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77" r:id="rId2"/>
    <p:sldId id="274" r:id="rId3"/>
    <p:sldId id="257" r:id="rId4"/>
    <p:sldId id="258" r:id="rId5"/>
    <p:sldId id="256" r:id="rId6"/>
    <p:sldId id="259" r:id="rId7"/>
    <p:sldId id="260" r:id="rId8"/>
    <p:sldId id="273" r:id="rId9"/>
    <p:sldId id="261" r:id="rId10"/>
    <p:sldId id="280" r:id="rId11"/>
    <p:sldId id="281" r:id="rId12"/>
    <p:sldId id="276" r:id="rId13"/>
    <p:sldId id="263" r:id="rId14"/>
    <p:sldId id="275" r:id="rId15"/>
    <p:sldId id="265" r:id="rId16"/>
    <p:sldId id="266" r:id="rId17"/>
    <p:sldId id="278" r:id="rId18"/>
    <p:sldId id="279" r:id="rId19"/>
    <p:sldId id="268" r:id="rId20"/>
    <p:sldId id="272" r:id="rId21"/>
    <p:sldId id="269" r:id="rId22"/>
    <p:sldId id="282" r:id="rId23"/>
    <p:sldId id="270" r:id="rId24"/>
    <p:sldId id="271" r:id="rId25"/>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4" autoAdjust="0"/>
  </p:normalViewPr>
  <p:slideViewPr>
    <p:cSldViewPr snapToGrid="0">
      <p:cViewPr varScale="1">
        <p:scale>
          <a:sx n="159" d="100"/>
          <a:sy n="159" d="100"/>
        </p:scale>
        <p:origin x="268" y="100"/>
      </p:cViewPr>
      <p:guideLst>
        <p:guide orient="horz" pos="2160"/>
        <p:guide pos="3840"/>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996B11-F2E8-4DB4-984B-3514537B7C9D}" type="datetimeFigureOut">
              <a:rPr lang="id-ID" smtClean="0"/>
              <a:t>15/10/2019</a:t>
            </a:fld>
            <a:endParaRPr lang="id-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E91F0-362C-4899-A141-27EF5266DE3A}" type="slidenum">
              <a:rPr lang="id-ID" smtClean="0"/>
              <a:t>‹#›</a:t>
            </a:fld>
            <a:endParaRPr lang="id-ID"/>
          </a:p>
        </p:txBody>
      </p:sp>
    </p:spTree>
    <p:extLst>
      <p:ext uri="{BB962C8B-B14F-4D97-AF65-F5344CB8AC3E}">
        <p14:creationId xmlns:p14="http://schemas.microsoft.com/office/powerpoint/2010/main" val="111880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C1E91F0-362C-4899-A141-27EF5266DE3A}" type="slidenum">
              <a:rPr lang="id-ID" smtClean="0"/>
              <a:t>2</a:t>
            </a:fld>
            <a:endParaRPr lang="id-ID"/>
          </a:p>
        </p:txBody>
      </p:sp>
    </p:spTree>
    <p:extLst>
      <p:ext uri="{BB962C8B-B14F-4D97-AF65-F5344CB8AC3E}">
        <p14:creationId xmlns:p14="http://schemas.microsoft.com/office/powerpoint/2010/main" val="3283748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90735" y="579507"/>
            <a:ext cx="10802595" cy="665285"/>
          </a:xfrm>
          <a:prstGeom prst="rect">
            <a:avLst/>
          </a:prstGeom>
        </p:spPr>
        <p:txBody>
          <a:bodyPr wrap="square" anchor="t" anchorCtr="0">
            <a:noAutofit/>
          </a:bodyPr>
          <a:lstStyle>
            <a:lvl1pPr algn="ctr">
              <a:lnSpc>
                <a:spcPct val="90000"/>
              </a:lnSpc>
              <a:defRPr sz="4400" b="1" i="0">
                <a:solidFill>
                  <a:schemeClr val="tx1">
                    <a:lumMod val="65000"/>
                    <a:lumOff val="35000"/>
                  </a:schemeClr>
                </a:solidFill>
                <a:latin typeface="Montserrat" panose="00000500000000000000" pitchFamily="2" charset="0"/>
                <a:ea typeface="Gulim" pitchFamily="34" charset="-127"/>
              </a:defRPr>
            </a:lvl1pPr>
          </a:lstStyle>
          <a:p>
            <a:r>
              <a:rPr lang="en-US" dirty="0"/>
              <a:t>TITLE</a:t>
            </a:r>
          </a:p>
        </p:txBody>
      </p:sp>
      <p:sp>
        <p:nvSpPr>
          <p:cNvPr id="8" name="Text Placeholder 8"/>
          <p:cNvSpPr>
            <a:spLocks noGrp="1"/>
          </p:cNvSpPr>
          <p:nvPr>
            <p:ph type="body" sz="quarter" idx="32" hasCustomPrompt="1"/>
          </p:nvPr>
        </p:nvSpPr>
        <p:spPr>
          <a:xfrm>
            <a:off x="1699195" y="1168592"/>
            <a:ext cx="8785675" cy="240851"/>
          </a:xfrm>
          <a:prstGeom prst="rect">
            <a:avLst/>
          </a:prstGeom>
          <a:noFill/>
          <a:ln>
            <a:noFill/>
          </a:ln>
        </p:spPr>
        <p:txBody>
          <a:bodyPr anchor="ctr">
            <a:noAutofit/>
          </a:bodyPr>
          <a:lstStyle>
            <a:lvl1pPr marL="0" indent="0" algn="ctr">
              <a:lnSpc>
                <a:spcPct val="90000"/>
              </a:lnSpc>
              <a:spcBef>
                <a:spcPts val="1200"/>
              </a:spcBef>
              <a:buNone/>
              <a:defRPr sz="1200" b="0" baseline="0">
                <a:solidFill>
                  <a:schemeClr val="bg1">
                    <a:lumMod val="75000"/>
                  </a:schemeClr>
                </a:solidFill>
                <a:latin typeface="+mn-lt"/>
              </a:defRPr>
            </a:lvl1pPr>
          </a:lstStyle>
          <a:p>
            <a:pPr lvl="0"/>
            <a:r>
              <a:rPr lang="id-ID" dirty="0"/>
              <a:t>Lorem Ipsum Dolor sit Amet</a:t>
            </a:r>
            <a:endParaRPr lang="en-US" dirty="0"/>
          </a:p>
        </p:txBody>
      </p:sp>
    </p:spTree>
    <p:extLst>
      <p:ext uri="{BB962C8B-B14F-4D97-AF65-F5344CB8AC3E}">
        <p14:creationId xmlns:p14="http://schemas.microsoft.com/office/powerpoint/2010/main" val="177714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951992" y="579507"/>
            <a:ext cx="10802595" cy="665285"/>
          </a:xfrm>
          <a:prstGeom prst="rect">
            <a:avLst/>
          </a:prstGeom>
        </p:spPr>
        <p:txBody>
          <a:bodyPr wrap="square" anchor="t" anchorCtr="0">
            <a:noAutofit/>
          </a:bodyPr>
          <a:lstStyle>
            <a:lvl1pPr algn="l">
              <a:lnSpc>
                <a:spcPct val="90000"/>
              </a:lnSpc>
              <a:defRPr sz="4400" b="1" i="0">
                <a:solidFill>
                  <a:schemeClr val="tx1">
                    <a:lumMod val="75000"/>
                    <a:lumOff val="25000"/>
                  </a:schemeClr>
                </a:solidFill>
                <a:latin typeface="+mn-lt"/>
                <a:ea typeface="Gulim" pitchFamily="34" charset="-127"/>
              </a:defRPr>
            </a:lvl1pPr>
          </a:lstStyle>
          <a:p>
            <a:r>
              <a:rPr lang="en-US" dirty="0"/>
              <a:t>TITLE</a:t>
            </a:r>
          </a:p>
        </p:txBody>
      </p:sp>
      <p:sp>
        <p:nvSpPr>
          <p:cNvPr id="8" name="Text Placeholder 8"/>
          <p:cNvSpPr>
            <a:spLocks noGrp="1"/>
          </p:cNvSpPr>
          <p:nvPr>
            <p:ph type="body" sz="quarter" idx="32" hasCustomPrompt="1"/>
          </p:nvPr>
        </p:nvSpPr>
        <p:spPr>
          <a:xfrm>
            <a:off x="951991" y="1168592"/>
            <a:ext cx="8785675" cy="240851"/>
          </a:xfrm>
          <a:prstGeom prst="rect">
            <a:avLst/>
          </a:prstGeom>
          <a:noFill/>
          <a:ln>
            <a:noFill/>
          </a:ln>
        </p:spPr>
        <p:txBody>
          <a:bodyPr anchor="ctr">
            <a:noAutofit/>
          </a:bodyPr>
          <a:lstStyle>
            <a:lvl1pPr marL="0" indent="0" algn="l">
              <a:lnSpc>
                <a:spcPct val="90000"/>
              </a:lnSpc>
              <a:spcBef>
                <a:spcPts val="1200"/>
              </a:spcBef>
              <a:buNone/>
              <a:defRPr sz="1200" b="0" baseline="0">
                <a:solidFill>
                  <a:schemeClr val="bg1">
                    <a:lumMod val="75000"/>
                  </a:schemeClr>
                </a:solidFill>
                <a:latin typeface="+mn-lt"/>
              </a:defRPr>
            </a:lvl1pPr>
          </a:lstStyle>
          <a:p>
            <a:pPr lvl="0"/>
            <a:r>
              <a:rPr lang="id-ID" dirty="0"/>
              <a:t>Lorem Ipsum Dolor sit Amet</a:t>
            </a:r>
            <a:endParaRPr lang="en-US" dirty="0"/>
          </a:p>
        </p:txBody>
      </p:sp>
    </p:spTree>
    <p:extLst>
      <p:ext uri="{BB962C8B-B14F-4D97-AF65-F5344CB8AC3E}">
        <p14:creationId xmlns:p14="http://schemas.microsoft.com/office/powerpoint/2010/main" val="1892882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951992" y="579507"/>
            <a:ext cx="7030867" cy="665285"/>
          </a:xfrm>
          <a:prstGeom prst="rect">
            <a:avLst/>
          </a:prstGeom>
        </p:spPr>
        <p:txBody>
          <a:bodyPr wrap="square" anchor="t" anchorCtr="0">
            <a:noAutofit/>
          </a:bodyPr>
          <a:lstStyle>
            <a:lvl1pPr algn="l">
              <a:lnSpc>
                <a:spcPct val="90000"/>
              </a:lnSpc>
              <a:defRPr sz="4400" b="1" i="0">
                <a:solidFill>
                  <a:schemeClr val="tx1">
                    <a:lumMod val="65000"/>
                    <a:lumOff val="35000"/>
                  </a:schemeClr>
                </a:solidFill>
                <a:latin typeface="+mn-lt"/>
                <a:ea typeface="Gulim" pitchFamily="34" charset="-127"/>
              </a:defRPr>
            </a:lvl1pPr>
          </a:lstStyle>
          <a:p>
            <a:r>
              <a:rPr lang="en-US" dirty="0"/>
              <a:t>TITLE</a:t>
            </a:r>
          </a:p>
        </p:txBody>
      </p:sp>
      <p:sp>
        <p:nvSpPr>
          <p:cNvPr id="8" name="Text Placeholder 8"/>
          <p:cNvSpPr>
            <a:spLocks noGrp="1"/>
          </p:cNvSpPr>
          <p:nvPr>
            <p:ph type="body" sz="quarter" idx="32" hasCustomPrompt="1"/>
          </p:nvPr>
        </p:nvSpPr>
        <p:spPr>
          <a:xfrm>
            <a:off x="951991" y="1168592"/>
            <a:ext cx="5718155" cy="240851"/>
          </a:xfrm>
          <a:prstGeom prst="rect">
            <a:avLst/>
          </a:prstGeom>
          <a:noFill/>
          <a:ln>
            <a:noFill/>
          </a:ln>
        </p:spPr>
        <p:txBody>
          <a:bodyPr anchor="ctr">
            <a:noAutofit/>
          </a:bodyPr>
          <a:lstStyle>
            <a:lvl1pPr marL="0" indent="0" algn="l">
              <a:lnSpc>
                <a:spcPct val="90000"/>
              </a:lnSpc>
              <a:spcBef>
                <a:spcPts val="1200"/>
              </a:spcBef>
              <a:buNone/>
              <a:defRPr sz="1200" b="0" baseline="0">
                <a:solidFill>
                  <a:schemeClr val="bg1">
                    <a:lumMod val="75000"/>
                  </a:schemeClr>
                </a:solidFill>
                <a:latin typeface="+mn-lt"/>
              </a:defRPr>
            </a:lvl1pPr>
          </a:lstStyle>
          <a:p>
            <a:pPr lvl="0"/>
            <a:r>
              <a:rPr lang="id-ID" dirty="0"/>
              <a:t>Lorem Ipsum Dolor sit Amet</a:t>
            </a:r>
            <a:endParaRPr lang="en-US" dirty="0"/>
          </a:p>
        </p:txBody>
      </p:sp>
    </p:spTree>
    <p:extLst>
      <p:ext uri="{BB962C8B-B14F-4D97-AF65-F5344CB8AC3E}">
        <p14:creationId xmlns:p14="http://schemas.microsoft.com/office/powerpoint/2010/main" val="301788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78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4_Title Slide">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16210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6209787"/>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0" r:id="rId4"/>
    <p:sldLayoutId id="2147483653" r:id="rId5"/>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4" name="Rectangle 3"/>
          <p:cNvSpPr/>
          <p:nvPr/>
        </p:nvSpPr>
        <p:spPr>
          <a:xfrm>
            <a:off x="3178630" y="6332148"/>
            <a:ext cx="972457" cy="5258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p>
        </p:txBody>
      </p:sp>
      <p:sp>
        <p:nvSpPr>
          <p:cNvPr id="5" name="Rectangle 4"/>
          <p:cNvSpPr/>
          <p:nvPr/>
        </p:nvSpPr>
        <p:spPr>
          <a:xfrm>
            <a:off x="4151088" y="6094666"/>
            <a:ext cx="972457" cy="76333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dirty="0"/>
          </a:p>
        </p:txBody>
      </p:sp>
      <p:sp>
        <p:nvSpPr>
          <p:cNvPr id="6" name="Rectangle 5"/>
          <p:cNvSpPr/>
          <p:nvPr/>
        </p:nvSpPr>
        <p:spPr>
          <a:xfrm>
            <a:off x="5123545" y="5936345"/>
            <a:ext cx="972457" cy="92165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p>
        </p:txBody>
      </p:sp>
      <p:sp>
        <p:nvSpPr>
          <p:cNvPr id="7" name="Rectangle 6"/>
          <p:cNvSpPr/>
          <p:nvPr/>
        </p:nvSpPr>
        <p:spPr>
          <a:xfrm>
            <a:off x="6096001" y="6094666"/>
            <a:ext cx="972457" cy="7633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p>
        </p:txBody>
      </p:sp>
      <p:sp>
        <p:nvSpPr>
          <p:cNvPr id="8" name="Rectangle 7"/>
          <p:cNvSpPr/>
          <p:nvPr/>
        </p:nvSpPr>
        <p:spPr>
          <a:xfrm>
            <a:off x="7068458" y="6442407"/>
            <a:ext cx="972457" cy="4155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p>
        </p:txBody>
      </p:sp>
      <p:sp>
        <p:nvSpPr>
          <p:cNvPr id="9" name="Rectangle 8"/>
          <p:cNvSpPr/>
          <p:nvPr/>
        </p:nvSpPr>
        <p:spPr>
          <a:xfrm>
            <a:off x="8040916" y="6564417"/>
            <a:ext cx="972457" cy="29358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p>
        </p:txBody>
      </p:sp>
      <p:sp>
        <p:nvSpPr>
          <p:cNvPr id="25" name="Rectangle 24"/>
          <p:cNvSpPr/>
          <p:nvPr/>
        </p:nvSpPr>
        <p:spPr>
          <a:xfrm>
            <a:off x="3967990" y="2676034"/>
            <a:ext cx="5228478" cy="923330"/>
          </a:xfrm>
          <a:prstGeom prst="rect">
            <a:avLst/>
          </a:prstGeom>
        </p:spPr>
        <p:txBody>
          <a:bodyPr wrap="square">
            <a:spAutoFit/>
          </a:bodyPr>
          <a:lstStyle/>
          <a:p>
            <a:r>
              <a:rPr lang="id-ID" sz="5400" b="1" dirty="0">
                <a:solidFill>
                  <a:schemeClr val="bg1"/>
                </a:solidFill>
                <a:cs typeface="Raleway"/>
              </a:rPr>
              <a:t>PROCESS</a:t>
            </a:r>
            <a:endParaRPr lang="en-US" sz="4400" b="1" dirty="0">
              <a:solidFill>
                <a:schemeClr val="tx2">
                  <a:lumMod val="40000"/>
                  <a:lumOff val="60000"/>
                </a:schemeClr>
              </a:solidFill>
              <a:cs typeface="Raleway"/>
            </a:endParaRPr>
          </a:p>
        </p:txBody>
      </p:sp>
      <p:sp>
        <p:nvSpPr>
          <p:cNvPr id="27" name="Rectangle 26"/>
          <p:cNvSpPr/>
          <p:nvPr/>
        </p:nvSpPr>
        <p:spPr>
          <a:xfrm>
            <a:off x="3949317" y="3420983"/>
            <a:ext cx="5247151" cy="400110"/>
          </a:xfrm>
          <a:prstGeom prst="rect">
            <a:avLst/>
          </a:prstGeom>
        </p:spPr>
        <p:txBody>
          <a:bodyPr wrap="square">
            <a:spAutoFit/>
          </a:bodyPr>
          <a:lstStyle/>
          <a:p>
            <a:r>
              <a:rPr lang="id-ID" sz="2000" dirty="0">
                <a:solidFill>
                  <a:schemeClr val="tx2">
                    <a:lumMod val="40000"/>
                    <a:lumOff val="60000"/>
                  </a:schemeClr>
                </a:solidFill>
                <a:cs typeface="Raleway"/>
              </a:rPr>
              <a:t>PowerPoint Presentation Template</a:t>
            </a:r>
            <a:endParaRPr lang="en-US" sz="1600" dirty="0">
              <a:solidFill>
                <a:schemeClr val="tx2">
                  <a:lumMod val="40000"/>
                  <a:lumOff val="60000"/>
                </a:schemeClr>
              </a:solidFill>
              <a:cs typeface="Raleway"/>
            </a:endParaRPr>
          </a:p>
        </p:txBody>
      </p:sp>
    </p:spTree>
    <p:extLst>
      <p:ext uri="{BB962C8B-B14F-4D97-AF65-F5344CB8AC3E}">
        <p14:creationId xmlns:p14="http://schemas.microsoft.com/office/powerpoint/2010/main" val="3673656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itle 41"/>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43" name="Text Placeholder 42"/>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grpSp>
        <p:nvGrpSpPr>
          <p:cNvPr id="44" name="Group 43">
            <a:extLst>
              <a:ext uri="{FF2B5EF4-FFF2-40B4-BE49-F238E27FC236}">
                <a16:creationId xmlns:a16="http://schemas.microsoft.com/office/drawing/2014/main" id="{567494D8-9F5B-4CF2-B1B9-5285E89459A0}"/>
              </a:ext>
            </a:extLst>
          </p:cNvPr>
          <p:cNvGrpSpPr/>
          <p:nvPr/>
        </p:nvGrpSpPr>
        <p:grpSpPr>
          <a:xfrm>
            <a:off x="3412706" y="2723052"/>
            <a:ext cx="5728758" cy="4134948"/>
            <a:chOff x="3412706" y="2723052"/>
            <a:chExt cx="5728758" cy="4134948"/>
          </a:xfrm>
        </p:grpSpPr>
        <p:sp>
          <p:nvSpPr>
            <p:cNvPr id="45" name="Freeform 29">
              <a:extLst>
                <a:ext uri="{FF2B5EF4-FFF2-40B4-BE49-F238E27FC236}">
                  <a16:creationId xmlns:a16="http://schemas.microsoft.com/office/drawing/2014/main" id="{C4B1E118-4EE3-4764-944D-B257ABCC41DA}"/>
                </a:ext>
              </a:extLst>
            </p:cNvPr>
            <p:cNvSpPr>
              <a:spLocks/>
            </p:cNvSpPr>
            <p:nvPr/>
          </p:nvSpPr>
          <p:spPr bwMode="auto">
            <a:xfrm>
              <a:off x="3423821" y="2768607"/>
              <a:ext cx="5689333" cy="4089393"/>
            </a:xfrm>
            <a:custGeom>
              <a:avLst/>
              <a:gdLst>
                <a:gd name="connsiteX0" fmla="*/ 2829517 w 6198260"/>
                <a:gd name="connsiteY0" fmla="*/ 0 h 4455201"/>
                <a:gd name="connsiteX1" fmla="*/ 2862597 w 6198260"/>
                <a:gd name="connsiteY1" fmla="*/ 0 h 4455201"/>
                <a:gd name="connsiteX2" fmla="*/ 2772177 w 6198260"/>
                <a:gd name="connsiteY2" fmla="*/ 303091 h 4455201"/>
                <a:gd name="connsiteX3" fmla="*/ 2478862 w 6198260"/>
                <a:gd name="connsiteY3" fmla="*/ 502956 h 4455201"/>
                <a:gd name="connsiteX4" fmla="*/ 2332205 w 6198260"/>
                <a:gd name="connsiteY4" fmla="*/ 574336 h 4455201"/>
                <a:gd name="connsiteX5" fmla="*/ 2255017 w 6198260"/>
                <a:gd name="connsiteY5" fmla="*/ 635833 h 4455201"/>
                <a:gd name="connsiteX6" fmla="*/ 2557153 w 6198260"/>
                <a:gd name="connsiteY6" fmla="*/ 786280 h 4455201"/>
                <a:gd name="connsiteX7" fmla="*/ 3074313 w 6198260"/>
                <a:gd name="connsiteY7" fmla="*/ 854366 h 4455201"/>
                <a:gd name="connsiteX8" fmla="*/ 3979620 w 6198260"/>
                <a:gd name="connsiteY8" fmla="*/ 1032268 h 4455201"/>
                <a:gd name="connsiteX9" fmla="*/ 4621384 w 6198260"/>
                <a:gd name="connsiteY9" fmla="*/ 1486905 h 4455201"/>
                <a:gd name="connsiteX10" fmla="*/ 4549709 w 6198260"/>
                <a:gd name="connsiteY10" fmla="*/ 2015118 h 4455201"/>
                <a:gd name="connsiteX11" fmla="*/ 4331377 w 6198260"/>
                <a:gd name="connsiteY11" fmla="*/ 2172154 h 4455201"/>
                <a:gd name="connsiteX12" fmla="*/ 4014906 w 6198260"/>
                <a:gd name="connsiteY12" fmla="*/ 2280872 h 4455201"/>
                <a:gd name="connsiteX13" fmla="*/ 3289337 w 6198260"/>
                <a:gd name="connsiteY13" fmla="*/ 2399473 h 4455201"/>
                <a:gd name="connsiteX14" fmla="*/ 2618903 w 6198260"/>
                <a:gd name="connsiteY14" fmla="*/ 2452184 h 4455201"/>
                <a:gd name="connsiteX15" fmla="*/ 2205396 w 6198260"/>
                <a:gd name="connsiteY15" fmla="*/ 2485129 h 4455201"/>
                <a:gd name="connsiteX16" fmla="*/ 1848125 w 6198260"/>
                <a:gd name="connsiteY16" fmla="*/ 2545528 h 4455201"/>
                <a:gd name="connsiteX17" fmla="*/ 1721316 w 6198260"/>
                <a:gd name="connsiteY17" fmla="*/ 2590552 h 4455201"/>
                <a:gd name="connsiteX18" fmla="*/ 1657360 w 6198260"/>
                <a:gd name="connsiteY18" fmla="*/ 2641067 h 4455201"/>
                <a:gd name="connsiteX19" fmla="*/ 1730137 w 6198260"/>
                <a:gd name="connsiteY19" fmla="*/ 2728920 h 4455201"/>
                <a:gd name="connsiteX20" fmla="*/ 1981550 w 6198260"/>
                <a:gd name="connsiteY20" fmla="*/ 2798104 h 4455201"/>
                <a:gd name="connsiteX21" fmla="*/ 2296919 w 6198260"/>
                <a:gd name="connsiteY21" fmla="*/ 2847521 h 4455201"/>
                <a:gd name="connsiteX22" fmla="*/ 2709324 w 6198260"/>
                <a:gd name="connsiteY22" fmla="*/ 2889251 h 4455201"/>
                <a:gd name="connsiteX23" fmla="*/ 3310288 w 6198260"/>
                <a:gd name="connsiteY23" fmla="*/ 2971613 h 4455201"/>
                <a:gd name="connsiteX24" fmla="*/ 4004982 w 6198260"/>
                <a:gd name="connsiteY24" fmla="*/ 3088017 h 4455201"/>
                <a:gd name="connsiteX25" fmla="*/ 4427311 w 6198260"/>
                <a:gd name="connsiteY25" fmla="*/ 3185753 h 4455201"/>
                <a:gd name="connsiteX26" fmla="*/ 4899261 w 6198260"/>
                <a:gd name="connsiteY26" fmla="*/ 3330710 h 4455201"/>
                <a:gd name="connsiteX27" fmla="*/ 5455016 w 6198260"/>
                <a:gd name="connsiteY27" fmla="*/ 3588777 h 4455201"/>
                <a:gd name="connsiteX28" fmla="*/ 5944608 w 6198260"/>
                <a:gd name="connsiteY28" fmla="*/ 3989604 h 4455201"/>
                <a:gd name="connsiteX29" fmla="*/ 6186821 w 6198260"/>
                <a:gd name="connsiteY29" fmla="*/ 4412429 h 4455201"/>
                <a:gd name="connsiteX30" fmla="*/ 6198260 w 6198260"/>
                <a:gd name="connsiteY30" fmla="*/ 4455201 h 4455201"/>
                <a:gd name="connsiteX31" fmla="*/ 2876491 w 6198260"/>
                <a:gd name="connsiteY31" fmla="*/ 4455201 h 4455201"/>
                <a:gd name="connsiteX32" fmla="*/ 2874727 w 6198260"/>
                <a:gd name="connsiteY32" fmla="*/ 4450556 h 4455201"/>
                <a:gd name="connsiteX33" fmla="*/ 2784307 w 6198260"/>
                <a:gd name="connsiteY33" fmla="*/ 4345407 h 4455201"/>
                <a:gd name="connsiteX34" fmla="*/ 2568180 w 6198260"/>
                <a:gd name="connsiteY34" fmla="*/ 4229002 h 4455201"/>
                <a:gd name="connsiteX35" fmla="*/ 2027863 w 6198260"/>
                <a:gd name="connsiteY35" fmla="*/ 4055494 h 4455201"/>
                <a:gd name="connsiteX36" fmla="*/ 1408153 w 6198260"/>
                <a:gd name="connsiteY36" fmla="*/ 3883083 h 4455201"/>
                <a:gd name="connsiteX37" fmla="*/ 832550 w 6198260"/>
                <a:gd name="connsiteY37" fmla="*/ 3695298 h 4455201"/>
                <a:gd name="connsiteX38" fmla="*/ 276795 w 6198260"/>
                <a:gd name="connsiteY38" fmla="*/ 3385618 h 4455201"/>
                <a:gd name="connsiteX39" fmla="*/ 34204 w 6198260"/>
                <a:gd name="connsiteY39" fmla="*/ 3046287 h 4455201"/>
                <a:gd name="connsiteX40" fmla="*/ 31999 w 6198260"/>
                <a:gd name="connsiteY40" fmla="*/ 2678405 h 4455201"/>
                <a:gd name="connsiteX41" fmla="*/ 329724 w 6198260"/>
                <a:gd name="connsiteY41" fmla="*/ 2319307 h 4455201"/>
                <a:gd name="connsiteX42" fmla="*/ 954948 w 6198260"/>
                <a:gd name="connsiteY42" fmla="*/ 2023903 h 4455201"/>
                <a:gd name="connsiteX43" fmla="*/ 1609944 w 6198260"/>
                <a:gd name="connsiteY43" fmla="*/ 1869063 h 4455201"/>
                <a:gd name="connsiteX44" fmla="*/ 2326691 w 6198260"/>
                <a:gd name="connsiteY44" fmla="*/ 1764738 h 4455201"/>
                <a:gd name="connsiteX45" fmla="*/ 2860392 w 6198260"/>
                <a:gd name="connsiteY45" fmla="*/ 1717518 h 4455201"/>
                <a:gd name="connsiteX46" fmla="*/ 3434892 w 6198260"/>
                <a:gd name="connsiteY46" fmla="*/ 1682377 h 4455201"/>
                <a:gd name="connsiteX47" fmla="*/ 3759082 w 6198260"/>
                <a:gd name="connsiteY47" fmla="*/ 1596720 h 4455201"/>
                <a:gd name="connsiteX48" fmla="*/ 3828552 w 6198260"/>
                <a:gd name="connsiteY48" fmla="*/ 1514359 h 4455201"/>
                <a:gd name="connsiteX49" fmla="*/ 3760185 w 6198260"/>
                <a:gd name="connsiteY49" fmla="*/ 1418819 h 4455201"/>
                <a:gd name="connsiteX50" fmla="*/ 3485616 w 6198260"/>
                <a:gd name="connsiteY50" fmla="*/ 1315592 h 4455201"/>
                <a:gd name="connsiteX51" fmla="*/ 3129448 w 6198260"/>
                <a:gd name="connsiteY51" fmla="*/ 1244212 h 4455201"/>
                <a:gd name="connsiteX52" fmla="*/ 2406085 w 6198260"/>
                <a:gd name="connsiteY52" fmla="*/ 1097059 h 4455201"/>
                <a:gd name="connsiteX53" fmla="*/ 2053225 w 6198260"/>
                <a:gd name="connsiteY53" fmla="*/ 975163 h 4455201"/>
                <a:gd name="connsiteX54" fmla="*/ 1835995 w 6198260"/>
                <a:gd name="connsiteY54" fmla="*/ 849974 h 4455201"/>
                <a:gd name="connsiteX55" fmla="*/ 1759910 w 6198260"/>
                <a:gd name="connsiteY55" fmla="*/ 725882 h 4455201"/>
                <a:gd name="connsiteX56" fmla="*/ 1815044 w 6198260"/>
                <a:gd name="connsiteY56" fmla="*/ 593005 h 4455201"/>
                <a:gd name="connsiteX57" fmla="*/ 2031171 w 6198260"/>
                <a:gd name="connsiteY57" fmla="*/ 459030 h 4455201"/>
                <a:gd name="connsiteX58" fmla="*/ 2377415 w 6198260"/>
                <a:gd name="connsiteY58" fmla="*/ 337134 h 4455201"/>
                <a:gd name="connsiteX59" fmla="*/ 2620006 w 6198260"/>
                <a:gd name="connsiteY59" fmla="*/ 232809 h 4455201"/>
                <a:gd name="connsiteX60" fmla="*/ 2761150 w 6198260"/>
                <a:gd name="connsiteY60" fmla="*/ 126288 h 4455201"/>
                <a:gd name="connsiteX61" fmla="*/ 2829517 w 6198260"/>
                <a:gd name="connsiteY61" fmla="*/ 0 h 4455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6198260" h="4455201">
                  <a:moveTo>
                    <a:pt x="2829517" y="0"/>
                  </a:moveTo>
                  <a:lnTo>
                    <a:pt x="2862597" y="0"/>
                  </a:lnTo>
                  <a:cubicBezTo>
                    <a:pt x="2889062" y="113110"/>
                    <a:pt x="2848262" y="219632"/>
                    <a:pt x="2772177" y="303091"/>
                  </a:cubicBezTo>
                  <a:cubicBezTo>
                    <a:pt x="2690578" y="389846"/>
                    <a:pt x="2584720" y="451343"/>
                    <a:pt x="2478862" y="502956"/>
                  </a:cubicBezTo>
                  <a:cubicBezTo>
                    <a:pt x="2430344" y="527115"/>
                    <a:pt x="2379620" y="547980"/>
                    <a:pt x="2332205" y="574336"/>
                  </a:cubicBezTo>
                  <a:cubicBezTo>
                    <a:pt x="2304637" y="589710"/>
                    <a:pt x="2271557" y="608379"/>
                    <a:pt x="2255017" y="635833"/>
                  </a:cubicBezTo>
                  <a:cubicBezTo>
                    <a:pt x="2189958" y="737962"/>
                    <a:pt x="2511943" y="778593"/>
                    <a:pt x="2557153" y="786280"/>
                  </a:cubicBezTo>
                  <a:cubicBezTo>
                    <a:pt x="2729172" y="813734"/>
                    <a:pt x="2902294" y="829109"/>
                    <a:pt x="3074313" y="854366"/>
                  </a:cubicBezTo>
                  <a:cubicBezTo>
                    <a:pt x="3380860" y="898292"/>
                    <a:pt x="3684099" y="937826"/>
                    <a:pt x="3979620" y="1032268"/>
                  </a:cubicBezTo>
                  <a:cubicBezTo>
                    <a:pt x="4220006" y="1110237"/>
                    <a:pt x="4498986" y="1246408"/>
                    <a:pt x="4621384" y="1486905"/>
                  </a:cubicBezTo>
                  <a:cubicBezTo>
                    <a:pt x="4707394" y="1658217"/>
                    <a:pt x="4672108" y="1870161"/>
                    <a:pt x="4549709" y="2015118"/>
                  </a:cubicBezTo>
                  <a:cubicBezTo>
                    <a:pt x="4491267" y="2085400"/>
                    <a:pt x="4411873" y="2133719"/>
                    <a:pt x="4331377" y="2172154"/>
                  </a:cubicBezTo>
                  <a:cubicBezTo>
                    <a:pt x="4229930" y="2219375"/>
                    <a:pt x="4122969" y="2253418"/>
                    <a:pt x="4014906" y="2280872"/>
                  </a:cubicBezTo>
                  <a:cubicBezTo>
                    <a:pt x="3777828" y="2342369"/>
                    <a:pt x="3533031" y="2375313"/>
                    <a:pt x="3289337" y="2399473"/>
                  </a:cubicBezTo>
                  <a:cubicBezTo>
                    <a:pt x="3066595" y="2422534"/>
                    <a:pt x="2842749" y="2439007"/>
                    <a:pt x="2618903" y="2452184"/>
                  </a:cubicBezTo>
                  <a:cubicBezTo>
                    <a:pt x="2481067" y="2460970"/>
                    <a:pt x="2343232" y="2470853"/>
                    <a:pt x="2205396" y="2485129"/>
                  </a:cubicBezTo>
                  <a:cubicBezTo>
                    <a:pt x="2085203" y="2498307"/>
                    <a:pt x="1965010" y="2513681"/>
                    <a:pt x="1848125" y="2545528"/>
                  </a:cubicBezTo>
                  <a:cubicBezTo>
                    <a:pt x="1805120" y="2556509"/>
                    <a:pt x="1762115" y="2570785"/>
                    <a:pt x="1721316" y="2590552"/>
                  </a:cubicBezTo>
                  <a:cubicBezTo>
                    <a:pt x="1699262" y="2602632"/>
                    <a:pt x="1669490" y="2616908"/>
                    <a:pt x="1657360" y="2641067"/>
                  </a:cubicBezTo>
                  <a:cubicBezTo>
                    <a:pt x="1634204" y="2684994"/>
                    <a:pt x="1700365" y="2715742"/>
                    <a:pt x="1730137" y="2728920"/>
                  </a:cubicBezTo>
                  <a:cubicBezTo>
                    <a:pt x="1809531" y="2764061"/>
                    <a:pt x="1896643" y="2781632"/>
                    <a:pt x="1981550" y="2798104"/>
                  </a:cubicBezTo>
                  <a:cubicBezTo>
                    <a:pt x="2086305" y="2818969"/>
                    <a:pt x="2191061" y="2834343"/>
                    <a:pt x="2296919" y="2847521"/>
                  </a:cubicBezTo>
                  <a:cubicBezTo>
                    <a:pt x="2434755" y="2863993"/>
                    <a:pt x="2572591" y="2871680"/>
                    <a:pt x="2709324" y="2889251"/>
                  </a:cubicBezTo>
                  <a:cubicBezTo>
                    <a:pt x="2910013" y="2913410"/>
                    <a:pt x="3109599" y="2941962"/>
                    <a:pt x="3310288" y="2971613"/>
                  </a:cubicBezTo>
                  <a:cubicBezTo>
                    <a:pt x="3541853" y="3006754"/>
                    <a:pt x="3773417" y="3044091"/>
                    <a:pt x="4004982" y="3088017"/>
                  </a:cubicBezTo>
                  <a:cubicBezTo>
                    <a:pt x="4146126" y="3115471"/>
                    <a:pt x="4287270" y="3149514"/>
                    <a:pt x="4427311" y="3185753"/>
                  </a:cubicBezTo>
                  <a:cubicBezTo>
                    <a:pt x="4586098" y="3227483"/>
                    <a:pt x="4743782" y="3273606"/>
                    <a:pt x="4899261" y="3330710"/>
                  </a:cubicBezTo>
                  <a:cubicBezTo>
                    <a:pt x="5091129" y="3399894"/>
                    <a:pt x="5278586" y="3484452"/>
                    <a:pt x="5455016" y="3588777"/>
                  </a:cubicBezTo>
                  <a:cubicBezTo>
                    <a:pt x="5635856" y="3696396"/>
                    <a:pt x="5806772" y="3828175"/>
                    <a:pt x="5944608" y="3989604"/>
                  </a:cubicBezTo>
                  <a:cubicBezTo>
                    <a:pt x="6050466" y="4114794"/>
                    <a:pt x="6133995" y="4257898"/>
                    <a:pt x="6186821" y="4412429"/>
                  </a:cubicBezTo>
                  <a:lnTo>
                    <a:pt x="6198260" y="4455201"/>
                  </a:lnTo>
                  <a:lnTo>
                    <a:pt x="2876491" y="4455201"/>
                  </a:lnTo>
                  <a:lnTo>
                    <a:pt x="2874727" y="4450556"/>
                  </a:lnTo>
                  <a:cubicBezTo>
                    <a:pt x="2854603" y="4409924"/>
                    <a:pt x="2825106" y="4371763"/>
                    <a:pt x="2784307" y="4345407"/>
                  </a:cubicBezTo>
                  <a:cubicBezTo>
                    <a:pt x="2693886" y="4286107"/>
                    <a:pt x="2667422" y="4269634"/>
                    <a:pt x="2568180" y="4229002"/>
                  </a:cubicBezTo>
                  <a:cubicBezTo>
                    <a:pt x="2386236" y="4154328"/>
                    <a:pt x="2216422" y="4109303"/>
                    <a:pt x="2027863" y="4055494"/>
                  </a:cubicBezTo>
                  <a:cubicBezTo>
                    <a:pt x="1821660" y="3996193"/>
                    <a:pt x="1614355" y="3941285"/>
                    <a:pt x="1408153" y="3883083"/>
                  </a:cubicBezTo>
                  <a:cubicBezTo>
                    <a:pt x="1212977" y="3827077"/>
                    <a:pt x="1022212" y="3765580"/>
                    <a:pt x="832550" y="3695298"/>
                  </a:cubicBezTo>
                  <a:cubicBezTo>
                    <a:pt x="631861" y="3619525"/>
                    <a:pt x="437788" y="3530575"/>
                    <a:pt x="276795" y="3385618"/>
                  </a:cubicBezTo>
                  <a:cubicBezTo>
                    <a:pt x="173143" y="3292274"/>
                    <a:pt x="82722" y="3179164"/>
                    <a:pt x="34204" y="3046287"/>
                  </a:cubicBezTo>
                  <a:cubicBezTo>
                    <a:pt x="-9903" y="2927686"/>
                    <a:pt x="-12109" y="2797006"/>
                    <a:pt x="31999" y="2678405"/>
                  </a:cubicBezTo>
                  <a:cubicBezTo>
                    <a:pt x="87133" y="2529055"/>
                    <a:pt x="202915" y="2410455"/>
                    <a:pt x="329724" y="2319307"/>
                  </a:cubicBezTo>
                  <a:cubicBezTo>
                    <a:pt x="517181" y="2182038"/>
                    <a:pt x="736616" y="2093087"/>
                    <a:pt x="954948" y="2023903"/>
                  </a:cubicBezTo>
                  <a:cubicBezTo>
                    <a:pt x="1169972" y="1955818"/>
                    <a:pt x="1388304" y="1908597"/>
                    <a:pt x="1609944" y="1869063"/>
                  </a:cubicBezTo>
                  <a:cubicBezTo>
                    <a:pt x="1847022" y="1826235"/>
                    <a:pt x="2086305" y="1792192"/>
                    <a:pt x="2326691" y="1764738"/>
                  </a:cubicBezTo>
                  <a:cubicBezTo>
                    <a:pt x="2504224" y="1744971"/>
                    <a:pt x="2681757" y="1729597"/>
                    <a:pt x="2860392" y="1717518"/>
                  </a:cubicBezTo>
                  <a:cubicBezTo>
                    <a:pt x="3052260" y="1704340"/>
                    <a:pt x="3244127" y="1701045"/>
                    <a:pt x="3434892" y="1682377"/>
                  </a:cubicBezTo>
                  <a:cubicBezTo>
                    <a:pt x="3545161" y="1671395"/>
                    <a:pt x="3662046" y="1654923"/>
                    <a:pt x="3759082" y="1596720"/>
                  </a:cubicBezTo>
                  <a:cubicBezTo>
                    <a:pt x="3788855" y="1579150"/>
                    <a:pt x="3824141" y="1551696"/>
                    <a:pt x="3828552" y="1514359"/>
                  </a:cubicBezTo>
                  <a:cubicBezTo>
                    <a:pt x="3834065" y="1470432"/>
                    <a:pt x="3792163" y="1438586"/>
                    <a:pt x="3760185" y="1418819"/>
                  </a:cubicBezTo>
                  <a:cubicBezTo>
                    <a:pt x="3677483" y="1367206"/>
                    <a:pt x="3579344" y="1339752"/>
                    <a:pt x="3485616" y="1315592"/>
                  </a:cubicBezTo>
                  <a:cubicBezTo>
                    <a:pt x="3367628" y="1287040"/>
                    <a:pt x="3248538" y="1266175"/>
                    <a:pt x="3129448" y="1244212"/>
                  </a:cubicBezTo>
                  <a:cubicBezTo>
                    <a:pt x="2887959" y="1200286"/>
                    <a:pt x="2644265" y="1158556"/>
                    <a:pt x="2406085" y="1097059"/>
                  </a:cubicBezTo>
                  <a:cubicBezTo>
                    <a:pt x="2285892" y="1066311"/>
                    <a:pt x="2167904" y="1024581"/>
                    <a:pt x="2053225" y="975163"/>
                  </a:cubicBezTo>
                  <a:cubicBezTo>
                    <a:pt x="1977139" y="941121"/>
                    <a:pt x="1899951" y="902685"/>
                    <a:pt x="1835995" y="849974"/>
                  </a:cubicBezTo>
                  <a:cubicBezTo>
                    <a:pt x="1797401" y="818127"/>
                    <a:pt x="1764321" y="776397"/>
                    <a:pt x="1759910" y="725882"/>
                  </a:cubicBezTo>
                  <a:cubicBezTo>
                    <a:pt x="1755499" y="674268"/>
                    <a:pt x="1781964" y="629244"/>
                    <a:pt x="1815044" y="593005"/>
                  </a:cubicBezTo>
                  <a:cubicBezTo>
                    <a:pt x="1873487" y="531508"/>
                    <a:pt x="1953983" y="491974"/>
                    <a:pt x="2031171" y="459030"/>
                  </a:cubicBezTo>
                  <a:cubicBezTo>
                    <a:pt x="2143645" y="411809"/>
                    <a:pt x="2262735" y="379962"/>
                    <a:pt x="2377415" y="337134"/>
                  </a:cubicBezTo>
                  <a:cubicBezTo>
                    <a:pt x="2460116" y="307484"/>
                    <a:pt x="2542818" y="275638"/>
                    <a:pt x="2620006" y="232809"/>
                  </a:cubicBezTo>
                  <a:cubicBezTo>
                    <a:pt x="2671832" y="205355"/>
                    <a:pt x="2721453" y="171313"/>
                    <a:pt x="2761150" y="126288"/>
                  </a:cubicBezTo>
                  <a:cubicBezTo>
                    <a:pt x="2793128" y="90049"/>
                    <a:pt x="2815182" y="46123"/>
                    <a:pt x="2829517" y="0"/>
                  </a:cubicBezTo>
                  <a:close/>
                </a:path>
              </a:pathLst>
            </a:custGeom>
            <a:solidFill>
              <a:srgbClr val="E1E2E2"/>
            </a:solidFill>
            <a:ln w="3175" cap="flat">
              <a:noFill/>
              <a:prstDash val="solid"/>
              <a:miter lim="800000"/>
              <a:headEnd/>
              <a:tailEnd/>
            </a:ln>
          </p:spPr>
          <p:txBody>
            <a:bodyPr vert="horz" wrap="square" lIns="91440" tIns="45720" rIns="91440" bIns="45720" numCol="1" anchor="t" anchorCtr="0" compatLnSpc="1">
              <a:prstTxWarp prst="textNoShape">
                <a:avLst/>
              </a:prstTxWarp>
              <a:noAutofit/>
            </a:bodyPr>
            <a:lstStyle/>
            <a:p>
              <a:endParaRPr lang="en-US">
                <a:solidFill>
                  <a:schemeClr val="tx1">
                    <a:lumMod val="75000"/>
                    <a:lumOff val="25000"/>
                  </a:schemeClr>
                </a:solidFill>
              </a:endParaRPr>
            </a:p>
          </p:txBody>
        </p:sp>
        <p:sp>
          <p:nvSpPr>
            <p:cNvPr id="46" name="Freeform 17">
              <a:extLst>
                <a:ext uri="{FF2B5EF4-FFF2-40B4-BE49-F238E27FC236}">
                  <a16:creationId xmlns:a16="http://schemas.microsoft.com/office/drawing/2014/main" id="{3AE214D3-98FB-4B2F-AD4B-D54C7291327D}"/>
                </a:ext>
              </a:extLst>
            </p:cNvPr>
            <p:cNvSpPr>
              <a:spLocks/>
            </p:cNvSpPr>
            <p:nvPr/>
          </p:nvSpPr>
          <p:spPr bwMode="auto">
            <a:xfrm>
              <a:off x="3412706" y="2723052"/>
              <a:ext cx="5728758" cy="4134314"/>
            </a:xfrm>
            <a:custGeom>
              <a:avLst/>
              <a:gdLst>
                <a:gd name="T0" fmla="*/ 2607 w 5660"/>
                <a:gd name="T1" fmla="*/ 0 h 4101"/>
                <a:gd name="T2" fmla="*/ 2525 w 5660"/>
                <a:gd name="T3" fmla="*/ 272 h 4101"/>
                <a:gd name="T4" fmla="*/ 2259 w 5660"/>
                <a:gd name="T5" fmla="*/ 452 h 4101"/>
                <a:gd name="T6" fmla="*/ 2126 w 5660"/>
                <a:gd name="T7" fmla="*/ 515 h 4101"/>
                <a:gd name="T8" fmla="*/ 2056 w 5660"/>
                <a:gd name="T9" fmla="*/ 571 h 4101"/>
                <a:gd name="T10" fmla="*/ 2330 w 5660"/>
                <a:gd name="T11" fmla="*/ 705 h 4101"/>
                <a:gd name="T12" fmla="*/ 2799 w 5660"/>
                <a:gd name="T13" fmla="*/ 767 h 4101"/>
                <a:gd name="T14" fmla="*/ 3620 w 5660"/>
                <a:gd name="T15" fmla="*/ 927 h 4101"/>
                <a:gd name="T16" fmla="*/ 4202 w 5660"/>
                <a:gd name="T17" fmla="*/ 1335 h 4101"/>
                <a:gd name="T18" fmla="*/ 4137 w 5660"/>
                <a:gd name="T19" fmla="*/ 1809 h 4101"/>
                <a:gd name="T20" fmla="*/ 3939 w 5660"/>
                <a:gd name="T21" fmla="*/ 1949 h 4101"/>
                <a:gd name="T22" fmla="*/ 3652 w 5660"/>
                <a:gd name="T23" fmla="*/ 2047 h 4101"/>
                <a:gd name="T24" fmla="*/ 2994 w 5660"/>
                <a:gd name="T25" fmla="*/ 2153 h 4101"/>
                <a:gd name="T26" fmla="*/ 2386 w 5660"/>
                <a:gd name="T27" fmla="*/ 2201 h 4101"/>
                <a:gd name="T28" fmla="*/ 2011 w 5660"/>
                <a:gd name="T29" fmla="*/ 2230 h 4101"/>
                <a:gd name="T30" fmla="*/ 1687 w 5660"/>
                <a:gd name="T31" fmla="*/ 2284 h 4101"/>
                <a:gd name="T32" fmla="*/ 1572 w 5660"/>
                <a:gd name="T33" fmla="*/ 2325 h 4101"/>
                <a:gd name="T34" fmla="*/ 1514 w 5660"/>
                <a:gd name="T35" fmla="*/ 2370 h 4101"/>
                <a:gd name="T36" fmla="*/ 1580 w 5660"/>
                <a:gd name="T37" fmla="*/ 2449 h 4101"/>
                <a:gd name="T38" fmla="*/ 1808 w 5660"/>
                <a:gd name="T39" fmla="*/ 2511 h 4101"/>
                <a:gd name="T40" fmla="*/ 2094 w 5660"/>
                <a:gd name="T41" fmla="*/ 2555 h 4101"/>
                <a:gd name="T42" fmla="*/ 2468 w 5660"/>
                <a:gd name="T43" fmla="*/ 2592 h 4101"/>
                <a:gd name="T44" fmla="*/ 3013 w 5660"/>
                <a:gd name="T45" fmla="*/ 2667 h 4101"/>
                <a:gd name="T46" fmla="*/ 3643 w 5660"/>
                <a:gd name="T47" fmla="*/ 2771 h 4101"/>
                <a:gd name="T48" fmla="*/ 4026 w 5660"/>
                <a:gd name="T49" fmla="*/ 2859 h 4101"/>
                <a:gd name="T50" fmla="*/ 4454 w 5660"/>
                <a:gd name="T51" fmla="*/ 2988 h 4101"/>
                <a:gd name="T52" fmla="*/ 4958 w 5660"/>
                <a:gd name="T53" fmla="*/ 3220 h 4101"/>
                <a:gd name="T54" fmla="*/ 5402 w 5660"/>
                <a:gd name="T55" fmla="*/ 3580 h 4101"/>
                <a:gd name="T56" fmla="*/ 5660 w 5660"/>
                <a:gd name="T57" fmla="*/ 4101 h 4101"/>
                <a:gd name="T58" fmla="*/ 2709 w 5660"/>
                <a:gd name="T59" fmla="*/ 4101 h 4101"/>
                <a:gd name="T60" fmla="*/ 2612 w 5660"/>
                <a:gd name="T61" fmla="*/ 3949 h 4101"/>
                <a:gd name="T62" fmla="*/ 2360 w 5660"/>
                <a:gd name="T63" fmla="*/ 3803 h 4101"/>
                <a:gd name="T64" fmla="*/ 1850 w 5660"/>
                <a:gd name="T65" fmla="*/ 3639 h 4101"/>
                <a:gd name="T66" fmla="*/ 1288 w 5660"/>
                <a:gd name="T67" fmla="*/ 3484 h 4101"/>
                <a:gd name="T68" fmla="*/ 766 w 5660"/>
                <a:gd name="T69" fmla="*/ 3316 h 4101"/>
                <a:gd name="T70" fmla="*/ 262 w 5660"/>
                <a:gd name="T71" fmla="*/ 3038 h 4101"/>
                <a:gd name="T72" fmla="*/ 42 w 5660"/>
                <a:gd name="T73" fmla="*/ 2733 h 4101"/>
                <a:gd name="T74" fmla="*/ 40 w 5660"/>
                <a:gd name="T75" fmla="*/ 2403 h 4101"/>
                <a:gd name="T76" fmla="*/ 310 w 5660"/>
                <a:gd name="T77" fmla="*/ 2081 h 4101"/>
                <a:gd name="T78" fmla="*/ 877 w 5660"/>
                <a:gd name="T79" fmla="*/ 1816 h 4101"/>
                <a:gd name="T80" fmla="*/ 1471 w 5660"/>
                <a:gd name="T81" fmla="*/ 1677 h 4101"/>
                <a:gd name="T82" fmla="*/ 2121 w 5660"/>
                <a:gd name="T83" fmla="*/ 1584 h 4101"/>
                <a:gd name="T84" fmla="*/ 2605 w 5660"/>
                <a:gd name="T85" fmla="*/ 1541 h 4101"/>
                <a:gd name="T86" fmla="*/ 3126 w 5660"/>
                <a:gd name="T87" fmla="*/ 1510 h 4101"/>
                <a:gd name="T88" fmla="*/ 3420 w 5660"/>
                <a:gd name="T89" fmla="*/ 1433 h 4101"/>
                <a:gd name="T90" fmla="*/ 3483 w 5660"/>
                <a:gd name="T91" fmla="*/ 1359 h 4101"/>
                <a:gd name="T92" fmla="*/ 3421 w 5660"/>
                <a:gd name="T93" fmla="*/ 1273 h 4101"/>
                <a:gd name="T94" fmla="*/ 3172 w 5660"/>
                <a:gd name="T95" fmla="*/ 1181 h 4101"/>
                <a:gd name="T96" fmla="*/ 2849 w 5660"/>
                <a:gd name="T97" fmla="*/ 1116 h 4101"/>
                <a:gd name="T98" fmla="*/ 2193 w 5660"/>
                <a:gd name="T99" fmla="*/ 985 h 4101"/>
                <a:gd name="T100" fmla="*/ 1873 w 5660"/>
                <a:gd name="T101" fmla="*/ 875 h 4101"/>
                <a:gd name="T102" fmla="*/ 1676 w 5660"/>
                <a:gd name="T103" fmla="*/ 762 h 4101"/>
                <a:gd name="T104" fmla="*/ 1607 w 5660"/>
                <a:gd name="T105" fmla="*/ 651 h 4101"/>
                <a:gd name="T106" fmla="*/ 1657 w 5660"/>
                <a:gd name="T107" fmla="*/ 532 h 4101"/>
                <a:gd name="T108" fmla="*/ 1853 w 5660"/>
                <a:gd name="T109" fmla="*/ 412 h 4101"/>
                <a:gd name="T110" fmla="*/ 2167 w 5660"/>
                <a:gd name="T111" fmla="*/ 303 h 4101"/>
                <a:gd name="T112" fmla="*/ 2387 w 5660"/>
                <a:gd name="T113" fmla="*/ 209 h 4101"/>
                <a:gd name="T114" fmla="*/ 2515 w 5660"/>
                <a:gd name="T115" fmla="*/ 114 h 4101"/>
                <a:gd name="T116" fmla="*/ 2577 w 5660"/>
                <a:gd name="T117" fmla="*/ 0 h 4101"/>
                <a:gd name="T118" fmla="*/ 2607 w 5660"/>
                <a:gd name="T119" fmla="*/ 0 h 4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660" h="4101">
                  <a:moveTo>
                    <a:pt x="2607" y="0"/>
                  </a:moveTo>
                  <a:cubicBezTo>
                    <a:pt x="2631" y="101"/>
                    <a:pt x="2594" y="197"/>
                    <a:pt x="2525" y="272"/>
                  </a:cubicBezTo>
                  <a:cubicBezTo>
                    <a:pt x="2451" y="350"/>
                    <a:pt x="2355" y="405"/>
                    <a:pt x="2259" y="452"/>
                  </a:cubicBezTo>
                  <a:cubicBezTo>
                    <a:pt x="2215" y="473"/>
                    <a:pt x="2169" y="491"/>
                    <a:pt x="2126" y="515"/>
                  </a:cubicBezTo>
                  <a:cubicBezTo>
                    <a:pt x="2101" y="529"/>
                    <a:pt x="2071" y="546"/>
                    <a:pt x="2056" y="571"/>
                  </a:cubicBezTo>
                  <a:cubicBezTo>
                    <a:pt x="1997" y="662"/>
                    <a:pt x="2289" y="699"/>
                    <a:pt x="2330" y="705"/>
                  </a:cubicBezTo>
                  <a:cubicBezTo>
                    <a:pt x="2486" y="730"/>
                    <a:pt x="2643" y="744"/>
                    <a:pt x="2799" y="767"/>
                  </a:cubicBezTo>
                  <a:cubicBezTo>
                    <a:pt x="3077" y="806"/>
                    <a:pt x="3352" y="841"/>
                    <a:pt x="3620" y="927"/>
                  </a:cubicBezTo>
                  <a:cubicBezTo>
                    <a:pt x="3838" y="996"/>
                    <a:pt x="4091" y="1118"/>
                    <a:pt x="4202" y="1335"/>
                  </a:cubicBezTo>
                  <a:cubicBezTo>
                    <a:pt x="4280" y="1488"/>
                    <a:pt x="4248" y="1679"/>
                    <a:pt x="4137" y="1809"/>
                  </a:cubicBezTo>
                  <a:cubicBezTo>
                    <a:pt x="4084" y="1871"/>
                    <a:pt x="4012" y="1914"/>
                    <a:pt x="3939" y="1949"/>
                  </a:cubicBezTo>
                  <a:cubicBezTo>
                    <a:pt x="3847" y="1992"/>
                    <a:pt x="3750" y="2022"/>
                    <a:pt x="3652" y="2047"/>
                  </a:cubicBezTo>
                  <a:cubicBezTo>
                    <a:pt x="3437" y="2102"/>
                    <a:pt x="3215" y="2131"/>
                    <a:pt x="2994" y="2153"/>
                  </a:cubicBezTo>
                  <a:cubicBezTo>
                    <a:pt x="2792" y="2174"/>
                    <a:pt x="2589" y="2188"/>
                    <a:pt x="2386" y="2201"/>
                  </a:cubicBezTo>
                  <a:cubicBezTo>
                    <a:pt x="2261" y="2209"/>
                    <a:pt x="2136" y="2217"/>
                    <a:pt x="2011" y="2230"/>
                  </a:cubicBezTo>
                  <a:cubicBezTo>
                    <a:pt x="1902" y="2242"/>
                    <a:pt x="1793" y="2256"/>
                    <a:pt x="1687" y="2284"/>
                  </a:cubicBezTo>
                  <a:cubicBezTo>
                    <a:pt x="1648" y="2294"/>
                    <a:pt x="1609" y="2306"/>
                    <a:pt x="1572" y="2325"/>
                  </a:cubicBezTo>
                  <a:cubicBezTo>
                    <a:pt x="1552" y="2335"/>
                    <a:pt x="1525" y="2348"/>
                    <a:pt x="1514" y="2370"/>
                  </a:cubicBezTo>
                  <a:cubicBezTo>
                    <a:pt x="1493" y="2409"/>
                    <a:pt x="1553" y="2437"/>
                    <a:pt x="1580" y="2449"/>
                  </a:cubicBezTo>
                  <a:cubicBezTo>
                    <a:pt x="1652" y="2480"/>
                    <a:pt x="1731" y="2496"/>
                    <a:pt x="1808" y="2511"/>
                  </a:cubicBezTo>
                  <a:cubicBezTo>
                    <a:pt x="1903" y="2529"/>
                    <a:pt x="1998" y="2543"/>
                    <a:pt x="2094" y="2555"/>
                  </a:cubicBezTo>
                  <a:cubicBezTo>
                    <a:pt x="2219" y="2570"/>
                    <a:pt x="2344" y="2577"/>
                    <a:pt x="2468" y="2592"/>
                  </a:cubicBezTo>
                  <a:cubicBezTo>
                    <a:pt x="2650" y="2614"/>
                    <a:pt x="2831" y="2640"/>
                    <a:pt x="3013" y="2667"/>
                  </a:cubicBezTo>
                  <a:cubicBezTo>
                    <a:pt x="3223" y="2698"/>
                    <a:pt x="3433" y="2731"/>
                    <a:pt x="3643" y="2771"/>
                  </a:cubicBezTo>
                  <a:cubicBezTo>
                    <a:pt x="3771" y="2796"/>
                    <a:pt x="3899" y="2826"/>
                    <a:pt x="4026" y="2859"/>
                  </a:cubicBezTo>
                  <a:cubicBezTo>
                    <a:pt x="4170" y="2896"/>
                    <a:pt x="4313" y="2938"/>
                    <a:pt x="4454" y="2988"/>
                  </a:cubicBezTo>
                  <a:cubicBezTo>
                    <a:pt x="4628" y="3051"/>
                    <a:pt x="4798" y="3126"/>
                    <a:pt x="4958" y="3220"/>
                  </a:cubicBezTo>
                  <a:cubicBezTo>
                    <a:pt x="5122" y="3317"/>
                    <a:pt x="5277" y="3435"/>
                    <a:pt x="5402" y="3580"/>
                  </a:cubicBezTo>
                  <a:cubicBezTo>
                    <a:pt x="5530" y="3730"/>
                    <a:pt x="5622" y="3907"/>
                    <a:pt x="5660" y="4101"/>
                  </a:cubicBezTo>
                  <a:cubicBezTo>
                    <a:pt x="2709" y="4101"/>
                    <a:pt x="2709" y="4101"/>
                    <a:pt x="2709" y="4101"/>
                  </a:cubicBezTo>
                  <a:cubicBezTo>
                    <a:pt x="2703" y="4040"/>
                    <a:pt x="2656" y="3988"/>
                    <a:pt x="2612" y="3949"/>
                  </a:cubicBezTo>
                  <a:cubicBezTo>
                    <a:pt x="2539" y="3885"/>
                    <a:pt x="2450" y="3839"/>
                    <a:pt x="2360" y="3803"/>
                  </a:cubicBezTo>
                  <a:cubicBezTo>
                    <a:pt x="2195" y="3736"/>
                    <a:pt x="2021" y="3687"/>
                    <a:pt x="1850" y="3639"/>
                  </a:cubicBezTo>
                  <a:cubicBezTo>
                    <a:pt x="1663" y="3586"/>
                    <a:pt x="1475" y="3536"/>
                    <a:pt x="1288" y="3484"/>
                  </a:cubicBezTo>
                  <a:cubicBezTo>
                    <a:pt x="1111" y="3434"/>
                    <a:pt x="938" y="3379"/>
                    <a:pt x="766" y="3316"/>
                  </a:cubicBezTo>
                  <a:cubicBezTo>
                    <a:pt x="584" y="3248"/>
                    <a:pt x="408" y="3168"/>
                    <a:pt x="262" y="3038"/>
                  </a:cubicBezTo>
                  <a:cubicBezTo>
                    <a:pt x="168" y="2954"/>
                    <a:pt x="86" y="2852"/>
                    <a:pt x="42" y="2733"/>
                  </a:cubicBezTo>
                  <a:cubicBezTo>
                    <a:pt x="2" y="2627"/>
                    <a:pt x="0" y="2510"/>
                    <a:pt x="40" y="2403"/>
                  </a:cubicBezTo>
                  <a:cubicBezTo>
                    <a:pt x="90" y="2269"/>
                    <a:pt x="195" y="2163"/>
                    <a:pt x="310" y="2081"/>
                  </a:cubicBezTo>
                  <a:cubicBezTo>
                    <a:pt x="480" y="1958"/>
                    <a:pt x="679" y="1878"/>
                    <a:pt x="877" y="1816"/>
                  </a:cubicBezTo>
                  <a:cubicBezTo>
                    <a:pt x="1072" y="1755"/>
                    <a:pt x="1270" y="1712"/>
                    <a:pt x="1471" y="1677"/>
                  </a:cubicBezTo>
                  <a:cubicBezTo>
                    <a:pt x="1686" y="1639"/>
                    <a:pt x="1903" y="1608"/>
                    <a:pt x="2121" y="1584"/>
                  </a:cubicBezTo>
                  <a:cubicBezTo>
                    <a:pt x="2282" y="1566"/>
                    <a:pt x="2443" y="1552"/>
                    <a:pt x="2605" y="1541"/>
                  </a:cubicBezTo>
                  <a:cubicBezTo>
                    <a:pt x="2779" y="1529"/>
                    <a:pt x="2953" y="1527"/>
                    <a:pt x="3126" y="1510"/>
                  </a:cubicBezTo>
                  <a:cubicBezTo>
                    <a:pt x="3226" y="1500"/>
                    <a:pt x="3332" y="1485"/>
                    <a:pt x="3420" y="1433"/>
                  </a:cubicBezTo>
                  <a:cubicBezTo>
                    <a:pt x="3447" y="1417"/>
                    <a:pt x="3479" y="1392"/>
                    <a:pt x="3483" y="1359"/>
                  </a:cubicBezTo>
                  <a:cubicBezTo>
                    <a:pt x="3488" y="1320"/>
                    <a:pt x="3450" y="1291"/>
                    <a:pt x="3421" y="1273"/>
                  </a:cubicBezTo>
                  <a:cubicBezTo>
                    <a:pt x="3346" y="1227"/>
                    <a:pt x="3257" y="1202"/>
                    <a:pt x="3172" y="1181"/>
                  </a:cubicBezTo>
                  <a:cubicBezTo>
                    <a:pt x="3065" y="1155"/>
                    <a:pt x="2957" y="1136"/>
                    <a:pt x="2849" y="1116"/>
                  </a:cubicBezTo>
                  <a:cubicBezTo>
                    <a:pt x="2630" y="1077"/>
                    <a:pt x="2409" y="1040"/>
                    <a:pt x="2193" y="985"/>
                  </a:cubicBezTo>
                  <a:cubicBezTo>
                    <a:pt x="2084" y="956"/>
                    <a:pt x="1977" y="920"/>
                    <a:pt x="1873" y="875"/>
                  </a:cubicBezTo>
                  <a:cubicBezTo>
                    <a:pt x="1804" y="844"/>
                    <a:pt x="1734" y="809"/>
                    <a:pt x="1676" y="762"/>
                  </a:cubicBezTo>
                  <a:cubicBezTo>
                    <a:pt x="1641" y="734"/>
                    <a:pt x="1611" y="697"/>
                    <a:pt x="1607" y="651"/>
                  </a:cubicBezTo>
                  <a:cubicBezTo>
                    <a:pt x="1603" y="605"/>
                    <a:pt x="1627" y="564"/>
                    <a:pt x="1657" y="532"/>
                  </a:cubicBezTo>
                  <a:cubicBezTo>
                    <a:pt x="1710" y="477"/>
                    <a:pt x="1783" y="441"/>
                    <a:pt x="1853" y="412"/>
                  </a:cubicBezTo>
                  <a:cubicBezTo>
                    <a:pt x="1955" y="369"/>
                    <a:pt x="2063" y="340"/>
                    <a:pt x="2167" y="303"/>
                  </a:cubicBezTo>
                  <a:cubicBezTo>
                    <a:pt x="2242" y="276"/>
                    <a:pt x="2317" y="247"/>
                    <a:pt x="2387" y="209"/>
                  </a:cubicBezTo>
                  <a:cubicBezTo>
                    <a:pt x="2434" y="184"/>
                    <a:pt x="2479" y="154"/>
                    <a:pt x="2515" y="114"/>
                  </a:cubicBezTo>
                  <a:cubicBezTo>
                    <a:pt x="2544" y="81"/>
                    <a:pt x="2564" y="42"/>
                    <a:pt x="2577" y="0"/>
                  </a:cubicBezTo>
                  <a:lnTo>
                    <a:pt x="2607" y="0"/>
                  </a:lnTo>
                  <a:close/>
                </a:path>
              </a:pathLst>
            </a:custGeom>
            <a:gradFill>
              <a:gsLst>
                <a:gs pos="15000">
                  <a:srgbClr val="A8AFB2"/>
                </a:gs>
                <a:gs pos="46000">
                  <a:srgbClr val="919B9F"/>
                </a:gs>
                <a:gs pos="100000">
                  <a:srgbClr val="4F5457"/>
                </a:gs>
              </a:gsLst>
              <a:lin ang="5400000" scaled="1"/>
            </a:gradFill>
            <a:ln w="3175" cap="flat">
              <a:noFill/>
              <a:prstDash val="solid"/>
              <a:miter lim="800000"/>
              <a:headEnd/>
              <a:tailEnd/>
            </a:ln>
          </p:spPr>
          <p:txBody>
            <a:bodyPr vert="horz" wrap="square" lIns="91440" tIns="45720" rIns="91440" bIns="45720" numCol="1" anchor="t" anchorCtr="0" compatLnSpc="1">
              <a:prstTxWarp prst="textNoShape">
                <a:avLst/>
              </a:prstTxWarp>
              <a:noAutofit/>
            </a:bodyPr>
            <a:lstStyle/>
            <a:p>
              <a:endParaRPr lang="en-US">
                <a:solidFill>
                  <a:schemeClr val="tx1">
                    <a:lumMod val="75000"/>
                    <a:lumOff val="25000"/>
                  </a:schemeClr>
                </a:solidFill>
              </a:endParaRPr>
            </a:p>
          </p:txBody>
        </p:sp>
        <p:sp>
          <p:nvSpPr>
            <p:cNvPr id="47" name="Freeform 19">
              <a:extLst>
                <a:ext uri="{FF2B5EF4-FFF2-40B4-BE49-F238E27FC236}">
                  <a16:creationId xmlns:a16="http://schemas.microsoft.com/office/drawing/2014/main" id="{7C8D323F-E7BC-4F2B-A279-90AA5B918C71}"/>
                </a:ext>
              </a:extLst>
            </p:cNvPr>
            <p:cNvSpPr>
              <a:spLocks/>
            </p:cNvSpPr>
            <p:nvPr/>
          </p:nvSpPr>
          <p:spPr bwMode="auto">
            <a:xfrm>
              <a:off x="4883500" y="2724235"/>
              <a:ext cx="4208268" cy="4133131"/>
            </a:xfrm>
            <a:custGeom>
              <a:avLst/>
              <a:gdLst>
                <a:gd name="T0" fmla="*/ 1100 w 4158"/>
                <a:gd name="T1" fmla="*/ 205 h 4100"/>
                <a:gd name="T2" fmla="*/ 852 w 4158"/>
                <a:gd name="T3" fmla="*/ 402 h 4100"/>
                <a:gd name="T4" fmla="*/ 707 w 4158"/>
                <a:gd name="T5" fmla="*/ 472 h 4100"/>
                <a:gd name="T6" fmla="*/ 579 w 4158"/>
                <a:gd name="T7" fmla="*/ 568 h 4100"/>
                <a:gd name="T8" fmla="*/ 575 w 4158"/>
                <a:gd name="T9" fmla="*/ 585 h 4100"/>
                <a:gd name="T10" fmla="*/ 608 w 4158"/>
                <a:gd name="T11" fmla="*/ 650 h 4100"/>
                <a:gd name="T12" fmla="*/ 958 w 4158"/>
                <a:gd name="T13" fmla="*/ 741 h 4100"/>
                <a:gd name="T14" fmla="*/ 1532 w 4158"/>
                <a:gd name="T15" fmla="*/ 823 h 4100"/>
                <a:gd name="T16" fmla="*/ 1960 w 4158"/>
                <a:gd name="T17" fmla="*/ 901 h 4100"/>
                <a:gd name="T18" fmla="*/ 2606 w 4158"/>
                <a:gd name="T19" fmla="*/ 1202 h 4100"/>
                <a:gd name="T20" fmla="*/ 2718 w 4158"/>
                <a:gd name="T21" fmla="*/ 1351 h 4100"/>
                <a:gd name="T22" fmla="*/ 2693 w 4158"/>
                <a:gd name="T23" fmla="*/ 1728 h 4100"/>
                <a:gd name="T24" fmla="*/ 2552 w 4158"/>
                <a:gd name="T25" fmla="*/ 1863 h 4100"/>
                <a:gd name="T26" fmla="*/ 1983 w 4158"/>
                <a:gd name="T27" fmla="*/ 2044 h 4100"/>
                <a:gd name="T28" fmla="*/ 1384 w 4158"/>
                <a:gd name="T29" fmla="*/ 2112 h 4100"/>
                <a:gd name="T30" fmla="*/ 381 w 4158"/>
                <a:gd name="T31" fmla="*/ 2193 h 4100"/>
                <a:gd name="T32" fmla="*/ 111 w 4158"/>
                <a:gd name="T33" fmla="*/ 2263 h 4100"/>
                <a:gd name="T34" fmla="*/ 9 w 4158"/>
                <a:gd name="T35" fmla="*/ 2344 h 4100"/>
                <a:gd name="T36" fmla="*/ 69 w 4158"/>
                <a:gd name="T37" fmla="*/ 2483 h 4100"/>
                <a:gd name="T38" fmla="*/ 503 w 4158"/>
                <a:gd name="T39" fmla="*/ 2596 h 4100"/>
                <a:gd name="T40" fmla="*/ 652 w 4158"/>
                <a:gd name="T41" fmla="*/ 2617 h 4100"/>
                <a:gd name="T42" fmla="*/ 1096 w 4158"/>
                <a:gd name="T43" fmla="*/ 2668 h 4100"/>
                <a:gd name="T44" fmla="*/ 1832 w 4158"/>
                <a:gd name="T45" fmla="*/ 2779 h 4100"/>
                <a:gd name="T46" fmla="*/ 1979 w 4158"/>
                <a:gd name="T47" fmla="*/ 2804 h 4100"/>
                <a:gd name="T48" fmla="*/ 2597 w 4158"/>
                <a:gd name="T49" fmla="*/ 2941 h 4100"/>
                <a:gd name="T50" fmla="*/ 2704 w 4158"/>
                <a:gd name="T51" fmla="*/ 2971 h 4100"/>
                <a:gd name="T52" fmla="*/ 3640 w 4158"/>
                <a:gd name="T53" fmla="*/ 3405 h 4100"/>
                <a:gd name="T54" fmla="*/ 4122 w 4158"/>
                <a:gd name="T55" fmla="*/ 4100 h 4100"/>
                <a:gd name="T56" fmla="*/ 3885 w 4158"/>
                <a:gd name="T57" fmla="*/ 3579 h 4100"/>
                <a:gd name="T58" fmla="*/ 2712 w 4158"/>
                <a:gd name="T59" fmla="*/ 2941 h 4100"/>
                <a:gd name="T60" fmla="*/ 2604 w 4158"/>
                <a:gd name="T61" fmla="*/ 2911 h 4100"/>
                <a:gd name="T62" fmla="*/ 1984 w 4158"/>
                <a:gd name="T63" fmla="*/ 2776 h 4100"/>
                <a:gd name="T64" fmla="*/ 1837 w 4158"/>
                <a:gd name="T65" fmla="*/ 2751 h 4100"/>
                <a:gd name="T66" fmla="*/ 1099 w 4158"/>
                <a:gd name="T67" fmla="*/ 2642 h 4100"/>
                <a:gd name="T68" fmla="*/ 655 w 4158"/>
                <a:gd name="T69" fmla="*/ 2592 h 4100"/>
                <a:gd name="T70" fmla="*/ 508 w 4158"/>
                <a:gd name="T71" fmla="*/ 2572 h 4100"/>
                <a:gd name="T72" fmla="*/ 81 w 4158"/>
                <a:gd name="T73" fmla="*/ 2462 h 4100"/>
                <a:gd name="T74" fmla="*/ 30 w 4158"/>
                <a:gd name="T75" fmla="*/ 2355 h 4100"/>
                <a:gd name="T76" fmla="*/ 98 w 4158"/>
                <a:gd name="T77" fmla="*/ 2294 h 4100"/>
                <a:gd name="T78" fmla="*/ 189 w 4158"/>
                <a:gd name="T79" fmla="*/ 2258 h 4100"/>
                <a:gd name="T80" fmla="*/ 1185 w 4158"/>
                <a:gd name="T81" fmla="*/ 2147 h 4100"/>
                <a:gd name="T82" fmla="*/ 1586 w 4158"/>
                <a:gd name="T83" fmla="*/ 2116 h 4100"/>
                <a:gd name="T84" fmla="*/ 2377 w 4158"/>
                <a:gd name="T85" fmla="*/ 1963 h 4100"/>
                <a:gd name="T86" fmla="*/ 2642 w 4158"/>
                <a:gd name="T87" fmla="*/ 1816 h 4100"/>
                <a:gd name="T88" fmla="*/ 2731 w 4158"/>
                <a:gd name="T89" fmla="*/ 1344 h 4100"/>
                <a:gd name="T90" fmla="*/ 2709 w 4158"/>
                <a:gd name="T91" fmla="*/ 1305 h 4100"/>
                <a:gd name="T92" fmla="*/ 2616 w 4158"/>
                <a:gd name="T93" fmla="*/ 1192 h 4100"/>
                <a:gd name="T94" fmla="*/ 1962 w 4158"/>
                <a:gd name="T95" fmla="*/ 889 h 4100"/>
                <a:gd name="T96" fmla="*/ 1534 w 4158"/>
                <a:gd name="T97" fmla="*/ 812 h 4100"/>
                <a:gd name="T98" fmla="*/ 960 w 4158"/>
                <a:gd name="T99" fmla="*/ 732 h 4100"/>
                <a:gd name="T100" fmla="*/ 613 w 4158"/>
                <a:gd name="T101" fmla="*/ 643 h 4100"/>
                <a:gd name="T102" fmla="*/ 583 w 4158"/>
                <a:gd name="T103" fmla="*/ 586 h 4100"/>
                <a:gd name="T104" fmla="*/ 587 w 4158"/>
                <a:gd name="T105" fmla="*/ 571 h 4100"/>
                <a:gd name="T106" fmla="*/ 711 w 4158"/>
                <a:gd name="T107" fmla="*/ 479 h 4100"/>
                <a:gd name="T108" fmla="*/ 856 w 4158"/>
                <a:gd name="T109" fmla="*/ 408 h 4100"/>
                <a:gd name="T110" fmla="*/ 1035 w 4158"/>
                <a:gd name="T111" fmla="*/ 289 h 4100"/>
                <a:gd name="T112" fmla="*/ 1145 w 4158"/>
                <a:gd name="T113" fmla="*/ 0 h 4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158" h="4100">
                  <a:moveTo>
                    <a:pt x="1139" y="2"/>
                  </a:moveTo>
                  <a:cubicBezTo>
                    <a:pt x="1147" y="36"/>
                    <a:pt x="1148" y="72"/>
                    <a:pt x="1141" y="107"/>
                  </a:cubicBezTo>
                  <a:cubicBezTo>
                    <a:pt x="1134" y="142"/>
                    <a:pt x="1119" y="175"/>
                    <a:pt x="1100" y="205"/>
                  </a:cubicBezTo>
                  <a:cubicBezTo>
                    <a:pt x="1061" y="264"/>
                    <a:pt x="1005" y="310"/>
                    <a:pt x="945" y="349"/>
                  </a:cubicBezTo>
                  <a:cubicBezTo>
                    <a:pt x="930" y="358"/>
                    <a:pt x="915" y="368"/>
                    <a:pt x="900" y="377"/>
                  </a:cubicBezTo>
                  <a:cubicBezTo>
                    <a:pt x="884" y="386"/>
                    <a:pt x="868" y="393"/>
                    <a:pt x="852" y="402"/>
                  </a:cubicBezTo>
                  <a:cubicBezTo>
                    <a:pt x="805" y="426"/>
                    <a:pt x="805" y="426"/>
                    <a:pt x="805" y="426"/>
                  </a:cubicBezTo>
                  <a:cubicBezTo>
                    <a:pt x="756" y="449"/>
                    <a:pt x="756" y="449"/>
                    <a:pt x="756" y="449"/>
                  </a:cubicBezTo>
                  <a:cubicBezTo>
                    <a:pt x="740" y="456"/>
                    <a:pt x="723" y="463"/>
                    <a:pt x="707" y="472"/>
                  </a:cubicBezTo>
                  <a:cubicBezTo>
                    <a:pt x="660" y="496"/>
                    <a:pt x="660" y="496"/>
                    <a:pt x="660" y="496"/>
                  </a:cubicBezTo>
                  <a:cubicBezTo>
                    <a:pt x="644" y="504"/>
                    <a:pt x="628" y="513"/>
                    <a:pt x="614" y="525"/>
                  </a:cubicBezTo>
                  <a:cubicBezTo>
                    <a:pt x="599" y="537"/>
                    <a:pt x="587" y="551"/>
                    <a:pt x="579" y="568"/>
                  </a:cubicBezTo>
                  <a:cubicBezTo>
                    <a:pt x="579" y="568"/>
                    <a:pt x="579" y="568"/>
                    <a:pt x="579" y="568"/>
                  </a:cubicBezTo>
                  <a:cubicBezTo>
                    <a:pt x="579" y="568"/>
                    <a:pt x="579" y="568"/>
                    <a:pt x="579" y="568"/>
                  </a:cubicBezTo>
                  <a:cubicBezTo>
                    <a:pt x="578" y="573"/>
                    <a:pt x="575" y="579"/>
                    <a:pt x="575" y="585"/>
                  </a:cubicBezTo>
                  <a:cubicBezTo>
                    <a:pt x="575" y="585"/>
                    <a:pt x="575" y="585"/>
                    <a:pt x="575" y="585"/>
                  </a:cubicBezTo>
                  <a:cubicBezTo>
                    <a:pt x="573" y="598"/>
                    <a:pt x="576" y="611"/>
                    <a:pt x="583" y="622"/>
                  </a:cubicBezTo>
                  <a:cubicBezTo>
                    <a:pt x="589" y="634"/>
                    <a:pt x="598" y="643"/>
                    <a:pt x="608" y="650"/>
                  </a:cubicBezTo>
                  <a:cubicBezTo>
                    <a:pt x="628" y="665"/>
                    <a:pt x="651" y="675"/>
                    <a:pt x="674" y="683"/>
                  </a:cubicBezTo>
                  <a:cubicBezTo>
                    <a:pt x="720" y="700"/>
                    <a:pt x="767" y="710"/>
                    <a:pt x="815" y="719"/>
                  </a:cubicBezTo>
                  <a:cubicBezTo>
                    <a:pt x="863" y="727"/>
                    <a:pt x="910" y="735"/>
                    <a:pt x="958" y="741"/>
                  </a:cubicBezTo>
                  <a:cubicBezTo>
                    <a:pt x="1102" y="761"/>
                    <a:pt x="1102" y="761"/>
                    <a:pt x="1102" y="761"/>
                  </a:cubicBezTo>
                  <a:cubicBezTo>
                    <a:pt x="1389" y="800"/>
                    <a:pt x="1389" y="800"/>
                    <a:pt x="1389" y="800"/>
                  </a:cubicBezTo>
                  <a:cubicBezTo>
                    <a:pt x="1437" y="806"/>
                    <a:pt x="1485" y="815"/>
                    <a:pt x="1532" y="823"/>
                  </a:cubicBezTo>
                  <a:cubicBezTo>
                    <a:pt x="1676" y="846"/>
                    <a:pt x="1676" y="846"/>
                    <a:pt x="1676" y="846"/>
                  </a:cubicBezTo>
                  <a:cubicBezTo>
                    <a:pt x="1723" y="854"/>
                    <a:pt x="1771" y="861"/>
                    <a:pt x="1818" y="870"/>
                  </a:cubicBezTo>
                  <a:cubicBezTo>
                    <a:pt x="1866" y="880"/>
                    <a:pt x="1913" y="890"/>
                    <a:pt x="1960" y="901"/>
                  </a:cubicBezTo>
                  <a:cubicBezTo>
                    <a:pt x="2053" y="924"/>
                    <a:pt x="2146" y="950"/>
                    <a:pt x="2236" y="984"/>
                  </a:cubicBezTo>
                  <a:cubicBezTo>
                    <a:pt x="2326" y="1018"/>
                    <a:pt x="2414" y="1059"/>
                    <a:pt x="2494" y="1113"/>
                  </a:cubicBezTo>
                  <a:cubicBezTo>
                    <a:pt x="2534" y="1139"/>
                    <a:pt x="2572" y="1169"/>
                    <a:pt x="2606" y="1202"/>
                  </a:cubicBezTo>
                  <a:cubicBezTo>
                    <a:pt x="2641" y="1235"/>
                    <a:pt x="2671" y="1273"/>
                    <a:pt x="2697" y="1313"/>
                  </a:cubicBezTo>
                  <a:cubicBezTo>
                    <a:pt x="2696" y="1313"/>
                    <a:pt x="2696" y="1313"/>
                    <a:pt x="2696" y="1313"/>
                  </a:cubicBezTo>
                  <a:cubicBezTo>
                    <a:pt x="2718" y="1351"/>
                    <a:pt x="2718" y="1351"/>
                    <a:pt x="2718" y="1351"/>
                  </a:cubicBezTo>
                  <a:cubicBezTo>
                    <a:pt x="2718" y="1350"/>
                    <a:pt x="2718" y="1350"/>
                    <a:pt x="2718" y="1350"/>
                  </a:cubicBezTo>
                  <a:cubicBezTo>
                    <a:pt x="2747" y="1410"/>
                    <a:pt x="2759" y="1476"/>
                    <a:pt x="2754" y="1542"/>
                  </a:cubicBezTo>
                  <a:cubicBezTo>
                    <a:pt x="2749" y="1607"/>
                    <a:pt x="2727" y="1672"/>
                    <a:pt x="2693" y="1728"/>
                  </a:cubicBezTo>
                  <a:cubicBezTo>
                    <a:pt x="2675" y="1756"/>
                    <a:pt x="2655" y="1782"/>
                    <a:pt x="2631" y="1804"/>
                  </a:cubicBezTo>
                  <a:cubicBezTo>
                    <a:pt x="2619" y="1816"/>
                    <a:pt x="2606" y="1826"/>
                    <a:pt x="2594" y="1836"/>
                  </a:cubicBezTo>
                  <a:cubicBezTo>
                    <a:pt x="2580" y="1845"/>
                    <a:pt x="2566" y="1855"/>
                    <a:pt x="2552" y="1863"/>
                  </a:cubicBezTo>
                  <a:cubicBezTo>
                    <a:pt x="2495" y="1898"/>
                    <a:pt x="2434" y="1924"/>
                    <a:pt x="2371" y="1947"/>
                  </a:cubicBezTo>
                  <a:cubicBezTo>
                    <a:pt x="2308" y="1969"/>
                    <a:pt x="2244" y="1987"/>
                    <a:pt x="2179" y="2003"/>
                  </a:cubicBezTo>
                  <a:cubicBezTo>
                    <a:pt x="2114" y="2019"/>
                    <a:pt x="2048" y="2032"/>
                    <a:pt x="1983" y="2044"/>
                  </a:cubicBezTo>
                  <a:cubicBezTo>
                    <a:pt x="1851" y="2067"/>
                    <a:pt x="1718" y="2083"/>
                    <a:pt x="1585" y="2097"/>
                  </a:cubicBezTo>
                  <a:cubicBezTo>
                    <a:pt x="1551" y="2100"/>
                    <a:pt x="1518" y="2103"/>
                    <a:pt x="1485" y="2105"/>
                  </a:cubicBezTo>
                  <a:cubicBezTo>
                    <a:pt x="1384" y="2112"/>
                    <a:pt x="1384" y="2112"/>
                    <a:pt x="1384" y="2112"/>
                  </a:cubicBezTo>
                  <a:cubicBezTo>
                    <a:pt x="1184" y="2127"/>
                    <a:pt x="1184" y="2127"/>
                    <a:pt x="1184" y="2127"/>
                  </a:cubicBezTo>
                  <a:cubicBezTo>
                    <a:pt x="782" y="2156"/>
                    <a:pt x="782" y="2156"/>
                    <a:pt x="782" y="2156"/>
                  </a:cubicBezTo>
                  <a:cubicBezTo>
                    <a:pt x="649" y="2165"/>
                    <a:pt x="514" y="2172"/>
                    <a:pt x="381" y="2193"/>
                  </a:cubicBezTo>
                  <a:cubicBezTo>
                    <a:pt x="314" y="2203"/>
                    <a:pt x="248" y="2217"/>
                    <a:pt x="183" y="2236"/>
                  </a:cubicBezTo>
                  <a:cubicBezTo>
                    <a:pt x="165" y="2241"/>
                    <a:pt x="151" y="2247"/>
                    <a:pt x="135" y="2253"/>
                  </a:cubicBezTo>
                  <a:cubicBezTo>
                    <a:pt x="125" y="2256"/>
                    <a:pt x="119" y="2259"/>
                    <a:pt x="111" y="2263"/>
                  </a:cubicBezTo>
                  <a:cubicBezTo>
                    <a:pt x="102" y="2266"/>
                    <a:pt x="95" y="2270"/>
                    <a:pt x="88" y="2274"/>
                  </a:cubicBezTo>
                  <a:cubicBezTo>
                    <a:pt x="57" y="2289"/>
                    <a:pt x="25" y="2310"/>
                    <a:pt x="9" y="2345"/>
                  </a:cubicBezTo>
                  <a:cubicBezTo>
                    <a:pt x="9" y="2344"/>
                    <a:pt x="9" y="2344"/>
                    <a:pt x="9" y="2344"/>
                  </a:cubicBezTo>
                  <a:cubicBezTo>
                    <a:pt x="2" y="2358"/>
                    <a:pt x="0" y="2372"/>
                    <a:pt x="0" y="2386"/>
                  </a:cubicBezTo>
                  <a:cubicBezTo>
                    <a:pt x="1" y="2401"/>
                    <a:pt x="5" y="2415"/>
                    <a:pt x="11" y="2427"/>
                  </a:cubicBezTo>
                  <a:cubicBezTo>
                    <a:pt x="24" y="2452"/>
                    <a:pt x="46" y="2470"/>
                    <a:pt x="69" y="2483"/>
                  </a:cubicBezTo>
                  <a:cubicBezTo>
                    <a:pt x="114" y="2508"/>
                    <a:pt x="161" y="2524"/>
                    <a:pt x="210" y="2538"/>
                  </a:cubicBezTo>
                  <a:cubicBezTo>
                    <a:pt x="258" y="2552"/>
                    <a:pt x="307" y="2562"/>
                    <a:pt x="356" y="2571"/>
                  </a:cubicBezTo>
                  <a:cubicBezTo>
                    <a:pt x="406" y="2581"/>
                    <a:pt x="454" y="2588"/>
                    <a:pt x="503" y="2596"/>
                  </a:cubicBezTo>
                  <a:cubicBezTo>
                    <a:pt x="540" y="2603"/>
                    <a:pt x="540" y="2603"/>
                    <a:pt x="540" y="2603"/>
                  </a:cubicBezTo>
                  <a:cubicBezTo>
                    <a:pt x="554" y="2605"/>
                    <a:pt x="565" y="2606"/>
                    <a:pt x="578" y="2608"/>
                  </a:cubicBezTo>
                  <a:cubicBezTo>
                    <a:pt x="652" y="2617"/>
                    <a:pt x="652" y="2617"/>
                    <a:pt x="652" y="2617"/>
                  </a:cubicBezTo>
                  <a:cubicBezTo>
                    <a:pt x="726" y="2626"/>
                    <a:pt x="726" y="2626"/>
                    <a:pt x="726" y="2626"/>
                  </a:cubicBezTo>
                  <a:cubicBezTo>
                    <a:pt x="800" y="2633"/>
                    <a:pt x="800" y="2633"/>
                    <a:pt x="800" y="2633"/>
                  </a:cubicBezTo>
                  <a:cubicBezTo>
                    <a:pt x="899" y="2643"/>
                    <a:pt x="997" y="2652"/>
                    <a:pt x="1096" y="2668"/>
                  </a:cubicBezTo>
                  <a:cubicBezTo>
                    <a:pt x="1391" y="2710"/>
                    <a:pt x="1391" y="2710"/>
                    <a:pt x="1391" y="2710"/>
                  </a:cubicBezTo>
                  <a:cubicBezTo>
                    <a:pt x="1489" y="2725"/>
                    <a:pt x="1587" y="2738"/>
                    <a:pt x="1685" y="2755"/>
                  </a:cubicBezTo>
                  <a:cubicBezTo>
                    <a:pt x="1832" y="2779"/>
                    <a:pt x="1832" y="2779"/>
                    <a:pt x="1832" y="2779"/>
                  </a:cubicBezTo>
                  <a:cubicBezTo>
                    <a:pt x="1906" y="2791"/>
                    <a:pt x="1906" y="2791"/>
                    <a:pt x="1906" y="2791"/>
                  </a:cubicBezTo>
                  <a:cubicBezTo>
                    <a:pt x="1918" y="2793"/>
                    <a:pt x="1931" y="2795"/>
                    <a:pt x="1942" y="2797"/>
                  </a:cubicBezTo>
                  <a:cubicBezTo>
                    <a:pt x="1979" y="2804"/>
                    <a:pt x="1979" y="2804"/>
                    <a:pt x="1979" y="2804"/>
                  </a:cubicBezTo>
                  <a:cubicBezTo>
                    <a:pt x="2272" y="2861"/>
                    <a:pt x="2272" y="2861"/>
                    <a:pt x="2272" y="2861"/>
                  </a:cubicBezTo>
                  <a:cubicBezTo>
                    <a:pt x="2561" y="2932"/>
                    <a:pt x="2561" y="2932"/>
                    <a:pt x="2561" y="2932"/>
                  </a:cubicBezTo>
                  <a:cubicBezTo>
                    <a:pt x="2597" y="2941"/>
                    <a:pt x="2597" y="2941"/>
                    <a:pt x="2597" y="2941"/>
                  </a:cubicBezTo>
                  <a:cubicBezTo>
                    <a:pt x="2614" y="2945"/>
                    <a:pt x="2614" y="2945"/>
                    <a:pt x="2614" y="2945"/>
                  </a:cubicBezTo>
                  <a:cubicBezTo>
                    <a:pt x="2632" y="2950"/>
                    <a:pt x="2632" y="2950"/>
                    <a:pt x="2632" y="2950"/>
                  </a:cubicBezTo>
                  <a:cubicBezTo>
                    <a:pt x="2704" y="2971"/>
                    <a:pt x="2704" y="2971"/>
                    <a:pt x="2704" y="2971"/>
                  </a:cubicBezTo>
                  <a:cubicBezTo>
                    <a:pt x="2751" y="2985"/>
                    <a:pt x="2799" y="2999"/>
                    <a:pt x="2846" y="3015"/>
                  </a:cubicBezTo>
                  <a:cubicBezTo>
                    <a:pt x="3034" y="3077"/>
                    <a:pt x="3218" y="3151"/>
                    <a:pt x="3391" y="3246"/>
                  </a:cubicBezTo>
                  <a:cubicBezTo>
                    <a:pt x="3478" y="3293"/>
                    <a:pt x="3562" y="3346"/>
                    <a:pt x="3640" y="3405"/>
                  </a:cubicBezTo>
                  <a:cubicBezTo>
                    <a:pt x="3719" y="3464"/>
                    <a:pt x="3793" y="3530"/>
                    <a:pt x="3859" y="3602"/>
                  </a:cubicBezTo>
                  <a:cubicBezTo>
                    <a:pt x="3925" y="3675"/>
                    <a:pt x="3982" y="3755"/>
                    <a:pt x="4027" y="3842"/>
                  </a:cubicBezTo>
                  <a:cubicBezTo>
                    <a:pt x="4072" y="3929"/>
                    <a:pt x="4104" y="4004"/>
                    <a:pt x="4122" y="4100"/>
                  </a:cubicBezTo>
                  <a:cubicBezTo>
                    <a:pt x="4158" y="4100"/>
                    <a:pt x="4158" y="4100"/>
                    <a:pt x="4158" y="4100"/>
                  </a:cubicBezTo>
                  <a:cubicBezTo>
                    <a:pt x="4139" y="4002"/>
                    <a:pt x="4104" y="3915"/>
                    <a:pt x="4058" y="3826"/>
                  </a:cubicBezTo>
                  <a:cubicBezTo>
                    <a:pt x="4011" y="3736"/>
                    <a:pt x="3952" y="3654"/>
                    <a:pt x="3885" y="3579"/>
                  </a:cubicBezTo>
                  <a:cubicBezTo>
                    <a:pt x="3749" y="3430"/>
                    <a:pt x="3582" y="3313"/>
                    <a:pt x="3407" y="3217"/>
                  </a:cubicBezTo>
                  <a:cubicBezTo>
                    <a:pt x="3231" y="3121"/>
                    <a:pt x="3045" y="3047"/>
                    <a:pt x="2855" y="2985"/>
                  </a:cubicBezTo>
                  <a:cubicBezTo>
                    <a:pt x="2808" y="2970"/>
                    <a:pt x="2760" y="2955"/>
                    <a:pt x="2712" y="2941"/>
                  </a:cubicBezTo>
                  <a:cubicBezTo>
                    <a:pt x="2640" y="2921"/>
                    <a:pt x="2640" y="2921"/>
                    <a:pt x="2640" y="2921"/>
                  </a:cubicBezTo>
                  <a:cubicBezTo>
                    <a:pt x="2622" y="2916"/>
                    <a:pt x="2622" y="2916"/>
                    <a:pt x="2622" y="2916"/>
                  </a:cubicBezTo>
                  <a:cubicBezTo>
                    <a:pt x="2604" y="2911"/>
                    <a:pt x="2604" y="2911"/>
                    <a:pt x="2604" y="2911"/>
                  </a:cubicBezTo>
                  <a:cubicBezTo>
                    <a:pt x="2568" y="2902"/>
                    <a:pt x="2568" y="2902"/>
                    <a:pt x="2568" y="2902"/>
                  </a:cubicBezTo>
                  <a:cubicBezTo>
                    <a:pt x="2277" y="2832"/>
                    <a:pt x="2277" y="2832"/>
                    <a:pt x="2277" y="2832"/>
                  </a:cubicBezTo>
                  <a:cubicBezTo>
                    <a:pt x="1984" y="2776"/>
                    <a:pt x="1984" y="2776"/>
                    <a:pt x="1984" y="2776"/>
                  </a:cubicBezTo>
                  <a:cubicBezTo>
                    <a:pt x="1948" y="2769"/>
                    <a:pt x="1948" y="2769"/>
                    <a:pt x="1948" y="2769"/>
                  </a:cubicBezTo>
                  <a:cubicBezTo>
                    <a:pt x="1935" y="2767"/>
                    <a:pt x="1923" y="2765"/>
                    <a:pt x="1911" y="2763"/>
                  </a:cubicBezTo>
                  <a:cubicBezTo>
                    <a:pt x="1837" y="2751"/>
                    <a:pt x="1837" y="2751"/>
                    <a:pt x="1837" y="2751"/>
                  </a:cubicBezTo>
                  <a:cubicBezTo>
                    <a:pt x="1690" y="2727"/>
                    <a:pt x="1690" y="2727"/>
                    <a:pt x="1690" y="2727"/>
                  </a:cubicBezTo>
                  <a:cubicBezTo>
                    <a:pt x="1592" y="2711"/>
                    <a:pt x="1493" y="2698"/>
                    <a:pt x="1395" y="2683"/>
                  </a:cubicBezTo>
                  <a:cubicBezTo>
                    <a:pt x="1099" y="2642"/>
                    <a:pt x="1099" y="2642"/>
                    <a:pt x="1099" y="2642"/>
                  </a:cubicBezTo>
                  <a:cubicBezTo>
                    <a:pt x="1001" y="2627"/>
                    <a:pt x="901" y="2617"/>
                    <a:pt x="803" y="2608"/>
                  </a:cubicBezTo>
                  <a:cubicBezTo>
                    <a:pt x="728" y="2601"/>
                    <a:pt x="728" y="2601"/>
                    <a:pt x="728" y="2601"/>
                  </a:cubicBezTo>
                  <a:cubicBezTo>
                    <a:pt x="655" y="2592"/>
                    <a:pt x="655" y="2592"/>
                    <a:pt x="655" y="2592"/>
                  </a:cubicBezTo>
                  <a:cubicBezTo>
                    <a:pt x="581" y="2583"/>
                    <a:pt x="581" y="2583"/>
                    <a:pt x="581" y="2583"/>
                  </a:cubicBezTo>
                  <a:cubicBezTo>
                    <a:pt x="569" y="2581"/>
                    <a:pt x="556" y="2580"/>
                    <a:pt x="544" y="2578"/>
                  </a:cubicBezTo>
                  <a:cubicBezTo>
                    <a:pt x="508" y="2572"/>
                    <a:pt x="508" y="2572"/>
                    <a:pt x="508" y="2572"/>
                  </a:cubicBezTo>
                  <a:cubicBezTo>
                    <a:pt x="459" y="2564"/>
                    <a:pt x="409" y="2556"/>
                    <a:pt x="361" y="2547"/>
                  </a:cubicBezTo>
                  <a:cubicBezTo>
                    <a:pt x="312" y="2538"/>
                    <a:pt x="264" y="2528"/>
                    <a:pt x="216" y="2515"/>
                  </a:cubicBezTo>
                  <a:cubicBezTo>
                    <a:pt x="169" y="2502"/>
                    <a:pt x="122" y="2486"/>
                    <a:pt x="81" y="2462"/>
                  </a:cubicBezTo>
                  <a:cubicBezTo>
                    <a:pt x="60" y="2451"/>
                    <a:pt x="42" y="2436"/>
                    <a:pt x="32" y="2416"/>
                  </a:cubicBezTo>
                  <a:cubicBezTo>
                    <a:pt x="27" y="2407"/>
                    <a:pt x="24" y="2396"/>
                    <a:pt x="24" y="2386"/>
                  </a:cubicBezTo>
                  <a:cubicBezTo>
                    <a:pt x="23" y="2375"/>
                    <a:pt x="25" y="2364"/>
                    <a:pt x="30" y="2355"/>
                  </a:cubicBezTo>
                  <a:cubicBezTo>
                    <a:pt x="30" y="2355"/>
                    <a:pt x="30" y="2355"/>
                    <a:pt x="30" y="2355"/>
                  </a:cubicBezTo>
                  <a:cubicBezTo>
                    <a:pt x="30" y="2355"/>
                    <a:pt x="30" y="2355"/>
                    <a:pt x="30" y="2355"/>
                  </a:cubicBezTo>
                  <a:cubicBezTo>
                    <a:pt x="42" y="2328"/>
                    <a:pt x="69" y="2308"/>
                    <a:pt x="98" y="2294"/>
                  </a:cubicBezTo>
                  <a:cubicBezTo>
                    <a:pt x="105" y="2291"/>
                    <a:pt x="113" y="2286"/>
                    <a:pt x="120" y="2284"/>
                  </a:cubicBezTo>
                  <a:cubicBezTo>
                    <a:pt x="127" y="2280"/>
                    <a:pt x="136" y="2276"/>
                    <a:pt x="143" y="2274"/>
                  </a:cubicBezTo>
                  <a:cubicBezTo>
                    <a:pt x="158" y="2269"/>
                    <a:pt x="175" y="2262"/>
                    <a:pt x="189" y="2258"/>
                  </a:cubicBezTo>
                  <a:cubicBezTo>
                    <a:pt x="254" y="2239"/>
                    <a:pt x="318" y="2225"/>
                    <a:pt x="384" y="2215"/>
                  </a:cubicBezTo>
                  <a:cubicBezTo>
                    <a:pt x="516" y="2194"/>
                    <a:pt x="650" y="2186"/>
                    <a:pt x="784" y="2177"/>
                  </a:cubicBezTo>
                  <a:cubicBezTo>
                    <a:pt x="1185" y="2147"/>
                    <a:pt x="1185" y="2147"/>
                    <a:pt x="1185" y="2147"/>
                  </a:cubicBezTo>
                  <a:cubicBezTo>
                    <a:pt x="1386" y="2132"/>
                    <a:pt x="1386" y="2132"/>
                    <a:pt x="1386" y="2132"/>
                  </a:cubicBezTo>
                  <a:cubicBezTo>
                    <a:pt x="1486" y="2124"/>
                    <a:pt x="1486" y="2124"/>
                    <a:pt x="1486" y="2124"/>
                  </a:cubicBezTo>
                  <a:cubicBezTo>
                    <a:pt x="1519" y="2122"/>
                    <a:pt x="1553" y="2119"/>
                    <a:pt x="1586" y="2116"/>
                  </a:cubicBezTo>
                  <a:cubicBezTo>
                    <a:pt x="1720" y="2102"/>
                    <a:pt x="1853" y="2085"/>
                    <a:pt x="1986" y="2062"/>
                  </a:cubicBezTo>
                  <a:cubicBezTo>
                    <a:pt x="2052" y="2050"/>
                    <a:pt x="2118" y="2036"/>
                    <a:pt x="2183" y="2020"/>
                  </a:cubicBezTo>
                  <a:cubicBezTo>
                    <a:pt x="2248" y="2004"/>
                    <a:pt x="2313" y="1986"/>
                    <a:pt x="2377" y="1963"/>
                  </a:cubicBezTo>
                  <a:cubicBezTo>
                    <a:pt x="2440" y="1940"/>
                    <a:pt x="2502" y="1913"/>
                    <a:pt x="2561" y="1877"/>
                  </a:cubicBezTo>
                  <a:cubicBezTo>
                    <a:pt x="2575" y="1868"/>
                    <a:pt x="2589" y="1859"/>
                    <a:pt x="2603" y="1849"/>
                  </a:cubicBezTo>
                  <a:cubicBezTo>
                    <a:pt x="2617" y="1839"/>
                    <a:pt x="2630" y="1828"/>
                    <a:pt x="2642" y="1816"/>
                  </a:cubicBezTo>
                  <a:cubicBezTo>
                    <a:pt x="2667" y="1792"/>
                    <a:pt x="2688" y="1765"/>
                    <a:pt x="2706" y="1736"/>
                  </a:cubicBezTo>
                  <a:cubicBezTo>
                    <a:pt x="2742" y="1678"/>
                    <a:pt x="2764" y="1611"/>
                    <a:pt x="2769" y="1543"/>
                  </a:cubicBezTo>
                  <a:cubicBezTo>
                    <a:pt x="2774" y="1475"/>
                    <a:pt x="2761" y="1405"/>
                    <a:pt x="2731" y="1344"/>
                  </a:cubicBezTo>
                  <a:cubicBezTo>
                    <a:pt x="2731" y="1344"/>
                    <a:pt x="2731" y="1344"/>
                    <a:pt x="2731" y="1344"/>
                  </a:cubicBezTo>
                  <a:cubicBezTo>
                    <a:pt x="2731" y="1344"/>
                    <a:pt x="2731" y="1344"/>
                    <a:pt x="2731" y="1344"/>
                  </a:cubicBezTo>
                  <a:cubicBezTo>
                    <a:pt x="2709" y="1305"/>
                    <a:pt x="2709" y="1305"/>
                    <a:pt x="2709" y="1305"/>
                  </a:cubicBezTo>
                  <a:cubicBezTo>
                    <a:pt x="2709" y="1305"/>
                    <a:pt x="2709" y="1305"/>
                    <a:pt x="2709" y="1305"/>
                  </a:cubicBezTo>
                  <a:cubicBezTo>
                    <a:pt x="2709" y="1305"/>
                    <a:pt x="2709" y="1305"/>
                    <a:pt x="2709" y="1305"/>
                  </a:cubicBezTo>
                  <a:cubicBezTo>
                    <a:pt x="2682" y="1264"/>
                    <a:pt x="2651" y="1226"/>
                    <a:pt x="2616" y="1192"/>
                  </a:cubicBezTo>
                  <a:cubicBezTo>
                    <a:pt x="2581" y="1158"/>
                    <a:pt x="2542" y="1128"/>
                    <a:pt x="2502" y="1101"/>
                  </a:cubicBezTo>
                  <a:cubicBezTo>
                    <a:pt x="2420" y="1047"/>
                    <a:pt x="2332" y="1006"/>
                    <a:pt x="2241" y="972"/>
                  </a:cubicBezTo>
                  <a:cubicBezTo>
                    <a:pt x="2150" y="938"/>
                    <a:pt x="2057" y="912"/>
                    <a:pt x="1962" y="889"/>
                  </a:cubicBezTo>
                  <a:cubicBezTo>
                    <a:pt x="1915" y="878"/>
                    <a:pt x="1868" y="868"/>
                    <a:pt x="1821" y="859"/>
                  </a:cubicBezTo>
                  <a:cubicBezTo>
                    <a:pt x="1773" y="849"/>
                    <a:pt x="1725" y="842"/>
                    <a:pt x="1677" y="835"/>
                  </a:cubicBezTo>
                  <a:cubicBezTo>
                    <a:pt x="1534" y="812"/>
                    <a:pt x="1534" y="812"/>
                    <a:pt x="1534" y="812"/>
                  </a:cubicBezTo>
                  <a:cubicBezTo>
                    <a:pt x="1487" y="804"/>
                    <a:pt x="1439" y="796"/>
                    <a:pt x="1391" y="790"/>
                  </a:cubicBezTo>
                  <a:cubicBezTo>
                    <a:pt x="1103" y="751"/>
                    <a:pt x="1103" y="751"/>
                    <a:pt x="1103" y="751"/>
                  </a:cubicBezTo>
                  <a:cubicBezTo>
                    <a:pt x="960" y="732"/>
                    <a:pt x="960" y="732"/>
                    <a:pt x="960" y="732"/>
                  </a:cubicBezTo>
                  <a:cubicBezTo>
                    <a:pt x="912" y="725"/>
                    <a:pt x="864" y="718"/>
                    <a:pt x="817" y="710"/>
                  </a:cubicBezTo>
                  <a:cubicBezTo>
                    <a:pt x="769" y="702"/>
                    <a:pt x="722" y="691"/>
                    <a:pt x="677" y="675"/>
                  </a:cubicBezTo>
                  <a:cubicBezTo>
                    <a:pt x="654" y="667"/>
                    <a:pt x="632" y="658"/>
                    <a:pt x="613" y="643"/>
                  </a:cubicBezTo>
                  <a:cubicBezTo>
                    <a:pt x="604" y="636"/>
                    <a:pt x="596" y="628"/>
                    <a:pt x="590" y="618"/>
                  </a:cubicBezTo>
                  <a:cubicBezTo>
                    <a:pt x="585" y="609"/>
                    <a:pt x="581" y="597"/>
                    <a:pt x="583" y="586"/>
                  </a:cubicBezTo>
                  <a:cubicBezTo>
                    <a:pt x="583" y="586"/>
                    <a:pt x="583" y="586"/>
                    <a:pt x="583" y="586"/>
                  </a:cubicBezTo>
                  <a:cubicBezTo>
                    <a:pt x="583" y="586"/>
                    <a:pt x="583" y="586"/>
                    <a:pt x="583" y="586"/>
                  </a:cubicBezTo>
                  <a:cubicBezTo>
                    <a:pt x="583" y="581"/>
                    <a:pt x="585" y="577"/>
                    <a:pt x="587" y="571"/>
                  </a:cubicBezTo>
                  <a:cubicBezTo>
                    <a:pt x="587" y="571"/>
                    <a:pt x="587" y="571"/>
                    <a:pt x="587" y="571"/>
                  </a:cubicBezTo>
                  <a:cubicBezTo>
                    <a:pt x="594" y="555"/>
                    <a:pt x="606" y="542"/>
                    <a:pt x="619" y="531"/>
                  </a:cubicBezTo>
                  <a:cubicBezTo>
                    <a:pt x="632" y="520"/>
                    <a:pt x="647" y="511"/>
                    <a:pt x="663" y="503"/>
                  </a:cubicBezTo>
                  <a:cubicBezTo>
                    <a:pt x="711" y="479"/>
                    <a:pt x="711" y="479"/>
                    <a:pt x="711" y="479"/>
                  </a:cubicBezTo>
                  <a:cubicBezTo>
                    <a:pt x="727" y="470"/>
                    <a:pt x="743" y="463"/>
                    <a:pt x="759" y="456"/>
                  </a:cubicBezTo>
                  <a:cubicBezTo>
                    <a:pt x="808" y="433"/>
                    <a:pt x="808" y="433"/>
                    <a:pt x="808" y="433"/>
                  </a:cubicBezTo>
                  <a:cubicBezTo>
                    <a:pt x="856" y="408"/>
                    <a:pt x="856" y="408"/>
                    <a:pt x="856" y="408"/>
                  </a:cubicBezTo>
                  <a:cubicBezTo>
                    <a:pt x="872" y="400"/>
                    <a:pt x="888" y="392"/>
                    <a:pt x="903" y="383"/>
                  </a:cubicBezTo>
                  <a:cubicBezTo>
                    <a:pt x="919" y="374"/>
                    <a:pt x="934" y="365"/>
                    <a:pt x="949" y="355"/>
                  </a:cubicBezTo>
                  <a:cubicBezTo>
                    <a:pt x="979" y="335"/>
                    <a:pt x="1008" y="314"/>
                    <a:pt x="1035" y="289"/>
                  </a:cubicBezTo>
                  <a:cubicBezTo>
                    <a:pt x="1062" y="265"/>
                    <a:pt x="1086" y="239"/>
                    <a:pt x="1106" y="208"/>
                  </a:cubicBezTo>
                  <a:cubicBezTo>
                    <a:pt x="1125" y="178"/>
                    <a:pt x="1140" y="144"/>
                    <a:pt x="1147" y="108"/>
                  </a:cubicBezTo>
                  <a:cubicBezTo>
                    <a:pt x="1154" y="73"/>
                    <a:pt x="1153" y="36"/>
                    <a:pt x="1145" y="0"/>
                  </a:cubicBezTo>
                  <a:lnTo>
                    <a:pt x="1139" y="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48" name="Freeform 20">
              <a:extLst>
                <a:ext uri="{FF2B5EF4-FFF2-40B4-BE49-F238E27FC236}">
                  <a16:creationId xmlns:a16="http://schemas.microsoft.com/office/drawing/2014/main" id="{C3885D89-09CF-43F7-B655-8E2D5B5EDEDA}"/>
                </a:ext>
              </a:extLst>
            </p:cNvPr>
            <p:cNvSpPr>
              <a:spLocks/>
            </p:cNvSpPr>
            <p:nvPr/>
          </p:nvSpPr>
          <p:spPr bwMode="auto">
            <a:xfrm>
              <a:off x="3473644" y="2726009"/>
              <a:ext cx="3507777" cy="4131356"/>
            </a:xfrm>
            <a:custGeom>
              <a:avLst/>
              <a:gdLst>
                <a:gd name="T0" fmla="*/ 2513 w 3466"/>
                <a:gd name="T1" fmla="*/ 32 h 4098"/>
                <a:gd name="T2" fmla="*/ 2163 w 3466"/>
                <a:gd name="T3" fmla="*/ 288 h 4098"/>
                <a:gd name="T4" fmla="*/ 1580 w 3466"/>
                <a:gd name="T5" fmla="*/ 572 h 4098"/>
                <a:gd name="T6" fmla="*/ 1648 w 3466"/>
                <a:gd name="T7" fmla="*/ 766 h 4098"/>
                <a:gd name="T8" fmla="*/ 1737 w 3466"/>
                <a:gd name="T9" fmla="*/ 819 h 4098"/>
                <a:gd name="T10" fmla="*/ 3164 w 3466"/>
                <a:gd name="T11" fmla="*/ 1166 h 4098"/>
                <a:gd name="T12" fmla="*/ 3450 w 3466"/>
                <a:gd name="T13" fmla="*/ 1348 h 4098"/>
                <a:gd name="T14" fmla="*/ 3445 w 3466"/>
                <a:gd name="T15" fmla="*/ 1376 h 4098"/>
                <a:gd name="T16" fmla="*/ 3379 w 3466"/>
                <a:gd name="T17" fmla="*/ 1449 h 4098"/>
                <a:gd name="T18" fmla="*/ 3321 w 3466"/>
                <a:gd name="T19" fmla="*/ 1480 h 4098"/>
                <a:gd name="T20" fmla="*/ 2596 w 3466"/>
                <a:gd name="T21" fmla="*/ 1567 h 4098"/>
                <a:gd name="T22" fmla="*/ 1621 w 3466"/>
                <a:gd name="T23" fmla="*/ 1678 h 4098"/>
                <a:gd name="T24" fmla="*/ 68 w 3466"/>
                <a:gd name="T25" fmla="*/ 2332 h 4098"/>
                <a:gd name="T26" fmla="*/ 31 w 3466"/>
                <a:gd name="T27" fmla="*/ 2407 h 4098"/>
                <a:gd name="T28" fmla="*/ 673 w 3466"/>
                <a:gd name="T29" fmla="*/ 3238 h 4098"/>
                <a:gd name="T30" fmla="*/ 1140 w 3466"/>
                <a:gd name="T31" fmla="*/ 3391 h 4098"/>
                <a:gd name="T32" fmla="*/ 1771 w 3466"/>
                <a:gd name="T33" fmla="*/ 3563 h 4098"/>
                <a:gd name="T34" fmla="*/ 2163 w 3466"/>
                <a:gd name="T35" fmla="*/ 3677 h 4098"/>
                <a:gd name="T36" fmla="*/ 2462 w 3466"/>
                <a:gd name="T37" fmla="*/ 3799 h 4098"/>
                <a:gd name="T38" fmla="*/ 2531 w 3466"/>
                <a:gd name="T39" fmla="*/ 3842 h 4098"/>
                <a:gd name="T40" fmla="*/ 2706 w 3466"/>
                <a:gd name="T41" fmla="*/ 4033 h 4098"/>
                <a:gd name="T42" fmla="*/ 2716 w 3466"/>
                <a:gd name="T43" fmla="*/ 4066 h 4098"/>
                <a:gd name="T44" fmla="*/ 2720 w 3466"/>
                <a:gd name="T45" fmla="*/ 4098 h 4098"/>
                <a:gd name="T46" fmla="*/ 2756 w 3466"/>
                <a:gd name="T47" fmla="*/ 4098 h 4098"/>
                <a:gd name="T48" fmla="*/ 2755 w 3466"/>
                <a:gd name="T49" fmla="*/ 4098 h 4098"/>
                <a:gd name="T50" fmla="*/ 2750 w 3466"/>
                <a:gd name="T51" fmla="*/ 4052 h 4098"/>
                <a:gd name="T52" fmla="*/ 2736 w 3466"/>
                <a:gd name="T53" fmla="*/ 4011 h 4098"/>
                <a:gd name="T54" fmla="*/ 2609 w 3466"/>
                <a:gd name="T55" fmla="*/ 3856 h 4098"/>
                <a:gd name="T56" fmla="*/ 2568 w 3466"/>
                <a:gd name="T57" fmla="*/ 3824 h 4098"/>
                <a:gd name="T58" fmla="*/ 2550 w 3466"/>
                <a:gd name="T59" fmla="*/ 3812 h 4098"/>
                <a:gd name="T60" fmla="*/ 2479 w 3466"/>
                <a:gd name="T61" fmla="*/ 3769 h 4098"/>
                <a:gd name="T62" fmla="*/ 2174 w 3466"/>
                <a:gd name="T63" fmla="*/ 3645 h 4098"/>
                <a:gd name="T64" fmla="*/ 1780 w 3466"/>
                <a:gd name="T65" fmla="*/ 3531 h 4098"/>
                <a:gd name="T66" fmla="*/ 1149 w 3466"/>
                <a:gd name="T67" fmla="*/ 3361 h 4098"/>
                <a:gd name="T68" fmla="*/ 683 w 3466"/>
                <a:gd name="T69" fmla="*/ 3210 h 4098"/>
                <a:gd name="T70" fmla="*/ 29 w 3466"/>
                <a:gd name="T71" fmla="*/ 2572 h 4098"/>
                <a:gd name="T72" fmla="*/ 1624 w 3466"/>
                <a:gd name="T73" fmla="*/ 1699 h 4098"/>
                <a:gd name="T74" fmla="*/ 2598 w 3466"/>
                <a:gd name="T75" fmla="*/ 1586 h 4098"/>
                <a:gd name="T76" fmla="*/ 3328 w 3466"/>
                <a:gd name="T77" fmla="*/ 1495 h 4098"/>
                <a:gd name="T78" fmla="*/ 3387 w 3466"/>
                <a:gd name="T79" fmla="*/ 1464 h 4098"/>
                <a:gd name="T80" fmla="*/ 3461 w 3466"/>
                <a:gd name="T81" fmla="*/ 1380 h 4098"/>
                <a:gd name="T82" fmla="*/ 3466 w 3466"/>
                <a:gd name="T83" fmla="*/ 1348 h 4098"/>
                <a:gd name="T84" fmla="*/ 3167 w 3466"/>
                <a:gd name="T85" fmla="*/ 1152 h 4098"/>
                <a:gd name="T86" fmla="*/ 1742 w 3466"/>
                <a:gd name="T87" fmla="*/ 809 h 4098"/>
                <a:gd name="T88" fmla="*/ 1655 w 3466"/>
                <a:gd name="T89" fmla="*/ 758 h 4098"/>
                <a:gd name="T90" fmla="*/ 1589 w 3466"/>
                <a:gd name="T91" fmla="*/ 577 h 4098"/>
                <a:gd name="T92" fmla="*/ 2165 w 3466"/>
                <a:gd name="T93" fmla="*/ 296 h 4098"/>
                <a:gd name="T94" fmla="*/ 2519 w 3466"/>
                <a:gd name="T95" fmla="*/ 35 h 4098"/>
                <a:gd name="T96" fmla="*/ 2526 w 3466"/>
                <a:gd name="T97" fmla="*/ 0 h 4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466" h="4098">
                  <a:moveTo>
                    <a:pt x="2526" y="0"/>
                  </a:moveTo>
                  <a:cubicBezTo>
                    <a:pt x="2524" y="5"/>
                    <a:pt x="2524" y="5"/>
                    <a:pt x="2524" y="5"/>
                  </a:cubicBezTo>
                  <a:cubicBezTo>
                    <a:pt x="2521" y="14"/>
                    <a:pt x="2521" y="14"/>
                    <a:pt x="2521" y="14"/>
                  </a:cubicBezTo>
                  <a:cubicBezTo>
                    <a:pt x="2518" y="20"/>
                    <a:pt x="2515" y="26"/>
                    <a:pt x="2513" y="32"/>
                  </a:cubicBezTo>
                  <a:cubicBezTo>
                    <a:pt x="2507" y="45"/>
                    <a:pt x="2501" y="57"/>
                    <a:pt x="2494" y="69"/>
                  </a:cubicBezTo>
                  <a:cubicBezTo>
                    <a:pt x="2481" y="92"/>
                    <a:pt x="2466" y="115"/>
                    <a:pt x="2447" y="134"/>
                  </a:cubicBezTo>
                  <a:cubicBezTo>
                    <a:pt x="2408" y="172"/>
                    <a:pt x="2360" y="198"/>
                    <a:pt x="2312" y="223"/>
                  </a:cubicBezTo>
                  <a:cubicBezTo>
                    <a:pt x="2263" y="248"/>
                    <a:pt x="2213" y="269"/>
                    <a:pt x="2163" y="288"/>
                  </a:cubicBezTo>
                  <a:cubicBezTo>
                    <a:pt x="2112" y="307"/>
                    <a:pt x="2060" y="325"/>
                    <a:pt x="2008" y="343"/>
                  </a:cubicBezTo>
                  <a:cubicBezTo>
                    <a:pt x="1906" y="378"/>
                    <a:pt x="1800" y="410"/>
                    <a:pt x="1704" y="464"/>
                  </a:cubicBezTo>
                  <a:cubicBezTo>
                    <a:pt x="1680" y="477"/>
                    <a:pt x="1657" y="493"/>
                    <a:pt x="1636" y="510"/>
                  </a:cubicBezTo>
                  <a:cubicBezTo>
                    <a:pt x="1615" y="528"/>
                    <a:pt x="1595" y="548"/>
                    <a:pt x="1580" y="572"/>
                  </a:cubicBezTo>
                  <a:cubicBezTo>
                    <a:pt x="1565" y="595"/>
                    <a:pt x="1557" y="624"/>
                    <a:pt x="1561" y="653"/>
                  </a:cubicBezTo>
                  <a:cubicBezTo>
                    <a:pt x="1566" y="681"/>
                    <a:pt x="1581" y="707"/>
                    <a:pt x="1601" y="727"/>
                  </a:cubicBezTo>
                  <a:cubicBezTo>
                    <a:pt x="1610" y="737"/>
                    <a:pt x="1621" y="746"/>
                    <a:pt x="1632" y="754"/>
                  </a:cubicBezTo>
                  <a:cubicBezTo>
                    <a:pt x="1648" y="766"/>
                    <a:pt x="1648" y="766"/>
                    <a:pt x="1648" y="766"/>
                  </a:cubicBezTo>
                  <a:cubicBezTo>
                    <a:pt x="1666" y="777"/>
                    <a:pt x="1666" y="777"/>
                    <a:pt x="1666" y="777"/>
                  </a:cubicBezTo>
                  <a:cubicBezTo>
                    <a:pt x="1701" y="799"/>
                    <a:pt x="1701" y="799"/>
                    <a:pt x="1701" y="799"/>
                  </a:cubicBezTo>
                  <a:cubicBezTo>
                    <a:pt x="1707" y="802"/>
                    <a:pt x="1712" y="806"/>
                    <a:pt x="1719" y="810"/>
                  </a:cubicBezTo>
                  <a:cubicBezTo>
                    <a:pt x="1737" y="819"/>
                    <a:pt x="1737" y="819"/>
                    <a:pt x="1737" y="819"/>
                  </a:cubicBezTo>
                  <a:cubicBezTo>
                    <a:pt x="1786" y="844"/>
                    <a:pt x="1836" y="865"/>
                    <a:pt x="1887" y="885"/>
                  </a:cubicBezTo>
                  <a:cubicBezTo>
                    <a:pt x="1989" y="924"/>
                    <a:pt x="2094" y="956"/>
                    <a:pt x="2201" y="980"/>
                  </a:cubicBezTo>
                  <a:cubicBezTo>
                    <a:pt x="2413" y="1029"/>
                    <a:pt x="2629" y="1063"/>
                    <a:pt x="2844" y="1101"/>
                  </a:cubicBezTo>
                  <a:cubicBezTo>
                    <a:pt x="2951" y="1119"/>
                    <a:pt x="3058" y="1139"/>
                    <a:pt x="3164" y="1166"/>
                  </a:cubicBezTo>
                  <a:cubicBezTo>
                    <a:pt x="3216" y="1180"/>
                    <a:pt x="3268" y="1195"/>
                    <a:pt x="3317" y="1218"/>
                  </a:cubicBezTo>
                  <a:cubicBezTo>
                    <a:pt x="3342" y="1229"/>
                    <a:pt x="3365" y="1242"/>
                    <a:pt x="3387" y="1257"/>
                  </a:cubicBezTo>
                  <a:cubicBezTo>
                    <a:pt x="3409" y="1271"/>
                    <a:pt x="3429" y="1289"/>
                    <a:pt x="3441" y="1312"/>
                  </a:cubicBezTo>
                  <a:cubicBezTo>
                    <a:pt x="3446" y="1323"/>
                    <a:pt x="3450" y="1336"/>
                    <a:pt x="3450" y="1348"/>
                  </a:cubicBezTo>
                  <a:cubicBezTo>
                    <a:pt x="3450" y="1351"/>
                    <a:pt x="3450" y="1355"/>
                    <a:pt x="3449" y="1357"/>
                  </a:cubicBezTo>
                  <a:cubicBezTo>
                    <a:pt x="3449" y="1359"/>
                    <a:pt x="3449" y="1360"/>
                    <a:pt x="3449" y="1362"/>
                  </a:cubicBezTo>
                  <a:cubicBezTo>
                    <a:pt x="3448" y="1366"/>
                    <a:pt x="3448" y="1366"/>
                    <a:pt x="3448" y="1366"/>
                  </a:cubicBezTo>
                  <a:cubicBezTo>
                    <a:pt x="3445" y="1376"/>
                    <a:pt x="3445" y="1376"/>
                    <a:pt x="3445" y="1376"/>
                  </a:cubicBezTo>
                  <a:cubicBezTo>
                    <a:pt x="3445" y="1378"/>
                    <a:pt x="3443" y="1382"/>
                    <a:pt x="3442" y="1384"/>
                  </a:cubicBezTo>
                  <a:cubicBezTo>
                    <a:pt x="3432" y="1408"/>
                    <a:pt x="3413" y="1426"/>
                    <a:pt x="3391" y="1441"/>
                  </a:cubicBezTo>
                  <a:cubicBezTo>
                    <a:pt x="3383" y="1447"/>
                    <a:pt x="3383" y="1447"/>
                    <a:pt x="3383" y="1447"/>
                  </a:cubicBezTo>
                  <a:cubicBezTo>
                    <a:pt x="3379" y="1449"/>
                    <a:pt x="3379" y="1449"/>
                    <a:pt x="3379" y="1449"/>
                  </a:cubicBezTo>
                  <a:cubicBezTo>
                    <a:pt x="3375" y="1452"/>
                    <a:pt x="3375" y="1452"/>
                    <a:pt x="3375" y="1452"/>
                  </a:cubicBezTo>
                  <a:cubicBezTo>
                    <a:pt x="3357" y="1462"/>
                    <a:pt x="3357" y="1462"/>
                    <a:pt x="3357" y="1462"/>
                  </a:cubicBezTo>
                  <a:cubicBezTo>
                    <a:pt x="3351" y="1465"/>
                    <a:pt x="3345" y="1469"/>
                    <a:pt x="3339" y="1471"/>
                  </a:cubicBezTo>
                  <a:cubicBezTo>
                    <a:pt x="3333" y="1474"/>
                    <a:pt x="3327" y="1477"/>
                    <a:pt x="3321" y="1480"/>
                  </a:cubicBezTo>
                  <a:cubicBezTo>
                    <a:pt x="3296" y="1490"/>
                    <a:pt x="3271" y="1499"/>
                    <a:pt x="3245" y="1506"/>
                  </a:cubicBezTo>
                  <a:cubicBezTo>
                    <a:pt x="3193" y="1520"/>
                    <a:pt x="3139" y="1527"/>
                    <a:pt x="3085" y="1534"/>
                  </a:cubicBezTo>
                  <a:cubicBezTo>
                    <a:pt x="3031" y="1540"/>
                    <a:pt x="2977" y="1543"/>
                    <a:pt x="2923" y="1547"/>
                  </a:cubicBezTo>
                  <a:cubicBezTo>
                    <a:pt x="2814" y="1555"/>
                    <a:pt x="2705" y="1561"/>
                    <a:pt x="2596" y="1567"/>
                  </a:cubicBezTo>
                  <a:cubicBezTo>
                    <a:pt x="2569" y="1569"/>
                    <a:pt x="2542" y="1570"/>
                    <a:pt x="2514" y="1573"/>
                  </a:cubicBezTo>
                  <a:cubicBezTo>
                    <a:pt x="2433" y="1580"/>
                    <a:pt x="2433" y="1580"/>
                    <a:pt x="2433" y="1580"/>
                  </a:cubicBezTo>
                  <a:cubicBezTo>
                    <a:pt x="2270" y="1595"/>
                    <a:pt x="2270" y="1595"/>
                    <a:pt x="2270" y="1595"/>
                  </a:cubicBezTo>
                  <a:cubicBezTo>
                    <a:pt x="2053" y="1614"/>
                    <a:pt x="1836" y="1643"/>
                    <a:pt x="1621" y="1678"/>
                  </a:cubicBezTo>
                  <a:cubicBezTo>
                    <a:pt x="1405" y="1713"/>
                    <a:pt x="1190" y="1752"/>
                    <a:pt x="979" y="1810"/>
                  </a:cubicBezTo>
                  <a:cubicBezTo>
                    <a:pt x="769" y="1869"/>
                    <a:pt x="560" y="1940"/>
                    <a:pt x="371" y="2054"/>
                  </a:cubicBezTo>
                  <a:cubicBezTo>
                    <a:pt x="278" y="2111"/>
                    <a:pt x="188" y="2178"/>
                    <a:pt x="117" y="2264"/>
                  </a:cubicBezTo>
                  <a:cubicBezTo>
                    <a:pt x="99" y="2286"/>
                    <a:pt x="83" y="2308"/>
                    <a:pt x="68" y="2332"/>
                  </a:cubicBezTo>
                  <a:cubicBezTo>
                    <a:pt x="58" y="2350"/>
                    <a:pt x="58" y="2350"/>
                    <a:pt x="58" y="2350"/>
                  </a:cubicBezTo>
                  <a:cubicBezTo>
                    <a:pt x="48" y="2369"/>
                    <a:pt x="48" y="2369"/>
                    <a:pt x="48" y="2369"/>
                  </a:cubicBezTo>
                  <a:cubicBezTo>
                    <a:pt x="45" y="2376"/>
                    <a:pt x="42" y="2381"/>
                    <a:pt x="39" y="2388"/>
                  </a:cubicBezTo>
                  <a:cubicBezTo>
                    <a:pt x="36" y="2394"/>
                    <a:pt x="33" y="2401"/>
                    <a:pt x="31" y="2407"/>
                  </a:cubicBezTo>
                  <a:cubicBezTo>
                    <a:pt x="10" y="2459"/>
                    <a:pt x="0" y="2516"/>
                    <a:pt x="3" y="2573"/>
                  </a:cubicBezTo>
                  <a:cubicBezTo>
                    <a:pt x="6" y="2686"/>
                    <a:pt x="58" y="2792"/>
                    <a:pt x="127" y="2878"/>
                  </a:cubicBezTo>
                  <a:cubicBezTo>
                    <a:pt x="197" y="2965"/>
                    <a:pt x="282" y="3037"/>
                    <a:pt x="376" y="3095"/>
                  </a:cubicBezTo>
                  <a:cubicBezTo>
                    <a:pt x="470" y="3154"/>
                    <a:pt x="571" y="3198"/>
                    <a:pt x="673" y="3238"/>
                  </a:cubicBezTo>
                  <a:cubicBezTo>
                    <a:pt x="724" y="3257"/>
                    <a:pt x="776" y="3275"/>
                    <a:pt x="827" y="3293"/>
                  </a:cubicBezTo>
                  <a:cubicBezTo>
                    <a:pt x="853" y="3302"/>
                    <a:pt x="878" y="3311"/>
                    <a:pt x="905" y="3319"/>
                  </a:cubicBezTo>
                  <a:cubicBezTo>
                    <a:pt x="984" y="3343"/>
                    <a:pt x="984" y="3343"/>
                    <a:pt x="984" y="3343"/>
                  </a:cubicBezTo>
                  <a:cubicBezTo>
                    <a:pt x="1140" y="3391"/>
                    <a:pt x="1140" y="3391"/>
                    <a:pt x="1140" y="3391"/>
                  </a:cubicBezTo>
                  <a:cubicBezTo>
                    <a:pt x="1166" y="3398"/>
                    <a:pt x="1192" y="3407"/>
                    <a:pt x="1219" y="3414"/>
                  </a:cubicBezTo>
                  <a:cubicBezTo>
                    <a:pt x="1298" y="3435"/>
                    <a:pt x="1298" y="3435"/>
                    <a:pt x="1298" y="3435"/>
                  </a:cubicBezTo>
                  <a:cubicBezTo>
                    <a:pt x="1614" y="3520"/>
                    <a:pt x="1614" y="3520"/>
                    <a:pt x="1614" y="3520"/>
                  </a:cubicBezTo>
                  <a:cubicBezTo>
                    <a:pt x="1771" y="3563"/>
                    <a:pt x="1771" y="3563"/>
                    <a:pt x="1771" y="3563"/>
                  </a:cubicBezTo>
                  <a:cubicBezTo>
                    <a:pt x="1798" y="3570"/>
                    <a:pt x="1825" y="3577"/>
                    <a:pt x="1850" y="3584"/>
                  </a:cubicBezTo>
                  <a:cubicBezTo>
                    <a:pt x="1928" y="3607"/>
                    <a:pt x="1928" y="3607"/>
                    <a:pt x="1928" y="3607"/>
                  </a:cubicBezTo>
                  <a:cubicBezTo>
                    <a:pt x="2085" y="3654"/>
                    <a:pt x="2085" y="3654"/>
                    <a:pt x="2085" y="3654"/>
                  </a:cubicBezTo>
                  <a:cubicBezTo>
                    <a:pt x="2111" y="3661"/>
                    <a:pt x="2138" y="3669"/>
                    <a:pt x="2163" y="3677"/>
                  </a:cubicBezTo>
                  <a:cubicBezTo>
                    <a:pt x="2240" y="3704"/>
                    <a:pt x="2240" y="3704"/>
                    <a:pt x="2240" y="3704"/>
                  </a:cubicBezTo>
                  <a:cubicBezTo>
                    <a:pt x="2316" y="3732"/>
                    <a:pt x="2316" y="3732"/>
                    <a:pt x="2316" y="3732"/>
                  </a:cubicBezTo>
                  <a:cubicBezTo>
                    <a:pt x="2341" y="3742"/>
                    <a:pt x="2366" y="3752"/>
                    <a:pt x="2391" y="3763"/>
                  </a:cubicBezTo>
                  <a:cubicBezTo>
                    <a:pt x="2415" y="3774"/>
                    <a:pt x="2439" y="3786"/>
                    <a:pt x="2462" y="3799"/>
                  </a:cubicBezTo>
                  <a:cubicBezTo>
                    <a:pt x="2470" y="3804"/>
                    <a:pt x="2470" y="3804"/>
                    <a:pt x="2470" y="3804"/>
                  </a:cubicBezTo>
                  <a:cubicBezTo>
                    <a:pt x="2479" y="3809"/>
                    <a:pt x="2479" y="3809"/>
                    <a:pt x="2479" y="3809"/>
                  </a:cubicBezTo>
                  <a:cubicBezTo>
                    <a:pt x="2496" y="3820"/>
                    <a:pt x="2496" y="3820"/>
                    <a:pt x="2496" y="3820"/>
                  </a:cubicBezTo>
                  <a:cubicBezTo>
                    <a:pt x="2531" y="3842"/>
                    <a:pt x="2531" y="3842"/>
                    <a:pt x="2531" y="3842"/>
                  </a:cubicBezTo>
                  <a:cubicBezTo>
                    <a:pt x="2574" y="3871"/>
                    <a:pt x="2617" y="3905"/>
                    <a:pt x="2651" y="3945"/>
                  </a:cubicBezTo>
                  <a:cubicBezTo>
                    <a:pt x="2668" y="3964"/>
                    <a:pt x="2683" y="3985"/>
                    <a:pt x="2695" y="4008"/>
                  </a:cubicBezTo>
                  <a:cubicBezTo>
                    <a:pt x="2698" y="4014"/>
                    <a:pt x="2701" y="4020"/>
                    <a:pt x="2703" y="4025"/>
                  </a:cubicBezTo>
                  <a:cubicBezTo>
                    <a:pt x="2706" y="4033"/>
                    <a:pt x="2706" y="4033"/>
                    <a:pt x="2706" y="4033"/>
                  </a:cubicBezTo>
                  <a:cubicBezTo>
                    <a:pt x="2709" y="4043"/>
                    <a:pt x="2709" y="4043"/>
                    <a:pt x="2709" y="4043"/>
                  </a:cubicBezTo>
                  <a:cubicBezTo>
                    <a:pt x="2715" y="4063"/>
                    <a:pt x="2715" y="4063"/>
                    <a:pt x="2715" y="4063"/>
                  </a:cubicBezTo>
                  <a:cubicBezTo>
                    <a:pt x="2716" y="4065"/>
                    <a:pt x="2715" y="4062"/>
                    <a:pt x="2716" y="4063"/>
                  </a:cubicBezTo>
                  <a:cubicBezTo>
                    <a:pt x="2716" y="4066"/>
                    <a:pt x="2716" y="4066"/>
                    <a:pt x="2716" y="4066"/>
                  </a:cubicBezTo>
                  <a:cubicBezTo>
                    <a:pt x="2717" y="4098"/>
                    <a:pt x="2717" y="4098"/>
                    <a:pt x="2717" y="4098"/>
                  </a:cubicBezTo>
                  <a:cubicBezTo>
                    <a:pt x="2719" y="4098"/>
                    <a:pt x="2719" y="4098"/>
                    <a:pt x="2719" y="4098"/>
                  </a:cubicBezTo>
                  <a:cubicBezTo>
                    <a:pt x="2719" y="4098"/>
                    <a:pt x="2719" y="4098"/>
                    <a:pt x="2719" y="4098"/>
                  </a:cubicBezTo>
                  <a:cubicBezTo>
                    <a:pt x="2720" y="4098"/>
                    <a:pt x="2720" y="4098"/>
                    <a:pt x="2720" y="4098"/>
                  </a:cubicBezTo>
                  <a:cubicBezTo>
                    <a:pt x="2720" y="4098"/>
                    <a:pt x="2720" y="4098"/>
                    <a:pt x="2720" y="4098"/>
                  </a:cubicBezTo>
                  <a:cubicBezTo>
                    <a:pt x="2721" y="4098"/>
                    <a:pt x="2721" y="4098"/>
                    <a:pt x="2721" y="4098"/>
                  </a:cubicBezTo>
                  <a:cubicBezTo>
                    <a:pt x="2757" y="4098"/>
                    <a:pt x="2757" y="4098"/>
                    <a:pt x="2757" y="4098"/>
                  </a:cubicBezTo>
                  <a:cubicBezTo>
                    <a:pt x="2756" y="4098"/>
                    <a:pt x="2756" y="4098"/>
                    <a:pt x="2756" y="4098"/>
                  </a:cubicBezTo>
                  <a:cubicBezTo>
                    <a:pt x="2756" y="4098"/>
                    <a:pt x="2756" y="4098"/>
                    <a:pt x="2756" y="4098"/>
                  </a:cubicBezTo>
                  <a:cubicBezTo>
                    <a:pt x="2756" y="4098"/>
                    <a:pt x="2756" y="4098"/>
                    <a:pt x="2756" y="4098"/>
                  </a:cubicBezTo>
                  <a:cubicBezTo>
                    <a:pt x="2754" y="4098"/>
                    <a:pt x="2754" y="4098"/>
                    <a:pt x="2754" y="4098"/>
                  </a:cubicBezTo>
                  <a:cubicBezTo>
                    <a:pt x="2755" y="4098"/>
                    <a:pt x="2755" y="4098"/>
                    <a:pt x="2755" y="4098"/>
                  </a:cubicBezTo>
                  <a:cubicBezTo>
                    <a:pt x="2754" y="4094"/>
                    <a:pt x="2753" y="4067"/>
                    <a:pt x="2752" y="4063"/>
                  </a:cubicBezTo>
                  <a:cubicBezTo>
                    <a:pt x="2751" y="4058"/>
                    <a:pt x="2751" y="4058"/>
                    <a:pt x="2751" y="4058"/>
                  </a:cubicBezTo>
                  <a:cubicBezTo>
                    <a:pt x="2751" y="4056"/>
                    <a:pt x="2751" y="4056"/>
                    <a:pt x="2751" y="4056"/>
                  </a:cubicBezTo>
                  <a:cubicBezTo>
                    <a:pt x="2751" y="4055"/>
                    <a:pt x="2749" y="4051"/>
                    <a:pt x="2750" y="4052"/>
                  </a:cubicBezTo>
                  <a:cubicBezTo>
                    <a:pt x="2743" y="4032"/>
                    <a:pt x="2743" y="4032"/>
                    <a:pt x="2743" y="4032"/>
                  </a:cubicBezTo>
                  <a:cubicBezTo>
                    <a:pt x="2740" y="4022"/>
                    <a:pt x="2740" y="4022"/>
                    <a:pt x="2740" y="4022"/>
                  </a:cubicBezTo>
                  <a:cubicBezTo>
                    <a:pt x="2738" y="4016"/>
                    <a:pt x="2738" y="4016"/>
                    <a:pt x="2738" y="4016"/>
                  </a:cubicBezTo>
                  <a:cubicBezTo>
                    <a:pt x="2736" y="4011"/>
                    <a:pt x="2736" y="4011"/>
                    <a:pt x="2736" y="4011"/>
                  </a:cubicBezTo>
                  <a:cubicBezTo>
                    <a:pt x="2733" y="4005"/>
                    <a:pt x="2730" y="3998"/>
                    <a:pt x="2727" y="3992"/>
                  </a:cubicBezTo>
                  <a:cubicBezTo>
                    <a:pt x="2713" y="3966"/>
                    <a:pt x="2696" y="3943"/>
                    <a:pt x="2678" y="3921"/>
                  </a:cubicBezTo>
                  <a:cubicBezTo>
                    <a:pt x="2659" y="3900"/>
                    <a:pt x="2638" y="3881"/>
                    <a:pt x="2617" y="3862"/>
                  </a:cubicBezTo>
                  <a:cubicBezTo>
                    <a:pt x="2609" y="3856"/>
                    <a:pt x="2609" y="3856"/>
                    <a:pt x="2609" y="3856"/>
                  </a:cubicBezTo>
                  <a:cubicBezTo>
                    <a:pt x="2605" y="3852"/>
                    <a:pt x="2605" y="3852"/>
                    <a:pt x="2605" y="3852"/>
                  </a:cubicBezTo>
                  <a:cubicBezTo>
                    <a:pt x="2601" y="3849"/>
                    <a:pt x="2601" y="3849"/>
                    <a:pt x="2601" y="3849"/>
                  </a:cubicBezTo>
                  <a:cubicBezTo>
                    <a:pt x="2584" y="3837"/>
                    <a:pt x="2584" y="3837"/>
                    <a:pt x="2584" y="3837"/>
                  </a:cubicBezTo>
                  <a:cubicBezTo>
                    <a:pt x="2568" y="3824"/>
                    <a:pt x="2568" y="3824"/>
                    <a:pt x="2568" y="3824"/>
                  </a:cubicBezTo>
                  <a:cubicBezTo>
                    <a:pt x="2568" y="3824"/>
                    <a:pt x="2565" y="3822"/>
                    <a:pt x="2565" y="3822"/>
                  </a:cubicBezTo>
                  <a:cubicBezTo>
                    <a:pt x="2563" y="3821"/>
                    <a:pt x="2563" y="3821"/>
                    <a:pt x="2563" y="3821"/>
                  </a:cubicBezTo>
                  <a:cubicBezTo>
                    <a:pt x="2558" y="3818"/>
                    <a:pt x="2558" y="3818"/>
                    <a:pt x="2558" y="3818"/>
                  </a:cubicBezTo>
                  <a:cubicBezTo>
                    <a:pt x="2550" y="3812"/>
                    <a:pt x="2550" y="3812"/>
                    <a:pt x="2550" y="3812"/>
                  </a:cubicBezTo>
                  <a:cubicBezTo>
                    <a:pt x="2515" y="3791"/>
                    <a:pt x="2515" y="3791"/>
                    <a:pt x="2515" y="3791"/>
                  </a:cubicBezTo>
                  <a:cubicBezTo>
                    <a:pt x="2498" y="3780"/>
                    <a:pt x="2498" y="3780"/>
                    <a:pt x="2498" y="3780"/>
                  </a:cubicBezTo>
                  <a:cubicBezTo>
                    <a:pt x="2489" y="3774"/>
                    <a:pt x="2489" y="3774"/>
                    <a:pt x="2489" y="3774"/>
                  </a:cubicBezTo>
                  <a:cubicBezTo>
                    <a:pt x="2479" y="3769"/>
                    <a:pt x="2479" y="3769"/>
                    <a:pt x="2479" y="3769"/>
                  </a:cubicBezTo>
                  <a:cubicBezTo>
                    <a:pt x="2455" y="3755"/>
                    <a:pt x="2430" y="3743"/>
                    <a:pt x="2405" y="3732"/>
                  </a:cubicBezTo>
                  <a:cubicBezTo>
                    <a:pt x="2380" y="3720"/>
                    <a:pt x="2354" y="3710"/>
                    <a:pt x="2329" y="3700"/>
                  </a:cubicBezTo>
                  <a:cubicBezTo>
                    <a:pt x="2251" y="3672"/>
                    <a:pt x="2251" y="3672"/>
                    <a:pt x="2251" y="3672"/>
                  </a:cubicBezTo>
                  <a:cubicBezTo>
                    <a:pt x="2174" y="3645"/>
                    <a:pt x="2174" y="3645"/>
                    <a:pt x="2174" y="3645"/>
                  </a:cubicBezTo>
                  <a:cubicBezTo>
                    <a:pt x="2146" y="3636"/>
                    <a:pt x="2121" y="3629"/>
                    <a:pt x="2095" y="3621"/>
                  </a:cubicBezTo>
                  <a:cubicBezTo>
                    <a:pt x="1938" y="3576"/>
                    <a:pt x="1938" y="3576"/>
                    <a:pt x="1938" y="3576"/>
                  </a:cubicBezTo>
                  <a:cubicBezTo>
                    <a:pt x="1859" y="3553"/>
                    <a:pt x="1859" y="3553"/>
                    <a:pt x="1859" y="3553"/>
                  </a:cubicBezTo>
                  <a:cubicBezTo>
                    <a:pt x="1832" y="3545"/>
                    <a:pt x="1806" y="3539"/>
                    <a:pt x="1780" y="3531"/>
                  </a:cubicBezTo>
                  <a:cubicBezTo>
                    <a:pt x="1622" y="3489"/>
                    <a:pt x="1622" y="3489"/>
                    <a:pt x="1622" y="3489"/>
                  </a:cubicBezTo>
                  <a:cubicBezTo>
                    <a:pt x="1306" y="3405"/>
                    <a:pt x="1306" y="3405"/>
                    <a:pt x="1306" y="3405"/>
                  </a:cubicBezTo>
                  <a:cubicBezTo>
                    <a:pt x="1227" y="3384"/>
                    <a:pt x="1227" y="3384"/>
                    <a:pt x="1227" y="3384"/>
                  </a:cubicBezTo>
                  <a:cubicBezTo>
                    <a:pt x="1202" y="3377"/>
                    <a:pt x="1175" y="3369"/>
                    <a:pt x="1149" y="3361"/>
                  </a:cubicBezTo>
                  <a:cubicBezTo>
                    <a:pt x="992" y="3314"/>
                    <a:pt x="992" y="3314"/>
                    <a:pt x="992" y="3314"/>
                  </a:cubicBezTo>
                  <a:cubicBezTo>
                    <a:pt x="914" y="3290"/>
                    <a:pt x="914" y="3290"/>
                    <a:pt x="914" y="3290"/>
                  </a:cubicBezTo>
                  <a:cubicBezTo>
                    <a:pt x="889" y="3282"/>
                    <a:pt x="863" y="3273"/>
                    <a:pt x="837" y="3265"/>
                  </a:cubicBezTo>
                  <a:cubicBezTo>
                    <a:pt x="785" y="3247"/>
                    <a:pt x="734" y="3229"/>
                    <a:pt x="683" y="3210"/>
                  </a:cubicBezTo>
                  <a:cubicBezTo>
                    <a:pt x="582" y="3171"/>
                    <a:pt x="483" y="3128"/>
                    <a:pt x="391" y="3071"/>
                  </a:cubicBezTo>
                  <a:cubicBezTo>
                    <a:pt x="300" y="3014"/>
                    <a:pt x="216" y="2944"/>
                    <a:pt x="149" y="2861"/>
                  </a:cubicBezTo>
                  <a:cubicBezTo>
                    <a:pt x="116" y="2819"/>
                    <a:pt x="86" y="2774"/>
                    <a:pt x="65" y="2725"/>
                  </a:cubicBezTo>
                  <a:cubicBezTo>
                    <a:pt x="44" y="2676"/>
                    <a:pt x="31" y="2624"/>
                    <a:pt x="29" y="2572"/>
                  </a:cubicBezTo>
                  <a:cubicBezTo>
                    <a:pt x="24" y="2465"/>
                    <a:pt x="69" y="2363"/>
                    <a:pt x="137" y="2281"/>
                  </a:cubicBezTo>
                  <a:cubicBezTo>
                    <a:pt x="205" y="2198"/>
                    <a:pt x="292" y="2132"/>
                    <a:pt x="384" y="2075"/>
                  </a:cubicBezTo>
                  <a:cubicBezTo>
                    <a:pt x="569" y="1963"/>
                    <a:pt x="777" y="1891"/>
                    <a:pt x="985" y="1832"/>
                  </a:cubicBezTo>
                  <a:cubicBezTo>
                    <a:pt x="1195" y="1775"/>
                    <a:pt x="1409" y="1735"/>
                    <a:pt x="1624" y="1699"/>
                  </a:cubicBezTo>
                  <a:cubicBezTo>
                    <a:pt x="1839" y="1664"/>
                    <a:pt x="2055" y="1634"/>
                    <a:pt x="2272" y="1614"/>
                  </a:cubicBezTo>
                  <a:cubicBezTo>
                    <a:pt x="2435" y="1599"/>
                    <a:pt x="2435" y="1599"/>
                    <a:pt x="2435" y="1599"/>
                  </a:cubicBezTo>
                  <a:cubicBezTo>
                    <a:pt x="2516" y="1591"/>
                    <a:pt x="2516" y="1591"/>
                    <a:pt x="2516" y="1591"/>
                  </a:cubicBezTo>
                  <a:cubicBezTo>
                    <a:pt x="2598" y="1586"/>
                    <a:pt x="2598" y="1586"/>
                    <a:pt x="2598" y="1586"/>
                  </a:cubicBezTo>
                  <a:cubicBezTo>
                    <a:pt x="2706" y="1579"/>
                    <a:pt x="2815" y="1573"/>
                    <a:pt x="2924" y="1565"/>
                  </a:cubicBezTo>
                  <a:cubicBezTo>
                    <a:pt x="2978" y="1561"/>
                    <a:pt x="3033" y="1557"/>
                    <a:pt x="3087" y="1551"/>
                  </a:cubicBezTo>
                  <a:cubicBezTo>
                    <a:pt x="3141" y="1544"/>
                    <a:pt x="3196" y="1536"/>
                    <a:pt x="3249" y="1522"/>
                  </a:cubicBezTo>
                  <a:cubicBezTo>
                    <a:pt x="3276" y="1515"/>
                    <a:pt x="3302" y="1506"/>
                    <a:pt x="3328" y="1495"/>
                  </a:cubicBezTo>
                  <a:cubicBezTo>
                    <a:pt x="3334" y="1492"/>
                    <a:pt x="3340" y="1489"/>
                    <a:pt x="3346" y="1486"/>
                  </a:cubicBezTo>
                  <a:cubicBezTo>
                    <a:pt x="3353" y="1483"/>
                    <a:pt x="3359" y="1479"/>
                    <a:pt x="3365" y="1476"/>
                  </a:cubicBezTo>
                  <a:cubicBezTo>
                    <a:pt x="3383" y="1466"/>
                    <a:pt x="3383" y="1466"/>
                    <a:pt x="3383" y="1466"/>
                  </a:cubicBezTo>
                  <a:cubicBezTo>
                    <a:pt x="3387" y="1464"/>
                    <a:pt x="3387" y="1464"/>
                    <a:pt x="3387" y="1464"/>
                  </a:cubicBezTo>
                  <a:cubicBezTo>
                    <a:pt x="3392" y="1461"/>
                    <a:pt x="3392" y="1461"/>
                    <a:pt x="3392" y="1461"/>
                  </a:cubicBezTo>
                  <a:cubicBezTo>
                    <a:pt x="3401" y="1455"/>
                    <a:pt x="3401" y="1455"/>
                    <a:pt x="3401" y="1455"/>
                  </a:cubicBezTo>
                  <a:cubicBezTo>
                    <a:pt x="3423" y="1439"/>
                    <a:pt x="3445" y="1418"/>
                    <a:pt x="3457" y="1391"/>
                  </a:cubicBezTo>
                  <a:cubicBezTo>
                    <a:pt x="3458" y="1387"/>
                    <a:pt x="3459" y="1385"/>
                    <a:pt x="3461" y="1380"/>
                  </a:cubicBezTo>
                  <a:cubicBezTo>
                    <a:pt x="3463" y="1370"/>
                    <a:pt x="3463" y="1370"/>
                    <a:pt x="3463" y="1370"/>
                  </a:cubicBezTo>
                  <a:cubicBezTo>
                    <a:pt x="3464" y="1365"/>
                    <a:pt x="3464" y="1365"/>
                    <a:pt x="3464" y="1365"/>
                  </a:cubicBezTo>
                  <a:cubicBezTo>
                    <a:pt x="3465" y="1363"/>
                    <a:pt x="3465" y="1360"/>
                    <a:pt x="3465" y="1359"/>
                  </a:cubicBezTo>
                  <a:cubicBezTo>
                    <a:pt x="3466" y="1355"/>
                    <a:pt x="3466" y="1351"/>
                    <a:pt x="3466" y="1348"/>
                  </a:cubicBezTo>
                  <a:cubicBezTo>
                    <a:pt x="3465" y="1333"/>
                    <a:pt x="3461" y="1318"/>
                    <a:pt x="3455" y="1305"/>
                  </a:cubicBezTo>
                  <a:cubicBezTo>
                    <a:pt x="3442" y="1279"/>
                    <a:pt x="3419" y="1259"/>
                    <a:pt x="3396" y="1244"/>
                  </a:cubicBezTo>
                  <a:cubicBezTo>
                    <a:pt x="3373" y="1229"/>
                    <a:pt x="3348" y="1215"/>
                    <a:pt x="3323" y="1204"/>
                  </a:cubicBezTo>
                  <a:cubicBezTo>
                    <a:pt x="3273" y="1181"/>
                    <a:pt x="3220" y="1165"/>
                    <a:pt x="3167" y="1152"/>
                  </a:cubicBezTo>
                  <a:cubicBezTo>
                    <a:pt x="3061" y="1124"/>
                    <a:pt x="2954" y="1105"/>
                    <a:pt x="2846" y="1087"/>
                  </a:cubicBezTo>
                  <a:cubicBezTo>
                    <a:pt x="2631" y="1050"/>
                    <a:pt x="2416" y="1017"/>
                    <a:pt x="2204" y="968"/>
                  </a:cubicBezTo>
                  <a:cubicBezTo>
                    <a:pt x="2097" y="944"/>
                    <a:pt x="1993" y="913"/>
                    <a:pt x="1891" y="874"/>
                  </a:cubicBezTo>
                  <a:cubicBezTo>
                    <a:pt x="1841" y="855"/>
                    <a:pt x="1790" y="834"/>
                    <a:pt x="1742" y="809"/>
                  </a:cubicBezTo>
                  <a:cubicBezTo>
                    <a:pt x="1724" y="800"/>
                    <a:pt x="1724" y="800"/>
                    <a:pt x="1724" y="800"/>
                  </a:cubicBezTo>
                  <a:cubicBezTo>
                    <a:pt x="1719" y="797"/>
                    <a:pt x="1712" y="793"/>
                    <a:pt x="1707" y="790"/>
                  </a:cubicBezTo>
                  <a:cubicBezTo>
                    <a:pt x="1672" y="768"/>
                    <a:pt x="1672" y="768"/>
                    <a:pt x="1672" y="768"/>
                  </a:cubicBezTo>
                  <a:cubicBezTo>
                    <a:pt x="1655" y="758"/>
                    <a:pt x="1655" y="758"/>
                    <a:pt x="1655" y="758"/>
                  </a:cubicBezTo>
                  <a:cubicBezTo>
                    <a:pt x="1639" y="746"/>
                    <a:pt x="1639" y="746"/>
                    <a:pt x="1639" y="746"/>
                  </a:cubicBezTo>
                  <a:cubicBezTo>
                    <a:pt x="1627" y="737"/>
                    <a:pt x="1617" y="729"/>
                    <a:pt x="1608" y="720"/>
                  </a:cubicBezTo>
                  <a:cubicBezTo>
                    <a:pt x="1590" y="700"/>
                    <a:pt x="1575" y="677"/>
                    <a:pt x="1571" y="651"/>
                  </a:cubicBezTo>
                  <a:cubicBezTo>
                    <a:pt x="1567" y="626"/>
                    <a:pt x="1575" y="599"/>
                    <a:pt x="1589" y="577"/>
                  </a:cubicBezTo>
                  <a:cubicBezTo>
                    <a:pt x="1602" y="554"/>
                    <a:pt x="1622" y="535"/>
                    <a:pt x="1642" y="518"/>
                  </a:cubicBezTo>
                  <a:cubicBezTo>
                    <a:pt x="1663" y="501"/>
                    <a:pt x="1685" y="485"/>
                    <a:pt x="1709" y="472"/>
                  </a:cubicBezTo>
                  <a:cubicBezTo>
                    <a:pt x="1804" y="419"/>
                    <a:pt x="1908" y="386"/>
                    <a:pt x="2011" y="351"/>
                  </a:cubicBezTo>
                  <a:cubicBezTo>
                    <a:pt x="2063" y="333"/>
                    <a:pt x="2114" y="315"/>
                    <a:pt x="2165" y="296"/>
                  </a:cubicBezTo>
                  <a:cubicBezTo>
                    <a:pt x="2216" y="276"/>
                    <a:pt x="2267" y="255"/>
                    <a:pt x="2315" y="229"/>
                  </a:cubicBezTo>
                  <a:cubicBezTo>
                    <a:pt x="2364" y="205"/>
                    <a:pt x="2413" y="178"/>
                    <a:pt x="2452" y="139"/>
                  </a:cubicBezTo>
                  <a:cubicBezTo>
                    <a:pt x="2472" y="119"/>
                    <a:pt x="2486" y="96"/>
                    <a:pt x="2500" y="72"/>
                  </a:cubicBezTo>
                  <a:cubicBezTo>
                    <a:pt x="2507" y="60"/>
                    <a:pt x="2513" y="48"/>
                    <a:pt x="2519" y="35"/>
                  </a:cubicBezTo>
                  <a:cubicBezTo>
                    <a:pt x="2522" y="29"/>
                    <a:pt x="2524" y="23"/>
                    <a:pt x="2527" y="16"/>
                  </a:cubicBezTo>
                  <a:cubicBezTo>
                    <a:pt x="2531" y="7"/>
                    <a:pt x="2531" y="7"/>
                    <a:pt x="2531" y="7"/>
                  </a:cubicBezTo>
                  <a:cubicBezTo>
                    <a:pt x="2532" y="2"/>
                    <a:pt x="2532" y="2"/>
                    <a:pt x="2532" y="2"/>
                  </a:cubicBezTo>
                  <a:lnTo>
                    <a:pt x="252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49" name="Freeform 21">
              <a:extLst>
                <a:ext uri="{FF2B5EF4-FFF2-40B4-BE49-F238E27FC236}">
                  <a16:creationId xmlns:a16="http://schemas.microsoft.com/office/drawing/2014/main" id="{CE9177D0-08AC-407E-B604-F76C59E34652}"/>
                </a:ext>
              </a:extLst>
            </p:cNvPr>
            <p:cNvSpPr>
              <a:spLocks noEditPoints="1"/>
            </p:cNvSpPr>
            <p:nvPr/>
          </p:nvSpPr>
          <p:spPr bwMode="auto">
            <a:xfrm>
              <a:off x="4079474" y="2794047"/>
              <a:ext cx="3855656" cy="4063318"/>
            </a:xfrm>
            <a:custGeom>
              <a:avLst/>
              <a:gdLst>
                <a:gd name="T0" fmla="*/ 3809 w 3809"/>
                <a:gd name="T1" fmla="*/ 4031 h 4031"/>
                <a:gd name="T2" fmla="*/ 3402 w 3809"/>
                <a:gd name="T3" fmla="*/ 3683 h 4031"/>
                <a:gd name="T4" fmla="*/ 3243 w 3809"/>
                <a:gd name="T5" fmla="*/ 3486 h 4031"/>
                <a:gd name="T6" fmla="*/ 2758 w 3809"/>
                <a:gd name="T7" fmla="*/ 3276 h 4031"/>
                <a:gd name="T8" fmla="*/ 2456 w 3809"/>
                <a:gd name="T9" fmla="*/ 3180 h 4031"/>
                <a:gd name="T10" fmla="*/ 1825 w 3809"/>
                <a:gd name="T11" fmla="*/ 2888 h 4031"/>
                <a:gd name="T12" fmla="*/ 1108 w 3809"/>
                <a:gd name="T13" fmla="*/ 2750 h 4031"/>
                <a:gd name="T14" fmla="*/ 1407 w 3809"/>
                <a:gd name="T15" fmla="*/ 2806 h 4031"/>
                <a:gd name="T16" fmla="*/ 302 w 3809"/>
                <a:gd name="T17" fmla="*/ 2646 h 4031"/>
                <a:gd name="T18" fmla="*/ 479 w 3809"/>
                <a:gd name="T19" fmla="*/ 2608 h 4031"/>
                <a:gd name="T20" fmla="*/ 157 w 3809"/>
                <a:gd name="T21" fmla="*/ 2366 h 4031"/>
                <a:gd name="T22" fmla="*/ 39 w 3809"/>
                <a:gd name="T23" fmla="*/ 2187 h 4031"/>
                <a:gd name="T24" fmla="*/ 171 w 3809"/>
                <a:gd name="T25" fmla="*/ 2062 h 4031"/>
                <a:gd name="T26" fmla="*/ 737 w 3809"/>
                <a:gd name="T27" fmla="*/ 1943 h 4031"/>
                <a:gd name="T28" fmla="*/ 549 w 3809"/>
                <a:gd name="T29" fmla="*/ 1991 h 4031"/>
                <a:gd name="T30" fmla="*/ 1129 w 3809"/>
                <a:gd name="T31" fmla="*/ 1794 h 4031"/>
                <a:gd name="T32" fmla="*/ 1369 w 3809"/>
                <a:gd name="T33" fmla="*/ 1762 h 4031"/>
                <a:gd name="T34" fmla="*/ 1569 w 3809"/>
                <a:gd name="T35" fmla="*/ 1735 h 4031"/>
                <a:gd name="T36" fmla="*/ 1821 w 3809"/>
                <a:gd name="T37" fmla="*/ 1778 h 4031"/>
                <a:gd name="T38" fmla="*/ 1779 w 3809"/>
                <a:gd name="T39" fmla="*/ 1716 h 4031"/>
                <a:gd name="T40" fmla="*/ 2422 w 3809"/>
                <a:gd name="T41" fmla="*/ 1722 h 4031"/>
                <a:gd name="T42" fmla="*/ 2590 w 3809"/>
                <a:gd name="T43" fmla="*/ 1643 h 4031"/>
                <a:gd name="T44" fmla="*/ 2764 w 3809"/>
                <a:gd name="T45" fmla="*/ 1613 h 4031"/>
                <a:gd name="T46" fmla="*/ 3167 w 3809"/>
                <a:gd name="T47" fmla="*/ 1505 h 4031"/>
                <a:gd name="T48" fmla="*/ 3018 w 3809"/>
                <a:gd name="T49" fmla="*/ 1602 h 4031"/>
                <a:gd name="T50" fmla="*/ 3207 w 3809"/>
                <a:gd name="T51" fmla="*/ 1303 h 4031"/>
                <a:gd name="T52" fmla="*/ 3165 w 3809"/>
                <a:gd name="T53" fmla="*/ 1210 h 4031"/>
                <a:gd name="T54" fmla="*/ 3070 w 3809"/>
                <a:gd name="T55" fmla="*/ 1128 h 4031"/>
                <a:gd name="T56" fmla="*/ 3025 w 3809"/>
                <a:gd name="T57" fmla="*/ 1041 h 4031"/>
                <a:gd name="T58" fmla="*/ 2963 w 3809"/>
                <a:gd name="T59" fmla="*/ 1073 h 4031"/>
                <a:gd name="T60" fmla="*/ 2690 w 3809"/>
                <a:gd name="T61" fmla="*/ 990 h 4031"/>
                <a:gd name="T62" fmla="*/ 2443 w 3809"/>
                <a:gd name="T63" fmla="*/ 885 h 4031"/>
                <a:gd name="T64" fmla="*/ 2384 w 3809"/>
                <a:gd name="T65" fmla="*/ 923 h 4031"/>
                <a:gd name="T66" fmla="*/ 1924 w 3809"/>
                <a:gd name="T67" fmla="*/ 835 h 4031"/>
                <a:gd name="T68" fmla="*/ 1976 w 3809"/>
                <a:gd name="T69" fmla="*/ 802 h 4031"/>
                <a:gd name="T70" fmla="*/ 1805 w 3809"/>
                <a:gd name="T71" fmla="*/ 812 h 4031"/>
                <a:gd name="T72" fmla="*/ 1476 w 3809"/>
                <a:gd name="T73" fmla="*/ 707 h 4031"/>
                <a:gd name="T74" fmla="*/ 1608 w 3809"/>
                <a:gd name="T75" fmla="*/ 732 h 4031"/>
                <a:gd name="T76" fmla="*/ 1231 w 3809"/>
                <a:gd name="T77" fmla="*/ 656 h 4031"/>
                <a:gd name="T78" fmla="*/ 1291 w 3809"/>
                <a:gd name="T79" fmla="*/ 640 h 4031"/>
                <a:gd name="T80" fmla="*/ 1132 w 3809"/>
                <a:gd name="T81" fmla="*/ 538 h 4031"/>
                <a:gd name="T82" fmla="*/ 1154 w 3809"/>
                <a:gd name="T83" fmla="*/ 482 h 4031"/>
                <a:gd name="T84" fmla="*/ 1233 w 3809"/>
                <a:gd name="T85" fmla="*/ 421 h 4031"/>
                <a:gd name="T86" fmla="*/ 1432 w 3809"/>
                <a:gd name="T87" fmla="*/ 356 h 4031"/>
                <a:gd name="T88" fmla="*/ 1360 w 3809"/>
                <a:gd name="T89" fmla="*/ 393 h 4031"/>
                <a:gd name="T90" fmla="*/ 1560 w 3809"/>
                <a:gd name="T91" fmla="*/ 276 h 4031"/>
                <a:gd name="T92" fmla="*/ 1686 w 3809"/>
                <a:gd name="T93" fmla="*/ 258 h 4031"/>
                <a:gd name="T94" fmla="*/ 1621 w 3809"/>
                <a:gd name="T95" fmla="*/ 248 h 4031"/>
                <a:gd name="T96" fmla="*/ 1830 w 3809"/>
                <a:gd name="T97" fmla="*/ 161 h 4031"/>
                <a:gd name="T98" fmla="*/ 1790 w 3809"/>
                <a:gd name="T99" fmla="*/ 198 h 4031"/>
                <a:gd name="T100" fmla="*/ 1853 w 3809"/>
                <a:gd name="T101" fmla="*/ 101 h 4031"/>
                <a:gd name="T102" fmla="*/ 1897 w 3809"/>
                <a:gd name="T103" fmla="*/ 81 h 4031"/>
                <a:gd name="T104" fmla="*/ 1872 w 3809"/>
                <a:gd name="T105" fmla="*/ 75 h 4031"/>
                <a:gd name="T106" fmla="*/ 1927 w 3809"/>
                <a:gd name="T107" fmla="*/ 5 h 4031"/>
                <a:gd name="T108" fmla="*/ 1923 w 3809"/>
                <a:gd name="T109" fmla="*/ 29 h 40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09" h="4031">
                  <a:moveTo>
                    <a:pt x="3501" y="3996"/>
                  </a:moveTo>
                  <a:cubicBezTo>
                    <a:pt x="3798" y="3996"/>
                    <a:pt x="3798" y="3996"/>
                    <a:pt x="3798" y="3996"/>
                  </a:cubicBezTo>
                  <a:cubicBezTo>
                    <a:pt x="3809" y="4031"/>
                    <a:pt x="3809" y="4031"/>
                    <a:pt x="3809" y="4031"/>
                  </a:cubicBezTo>
                  <a:cubicBezTo>
                    <a:pt x="3509" y="4031"/>
                    <a:pt x="3509" y="4031"/>
                    <a:pt x="3509" y="4031"/>
                  </a:cubicBezTo>
                  <a:lnTo>
                    <a:pt x="3501" y="3996"/>
                  </a:lnTo>
                  <a:close/>
                  <a:moveTo>
                    <a:pt x="3402" y="3683"/>
                  </a:moveTo>
                  <a:cubicBezTo>
                    <a:pt x="3670" y="3664"/>
                    <a:pt x="3670" y="3664"/>
                    <a:pt x="3670" y="3664"/>
                  </a:cubicBezTo>
                  <a:cubicBezTo>
                    <a:pt x="3616" y="3520"/>
                    <a:pt x="3439" y="3423"/>
                    <a:pt x="3439" y="3423"/>
                  </a:cubicBezTo>
                  <a:cubicBezTo>
                    <a:pt x="3243" y="3486"/>
                    <a:pt x="3243" y="3486"/>
                    <a:pt x="3243" y="3486"/>
                  </a:cubicBezTo>
                  <a:cubicBezTo>
                    <a:pt x="3373" y="3590"/>
                    <a:pt x="3402" y="3683"/>
                    <a:pt x="3402" y="3683"/>
                  </a:cubicBezTo>
                  <a:close/>
                  <a:moveTo>
                    <a:pt x="2456" y="3180"/>
                  </a:moveTo>
                  <a:cubicBezTo>
                    <a:pt x="2594" y="3215"/>
                    <a:pt x="2758" y="3276"/>
                    <a:pt x="2758" y="3276"/>
                  </a:cubicBezTo>
                  <a:cubicBezTo>
                    <a:pt x="2984" y="3203"/>
                    <a:pt x="2984" y="3203"/>
                    <a:pt x="2984" y="3203"/>
                  </a:cubicBezTo>
                  <a:cubicBezTo>
                    <a:pt x="2951" y="3168"/>
                    <a:pt x="2618" y="3083"/>
                    <a:pt x="2618" y="3083"/>
                  </a:cubicBezTo>
                  <a:lnTo>
                    <a:pt x="2456" y="3180"/>
                  </a:lnTo>
                  <a:close/>
                  <a:moveTo>
                    <a:pt x="2026" y="3068"/>
                  </a:moveTo>
                  <a:cubicBezTo>
                    <a:pt x="2193" y="2967"/>
                    <a:pt x="2193" y="2967"/>
                    <a:pt x="2193" y="2967"/>
                  </a:cubicBezTo>
                  <a:cubicBezTo>
                    <a:pt x="2124" y="2940"/>
                    <a:pt x="1825" y="2888"/>
                    <a:pt x="1825" y="2888"/>
                  </a:cubicBezTo>
                  <a:cubicBezTo>
                    <a:pt x="1696" y="2990"/>
                    <a:pt x="1696" y="2990"/>
                    <a:pt x="1696" y="2990"/>
                  </a:cubicBezTo>
                  <a:cubicBezTo>
                    <a:pt x="1857" y="3023"/>
                    <a:pt x="2026" y="3068"/>
                    <a:pt x="2026" y="3068"/>
                  </a:cubicBezTo>
                  <a:close/>
                  <a:moveTo>
                    <a:pt x="1108" y="2750"/>
                  </a:moveTo>
                  <a:cubicBezTo>
                    <a:pt x="960" y="2839"/>
                    <a:pt x="960" y="2839"/>
                    <a:pt x="960" y="2839"/>
                  </a:cubicBezTo>
                  <a:cubicBezTo>
                    <a:pt x="960" y="2839"/>
                    <a:pt x="1221" y="2887"/>
                    <a:pt x="1282" y="2903"/>
                  </a:cubicBezTo>
                  <a:cubicBezTo>
                    <a:pt x="1282" y="2903"/>
                    <a:pt x="1374" y="2832"/>
                    <a:pt x="1407" y="2806"/>
                  </a:cubicBezTo>
                  <a:cubicBezTo>
                    <a:pt x="1407" y="2806"/>
                    <a:pt x="1228" y="2764"/>
                    <a:pt x="1108" y="2750"/>
                  </a:cubicBezTo>
                  <a:close/>
                  <a:moveTo>
                    <a:pt x="479" y="2608"/>
                  </a:moveTo>
                  <a:cubicBezTo>
                    <a:pt x="302" y="2646"/>
                    <a:pt x="302" y="2646"/>
                    <a:pt x="302" y="2646"/>
                  </a:cubicBezTo>
                  <a:cubicBezTo>
                    <a:pt x="302" y="2646"/>
                    <a:pt x="413" y="2719"/>
                    <a:pt x="606" y="2762"/>
                  </a:cubicBezTo>
                  <a:cubicBezTo>
                    <a:pt x="606" y="2762"/>
                    <a:pt x="702" y="2710"/>
                    <a:pt x="742" y="2682"/>
                  </a:cubicBezTo>
                  <a:cubicBezTo>
                    <a:pt x="742" y="2682"/>
                    <a:pt x="592" y="2656"/>
                    <a:pt x="479" y="2608"/>
                  </a:cubicBezTo>
                  <a:close/>
                  <a:moveTo>
                    <a:pt x="77" y="2501"/>
                  </a:moveTo>
                  <a:cubicBezTo>
                    <a:pt x="79" y="2502"/>
                    <a:pt x="228" y="2471"/>
                    <a:pt x="228" y="2471"/>
                  </a:cubicBezTo>
                  <a:cubicBezTo>
                    <a:pt x="228" y="2471"/>
                    <a:pt x="155" y="2402"/>
                    <a:pt x="157" y="2366"/>
                  </a:cubicBezTo>
                  <a:cubicBezTo>
                    <a:pt x="0" y="2360"/>
                    <a:pt x="0" y="2360"/>
                    <a:pt x="0" y="2360"/>
                  </a:cubicBezTo>
                  <a:cubicBezTo>
                    <a:pt x="0" y="2360"/>
                    <a:pt x="11" y="2447"/>
                    <a:pt x="77" y="2501"/>
                  </a:cubicBezTo>
                  <a:close/>
                  <a:moveTo>
                    <a:pt x="39" y="2187"/>
                  </a:moveTo>
                  <a:cubicBezTo>
                    <a:pt x="192" y="2197"/>
                    <a:pt x="192" y="2197"/>
                    <a:pt x="192" y="2197"/>
                  </a:cubicBezTo>
                  <a:cubicBezTo>
                    <a:pt x="192" y="2197"/>
                    <a:pt x="212" y="2158"/>
                    <a:pt x="296" y="2102"/>
                  </a:cubicBezTo>
                  <a:cubicBezTo>
                    <a:pt x="171" y="2062"/>
                    <a:pt x="171" y="2062"/>
                    <a:pt x="171" y="2062"/>
                  </a:cubicBezTo>
                  <a:cubicBezTo>
                    <a:pt x="171" y="2062"/>
                    <a:pt x="70" y="2130"/>
                    <a:pt x="39" y="2187"/>
                  </a:cubicBezTo>
                  <a:close/>
                  <a:moveTo>
                    <a:pt x="549" y="1991"/>
                  </a:moveTo>
                  <a:cubicBezTo>
                    <a:pt x="596" y="1973"/>
                    <a:pt x="737" y="1943"/>
                    <a:pt x="737" y="1943"/>
                  </a:cubicBezTo>
                  <a:cubicBezTo>
                    <a:pt x="633" y="1881"/>
                    <a:pt x="633" y="1881"/>
                    <a:pt x="633" y="1881"/>
                  </a:cubicBezTo>
                  <a:cubicBezTo>
                    <a:pt x="498" y="1907"/>
                    <a:pt x="407" y="1952"/>
                    <a:pt x="407" y="1952"/>
                  </a:cubicBezTo>
                  <a:lnTo>
                    <a:pt x="549" y="1991"/>
                  </a:lnTo>
                  <a:close/>
                  <a:moveTo>
                    <a:pt x="1018" y="1890"/>
                  </a:moveTo>
                  <a:cubicBezTo>
                    <a:pt x="1086" y="1878"/>
                    <a:pt x="1201" y="1860"/>
                    <a:pt x="1201" y="1860"/>
                  </a:cubicBezTo>
                  <a:cubicBezTo>
                    <a:pt x="1129" y="1794"/>
                    <a:pt x="1129" y="1794"/>
                    <a:pt x="1129" y="1794"/>
                  </a:cubicBezTo>
                  <a:cubicBezTo>
                    <a:pt x="913" y="1827"/>
                    <a:pt x="913" y="1827"/>
                    <a:pt x="913" y="1827"/>
                  </a:cubicBezTo>
                  <a:lnTo>
                    <a:pt x="1018" y="1890"/>
                  </a:lnTo>
                  <a:close/>
                  <a:moveTo>
                    <a:pt x="1369" y="1762"/>
                  </a:moveTo>
                  <a:cubicBezTo>
                    <a:pt x="1438" y="1830"/>
                    <a:pt x="1438" y="1830"/>
                    <a:pt x="1438" y="1830"/>
                  </a:cubicBezTo>
                  <a:cubicBezTo>
                    <a:pt x="1438" y="1830"/>
                    <a:pt x="1547" y="1806"/>
                    <a:pt x="1619" y="1804"/>
                  </a:cubicBezTo>
                  <a:cubicBezTo>
                    <a:pt x="1569" y="1735"/>
                    <a:pt x="1569" y="1735"/>
                    <a:pt x="1569" y="1735"/>
                  </a:cubicBezTo>
                  <a:cubicBezTo>
                    <a:pt x="1569" y="1735"/>
                    <a:pt x="1439" y="1745"/>
                    <a:pt x="1369" y="1762"/>
                  </a:cubicBezTo>
                  <a:close/>
                  <a:moveTo>
                    <a:pt x="1779" y="1716"/>
                  </a:moveTo>
                  <a:cubicBezTo>
                    <a:pt x="1821" y="1778"/>
                    <a:pt x="1821" y="1778"/>
                    <a:pt x="1821" y="1778"/>
                  </a:cubicBezTo>
                  <a:cubicBezTo>
                    <a:pt x="1821" y="1778"/>
                    <a:pt x="1966" y="1760"/>
                    <a:pt x="2017" y="1756"/>
                  </a:cubicBezTo>
                  <a:cubicBezTo>
                    <a:pt x="1972" y="1693"/>
                    <a:pt x="1972" y="1693"/>
                    <a:pt x="1972" y="1693"/>
                  </a:cubicBezTo>
                  <a:cubicBezTo>
                    <a:pt x="1972" y="1693"/>
                    <a:pt x="1856" y="1699"/>
                    <a:pt x="1779" y="1716"/>
                  </a:cubicBezTo>
                  <a:close/>
                  <a:moveTo>
                    <a:pt x="2186" y="1676"/>
                  </a:moveTo>
                  <a:cubicBezTo>
                    <a:pt x="2229" y="1735"/>
                    <a:pt x="2229" y="1735"/>
                    <a:pt x="2229" y="1735"/>
                  </a:cubicBezTo>
                  <a:cubicBezTo>
                    <a:pt x="2229" y="1735"/>
                    <a:pt x="2341" y="1725"/>
                    <a:pt x="2422" y="1722"/>
                  </a:cubicBezTo>
                  <a:cubicBezTo>
                    <a:pt x="2370" y="1663"/>
                    <a:pt x="2370" y="1663"/>
                    <a:pt x="2370" y="1663"/>
                  </a:cubicBezTo>
                  <a:cubicBezTo>
                    <a:pt x="2370" y="1663"/>
                    <a:pt x="2233" y="1667"/>
                    <a:pt x="2186" y="1676"/>
                  </a:cubicBezTo>
                  <a:close/>
                  <a:moveTo>
                    <a:pt x="2590" y="1643"/>
                  </a:moveTo>
                  <a:cubicBezTo>
                    <a:pt x="2639" y="1695"/>
                    <a:pt x="2639" y="1695"/>
                    <a:pt x="2639" y="1695"/>
                  </a:cubicBezTo>
                  <a:cubicBezTo>
                    <a:pt x="2639" y="1695"/>
                    <a:pt x="2762" y="1685"/>
                    <a:pt x="2833" y="1658"/>
                  </a:cubicBezTo>
                  <a:cubicBezTo>
                    <a:pt x="2764" y="1613"/>
                    <a:pt x="2764" y="1613"/>
                    <a:pt x="2764" y="1613"/>
                  </a:cubicBezTo>
                  <a:cubicBezTo>
                    <a:pt x="2764" y="1613"/>
                    <a:pt x="2703" y="1629"/>
                    <a:pt x="2590" y="1643"/>
                  </a:cubicBezTo>
                  <a:close/>
                  <a:moveTo>
                    <a:pt x="3018" y="1602"/>
                  </a:moveTo>
                  <a:cubicBezTo>
                    <a:pt x="3120" y="1560"/>
                    <a:pt x="3167" y="1505"/>
                    <a:pt x="3167" y="1505"/>
                  </a:cubicBezTo>
                  <a:cubicBezTo>
                    <a:pt x="3154" y="1505"/>
                    <a:pt x="3085" y="1486"/>
                    <a:pt x="3085" y="1486"/>
                  </a:cubicBezTo>
                  <a:cubicBezTo>
                    <a:pt x="3046" y="1524"/>
                    <a:pt x="2950" y="1561"/>
                    <a:pt x="2950" y="1561"/>
                  </a:cubicBezTo>
                  <a:lnTo>
                    <a:pt x="3018" y="1602"/>
                  </a:lnTo>
                  <a:close/>
                  <a:moveTo>
                    <a:pt x="3256" y="1400"/>
                  </a:moveTo>
                  <a:cubicBezTo>
                    <a:pt x="3286" y="1346"/>
                    <a:pt x="3269" y="1295"/>
                    <a:pt x="3269" y="1295"/>
                  </a:cubicBezTo>
                  <a:cubicBezTo>
                    <a:pt x="3207" y="1303"/>
                    <a:pt x="3207" y="1303"/>
                    <a:pt x="3207" y="1303"/>
                  </a:cubicBezTo>
                  <a:cubicBezTo>
                    <a:pt x="3212" y="1343"/>
                    <a:pt x="3185" y="1379"/>
                    <a:pt x="3185" y="1379"/>
                  </a:cubicBezTo>
                  <a:lnTo>
                    <a:pt x="3256" y="1400"/>
                  </a:lnTo>
                  <a:close/>
                  <a:moveTo>
                    <a:pt x="3165" y="1210"/>
                  </a:moveTo>
                  <a:cubicBezTo>
                    <a:pt x="3241" y="1198"/>
                    <a:pt x="3241" y="1198"/>
                    <a:pt x="3241" y="1198"/>
                  </a:cubicBezTo>
                  <a:cubicBezTo>
                    <a:pt x="3210" y="1148"/>
                    <a:pt x="3133" y="1104"/>
                    <a:pt x="3133" y="1104"/>
                  </a:cubicBezTo>
                  <a:cubicBezTo>
                    <a:pt x="3070" y="1128"/>
                    <a:pt x="3070" y="1128"/>
                    <a:pt x="3070" y="1128"/>
                  </a:cubicBezTo>
                  <a:cubicBezTo>
                    <a:pt x="3114" y="1151"/>
                    <a:pt x="3165" y="1210"/>
                    <a:pt x="3165" y="1210"/>
                  </a:cubicBezTo>
                  <a:close/>
                  <a:moveTo>
                    <a:pt x="2963" y="1073"/>
                  </a:moveTo>
                  <a:cubicBezTo>
                    <a:pt x="3025" y="1041"/>
                    <a:pt x="3025" y="1041"/>
                    <a:pt x="3025" y="1041"/>
                  </a:cubicBezTo>
                  <a:cubicBezTo>
                    <a:pt x="3025" y="1041"/>
                    <a:pt x="2952" y="1004"/>
                    <a:pt x="2883" y="982"/>
                  </a:cubicBezTo>
                  <a:cubicBezTo>
                    <a:pt x="2824" y="1018"/>
                    <a:pt x="2824" y="1018"/>
                    <a:pt x="2824" y="1018"/>
                  </a:cubicBezTo>
                  <a:cubicBezTo>
                    <a:pt x="2824" y="1018"/>
                    <a:pt x="2893" y="1036"/>
                    <a:pt x="2963" y="1073"/>
                  </a:cubicBezTo>
                  <a:close/>
                  <a:moveTo>
                    <a:pt x="2576" y="912"/>
                  </a:moveTo>
                  <a:cubicBezTo>
                    <a:pt x="2515" y="949"/>
                    <a:pt x="2515" y="949"/>
                    <a:pt x="2515" y="949"/>
                  </a:cubicBezTo>
                  <a:cubicBezTo>
                    <a:pt x="2515" y="949"/>
                    <a:pt x="2621" y="968"/>
                    <a:pt x="2690" y="990"/>
                  </a:cubicBezTo>
                  <a:cubicBezTo>
                    <a:pt x="2760" y="951"/>
                    <a:pt x="2760" y="951"/>
                    <a:pt x="2760" y="951"/>
                  </a:cubicBezTo>
                  <a:cubicBezTo>
                    <a:pt x="2760" y="951"/>
                    <a:pt x="2611" y="916"/>
                    <a:pt x="2576" y="912"/>
                  </a:cubicBezTo>
                  <a:close/>
                  <a:moveTo>
                    <a:pt x="2443" y="885"/>
                  </a:moveTo>
                  <a:cubicBezTo>
                    <a:pt x="2267" y="857"/>
                    <a:pt x="2267" y="857"/>
                    <a:pt x="2267" y="857"/>
                  </a:cubicBezTo>
                  <a:cubicBezTo>
                    <a:pt x="2216" y="890"/>
                    <a:pt x="2216" y="890"/>
                    <a:pt x="2216" y="890"/>
                  </a:cubicBezTo>
                  <a:cubicBezTo>
                    <a:pt x="2384" y="923"/>
                    <a:pt x="2384" y="923"/>
                    <a:pt x="2384" y="923"/>
                  </a:cubicBezTo>
                  <a:lnTo>
                    <a:pt x="2443" y="885"/>
                  </a:lnTo>
                  <a:close/>
                  <a:moveTo>
                    <a:pt x="1976" y="802"/>
                  </a:moveTo>
                  <a:cubicBezTo>
                    <a:pt x="1976" y="802"/>
                    <a:pt x="1922" y="835"/>
                    <a:pt x="1924" y="835"/>
                  </a:cubicBezTo>
                  <a:cubicBezTo>
                    <a:pt x="1926" y="834"/>
                    <a:pt x="2080" y="868"/>
                    <a:pt x="2080" y="868"/>
                  </a:cubicBezTo>
                  <a:cubicBezTo>
                    <a:pt x="2136" y="829"/>
                    <a:pt x="2136" y="829"/>
                    <a:pt x="2136" y="829"/>
                  </a:cubicBezTo>
                  <a:lnTo>
                    <a:pt x="1976" y="802"/>
                  </a:lnTo>
                  <a:close/>
                  <a:moveTo>
                    <a:pt x="1720" y="757"/>
                  </a:moveTo>
                  <a:cubicBezTo>
                    <a:pt x="1672" y="786"/>
                    <a:pt x="1672" y="786"/>
                    <a:pt x="1672" y="786"/>
                  </a:cubicBezTo>
                  <a:cubicBezTo>
                    <a:pt x="1805" y="812"/>
                    <a:pt x="1805" y="812"/>
                    <a:pt x="1805" y="812"/>
                  </a:cubicBezTo>
                  <a:cubicBezTo>
                    <a:pt x="1859" y="776"/>
                    <a:pt x="1859" y="776"/>
                    <a:pt x="1859" y="776"/>
                  </a:cubicBezTo>
                  <a:lnTo>
                    <a:pt x="1720" y="757"/>
                  </a:lnTo>
                  <a:close/>
                  <a:moveTo>
                    <a:pt x="1476" y="707"/>
                  </a:moveTo>
                  <a:cubicBezTo>
                    <a:pt x="1425" y="734"/>
                    <a:pt x="1425" y="734"/>
                    <a:pt x="1425" y="734"/>
                  </a:cubicBezTo>
                  <a:cubicBezTo>
                    <a:pt x="1558" y="766"/>
                    <a:pt x="1558" y="766"/>
                    <a:pt x="1558" y="766"/>
                  </a:cubicBezTo>
                  <a:cubicBezTo>
                    <a:pt x="1558" y="766"/>
                    <a:pt x="1611" y="733"/>
                    <a:pt x="1608" y="732"/>
                  </a:cubicBezTo>
                  <a:cubicBezTo>
                    <a:pt x="1605" y="731"/>
                    <a:pt x="1476" y="707"/>
                    <a:pt x="1476" y="707"/>
                  </a:cubicBezTo>
                  <a:close/>
                  <a:moveTo>
                    <a:pt x="1291" y="640"/>
                  </a:moveTo>
                  <a:cubicBezTo>
                    <a:pt x="1231" y="656"/>
                    <a:pt x="1231" y="656"/>
                    <a:pt x="1231" y="656"/>
                  </a:cubicBezTo>
                  <a:cubicBezTo>
                    <a:pt x="1325" y="707"/>
                    <a:pt x="1325" y="707"/>
                    <a:pt x="1325" y="707"/>
                  </a:cubicBezTo>
                  <a:cubicBezTo>
                    <a:pt x="1383" y="680"/>
                    <a:pt x="1383" y="680"/>
                    <a:pt x="1383" y="680"/>
                  </a:cubicBezTo>
                  <a:cubicBezTo>
                    <a:pt x="1383" y="680"/>
                    <a:pt x="1348" y="666"/>
                    <a:pt x="1291" y="640"/>
                  </a:cubicBezTo>
                  <a:close/>
                  <a:moveTo>
                    <a:pt x="1231" y="596"/>
                  </a:moveTo>
                  <a:cubicBezTo>
                    <a:pt x="1185" y="571"/>
                    <a:pt x="1195" y="534"/>
                    <a:pt x="1195" y="534"/>
                  </a:cubicBezTo>
                  <a:cubicBezTo>
                    <a:pt x="1132" y="538"/>
                    <a:pt x="1132" y="538"/>
                    <a:pt x="1132" y="538"/>
                  </a:cubicBezTo>
                  <a:cubicBezTo>
                    <a:pt x="1120" y="575"/>
                    <a:pt x="1165" y="614"/>
                    <a:pt x="1165" y="614"/>
                  </a:cubicBezTo>
                  <a:lnTo>
                    <a:pt x="1231" y="596"/>
                  </a:lnTo>
                  <a:close/>
                  <a:moveTo>
                    <a:pt x="1154" y="482"/>
                  </a:moveTo>
                  <a:cubicBezTo>
                    <a:pt x="1219" y="485"/>
                    <a:pt x="1219" y="485"/>
                    <a:pt x="1219" y="485"/>
                  </a:cubicBezTo>
                  <a:cubicBezTo>
                    <a:pt x="1219" y="485"/>
                    <a:pt x="1231" y="462"/>
                    <a:pt x="1280" y="432"/>
                  </a:cubicBezTo>
                  <a:cubicBezTo>
                    <a:pt x="1233" y="421"/>
                    <a:pt x="1233" y="421"/>
                    <a:pt x="1233" y="421"/>
                  </a:cubicBezTo>
                  <a:cubicBezTo>
                    <a:pt x="1233" y="421"/>
                    <a:pt x="1172" y="455"/>
                    <a:pt x="1154" y="482"/>
                  </a:cubicBezTo>
                  <a:close/>
                  <a:moveTo>
                    <a:pt x="1360" y="393"/>
                  </a:moveTo>
                  <a:cubicBezTo>
                    <a:pt x="1432" y="356"/>
                    <a:pt x="1432" y="356"/>
                    <a:pt x="1432" y="356"/>
                  </a:cubicBezTo>
                  <a:cubicBezTo>
                    <a:pt x="1382" y="345"/>
                    <a:pt x="1382" y="345"/>
                    <a:pt x="1382" y="345"/>
                  </a:cubicBezTo>
                  <a:cubicBezTo>
                    <a:pt x="1306" y="381"/>
                    <a:pt x="1306" y="381"/>
                    <a:pt x="1306" y="381"/>
                  </a:cubicBezTo>
                  <a:lnTo>
                    <a:pt x="1360" y="393"/>
                  </a:lnTo>
                  <a:close/>
                  <a:moveTo>
                    <a:pt x="1535" y="320"/>
                  </a:moveTo>
                  <a:cubicBezTo>
                    <a:pt x="1619" y="286"/>
                    <a:pt x="1619" y="286"/>
                    <a:pt x="1619" y="286"/>
                  </a:cubicBezTo>
                  <a:cubicBezTo>
                    <a:pt x="1560" y="276"/>
                    <a:pt x="1560" y="276"/>
                    <a:pt x="1560" y="276"/>
                  </a:cubicBezTo>
                  <a:cubicBezTo>
                    <a:pt x="1560" y="276"/>
                    <a:pt x="1482" y="306"/>
                    <a:pt x="1479" y="307"/>
                  </a:cubicBezTo>
                  <a:lnTo>
                    <a:pt x="1535" y="320"/>
                  </a:lnTo>
                  <a:close/>
                  <a:moveTo>
                    <a:pt x="1686" y="258"/>
                  </a:moveTo>
                  <a:cubicBezTo>
                    <a:pt x="1715" y="244"/>
                    <a:pt x="1745" y="223"/>
                    <a:pt x="1745" y="223"/>
                  </a:cubicBezTo>
                  <a:cubicBezTo>
                    <a:pt x="1692" y="215"/>
                    <a:pt x="1692" y="215"/>
                    <a:pt x="1692" y="215"/>
                  </a:cubicBezTo>
                  <a:cubicBezTo>
                    <a:pt x="1667" y="229"/>
                    <a:pt x="1621" y="248"/>
                    <a:pt x="1621" y="248"/>
                  </a:cubicBezTo>
                  <a:lnTo>
                    <a:pt x="1686" y="258"/>
                  </a:lnTo>
                  <a:close/>
                  <a:moveTo>
                    <a:pt x="1790" y="198"/>
                  </a:moveTo>
                  <a:cubicBezTo>
                    <a:pt x="1805" y="188"/>
                    <a:pt x="1830" y="161"/>
                    <a:pt x="1830" y="161"/>
                  </a:cubicBezTo>
                  <a:cubicBezTo>
                    <a:pt x="1789" y="154"/>
                    <a:pt x="1789" y="154"/>
                    <a:pt x="1789" y="154"/>
                  </a:cubicBezTo>
                  <a:cubicBezTo>
                    <a:pt x="1768" y="170"/>
                    <a:pt x="1737" y="187"/>
                    <a:pt x="1737" y="187"/>
                  </a:cubicBezTo>
                  <a:lnTo>
                    <a:pt x="1790" y="198"/>
                  </a:lnTo>
                  <a:close/>
                  <a:moveTo>
                    <a:pt x="1859" y="135"/>
                  </a:moveTo>
                  <a:cubicBezTo>
                    <a:pt x="1870" y="121"/>
                    <a:pt x="1878" y="106"/>
                    <a:pt x="1878" y="106"/>
                  </a:cubicBezTo>
                  <a:cubicBezTo>
                    <a:pt x="1853" y="101"/>
                    <a:pt x="1853" y="101"/>
                    <a:pt x="1853" y="101"/>
                  </a:cubicBezTo>
                  <a:cubicBezTo>
                    <a:pt x="1840" y="113"/>
                    <a:pt x="1819" y="129"/>
                    <a:pt x="1819" y="129"/>
                  </a:cubicBezTo>
                  <a:lnTo>
                    <a:pt x="1859" y="135"/>
                  </a:lnTo>
                  <a:close/>
                  <a:moveTo>
                    <a:pt x="1897" y="81"/>
                  </a:moveTo>
                  <a:cubicBezTo>
                    <a:pt x="1902" y="75"/>
                    <a:pt x="1915" y="49"/>
                    <a:pt x="1915" y="49"/>
                  </a:cubicBezTo>
                  <a:cubicBezTo>
                    <a:pt x="1896" y="46"/>
                    <a:pt x="1896" y="46"/>
                    <a:pt x="1896" y="46"/>
                  </a:cubicBezTo>
                  <a:cubicBezTo>
                    <a:pt x="1872" y="75"/>
                    <a:pt x="1872" y="75"/>
                    <a:pt x="1872" y="75"/>
                  </a:cubicBezTo>
                  <a:lnTo>
                    <a:pt x="1897" y="81"/>
                  </a:lnTo>
                  <a:close/>
                  <a:moveTo>
                    <a:pt x="1923" y="29"/>
                  </a:moveTo>
                  <a:cubicBezTo>
                    <a:pt x="1927" y="5"/>
                    <a:pt x="1927" y="5"/>
                    <a:pt x="1927" y="5"/>
                  </a:cubicBezTo>
                  <a:cubicBezTo>
                    <a:pt x="1918" y="0"/>
                    <a:pt x="1918" y="0"/>
                    <a:pt x="1918" y="0"/>
                  </a:cubicBezTo>
                  <a:cubicBezTo>
                    <a:pt x="1905" y="24"/>
                    <a:pt x="1905" y="24"/>
                    <a:pt x="1905" y="24"/>
                  </a:cubicBezTo>
                  <a:lnTo>
                    <a:pt x="1923" y="29"/>
                  </a:lnTo>
                  <a:close/>
                </a:path>
              </a:pathLst>
            </a:custGeom>
            <a:solidFill>
              <a:srgbClr val="FFFFFF"/>
            </a:solidFill>
            <a:ln w="31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grpSp>
        <p:nvGrpSpPr>
          <p:cNvPr id="50" name="Group 49">
            <a:extLst>
              <a:ext uri="{FF2B5EF4-FFF2-40B4-BE49-F238E27FC236}">
                <a16:creationId xmlns:a16="http://schemas.microsoft.com/office/drawing/2014/main" id="{B27F02D8-DF85-44DA-90B2-5DD8E9535170}"/>
              </a:ext>
            </a:extLst>
          </p:cNvPr>
          <p:cNvGrpSpPr/>
          <p:nvPr/>
        </p:nvGrpSpPr>
        <p:grpSpPr>
          <a:xfrm>
            <a:off x="5983936" y="1642734"/>
            <a:ext cx="908149" cy="1128551"/>
            <a:chOff x="5983936" y="1642734"/>
            <a:chExt cx="908149" cy="1128551"/>
          </a:xfrm>
        </p:grpSpPr>
        <p:sp>
          <p:nvSpPr>
            <p:cNvPr id="51" name="Freeform 25">
              <a:extLst>
                <a:ext uri="{FF2B5EF4-FFF2-40B4-BE49-F238E27FC236}">
                  <a16:creationId xmlns:a16="http://schemas.microsoft.com/office/drawing/2014/main" id="{02826321-E8C1-47E6-A295-649023AB1B3E}"/>
                </a:ext>
              </a:extLst>
            </p:cNvPr>
            <p:cNvSpPr>
              <a:spLocks/>
            </p:cNvSpPr>
            <p:nvPr/>
          </p:nvSpPr>
          <p:spPr bwMode="auto">
            <a:xfrm>
              <a:off x="6524091" y="1974047"/>
              <a:ext cx="367994" cy="395209"/>
            </a:xfrm>
            <a:custGeom>
              <a:avLst/>
              <a:gdLst>
                <a:gd name="T0" fmla="*/ 364 w 364"/>
                <a:gd name="T1" fmla="*/ 392 h 392"/>
                <a:gd name="T2" fmla="*/ 337 w 364"/>
                <a:gd name="T3" fmla="*/ 90 h 392"/>
                <a:gd name="T4" fmla="*/ 225 w 364"/>
                <a:gd name="T5" fmla="*/ 57 h 392"/>
                <a:gd name="T6" fmla="*/ 122 w 364"/>
                <a:gd name="T7" fmla="*/ 0 h 392"/>
                <a:gd name="T8" fmla="*/ 0 w 364"/>
                <a:gd name="T9" fmla="*/ 311 h 392"/>
                <a:gd name="T10" fmla="*/ 159 w 364"/>
                <a:gd name="T11" fmla="*/ 361 h 392"/>
                <a:gd name="T12" fmla="*/ 364 w 364"/>
                <a:gd name="T13" fmla="*/ 392 h 392"/>
              </a:gdLst>
              <a:ahLst/>
              <a:cxnLst>
                <a:cxn ang="0">
                  <a:pos x="T0" y="T1"/>
                </a:cxn>
                <a:cxn ang="0">
                  <a:pos x="T2" y="T3"/>
                </a:cxn>
                <a:cxn ang="0">
                  <a:pos x="T4" y="T5"/>
                </a:cxn>
                <a:cxn ang="0">
                  <a:pos x="T6" y="T7"/>
                </a:cxn>
                <a:cxn ang="0">
                  <a:pos x="T8" y="T9"/>
                </a:cxn>
                <a:cxn ang="0">
                  <a:pos x="T10" y="T11"/>
                </a:cxn>
                <a:cxn ang="0">
                  <a:pos x="T12" y="T13"/>
                </a:cxn>
              </a:cxnLst>
              <a:rect l="0" t="0" r="r" b="b"/>
              <a:pathLst>
                <a:path w="364" h="392">
                  <a:moveTo>
                    <a:pt x="364" y="392"/>
                  </a:moveTo>
                  <a:cubicBezTo>
                    <a:pt x="361" y="240"/>
                    <a:pt x="337" y="90"/>
                    <a:pt x="337" y="90"/>
                  </a:cubicBezTo>
                  <a:cubicBezTo>
                    <a:pt x="318" y="45"/>
                    <a:pt x="247" y="55"/>
                    <a:pt x="225" y="57"/>
                  </a:cubicBezTo>
                  <a:cubicBezTo>
                    <a:pt x="202" y="58"/>
                    <a:pt x="151" y="57"/>
                    <a:pt x="122" y="0"/>
                  </a:cubicBezTo>
                  <a:cubicBezTo>
                    <a:pt x="0" y="311"/>
                    <a:pt x="0" y="311"/>
                    <a:pt x="0" y="311"/>
                  </a:cubicBezTo>
                  <a:cubicBezTo>
                    <a:pt x="0" y="311"/>
                    <a:pt x="19" y="381"/>
                    <a:pt x="159" y="361"/>
                  </a:cubicBezTo>
                  <a:cubicBezTo>
                    <a:pt x="316" y="339"/>
                    <a:pt x="364" y="392"/>
                    <a:pt x="364" y="392"/>
                  </a:cubicBezTo>
                  <a:close/>
                </a:path>
              </a:pathLst>
            </a:custGeom>
            <a:solidFill>
              <a:schemeClr val="tx2"/>
            </a:solidFill>
            <a:ln w="31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52" name="Line 22">
              <a:extLst>
                <a:ext uri="{FF2B5EF4-FFF2-40B4-BE49-F238E27FC236}">
                  <a16:creationId xmlns:a16="http://schemas.microsoft.com/office/drawing/2014/main" id="{93497827-8A5A-439A-BCFF-81F653897AC3}"/>
                </a:ext>
              </a:extLst>
            </p:cNvPr>
            <p:cNvSpPr>
              <a:spLocks noChangeShapeType="1"/>
            </p:cNvSpPr>
            <p:nvPr/>
          </p:nvSpPr>
          <p:spPr bwMode="auto">
            <a:xfrm>
              <a:off x="6038954" y="1648651"/>
              <a:ext cx="0" cy="1060202"/>
            </a:xfrm>
            <a:prstGeom prst="line">
              <a:avLst/>
            </a:prstGeom>
            <a:noFill/>
            <a:ln w="25400" cap="rnd">
              <a:solidFill>
                <a:schemeClr val="tx2">
                  <a:lumMod val="50000"/>
                </a:schemeClr>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53" name="Freeform 24">
              <a:extLst>
                <a:ext uri="{FF2B5EF4-FFF2-40B4-BE49-F238E27FC236}">
                  <a16:creationId xmlns:a16="http://schemas.microsoft.com/office/drawing/2014/main" id="{51CFF762-DF22-432E-AA33-DEEAF20C0ABC}"/>
                </a:ext>
              </a:extLst>
            </p:cNvPr>
            <p:cNvSpPr>
              <a:spLocks/>
            </p:cNvSpPr>
            <p:nvPr/>
          </p:nvSpPr>
          <p:spPr bwMode="auto">
            <a:xfrm>
              <a:off x="6524091" y="2075216"/>
              <a:ext cx="155599" cy="212396"/>
            </a:xfrm>
            <a:custGeom>
              <a:avLst/>
              <a:gdLst>
                <a:gd name="T0" fmla="*/ 148 w 154"/>
                <a:gd name="T1" fmla="*/ 162 h 211"/>
                <a:gd name="T2" fmla="*/ 87 w 154"/>
                <a:gd name="T3" fmla="*/ 190 h 211"/>
                <a:gd name="T4" fmla="*/ 0 w 154"/>
                <a:gd name="T5" fmla="*/ 211 h 211"/>
                <a:gd name="T6" fmla="*/ 30 w 154"/>
                <a:gd name="T7" fmla="*/ 0 h 211"/>
                <a:gd name="T8" fmla="*/ 148 w 154"/>
                <a:gd name="T9" fmla="*/ 162 h 211"/>
              </a:gdLst>
              <a:ahLst/>
              <a:cxnLst>
                <a:cxn ang="0">
                  <a:pos x="T0" y="T1"/>
                </a:cxn>
                <a:cxn ang="0">
                  <a:pos x="T2" y="T3"/>
                </a:cxn>
                <a:cxn ang="0">
                  <a:pos x="T4" y="T5"/>
                </a:cxn>
                <a:cxn ang="0">
                  <a:pos x="T6" y="T7"/>
                </a:cxn>
                <a:cxn ang="0">
                  <a:pos x="T8" y="T9"/>
                </a:cxn>
              </a:cxnLst>
              <a:rect l="0" t="0" r="r" b="b"/>
              <a:pathLst>
                <a:path w="154" h="211">
                  <a:moveTo>
                    <a:pt x="148" y="162"/>
                  </a:moveTo>
                  <a:cubicBezTo>
                    <a:pt x="148" y="162"/>
                    <a:pt x="154" y="198"/>
                    <a:pt x="87" y="190"/>
                  </a:cubicBezTo>
                  <a:cubicBezTo>
                    <a:pt x="21" y="182"/>
                    <a:pt x="8" y="190"/>
                    <a:pt x="0" y="211"/>
                  </a:cubicBezTo>
                  <a:cubicBezTo>
                    <a:pt x="0" y="211"/>
                    <a:pt x="35" y="102"/>
                    <a:pt x="30" y="0"/>
                  </a:cubicBezTo>
                  <a:cubicBezTo>
                    <a:pt x="30" y="0"/>
                    <a:pt x="132" y="101"/>
                    <a:pt x="148" y="162"/>
                  </a:cubicBezTo>
                  <a:close/>
                </a:path>
              </a:pathLst>
            </a:custGeom>
            <a:solidFill>
              <a:schemeClr val="tx2">
                <a:lumMod val="75000"/>
              </a:schemeClr>
            </a:solidFill>
            <a:ln w="31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54" name="Freeform 23">
              <a:extLst>
                <a:ext uri="{FF2B5EF4-FFF2-40B4-BE49-F238E27FC236}">
                  <a16:creationId xmlns:a16="http://schemas.microsoft.com/office/drawing/2014/main" id="{826F35D4-1573-49E7-B53D-46BE64576D81}"/>
                </a:ext>
              </a:extLst>
            </p:cNvPr>
            <p:cNvSpPr>
              <a:spLocks/>
            </p:cNvSpPr>
            <p:nvPr/>
          </p:nvSpPr>
          <p:spPr bwMode="auto">
            <a:xfrm>
              <a:off x="6027122" y="1642734"/>
              <a:ext cx="673867" cy="595772"/>
            </a:xfrm>
            <a:custGeom>
              <a:avLst/>
              <a:gdLst>
                <a:gd name="T0" fmla="*/ 0 w 666"/>
                <a:gd name="T1" fmla="*/ 532 h 591"/>
                <a:gd name="T2" fmla="*/ 0 w 666"/>
                <a:gd name="T3" fmla="*/ 19 h 591"/>
                <a:gd name="T4" fmla="*/ 666 w 666"/>
                <a:gd name="T5" fmla="*/ 198 h 591"/>
                <a:gd name="T6" fmla="*/ 639 w 666"/>
                <a:gd name="T7" fmla="*/ 591 h 591"/>
                <a:gd name="T8" fmla="*/ 0 w 666"/>
                <a:gd name="T9" fmla="*/ 532 h 591"/>
              </a:gdLst>
              <a:ahLst/>
              <a:cxnLst>
                <a:cxn ang="0">
                  <a:pos x="T0" y="T1"/>
                </a:cxn>
                <a:cxn ang="0">
                  <a:pos x="T2" y="T3"/>
                </a:cxn>
                <a:cxn ang="0">
                  <a:pos x="T4" y="T5"/>
                </a:cxn>
                <a:cxn ang="0">
                  <a:pos x="T6" y="T7"/>
                </a:cxn>
                <a:cxn ang="0">
                  <a:pos x="T8" y="T9"/>
                </a:cxn>
              </a:cxnLst>
              <a:rect l="0" t="0" r="r" b="b"/>
              <a:pathLst>
                <a:path w="666" h="591">
                  <a:moveTo>
                    <a:pt x="0" y="532"/>
                  </a:moveTo>
                  <a:cubicBezTo>
                    <a:pt x="102" y="249"/>
                    <a:pt x="0" y="19"/>
                    <a:pt x="0" y="19"/>
                  </a:cubicBezTo>
                  <a:cubicBezTo>
                    <a:pt x="249" y="0"/>
                    <a:pt x="642" y="15"/>
                    <a:pt x="666" y="198"/>
                  </a:cubicBezTo>
                  <a:cubicBezTo>
                    <a:pt x="666" y="198"/>
                    <a:pt x="601" y="330"/>
                    <a:pt x="639" y="591"/>
                  </a:cubicBezTo>
                  <a:cubicBezTo>
                    <a:pt x="589" y="499"/>
                    <a:pt x="529" y="430"/>
                    <a:pt x="0" y="532"/>
                  </a:cubicBezTo>
                  <a:close/>
                </a:path>
              </a:pathLst>
            </a:custGeom>
            <a:gradFill flip="none" rotWithShape="1">
              <a:gsLst>
                <a:gs pos="100000">
                  <a:schemeClr val="tx2">
                    <a:lumMod val="60000"/>
                    <a:lumOff val="40000"/>
                  </a:schemeClr>
                </a:gs>
                <a:gs pos="31000">
                  <a:schemeClr val="tx2"/>
                </a:gs>
              </a:gsLst>
              <a:lin ang="0" scaled="1"/>
              <a:tileRect/>
            </a:gradFill>
            <a:ln w="31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55" name="Oval 34">
              <a:extLst>
                <a:ext uri="{FF2B5EF4-FFF2-40B4-BE49-F238E27FC236}">
                  <a16:creationId xmlns:a16="http://schemas.microsoft.com/office/drawing/2014/main" id="{74B2BD7C-8874-4B00-A719-29167FB76412}"/>
                </a:ext>
              </a:extLst>
            </p:cNvPr>
            <p:cNvSpPr>
              <a:spLocks noChangeArrowheads="1"/>
            </p:cNvSpPr>
            <p:nvPr/>
          </p:nvSpPr>
          <p:spPr bwMode="auto">
            <a:xfrm>
              <a:off x="5983936" y="2660830"/>
              <a:ext cx="113149" cy="110455"/>
            </a:xfrm>
            <a:prstGeom prst="ellipse">
              <a:avLst/>
            </a:prstGeom>
            <a:solidFill>
              <a:schemeClr val="tx2">
                <a:lumMod val="75000"/>
              </a:schemeClr>
            </a:solidFill>
            <a:ln w="317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sp>
        <p:nvSpPr>
          <p:cNvPr id="56" name="Oval 29">
            <a:extLst>
              <a:ext uri="{FF2B5EF4-FFF2-40B4-BE49-F238E27FC236}">
                <a16:creationId xmlns:a16="http://schemas.microsoft.com/office/drawing/2014/main" id="{995E8CAA-AA10-4E04-B855-3DC33149BE50}"/>
              </a:ext>
            </a:extLst>
          </p:cNvPr>
          <p:cNvSpPr>
            <a:spLocks noChangeArrowheads="1"/>
          </p:cNvSpPr>
          <p:nvPr/>
        </p:nvSpPr>
        <p:spPr bwMode="auto">
          <a:xfrm>
            <a:off x="7404495" y="5076102"/>
            <a:ext cx="1083500" cy="1083500"/>
          </a:xfrm>
          <a:prstGeom prst="ellipse">
            <a:avLst/>
          </a:prstGeom>
          <a:solidFill>
            <a:schemeClr val="accent4"/>
          </a:solidFill>
          <a:ln>
            <a:noFill/>
          </a:ln>
          <a:effectLst>
            <a:outerShdw blurRad="1397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0" rIns="0" bIns="54864" rtlCol="0" anchor="ctr"/>
          <a:lstStyle/>
          <a:p>
            <a:pPr algn="ctr"/>
            <a:endParaRPr lang="en-US" sz="3200" dirty="0">
              <a:solidFill>
                <a:schemeClr val="tx1">
                  <a:lumMod val="75000"/>
                  <a:lumOff val="25000"/>
                </a:schemeClr>
              </a:solidFill>
              <a:latin typeface="Flaticon" panose="02000603000000000000" pitchFamily="2" charset="0"/>
            </a:endParaRPr>
          </a:p>
        </p:txBody>
      </p:sp>
      <p:sp>
        <p:nvSpPr>
          <p:cNvPr id="57" name="Oval 31">
            <a:extLst>
              <a:ext uri="{FF2B5EF4-FFF2-40B4-BE49-F238E27FC236}">
                <a16:creationId xmlns:a16="http://schemas.microsoft.com/office/drawing/2014/main" id="{369C08B7-FA92-4FFA-B822-740D4BB6D7F1}"/>
              </a:ext>
            </a:extLst>
          </p:cNvPr>
          <p:cNvSpPr>
            <a:spLocks noChangeArrowheads="1"/>
          </p:cNvSpPr>
          <p:nvPr/>
        </p:nvSpPr>
        <p:spPr bwMode="auto">
          <a:xfrm>
            <a:off x="3422522" y="4393042"/>
            <a:ext cx="814202" cy="814202"/>
          </a:xfrm>
          <a:prstGeom prst="ellipse">
            <a:avLst/>
          </a:prstGeom>
          <a:solidFill>
            <a:schemeClr val="accent3"/>
          </a:solidFill>
          <a:ln>
            <a:noFill/>
          </a:ln>
          <a:effectLst>
            <a:outerShdw blurRad="1397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600" dirty="0">
              <a:solidFill>
                <a:schemeClr val="bg1"/>
              </a:solidFill>
              <a:latin typeface="Flaticon" panose="02000603000000000000" pitchFamily="2" charset="0"/>
            </a:endParaRPr>
          </a:p>
        </p:txBody>
      </p:sp>
      <p:sp>
        <p:nvSpPr>
          <p:cNvPr id="58" name="Oval 32">
            <a:extLst>
              <a:ext uri="{FF2B5EF4-FFF2-40B4-BE49-F238E27FC236}">
                <a16:creationId xmlns:a16="http://schemas.microsoft.com/office/drawing/2014/main" id="{64E90ADF-513D-449E-8D0F-B91B7D777E69}"/>
              </a:ext>
            </a:extLst>
          </p:cNvPr>
          <p:cNvSpPr>
            <a:spLocks noChangeArrowheads="1"/>
          </p:cNvSpPr>
          <p:nvPr/>
        </p:nvSpPr>
        <p:spPr bwMode="auto">
          <a:xfrm>
            <a:off x="7042359" y="3305187"/>
            <a:ext cx="775925" cy="775925"/>
          </a:xfrm>
          <a:prstGeom prst="ellipse">
            <a:avLst/>
          </a:prstGeom>
          <a:solidFill>
            <a:schemeClr val="accent2"/>
          </a:solidFill>
          <a:ln>
            <a:noFill/>
          </a:ln>
          <a:effectLst>
            <a:outerShdw blurRad="1397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2200" dirty="0">
              <a:solidFill>
                <a:schemeClr val="bg1"/>
              </a:solidFill>
              <a:latin typeface="Flaticon" panose="02000603000000000000" pitchFamily="2" charset="0"/>
            </a:endParaRPr>
          </a:p>
        </p:txBody>
      </p:sp>
      <p:sp>
        <p:nvSpPr>
          <p:cNvPr id="59" name="Oval 33">
            <a:extLst>
              <a:ext uri="{FF2B5EF4-FFF2-40B4-BE49-F238E27FC236}">
                <a16:creationId xmlns:a16="http://schemas.microsoft.com/office/drawing/2014/main" id="{016E01AB-98A7-481E-A580-0454747AC720}"/>
              </a:ext>
            </a:extLst>
          </p:cNvPr>
          <p:cNvSpPr>
            <a:spLocks noChangeArrowheads="1"/>
          </p:cNvSpPr>
          <p:nvPr/>
        </p:nvSpPr>
        <p:spPr bwMode="auto">
          <a:xfrm>
            <a:off x="4911354" y="2793413"/>
            <a:ext cx="535742" cy="535743"/>
          </a:xfrm>
          <a:prstGeom prst="ellipse">
            <a:avLst/>
          </a:prstGeom>
          <a:solidFill>
            <a:schemeClr val="accent1"/>
          </a:solidFill>
          <a:ln>
            <a:noFill/>
          </a:ln>
          <a:effectLst>
            <a:outerShdw blurRad="1397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a:solidFill>
                <a:schemeClr val="bg1"/>
              </a:solidFill>
              <a:latin typeface="Flaticon" panose="02000603000000000000" pitchFamily="2" charset="0"/>
            </a:endParaRPr>
          </a:p>
        </p:txBody>
      </p:sp>
      <p:sp>
        <p:nvSpPr>
          <p:cNvPr id="60" name="Freeform 51">
            <a:extLst>
              <a:ext uri="{FF2B5EF4-FFF2-40B4-BE49-F238E27FC236}">
                <a16:creationId xmlns:a16="http://schemas.microsoft.com/office/drawing/2014/main" id="{FC2E487C-30C1-47E2-9686-EE3D65BAF90F}"/>
              </a:ext>
            </a:extLst>
          </p:cNvPr>
          <p:cNvSpPr/>
          <p:nvPr/>
        </p:nvSpPr>
        <p:spPr>
          <a:xfrm>
            <a:off x="4616068" y="2405985"/>
            <a:ext cx="420082" cy="406209"/>
          </a:xfrm>
          <a:custGeom>
            <a:avLst/>
            <a:gdLst>
              <a:gd name="connsiteX0" fmla="*/ 740228 w 740228"/>
              <a:gd name="connsiteY0" fmla="*/ 290286 h 290286"/>
              <a:gd name="connsiteX1" fmla="*/ 449942 w 740228"/>
              <a:gd name="connsiteY1" fmla="*/ 0 h 290286"/>
              <a:gd name="connsiteX2" fmla="*/ 0 w 740228"/>
              <a:gd name="connsiteY2" fmla="*/ 0 h 290286"/>
            </a:gdLst>
            <a:ahLst/>
            <a:cxnLst>
              <a:cxn ang="0">
                <a:pos x="connsiteX0" y="connsiteY0"/>
              </a:cxn>
              <a:cxn ang="0">
                <a:pos x="connsiteX1" y="connsiteY1"/>
              </a:cxn>
              <a:cxn ang="0">
                <a:pos x="connsiteX2" y="connsiteY2"/>
              </a:cxn>
            </a:cxnLst>
            <a:rect l="l" t="t" r="r" b="b"/>
            <a:pathLst>
              <a:path w="740228" h="290286">
                <a:moveTo>
                  <a:pt x="740228" y="290286"/>
                </a:moveTo>
                <a:lnTo>
                  <a:pt x="449942" y="0"/>
                </a:lnTo>
                <a:lnTo>
                  <a:pt x="0" y="0"/>
                </a:ln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61" name="Freeform 52">
            <a:extLst>
              <a:ext uri="{FF2B5EF4-FFF2-40B4-BE49-F238E27FC236}">
                <a16:creationId xmlns:a16="http://schemas.microsoft.com/office/drawing/2014/main" id="{3B9214C7-283C-400F-B411-35F5D59D6DF7}"/>
              </a:ext>
            </a:extLst>
          </p:cNvPr>
          <p:cNvSpPr/>
          <p:nvPr/>
        </p:nvSpPr>
        <p:spPr>
          <a:xfrm>
            <a:off x="3205083" y="4030215"/>
            <a:ext cx="452194" cy="406209"/>
          </a:xfrm>
          <a:custGeom>
            <a:avLst/>
            <a:gdLst>
              <a:gd name="connsiteX0" fmla="*/ 740228 w 740228"/>
              <a:gd name="connsiteY0" fmla="*/ 290286 h 290286"/>
              <a:gd name="connsiteX1" fmla="*/ 449942 w 740228"/>
              <a:gd name="connsiteY1" fmla="*/ 0 h 290286"/>
              <a:gd name="connsiteX2" fmla="*/ 0 w 740228"/>
              <a:gd name="connsiteY2" fmla="*/ 0 h 290286"/>
            </a:gdLst>
            <a:ahLst/>
            <a:cxnLst>
              <a:cxn ang="0">
                <a:pos x="connsiteX0" y="connsiteY0"/>
              </a:cxn>
              <a:cxn ang="0">
                <a:pos x="connsiteX1" y="connsiteY1"/>
              </a:cxn>
              <a:cxn ang="0">
                <a:pos x="connsiteX2" y="connsiteY2"/>
              </a:cxn>
            </a:cxnLst>
            <a:rect l="l" t="t" r="r" b="b"/>
            <a:pathLst>
              <a:path w="740228" h="290286">
                <a:moveTo>
                  <a:pt x="740228" y="290286"/>
                </a:moveTo>
                <a:lnTo>
                  <a:pt x="449942" y="0"/>
                </a:lnTo>
                <a:lnTo>
                  <a:pt x="0" y="0"/>
                </a:ln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2" name="Freeform 53">
            <a:extLst>
              <a:ext uri="{FF2B5EF4-FFF2-40B4-BE49-F238E27FC236}">
                <a16:creationId xmlns:a16="http://schemas.microsoft.com/office/drawing/2014/main" id="{F1315CCA-1F2C-45C6-9B46-9EF6EF3FC570}"/>
              </a:ext>
            </a:extLst>
          </p:cNvPr>
          <p:cNvSpPr/>
          <p:nvPr/>
        </p:nvSpPr>
        <p:spPr>
          <a:xfrm flipH="1">
            <a:off x="8243736" y="4757269"/>
            <a:ext cx="495418" cy="406209"/>
          </a:xfrm>
          <a:custGeom>
            <a:avLst/>
            <a:gdLst>
              <a:gd name="connsiteX0" fmla="*/ 740228 w 740228"/>
              <a:gd name="connsiteY0" fmla="*/ 290286 h 290286"/>
              <a:gd name="connsiteX1" fmla="*/ 449942 w 740228"/>
              <a:gd name="connsiteY1" fmla="*/ 0 h 290286"/>
              <a:gd name="connsiteX2" fmla="*/ 0 w 740228"/>
              <a:gd name="connsiteY2" fmla="*/ 0 h 290286"/>
            </a:gdLst>
            <a:ahLst/>
            <a:cxnLst>
              <a:cxn ang="0">
                <a:pos x="connsiteX0" y="connsiteY0"/>
              </a:cxn>
              <a:cxn ang="0">
                <a:pos x="connsiteX1" y="connsiteY1"/>
              </a:cxn>
              <a:cxn ang="0">
                <a:pos x="connsiteX2" y="connsiteY2"/>
              </a:cxn>
            </a:cxnLst>
            <a:rect l="l" t="t" r="r" b="b"/>
            <a:pathLst>
              <a:path w="740228" h="290286">
                <a:moveTo>
                  <a:pt x="740228" y="290286"/>
                </a:moveTo>
                <a:lnTo>
                  <a:pt x="449942" y="0"/>
                </a:lnTo>
                <a:lnTo>
                  <a:pt x="0" y="0"/>
                </a:ln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63" name="Freeform 54">
            <a:extLst>
              <a:ext uri="{FF2B5EF4-FFF2-40B4-BE49-F238E27FC236}">
                <a16:creationId xmlns:a16="http://schemas.microsoft.com/office/drawing/2014/main" id="{4DA9E406-CDE3-465A-B115-AC5B385D484B}"/>
              </a:ext>
            </a:extLst>
          </p:cNvPr>
          <p:cNvSpPr/>
          <p:nvPr/>
        </p:nvSpPr>
        <p:spPr>
          <a:xfrm flipH="1">
            <a:off x="7628196" y="3003541"/>
            <a:ext cx="437616" cy="360090"/>
          </a:xfrm>
          <a:custGeom>
            <a:avLst/>
            <a:gdLst>
              <a:gd name="connsiteX0" fmla="*/ 740228 w 740228"/>
              <a:gd name="connsiteY0" fmla="*/ 290286 h 290286"/>
              <a:gd name="connsiteX1" fmla="*/ 449942 w 740228"/>
              <a:gd name="connsiteY1" fmla="*/ 0 h 290286"/>
              <a:gd name="connsiteX2" fmla="*/ 0 w 740228"/>
              <a:gd name="connsiteY2" fmla="*/ 0 h 290286"/>
            </a:gdLst>
            <a:ahLst/>
            <a:cxnLst>
              <a:cxn ang="0">
                <a:pos x="connsiteX0" y="connsiteY0"/>
              </a:cxn>
              <a:cxn ang="0">
                <a:pos x="connsiteX1" y="connsiteY1"/>
              </a:cxn>
              <a:cxn ang="0">
                <a:pos x="connsiteX2" y="connsiteY2"/>
              </a:cxn>
            </a:cxnLst>
            <a:rect l="l" t="t" r="r" b="b"/>
            <a:pathLst>
              <a:path w="740228" h="290286">
                <a:moveTo>
                  <a:pt x="740228" y="290286"/>
                </a:moveTo>
                <a:lnTo>
                  <a:pt x="449942" y="0"/>
                </a:lnTo>
                <a:lnTo>
                  <a:pt x="0" y="0"/>
                </a:lnTo>
              </a:path>
            </a:pathLst>
          </a:cu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4" name="TextBox 63">
            <a:extLst>
              <a:ext uri="{FF2B5EF4-FFF2-40B4-BE49-F238E27FC236}">
                <a16:creationId xmlns:a16="http://schemas.microsoft.com/office/drawing/2014/main" id="{B22C316B-4F46-4282-A573-B7D2F2D29062}"/>
              </a:ext>
            </a:extLst>
          </p:cNvPr>
          <p:cNvSpPr txBox="1"/>
          <p:nvPr/>
        </p:nvSpPr>
        <p:spPr>
          <a:xfrm>
            <a:off x="2701926" y="2065694"/>
            <a:ext cx="1733168" cy="276999"/>
          </a:xfrm>
          <a:prstGeom prst="rect">
            <a:avLst/>
          </a:prstGeom>
          <a:noFill/>
        </p:spPr>
        <p:txBody>
          <a:bodyPr wrap="none" rtlCol="0">
            <a:spAutoFit/>
          </a:bodyPr>
          <a:lstStyle/>
          <a:p>
            <a:pPr algn="r"/>
            <a:r>
              <a:rPr lang="en-US" sz="1200" b="1" dirty="0">
                <a:solidFill>
                  <a:schemeClr val="tx1">
                    <a:lumMod val="75000"/>
                    <a:lumOff val="25000"/>
                  </a:schemeClr>
                </a:solidFill>
              </a:rPr>
              <a:t>INSERT TITLE HERE</a:t>
            </a:r>
          </a:p>
        </p:txBody>
      </p:sp>
      <p:sp>
        <p:nvSpPr>
          <p:cNvPr id="65" name="TextBox 64">
            <a:extLst>
              <a:ext uri="{FF2B5EF4-FFF2-40B4-BE49-F238E27FC236}">
                <a16:creationId xmlns:a16="http://schemas.microsoft.com/office/drawing/2014/main" id="{0015AF49-EE9F-4E38-9CEB-DE0B0CC3517C}"/>
              </a:ext>
            </a:extLst>
          </p:cNvPr>
          <p:cNvSpPr txBox="1"/>
          <p:nvPr/>
        </p:nvSpPr>
        <p:spPr>
          <a:xfrm>
            <a:off x="2076344" y="2414079"/>
            <a:ext cx="2358749" cy="688971"/>
          </a:xfrm>
          <a:prstGeom prst="rect">
            <a:avLst/>
          </a:prstGeom>
          <a:noFill/>
        </p:spPr>
        <p:txBody>
          <a:bodyPr wrap="square" rtlCol="0">
            <a:spAutoFit/>
          </a:bodyPr>
          <a:lstStyle/>
          <a:p>
            <a:pPr algn="r">
              <a:lnSpc>
                <a:spcPct val="110000"/>
              </a:lnSpc>
            </a:pPr>
            <a:r>
              <a:rPr lang="en-US" sz="1200" dirty="0">
                <a:solidFill>
                  <a:schemeClr val="bg1">
                    <a:lumMod val="75000"/>
                  </a:schemeClr>
                </a:solidFill>
              </a:rPr>
              <a:t>Sed perspiciatis unde omnis iste natus voluptatem fringilla.</a:t>
            </a:r>
          </a:p>
        </p:txBody>
      </p:sp>
      <p:sp>
        <p:nvSpPr>
          <p:cNvPr id="66" name="TextBox 65">
            <a:extLst>
              <a:ext uri="{FF2B5EF4-FFF2-40B4-BE49-F238E27FC236}">
                <a16:creationId xmlns:a16="http://schemas.microsoft.com/office/drawing/2014/main" id="{6AD80074-1F1E-4EF3-918B-60B9ADA9AD0D}"/>
              </a:ext>
            </a:extLst>
          </p:cNvPr>
          <p:cNvSpPr txBox="1"/>
          <p:nvPr/>
        </p:nvSpPr>
        <p:spPr>
          <a:xfrm>
            <a:off x="1221589" y="3689059"/>
            <a:ext cx="1733168" cy="276999"/>
          </a:xfrm>
          <a:prstGeom prst="rect">
            <a:avLst/>
          </a:prstGeom>
          <a:noFill/>
        </p:spPr>
        <p:txBody>
          <a:bodyPr wrap="none" rtlCol="0">
            <a:spAutoFit/>
          </a:bodyPr>
          <a:lstStyle/>
          <a:p>
            <a:pPr algn="r"/>
            <a:r>
              <a:rPr lang="en-US" sz="1200" b="1" dirty="0">
                <a:solidFill>
                  <a:schemeClr val="tx1">
                    <a:lumMod val="75000"/>
                    <a:lumOff val="25000"/>
                  </a:schemeClr>
                </a:solidFill>
              </a:rPr>
              <a:t>INSERT TITLE HERE</a:t>
            </a:r>
          </a:p>
        </p:txBody>
      </p:sp>
      <p:sp>
        <p:nvSpPr>
          <p:cNvPr id="67" name="TextBox 66">
            <a:extLst>
              <a:ext uri="{FF2B5EF4-FFF2-40B4-BE49-F238E27FC236}">
                <a16:creationId xmlns:a16="http://schemas.microsoft.com/office/drawing/2014/main" id="{C1002285-82E8-4059-A0BE-068C69FF4E7C}"/>
              </a:ext>
            </a:extLst>
          </p:cNvPr>
          <p:cNvSpPr txBox="1"/>
          <p:nvPr/>
        </p:nvSpPr>
        <p:spPr>
          <a:xfrm>
            <a:off x="596007" y="4037444"/>
            <a:ext cx="2358749" cy="688971"/>
          </a:xfrm>
          <a:prstGeom prst="rect">
            <a:avLst/>
          </a:prstGeom>
          <a:noFill/>
        </p:spPr>
        <p:txBody>
          <a:bodyPr wrap="square" rtlCol="0">
            <a:spAutoFit/>
          </a:bodyPr>
          <a:lstStyle/>
          <a:p>
            <a:pPr algn="r">
              <a:lnSpc>
                <a:spcPct val="110000"/>
              </a:lnSpc>
            </a:pPr>
            <a:r>
              <a:rPr lang="en-US" sz="1200" dirty="0">
                <a:solidFill>
                  <a:schemeClr val="bg1">
                    <a:lumMod val="75000"/>
                  </a:schemeClr>
                </a:solidFill>
              </a:rPr>
              <a:t>Sed perspiciatis unde omnis iste natus voluptatem fringilla.</a:t>
            </a:r>
          </a:p>
        </p:txBody>
      </p:sp>
      <p:sp>
        <p:nvSpPr>
          <p:cNvPr id="68" name="TextBox 67">
            <a:extLst>
              <a:ext uri="{FF2B5EF4-FFF2-40B4-BE49-F238E27FC236}">
                <a16:creationId xmlns:a16="http://schemas.microsoft.com/office/drawing/2014/main" id="{791A5135-3FCC-45E4-AF6B-D74DE1612CDF}"/>
              </a:ext>
            </a:extLst>
          </p:cNvPr>
          <p:cNvSpPr txBox="1"/>
          <p:nvPr/>
        </p:nvSpPr>
        <p:spPr>
          <a:xfrm>
            <a:off x="8246184" y="2637792"/>
            <a:ext cx="1733167" cy="276999"/>
          </a:xfrm>
          <a:prstGeom prst="rect">
            <a:avLst/>
          </a:prstGeom>
          <a:noFill/>
        </p:spPr>
        <p:txBody>
          <a:bodyPr wrap="none" rtlCol="0">
            <a:spAutoFit/>
          </a:bodyPr>
          <a:lstStyle/>
          <a:p>
            <a:r>
              <a:rPr lang="en-US" sz="1200" b="1" dirty="0">
                <a:solidFill>
                  <a:schemeClr val="tx1">
                    <a:lumMod val="75000"/>
                    <a:lumOff val="25000"/>
                  </a:schemeClr>
                </a:solidFill>
              </a:rPr>
              <a:t>INSERT TITLE HERE</a:t>
            </a:r>
          </a:p>
        </p:txBody>
      </p:sp>
      <p:sp>
        <p:nvSpPr>
          <p:cNvPr id="69" name="TextBox 68">
            <a:extLst>
              <a:ext uri="{FF2B5EF4-FFF2-40B4-BE49-F238E27FC236}">
                <a16:creationId xmlns:a16="http://schemas.microsoft.com/office/drawing/2014/main" id="{C2CE121A-2B3E-4DAC-9C53-C25938102A81}"/>
              </a:ext>
            </a:extLst>
          </p:cNvPr>
          <p:cNvSpPr txBox="1"/>
          <p:nvPr/>
        </p:nvSpPr>
        <p:spPr>
          <a:xfrm>
            <a:off x="8246184" y="2986177"/>
            <a:ext cx="2358749" cy="688971"/>
          </a:xfrm>
          <a:prstGeom prst="rect">
            <a:avLst/>
          </a:prstGeom>
          <a:noFill/>
        </p:spPr>
        <p:txBody>
          <a:bodyPr wrap="square" rtlCol="0">
            <a:spAutoFit/>
          </a:bodyPr>
          <a:lstStyle/>
          <a:p>
            <a:pPr>
              <a:lnSpc>
                <a:spcPct val="110000"/>
              </a:lnSpc>
            </a:pPr>
            <a:r>
              <a:rPr lang="en-US" sz="1200" dirty="0">
                <a:solidFill>
                  <a:schemeClr val="bg1">
                    <a:lumMod val="75000"/>
                  </a:schemeClr>
                </a:solidFill>
              </a:rPr>
              <a:t>Sed perspiciatis unde omnis iste natus voluptatem fringilla.</a:t>
            </a:r>
          </a:p>
        </p:txBody>
      </p:sp>
      <p:sp>
        <p:nvSpPr>
          <p:cNvPr id="70" name="TextBox 69">
            <a:extLst>
              <a:ext uri="{FF2B5EF4-FFF2-40B4-BE49-F238E27FC236}">
                <a16:creationId xmlns:a16="http://schemas.microsoft.com/office/drawing/2014/main" id="{5094F9EE-2D5A-48D9-A761-56475DAA8865}"/>
              </a:ext>
            </a:extLst>
          </p:cNvPr>
          <p:cNvSpPr txBox="1"/>
          <p:nvPr/>
        </p:nvSpPr>
        <p:spPr>
          <a:xfrm>
            <a:off x="8936827" y="4402214"/>
            <a:ext cx="1733167" cy="276999"/>
          </a:xfrm>
          <a:prstGeom prst="rect">
            <a:avLst/>
          </a:prstGeom>
          <a:noFill/>
        </p:spPr>
        <p:txBody>
          <a:bodyPr wrap="none" rtlCol="0">
            <a:spAutoFit/>
          </a:bodyPr>
          <a:lstStyle/>
          <a:p>
            <a:r>
              <a:rPr lang="en-US" sz="1200" b="1" dirty="0">
                <a:solidFill>
                  <a:schemeClr val="tx1">
                    <a:lumMod val="75000"/>
                    <a:lumOff val="25000"/>
                  </a:schemeClr>
                </a:solidFill>
              </a:rPr>
              <a:t>INSERT TITLE HERE</a:t>
            </a:r>
          </a:p>
        </p:txBody>
      </p:sp>
      <p:sp>
        <p:nvSpPr>
          <p:cNvPr id="71" name="TextBox 70">
            <a:extLst>
              <a:ext uri="{FF2B5EF4-FFF2-40B4-BE49-F238E27FC236}">
                <a16:creationId xmlns:a16="http://schemas.microsoft.com/office/drawing/2014/main" id="{B8FBACD2-A37E-4872-8E49-988DD6A6661B}"/>
              </a:ext>
            </a:extLst>
          </p:cNvPr>
          <p:cNvSpPr txBox="1"/>
          <p:nvPr/>
        </p:nvSpPr>
        <p:spPr>
          <a:xfrm>
            <a:off x="8936827" y="4750599"/>
            <a:ext cx="2358749" cy="688971"/>
          </a:xfrm>
          <a:prstGeom prst="rect">
            <a:avLst/>
          </a:prstGeom>
          <a:noFill/>
        </p:spPr>
        <p:txBody>
          <a:bodyPr wrap="square" rtlCol="0">
            <a:spAutoFit/>
          </a:bodyPr>
          <a:lstStyle/>
          <a:p>
            <a:pPr>
              <a:lnSpc>
                <a:spcPct val="110000"/>
              </a:lnSpc>
            </a:pPr>
            <a:r>
              <a:rPr lang="en-US" sz="1200" dirty="0">
                <a:solidFill>
                  <a:schemeClr val="bg1">
                    <a:lumMod val="75000"/>
                  </a:schemeClr>
                </a:solidFill>
              </a:rPr>
              <a:t>Sed perspiciatis unde omnis iste natus voluptatem fringilla.</a:t>
            </a:r>
          </a:p>
        </p:txBody>
      </p:sp>
      <p:sp>
        <p:nvSpPr>
          <p:cNvPr id="72" name="TextBox 71">
            <a:extLst>
              <a:ext uri="{FF2B5EF4-FFF2-40B4-BE49-F238E27FC236}">
                <a16:creationId xmlns:a16="http://schemas.microsoft.com/office/drawing/2014/main" id="{D05D4F2D-3FD6-4E3B-93BE-5114D83D1990}"/>
              </a:ext>
            </a:extLst>
          </p:cNvPr>
          <p:cNvSpPr txBox="1"/>
          <p:nvPr/>
        </p:nvSpPr>
        <p:spPr>
          <a:xfrm>
            <a:off x="7370225" y="5448925"/>
            <a:ext cx="1112446" cy="400110"/>
          </a:xfrm>
          <a:prstGeom prst="rect">
            <a:avLst/>
          </a:prstGeom>
          <a:noFill/>
        </p:spPr>
        <p:txBody>
          <a:bodyPr wrap="square" rtlCol="0">
            <a:spAutoFit/>
          </a:bodyPr>
          <a:lstStyle/>
          <a:p>
            <a:pPr algn="ctr"/>
            <a:r>
              <a:rPr lang="en-US" sz="1000" dirty="0">
                <a:solidFill>
                  <a:schemeClr val="bg1"/>
                </a:solidFill>
              </a:rPr>
              <a:t>Marketing Analysis</a:t>
            </a:r>
          </a:p>
        </p:txBody>
      </p:sp>
      <p:sp>
        <p:nvSpPr>
          <p:cNvPr id="73" name="TextBox 72">
            <a:extLst>
              <a:ext uri="{FF2B5EF4-FFF2-40B4-BE49-F238E27FC236}">
                <a16:creationId xmlns:a16="http://schemas.microsoft.com/office/drawing/2014/main" id="{C679B0AB-ADAB-456E-B656-BCF96CEF63CC}"/>
              </a:ext>
            </a:extLst>
          </p:cNvPr>
          <p:cNvSpPr txBox="1"/>
          <p:nvPr/>
        </p:nvSpPr>
        <p:spPr>
          <a:xfrm>
            <a:off x="3320744" y="4591001"/>
            <a:ext cx="1035894" cy="400110"/>
          </a:xfrm>
          <a:prstGeom prst="rect">
            <a:avLst/>
          </a:prstGeom>
          <a:noFill/>
        </p:spPr>
        <p:txBody>
          <a:bodyPr wrap="square" rtlCol="0">
            <a:spAutoFit/>
          </a:bodyPr>
          <a:lstStyle/>
          <a:p>
            <a:pPr algn="ctr"/>
            <a:r>
              <a:rPr lang="en-US" sz="1000" dirty="0">
                <a:solidFill>
                  <a:schemeClr val="bg1"/>
                </a:solidFill>
              </a:rPr>
              <a:t>Customer Review</a:t>
            </a:r>
          </a:p>
        </p:txBody>
      </p:sp>
      <p:sp>
        <p:nvSpPr>
          <p:cNvPr id="74" name="TextBox 73">
            <a:extLst>
              <a:ext uri="{FF2B5EF4-FFF2-40B4-BE49-F238E27FC236}">
                <a16:creationId xmlns:a16="http://schemas.microsoft.com/office/drawing/2014/main" id="{56E7683B-A260-4E31-BA9B-61BA3DF12CCD}"/>
              </a:ext>
            </a:extLst>
          </p:cNvPr>
          <p:cNvSpPr txBox="1"/>
          <p:nvPr/>
        </p:nvSpPr>
        <p:spPr>
          <a:xfrm>
            <a:off x="6873548" y="3478825"/>
            <a:ext cx="1112446" cy="400110"/>
          </a:xfrm>
          <a:prstGeom prst="rect">
            <a:avLst/>
          </a:prstGeom>
          <a:noFill/>
        </p:spPr>
        <p:txBody>
          <a:bodyPr wrap="square" rtlCol="0">
            <a:spAutoFit/>
          </a:bodyPr>
          <a:lstStyle/>
          <a:p>
            <a:pPr algn="ctr"/>
            <a:r>
              <a:rPr lang="en-US" sz="1000" dirty="0">
                <a:solidFill>
                  <a:schemeClr val="bg1"/>
                </a:solidFill>
              </a:rPr>
              <a:t>Marketing Analysis</a:t>
            </a:r>
          </a:p>
        </p:txBody>
      </p:sp>
      <p:sp>
        <p:nvSpPr>
          <p:cNvPr id="75" name="TextBox 74">
            <a:extLst>
              <a:ext uri="{FF2B5EF4-FFF2-40B4-BE49-F238E27FC236}">
                <a16:creationId xmlns:a16="http://schemas.microsoft.com/office/drawing/2014/main" id="{8D547CD7-F3FB-4B49-A131-0FE964262FE9}"/>
              </a:ext>
            </a:extLst>
          </p:cNvPr>
          <p:cNvSpPr txBox="1"/>
          <p:nvPr/>
        </p:nvSpPr>
        <p:spPr>
          <a:xfrm>
            <a:off x="4661278" y="2922784"/>
            <a:ext cx="1035894" cy="246221"/>
          </a:xfrm>
          <a:prstGeom prst="rect">
            <a:avLst/>
          </a:prstGeom>
          <a:noFill/>
        </p:spPr>
        <p:txBody>
          <a:bodyPr wrap="square" rtlCol="0">
            <a:spAutoFit/>
          </a:bodyPr>
          <a:lstStyle/>
          <a:p>
            <a:pPr algn="ctr"/>
            <a:r>
              <a:rPr lang="en-US" sz="1000" dirty="0">
                <a:solidFill>
                  <a:schemeClr val="bg1"/>
                </a:solidFill>
              </a:rPr>
              <a:t>start</a:t>
            </a:r>
          </a:p>
        </p:txBody>
      </p:sp>
    </p:spTree>
    <p:extLst>
      <p:ext uri="{BB962C8B-B14F-4D97-AF65-F5344CB8AC3E}">
        <p14:creationId xmlns:p14="http://schemas.microsoft.com/office/powerpoint/2010/main" val="3388529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itle 41"/>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43" name="Text Placeholder 42"/>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36" name="Rectangle: Rounded Corners 35">
            <a:extLst>
              <a:ext uri="{FF2B5EF4-FFF2-40B4-BE49-F238E27FC236}">
                <a16:creationId xmlns:a16="http://schemas.microsoft.com/office/drawing/2014/main" id="{232EA739-59D0-449A-8F9C-91CA77576FE5}"/>
              </a:ext>
            </a:extLst>
          </p:cNvPr>
          <p:cNvSpPr/>
          <p:nvPr/>
        </p:nvSpPr>
        <p:spPr>
          <a:xfrm>
            <a:off x="992415" y="3946425"/>
            <a:ext cx="10138960" cy="156602"/>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endParaRPr>
          </a:p>
        </p:txBody>
      </p:sp>
      <p:sp>
        <p:nvSpPr>
          <p:cNvPr id="37" name="Speech Bubble: Rectangle 36">
            <a:extLst>
              <a:ext uri="{FF2B5EF4-FFF2-40B4-BE49-F238E27FC236}">
                <a16:creationId xmlns:a16="http://schemas.microsoft.com/office/drawing/2014/main" id="{740794CF-6754-47D1-B209-3EC3DFA7238D}"/>
              </a:ext>
            </a:extLst>
          </p:cNvPr>
          <p:cNvSpPr/>
          <p:nvPr/>
        </p:nvSpPr>
        <p:spPr>
          <a:xfrm>
            <a:off x="416506" y="2347347"/>
            <a:ext cx="2253257" cy="1264836"/>
          </a:xfrm>
          <a:prstGeom prst="wedgeRectCallout">
            <a:avLst>
              <a:gd name="adj1" fmla="val -2390"/>
              <a:gd name="adj2" fmla="val 69223"/>
            </a:avLst>
          </a:prstGeom>
          <a:gradFill>
            <a:gsLst>
              <a:gs pos="20000">
                <a:schemeClr val="accent1"/>
              </a:gs>
              <a:gs pos="100000">
                <a:schemeClr val="accent1">
                  <a:lumMod val="75000"/>
                </a:schemeClr>
              </a:gs>
            </a:gsLst>
            <a:lin ang="2700000" scaled="1"/>
          </a:gradFill>
          <a:ln>
            <a:noFill/>
          </a:ln>
          <a:effectLst>
            <a:outerShdw blurRad="635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607FB500-279C-45A2-A769-15DF209961D2}"/>
              </a:ext>
            </a:extLst>
          </p:cNvPr>
          <p:cNvSpPr/>
          <p:nvPr/>
        </p:nvSpPr>
        <p:spPr>
          <a:xfrm>
            <a:off x="1209452" y="4203480"/>
            <a:ext cx="1460311" cy="461665"/>
          </a:xfrm>
          <a:prstGeom prst="rect">
            <a:avLst/>
          </a:prstGeom>
        </p:spPr>
        <p:txBody>
          <a:bodyPr wrap="square">
            <a:spAutoFit/>
          </a:bodyPr>
          <a:lstStyle/>
          <a:p>
            <a:pPr>
              <a:lnSpc>
                <a:spcPct val="120000"/>
              </a:lnSpc>
            </a:pPr>
            <a:r>
              <a:rPr lang="en-US" sz="2000" dirty="0">
                <a:solidFill>
                  <a:schemeClr val="tx1">
                    <a:lumMod val="65000"/>
                    <a:lumOff val="35000"/>
                  </a:schemeClr>
                </a:solidFill>
                <a:cs typeface="Segoe UI" panose="020B0502040204020203" pitchFamily="34" charset="0"/>
              </a:rPr>
              <a:t>2013</a:t>
            </a:r>
          </a:p>
        </p:txBody>
      </p:sp>
      <p:sp>
        <p:nvSpPr>
          <p:cNvPr id="39" name="Rectangle 38">
            <a:extLst>
              <a:ext uri="{FF2B5EF4-FFF2-40B4-BE49-F238E27FC236}">
                <a16:creationId xmlns:a16="http://schemas.microsoft.com/office/drawing/2014/main" id="{1A62B7D2-5C95-49CD-B8B2-D1ECD7E90433}"/>
              </a:ext>
            </a:extLst>
          </p:cNvPr>
          <p:cNvSpPr/>
          <p:nvPr/>
        </p:nvSpPr>
        <p:spPr>
          <a:xfrm>
            <a:off x="1209452" y="4682087"/>
            <a:ext cx="1460311" cy="1200329"/>
          </a:xfrm>
          <a:prstGeom prst="rect">
            <a:avLst/>
          </a:prstGeom>
        </p:spPr>
        <p:txBody>
          <a:bodyPr wrap="square">
            <a:spAutoFit/>
          </a:bodyPr>
          <a:lstStyle/>
          <a:p>
            <a:r>
              <a:rPr lang="en-US" sz="1200" dirty="0">
                <a:solidFill>
                  <a:schemeClr val="bg1">
                    <a:lumMod val="65000"/>
                  </a:schemeClr>
                </a:solidFill>
              </a:rPr>
              <a:t>Lorem Ipsum is simply dummy text of the printing and typesetting industry. Lorem Ipsum has been.</a:t>
            </a:r>
            <a:r>
              <a:rPr lang="en-US" sz="1200" dirty="0">
                <a:solidFill>
                  <a:schemeClr val="bg1">
                    <a:lumMod val="65000"/>
                  </a:schemeClr>
                </a:solidFill>
                <a:ea typeface="Helvetica"/>
                <a:cs typeface="Helvetica"/>
                <a:sym typeface="Helvetica"/>
              </a:rPr>
              <a:t> printing</a:t>
            </a:r>
            <a:endParaRPr lang="en-US" sz="1200" dirty="0">
              <a:solidFill>
                <a:schemeClr val="bg1">
                  <a:lumMod val="65000"/>
                </a:schemeClr>
              </a:solidFill>
              <a:cs typeface="Segoe UI Light" panose="020B0502040204020203" pitchFamily="34" charset="0"/>
            </a:endParaRPr>
          </a:p>
        </p:txBody>
      </p:sp>
      <p:sp>
        <p:nvSpPr>
          <p:cNvPr id="40" name="Rectangle 39">
            <a:extLst>
              <a:ext uri="{FF2B5EF4-FFF2-40B4-BE49-F238E27FC236}">
                <a16:creationId xmlns:a16="http://schemas.microsoft.com/office/drawing/2014/main" id="{1C3A688D-2903-42BE-BDBA-0E71D4AB0DDD}"/>
              </a:ext>
            </a:extLst>
          </p:cNvPr>
          <p:cNvSpPr/>
          <p:nvPr/>
        </p:nvSpPr>
        <p:spPr>
          <a:xfrm>
            <a:off x="2958424" y="4203480"/>
            <a:ext cx="1460311" cy="461665"/>
          </a:xfrm>
          <a:prstGeom prst="rect">
            <a:avLst/>
          </a:prstGeom>
        </p:spPr>
        <p:txBody>
          <a:bodyPr wrap="square">
            <a:spAutoFit/>
          </a:bodyPr>
          <a:lstStyle/>
          <a:p>
            <a:pPr>
              <a:lnSpc>
                <a:spcPct val="120000"/>
              </a:lnSpc>
            </a:pPr>
            <a:r>
              <a:rPr lang="en-US" sz="2000" dirty="0">
                <a:solidFill>
                  <a:schemeClr val="tx1">
                    <a:lumMod val="65000"/>
                    <a:lumOff val="35000"/>
                  </a:schemeClr>
                </a:solidFill>
                <a:cs typeface="Segoe UI" panose="020B0502040204020203" pitchFamily="34" charset="0"/>
              </a:rPr>
              <a:t>2014</a:t>
            </a:r>
          </a:p>
        </p:txBody>
      </p:sp>
      <p:sp>
        <p:nvSpPr>
          <p:cNvPr id="41" name="Rectangle 40">
            <a:extLst>
              <a:ext uri="{FF2B5EF4-FFF2-40B4-BE49-F238E27FC236}">
                <a16:creationId xmlns:a16="http://schemas.microsoft.com/office/drawing/2014/main" id="{1F8DB60E-584A-4636-B3E6-64EF7DB38632}"/>
              </a:ext>
            </a:extLst>
          </p:cNvPr>
          <p:cNvSpPr/>
          <p:nvPr/>
        </p:nvSpPr>
        <p:spPr>
          <a:xfrm>
            <a:off x="2958424" y="4682087"/>
            <a:ext cx="1460311" cy="1200329"/>
          </a:xfrm>
          <a:prstGeom prst="rect">
            <a:avLst/>
          </a:prstGeom>
        </p:spPr>
        <p:txBody>
          <a:bodyPr wrap="square">
            <a:spAutoFit/>
          </a:bodyPr>
          <a:lstStyle/>
          <a:p>
            <a:r>
              <a:rPr lang="en-US" sz="1200" dirty="0">
                <a:solidFill>
                  <a:schemeClr val="bg1">
                    <a:lumMod val="65000"/>
                  </a:schemeClr>
                </a:solidFill>
              </a:rPr>
              <a:t>Lorem Ipsum is simply dummy text of the printing and typesetting industry. Lorem Ipsum has been.</a:t>
            </a:r>
            <a:r>
              <a:rPr lang="en-US" sz="1200" dirty="0">
                <a:solidFill>
                  <a:schemeClr val="bg1">
                    <a:lumMod val="65000"/>
                  </a:schemeClr>
                </a:solidFill>
                <a:ea typeface="Helvetica"/>
                <a:cs typeface="Helvetica"/>
                <a:sym typeface="Helvetica"/>
              </a:rPr>
              <a:t> printing</a:t>
            </a:r>
            <a:endParaRPr lang="en-US" sz="1200" dirty="0">
              <a:solidFill>
                <a:schemeClr val="bg1">
                  <a:lumMod val="65000"/>
                </a:schemeClr>
              </a:solidFill>
              <a:cs typeface="Segoe UI Light" panose="020B0502040204020203" pitchFamily="34" charset="0"/>
            </a:endParaRPr>
          </a:p>
        </p:txBody>
      </p:sp>
      <p:sp>
        <p:nvSpPr>
          <p:cNvPr id="76" name="Rectangle 75">
            <a:extLst>
              <a:ext uri="{FF2B5EF4-FFF2-40B4-BE49-F238E27FC236}">
                <a16:creationId xmlns:a16="http://schemas.microsoft.com/office/drawing/2014/main" id="{EC1D8786-0773-471E-9F9D-1896CE2D15CE}"/>
              </a:ext>
            </a:extLst>
          </p:cNvPr>
          <p:cNvSpPr/>
          <p:nvPr/>
        </p:nvSpPr>
        <p:spPr>
          <a:xfrm>
            <a:off x="4707396" y="4203480"/>
            <a:ext cx="1460311" cy="461665"/>
          </a:xfrm>
          <a:prstGeom prst="rect">
            <a:avLst/>
          </a:prstGeom>
        </p:spPr>
        <p:txBody>
          <a:bodyPr wrap="square">
            <a:spAutoFit/>
          </a:bodyPr>
          <a:lstStyle/>
          <a:p>
            <a:pPr>
              <a:lnSpc>
                <a:spcPct val="120000"/>
              </a:lnSpc>
            </a:pPr>
            <a:r>
              <a:rPr lang="en-US" sz="2000" dirty="0">
                <a:solidFill>
                  <a:schemeClr val="tx1">
                    <a:lumMod val="65000"/>
                    <a:lumOff val="35000"/>
                  </a:schemeClr>
                </a:solidFill>
                <a:cs typeface="Segoe UI" panose="020B0502040204020203" pitchFamily="34" charset="0"/>
              </a:rPr>
              <a:t>2015</a:t>
            </a:r>
          </a:p>
        </p:txBody>
      </p:sp>
      <p:sp>
        <p:nvSpPr>
          <p:cNvPr id="77" name="Rectangle 76">
            <a:extLst>
              <a:ext uri="{FF2B5EF4-FFF2-40B4-BE49-F238E27FC236}">
                <a16:creationId xmlns:a16="http://schemas.microsoft.com/office/drawing/2014/main" id="{D444525F-8DC7-4EE0-9489-8F01C4C31B4C}"/>
              </a:ext>
            </a:extLst>
          </p:cNvPr>
          <p:cNvSpPr/>
          <p:nvPr/>
        </p:nvSpPr>
        <p:spPr>
          <a:xfrm>
            <a:off x="4707396" y="4682087"/>
            <a:ext cx="1460311" cy="1200329"/>
          </a:xfrm>
          <a:prstGeom prst="rect">
            <a:avLst/>
          </a:prstGeom>
        </p:spPr>
        <p:txBody>
          <a:bodyPr wrap="square">
            <a:spAutoFit/>
          </a:bodyPr>
          <a:lstStyle/>
          <a:p>
            <a:r>
              <a:rPr lang="en-US" sz="1200" dirty="0">
                <a:solidFill>
                  <a:schemeClr val="bg1">
                    <a:lumMod val="65000"/>
                  </a:schemeClr>
                </a:solidFill>
              </a:rPr>
              <a:t>Lorem Ipsum is simply dummy text of the printing and typesetting industry. Lorem Ipsum has been.</a:t>
            </a:r>
            <a:r>
              <a:rPr lang="en-US" sz="1200" dirty="0">
                <a:solidFill>
                  <a:schemeClr val="bg1">
                    <a:lumMod val="65000"/>
                  </a:schemeClr>
                </a:solidFill>
                <a:ea typeface="Helvetica"/>
                <a:cs typeface="Helvetica"/>
                <a:sym typeface="Helvetica"/>
              </a:rPr>
              <a:t> printing</a:t>
            </a:r>
            <a:endParaRPr lang="en-US" sz="1200" dirty="0">
              <a:solidFill>
                <a:schemeClr val="bg1">
                  <a:lumMod val="65000"/>
                </a:schemeClr>
              </a:solidFill>
              <a:cs typeface="Segoe UI Light" panose="020B0502040204020203" pitchFamily="34" charset="0"/>
            </a:endParaRPr>
          </a:p>
        </p:txBody>
      </p:sp>
      <p:sp>
        <p:nvSpPr>
          <p:cNvPr id="78" name="Rectangle 77">
            <a:extLst>
              <a:ext uri="{FF2B5EF4-FFF2-40B4-BE49-F238E27FC236}">
                <a16:creationId xmlns:a16="http://schemas.microsoft.com/office/drawing/2014/main" id="{5BA2915B-A736-4E9C-BA36-93DC89C7D0B9}"/>
              </a:ext>
            </a:extLst>
          </p:cNvPr>
          <p:cNvSpPr/>
          <p:nvPr/>
        </p:nvSpPr>
        <p:spPr>
          <a:xfrm>
            <a:off x="6456368" y="4203480"/>
            <a:ext cx="1460311" cy="461665"/>
          </a:xfrm>
          <a:prstGeom prst="rect">
            <a:avLst/>
          </a:prstGeom>
        </p:spPr>
        <p:txBody>
          <a:bodyPr wrap="square">
            <a:spAutoFit/>
          </a:bodyPr>
          <a:lstStyle/>
          <a:p>
            <a:pPr>
              <a:lnSpc>
                <a:spcPct val="120000"/>
              </a:lnSpc>
            </a:pPr>
            <a:r>
              <a:rPr lang="en-US" sz="2000" dirty="0">
                <a:solidFill>
                  <a:schemeClr val="tx1">
                    <a:lumMod val="65000"/>
                    <a:lumOff val="35000"/>
                  </a:schemeClr>
                </a:solidFill>
                <a:cs typeface="Segoe UI" panose="020B0502040204020203" pitchFamily="34" charset="0"/>
              </a:rPr>
              <a:t>2016</a:t>
            </a:r>
          </a:p>
        </p:txBody>
      </p:sp>
      <p:sp>
        <p:nvSpPr>
          <p:cNvPr id="79" name="Rectangle 78">
            <a:extLst>
              <a:ext uri="{FF2B5EF4-FFF2-40B4-BE49-F238E27FC236}">
                <a16:creationId xmlns:a16="http://schemas.microsoft.com/office/drawing/2014/main" id="{5858E48D-B05E-44BE-80F1-577BA080833A}"/>
              </a:ext>
            </a:extLst>
          </p:cNvPr>
          <p:cNvSpPr/>
          <p:nvPr/>
        </p:nvSpPr>
        <p:spPr>
          <a:xfrm>
            <a:off x="6456368" y="4682087"/>
            <a:ext cx="1460311" cy="1200329"/>
          </a:xfrm>
          <a:prstGeom prst="rect">
            <a:avLst/>
          </a:prstGeom>
        </p:spPr>
        <p:txBody>
          <a:bodyPr wrap="square">
            <a:spAutoFit/>
          </a:bodyPr>
          <a:lstStyle/>
          <a:p>
            <a:r>
              <a:rPr lang="en-US" sz="1200" dirty="0">
                <a:solidFill>
                  <a:schemeClr val="bg1">
                    <a:lumMod val="65000"/>
                  </a:schemeClr>
                </a:solidFill>
              </a:rPr>
              <a:t>Lorem Ipsum is simply dummy text of the printing and typesetting industry. Lorem Ipsum has been.</a:t>
            </a:r>
            <a:r>
              <a:rPr lang="en-US" sz="1200" dirty="0">
                <a:solidFill>
                  <a:schemeClr val="bg1">
                    <a:lumMod val="65000"/>
                  </a:schemeClr>
                </a:solidFill>
                <a:ea typeface="Helvetica"/>
                <a:cs typeface="Helvetica"/>
                <a:sym typeface="Helvetica"/>
              </a:rPr>
              <a:t> printing</a:t>
            </a:r>
            <a:endParaRPr lang="en-US" sz="1200" dirty="0">
              <a:solidFill>
                <a:schemeClr val="bg1">
                  <a:lumMod val="65000"/>
                </a:schemeClr>
              </a:solidFill>
              <a:cs typeface="Segoe UI Light" panose="020B0502040204020203" pitchFamily="34" charset="0"/>
            </a:endParaRPr>
          </a:p>
        </p:txBody>
      </p:sp>
      <p:sp>
        <p:nvSpPr>
          <p:cNvPr id="80" name="Rectangle 79">
            <a:extLst>
              <a:ext uri="{FF2B5EF4-FFF2-40B4-BE49-F238E27FC236}">
                <a16:creationId xmlns:a16="http://schemas.microsoft.com/office/drawing/2014/main" id="{D0567B00-F53F-4AEA-89D5-CEE3F2021D54}"/>
              </a:ext>
            </a:extLst>
          </p:cNvPr>
          <p:cNvSpPr/>
          <p:nvPr/>
        </p:nvSpPr>
        <p:spPr>
          <a:xfrm>
            <a:off x="8205340" y="4203480"/>
            <a:ext cx="1460311" cy="461665"/>
          </a:xfrm>
          <a:prstGeom prst="rect">
            <a:avLst/>
          </a:prstGeom>
        </p:spPr>
        <p:txBody>
          <a:bodyPr wrap="square">
            <a:spAutoFit/>
          </a:bodyPr>
          <a:lstStyle/>
          <a:p>
            <a:pPr>
              <a:lnSpc>
                <a:spcPct val="120000"/>
              </a:lnSpc>
            </a:pPr>
            <a:r>
              <a:rPr lang="en-US" sz="2000" dirty="0">
                <a:solidFill>
                  <a:schemeClr val="tx1">
                    <a:lumMod val="65000"/>
                    <a:lumOff val="35000"/>
                  </a:schemeClr>
                </a:solidFill>
                <a:cs typeface="Segoe UI" panose="020B0502040204020203" pitchFamily="34" charset="0"/>
              </a:rPr>
              <a:t>2017</a:t>
            </a:r>
          </a:p>
        </p:txBody>
      </p:sp>
      <p:sp>
        <p:nvSpPr>
          <p:cNvPr id="81" name="Rectangle 80">
            <a:extLst>
              <a:ext uri="{FF2B5EF4-FFF2-40B4-BE49-F238E27FC236}">
                <a16:creationId xmlns:a16="http://schemas.microsoft.com/office/drawing/2014/main" id="{21715D24-1CDC-4BD3-A309-E9AFEB61D844}"/>
              </a:ext>
            </a:extLst>
          </p:cNvPr>
          <p:cNvSpPr/>
          <p:nvPr/>
        </p:nvSpPr>
        <p:spPr>
          <a:xfrm>
            <a:off x="8205340" y="4682087"/>
            <a:ext cx="1460311" cy="1200329"/>
          </a:xfrm>
          <a:prstGeom prst="rect">
            <a:avLst/>
          </a:prstGeom>
        </p:spPr>
        <p:txBody>
          <a:bodyPr wrap="square">
            <a:spAutoFit/>
          </a:bodyPr>
          <a:lstStyle/>
          <a:p>
            <a:r>
              <a:rPr lang="en-US" sz="1200" dirty="0">
                <a:solidFill>
                  <a:schemeClr val="bg1">
                    <a:lumMod val="65000"/>
                  </a:schemeClr>
                </a:solidFill>
              </a:rPr>
              <a:t>Lorem Ipsum is simply dummy text of the printing and typesetting industry. Lorem Ipsum has been.</a:t>
            </a:r>
            <a:r>
              <a:rPr lang="en-US" sz="1200" dirty="0">
                <a:solidFill>
                  <a:schemeClr val="bg1">
                    <a:lumMod val="65000"/>
                  </a:schemeClr>
                </a:solidFill>
                <a:ea typeface="Helvetica"/>
                <a:cs typeface="Helvetica"/>
                <a:sym typeface="Helvetica"/>
              </a:rPr>
              <a:t> printing</a:t>
            </a:r>
            <a:endParaRPr lang="en-US" sz="1200" dirty="0">
              <a:solidFill>
                <a:schemeClr val="bg1">
                  <a:lumMod val="65000"/>
                </a:schemeClr>
              </a:solidFill>
              <a:cs typeface="Segoe UI Light" panose="020B0502040204020203" pitchFamily="34" charset="0"/>
            </a:endParaRPr>
          </a:p>
        </p:txBody>
      </p:sp>
      <p:sp>
        <p:nvSpPr>
          <p:cNvPr id="82" name="Rectangle 81">
            <a:extLst>
              <a:ext uri="{FF2B5EF4-FFF2-40B4-BE49-F238E27FC236}">
                <a16:creationId xmlns:a16="http://schemas.microsoft.com/office/drawing/2014/main" id="{5693161D-5581-45E5-82E6-C8CE08744B7B}"/>
              </a:ext>
            </a:extLst>
          </p:cNvPr>
          <p:cNvSpPr/>
          <p:nvPr/>
        </p:nvSpPr>
        <p:spPr>
          <a:xfrm>
            <a:off x="9954312" y="4203480"/>
            <a:ext cx="1460311" cy="461665"/>
          </a:xfrm>
          <a:prstGeom prst="rect">
            <a:avLst/>
          </a:prstGeom>
        </p:spPr>
        <p:txBody>
          <a:bodyPr wrap="square">
            <a:spAutoFit/>
          </a:bodyPr>
          <a:lstStyle/>
          <a:p>
            <a:pPr>
              <a:lnSpc>
                <a:spcPct val="120000"/>
              </a:lnSpc>
            </a:pPr>
            <a:r>
              <a:rPr lang="en-US" sz="2000" dirty="0">
                <a:solidFill>
                  <a:schemeClr val="tx1">
                    <a:lumMod val="65000"/>
                    <a:lumOff val="35000"/>
                  </a:schemeClr>
                </a:solidFill>
                <a:cs typeface="Segoe UI" panose="020B0502040204020203" pitchFamily="34" charset="0"/>
              </a:rPr>
              <a:t>2018</a:t>
            </a:r>
          </a:p>
        </p:txBody>
      </p:sp>
      <p:sp>
        <p:nvSpPr>
          <p:cNvPr id="83" name="Rectangle 82">
            <a:extLst>
              <a:ext uri="{FF2B5EF4-FFF2-40B4-BE49-F238E27FC236}">
                <a16:creationId xmlns:a16="http://schemas.microsoft.com/office/drawing/2014/main" id="{9A264C5B-857A-4287-8949-B2F84F497AF2}"/>
              </a:ext>
            </a:extLst>
          </p:cNvPr>
          <p:cNvSpPr/>
          <p:nvPr/>
        </p:nvSpPr>
        <p:spPr>
          <a:xfrm>
            <a:off x="9954312" y="4682087"/>
            <a:ext cx="1460311" cy="1200329"/>
          </a:xfrm>
          <a:prstGeom prst="rect">
            <a:avLst/>
          </a:prstGeom>
        </p:spPr>
        <p:txBody>
          <a:bodyPr wrap="square">
            <a:spAutoFit/>
          </a:bodyPr>
          <a:lstStyle/>
          <a:p>
            <a:r>
              <a:rPr lang="en-US" sz="1200" dirty="0">
                <a:solidFill>
                  <a:schemeClr val="bg1">
                    <a:lumMod val="65000"/>
                  </a:schemeClr>
                </a:solidFill>
              </a:rPr>
              <a:t>Lorem Ipsum is simply dummy text of the printing and typesetting industry. Lorem Ipsum has been.</a:t>
            </a:r>
            <a:r>
              <a:rPr lang="en-US" sz="1200" dirty="0">
                <a:solidFill>
                  <a:schemeClr val="bg1">
                    <a:lumMod val="65000"/>
                  </a:schemeClr>
                </a:solidFill>
                <a:ea typeface="Helvetica"/>
                <a:cs typeface="Helvetica"/>
                <a:sym typeface="Helvetica"/>
              </a:rPr>
              <a:t> printing</a:t>
            </a:r>
            <a:endParaRPr lang="en-US" sz="1200" dirty="0">
              <a:solidFill>
                <a:schemeClr val="bg1">
                  <a:lumMod val="65000"/>
                </a:schemeClr>
              </a:solidFill>
              <a:cs typeface="Segoe UI Light" panose="020B0502040204020203" pitchFamily="34" charset="0"/>
            </a:endParaRPr>
          </a:p>
        </p:txBody>
      </p:sp>
      <p:sp>
        <p:nvSpPr>
          <p:cNvPr id="84" name="Speech Bubble: Rectangle 83">
            <a:extLst>
              <a:ext uri="{FF2B5EF4-FFF2-40B4-BE49-F238E27FC236}">
                <a16:creationId xmlns:a16="http://schemas.microsoft.com/office/drawing/2014/main" id="{26D1FA74-D76A-4DCA-9999-931770DAC31C}"/>
              </a:ext>
            </a:extLst>
          </p:cNvPr>
          <p:cNvSpPr/>
          <p:nvPr/>
        </p:nvSpPr>
        <p:spPr>
          <a:xfrm>
            <a:off x="2233090" y="2069456"/>
            <a:ext cx="2074404" cy="1350641"/>
          </a:xfrm>
          <a:prstGeom prst="wedgeRectCallout">
            <a:avLst>
              <a:gd name="adj1" fmla="val -4298"/>
              <a:gd name="adj2" fmla="val 83370"/>
            </a:avLst>
          </a:prstGeom>
          <a:gradFill>
            <a:gsLst>
              <a:gs pos="20000">
                <a:schemeClr val="accent2"/>
              </a:gs>
              <a:gs pos="100000">
                <a:schemeClr val="accent2">
                  <a:lumMod val="75000"/>
                </a:schemeClr>
              </a:gs>
            </a:gsLst>
            <a:lin ang="2700000" scaled="1"/>
          </a:gradFill>
          <a:ln>
            <a:noFill/>
          </a:ln>
          <a:effectLst>
            <a:outerShdw blurRad="635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Speech Bubble: Rectangle 84">
            <a:extLst>
              <a:ext uri="{FF2B5EF4-FFF2-40B4-BE49-F238E27FC236}">
                <a16:creationId xmlns:a16="http://schemas.microsoft.com/office/drawing/2014/main" id="{0FFD1E82-84C1-4E52-B8D5-674E9F384D45}"/>
              </a:ext>
            </a:extLst>
          </p:cNvPr>
          <p:cNvSpPr/>
          <p:nvPr/>
        </p:nvSpPr>
        <p:spPr>
          <a:xfrm>
            <a:off x="4116481" y="1874961"/>
            <a:ext cx="2272131" cy="1368518"/>
          </a:xfrm>
          <a:prstGeom prst="wedgeRectCallout">
            <a:avLst>
              <a:gd name="adj1" fmla="val -9475"/>
              <a:gd name="adj2" fmla="val 73212"/>
            </a:avLst>
          </a:prstGeom>
          <a:gradFill>
            <a:gsLst>
              <a:gs pos="20000">
                <a:schemeClr val="accent3"/>
              </a:gs>
              <a:gs pos="100000">
                <a:schemeClr val="accent3">
                  <a:lumMod val="75000"/>
                </a:schemeClr>
              </a:gs>
            </a:gsLst>
            <a:lin ang="2700000" scaled="1"/>
          </a:gradFill>
          <a:ln>
            <a:noFill/>
          </a:ln>
          <a:effectLst>
            <a:outerShdw blurRad="635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Speech Bubble: Rectangle 85">
            <a:extLst>
              <a:ext uri="{FF2B5EF4-FFF2-40B4-BE49-F238E27FC236}">
                <a16:creationId xmlns:a16="http://schemas.microsoft.com/office/drawing/2014/main" id="{C69EF19E-FEB2-4E5B-906E-048F37B9F978}"/>
              </a:ext>
            </a:extLst>
          </p:cNvPr>
          <p:cNvSpPr/>
          <p:nvPr/>
        </p:nvSpPr>
        <p:spPr>
          <a:xfrm>
            <a:off x="6167707" y="2217328"/>
            <a:ext cx="1982875" cy="1433711"/>
          </a:xfrm>
          <a:prstGeom prst="wedgeRectCallout">
            <a:avLst>
              <a:gd name="adj1" fmla="val -25048"/>
              <a:gd name="adj2" fmla="val 66394"/>
            </a:avLst>
          </a:prstGeom>
          <a:gradFill>
            <a:gsLst>
              <a:gs pos="20000">
                <a:schemeClr val="accent4"/>
              </a:gs>
              <a:gs pos="100000">
                <a:schemeClr val="accent4">
                  <a:lumMod val="75000"/>
                </a:schemeClr>
              </a:gs>
            </a:gsLst>
            <a:lin ang="2700000" scaled="1"/>
          </a:gradFill>
          <a:ln>
            <a:noFill/>
          </a:ln>
          <a:effectLst>
            <a:outerShdw blurRad="635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Speech Bubble: Rectangle 86">
            <a:extLst>
              <a:ext uri="{FF2B5EF4-FFF2-40B4-BE49-F238E27FC236}">
                <a16:creationId xmlns:a16="http://schemas.microsoft.com/office/drawing/2014/main" id="{E37A8787-79FA-4E07-B1CA-AB7B04B3BB4D}"/>
              </a:ext>
            </a:extLst>
          </p:cNvPr>
          <p:cNvSpPr/>
          <p:nvPr/>
        </p:nvSpPr>
        <p:spPr>
          <a:xfrm>
            <a:off x="8046968" y="1973400"/>
            <a:ext cx="2085317" cy="1386658"/>
          </a:xfrm>
          <a:prstGeom prst="wedgeRectCallout">
            <a:avLst>
              <a:gd name="adj1" fmla="val -36352"/>
              <a:gd name="adj2" fmla="val 81033"/>
            </a:avLst>
          </a:prstGeom>
          <a:gradFill>
            <a:gsLst>
              <a:gs pos="20000">
                <a:schemeClr val="accent1"/>
              </a:gs>
              <a:gs pos="100000">
                <a:schemeClr val="accent1">
                  <a:lumMod val="75000"/>
                </a:schemeClr>
              </a:gs>
            </a:gsLst>
            <a:lin ang="2700000" scaled="1"/>
          </a:gradFill>
          <a:ln>
            <a:noFill/>
          </a:ln>
          <a:effectLst>
            <a:outerShdw blurRad="635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Speech Bubble: Rectangle 87">
            <a:extLst>
              <a:ext uri="{FF2B5EF4-FFF2-40B4-BE49-F238E27FC236}">
                <a16:creationId xmlns:a16="http://schemas.microsoft.com/office/drawing/2014/main" id="{8A7A5D40-1FCB-4C78-97FD-50DD2F69A8DE}"/>
              </a:ext>
            </a:extLst>
          </p:cNvPr>
          <p:cNvSpPr/>
          <p:nvPr/>
        </p:nvSpPr>
        <p:spPr>
          <a:xfrm>
            <a:off x="9808938" y="2347347"/>
            <a:ext cx="1929044" cy="1234687"/>
          </a:xfrm>
          <a:prstGeom prst="wedgeRectCallout">
            <a:avLst>
              <a:gd name="adj1" fmla="val -40299"/>
              <a:gd name="adj2" fmla="val 70359"/>
            </a:avLst>
          </a:prstGeom>
          <a:gradFill>
            <a:gsLst>
              <a:gs pos="20000">
                <a:schemeClr val="accent6"/>
              </a:gs>
              <a:gs pos="100000">
                <a:schemeClr val="accent6">
                  <a:lumMod val="75000"/>
                </a:schemeClr>
              </a:gs>
            </a:gsLst>
            <a:lin ang="2700000" scaled="1"/>
          </a:gradFill>
          <a:ln>
            <a:noFill/>
          </a:ln>
          <a:effectLst>
            <a:outerShdw blurRad="635000" dist="38100" dir="5400000" algn="t"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Freeform 97">
            <a:extLst>
              <a:ext uri="{FF2B5EF4-FFF2-40B4-BE49-F238E27FC236}">
                <a16:creationId xmlns:a16="http://schemas.microsoft.com/office/drawing/2014/main" id="{C6EB135B-3556-4578-B531-613F72F87F0C}"/>
              </a:ext>
            </a:extLst>
          </p:cNvPr>
          <p:cNvSpPr>
            <a:spLocks noChangeArrowheads="1"/>
          </p:cNvSpPr>
          <p:nvPr/>
        </p:nvSpPr>
        <p:spPr bwMode="auto">
          <a:xfrm>
            <a:off x="6431027" y="2470755"/>
            <a:ext cx="402703" cy="345584"/>
          </a:xfrm>
          <a:custGeom>
            <a:avLst/>
            <a:gdLst>
              <a:gd name="T0" fmla="*/ 103587 w 497"/>
              <a:gd name="T1" fmla="*/ 104160 h 426"/>
              <a:gd name="T2" fmla="*/ 103587 w 497"/>
              <a:gd name="T3" fmla="*/ 104160 h 426"/>
              <a:gd name="T4" fmla="*/ 123403 w 497"/>
              <a:gd name="T5" fmla="*/ 104160 h 426"/>
              <a:gd name="T6" fmla="*/ 123403 w 497"/>
              <a:gd name="T7" fmla="*/ 124000 h 426"/>
              <a:gd name="T8" fmla="*/ 223387 w 497"/>
              <a:gd name="T9" fmla="*/ 124000 h 426"/>
              <a:gd name="T10" fmla="*/ 219333 w 497"/>
              <a:gd name="T11" fmla="*/ 59971 h 426"/>
              <a:gd name="T12" fmla="*/ 199517 w 497"/>
              <a:gd name="T13" fmla="*/ 36073 h 426"/>
              <a:gd name="T14" fmla="*/ 163487 w 497"/>
              <a:gd name="T15" fmla="*/ 36073 h 426"/>
              <a:gd name="T16" fmla="*/ 151777 w 497"/>
              <a:gd name="T17" fmla="*/ 12175 h 426"/>
              <a:gd name="T18" fmla="*/ 135113 w 497"/>
              <a:gd name="T19" fmla="*/ 0 h 426"/>
              <a:gd name="T20" fmla="*/ 87373 w 497"/>
              <a:gd name="T21" fmla="*/ 0 h 426"/>
              <a:gd name="T22" fmla="*/ 75663 w 497"/>
              <a:gd name="T23" fmla="*/ 12175 h 426"/>
              <a:gd name="T24" fmla="*/ 59900 w 497"/>
              <a:gd name="T25" fmla="*/ 36073 h 426"/>
              <a:gd name="T26" fmla="*/ 23870 w 497"/>
              <a:gd name="T27" fmla="*/ 36073 h 426"/>
              <a:gd name="T28" fmla="*/ 4053 w 497"/>
              <a:gd name="T29" fmla="*/ 59971 h 426"/>
              <a:gd name="T30" fmla="*/ 0 w 497"/>
              <a:gd name="T31" fmla="*/ 124000 h 426"/>
              <a:gd name="T32" fmla="*/ 103587 w 497"/>
              <a:gd name="T33" fmla="*/ 124000 h 426"/>
              <a:gd name="T34" fmla="*/ 103587 w 497"/>
              <a:gd name="T35" fmla="*/ 104160 h 426"/>
              <a:gd name="T36" fmla="*/ 83770 w 497"/>
              <a:gd name="T37" fmla="*/ 23898 h 426"/>
              <a:gd name="T38" fmla="*/ 83770 w 497"/>
              <a:gd name="T39" fmla="*/ 23898 h 426"/>
              <a:gd name="T40" fmla="*/ 95480 w 497"/>
              <a:gd name="T41" fmla="*/ 16233 h 426"/>
              <a:gd name="T42" fmla="*/ 127907 w 497"/>
              <a:gd name="T43" fmla="*/ 16233 h 426"/>
              <a:gd name="T44" fmla="*/ 139166 w 497"/>
              <a:gd name="T45" fmla="*/ 23898 h 426"/>
              <a:gd name="T46" fmla="*/ 143670 w 497"/>
              <a:gd name="T47" fmla="*/ 36073 h 426"/>
              <a:gd name="T48" fmla="*/ 79717 w 497"/>
              <a:gd name="T49" fmla="*/ 36073 h 426"/>
              <a:gd name="T50" fmla="*/ 83770 w 497"/>
              <a:gd name="T51" fmla="*/ 23898 h 426"/>
              <a:gd name="T52" fmla="*/ 123403 w 497"/>
              <a:gd name="T53" fmla="*/ 160073 h 426"/>
              <a:gd name="T54" fmla="*/ 123403 w 497"/>
              <a:gd name="T55" fmla="*/ 160073 h 426"/>
              <a:gd name="T56" fmla="*/ 103587 w 497"/>
              <a:gd name="T57" fmla="*/ 160073 h 426"/>
              <a:gd name="T58" fmla="*/ 103587 w 497"/>
              <a:gd name="T59" fmla="*/ 136175 h 426"/>
              <a:gd name="T60" fmla="*/ 4053 w 497"/>
              <a:gd name="T61" fmla="*/ 136175 h 426"/>
              <a:gd name="T62" fmla="*/ 7656 w 497"/>
              <a:gd name="T63" fmla="*/ 171797 h 426"/>
              <a:gd name="T64" fmla="*/ 27923 w 497"/>
              <a:gd name="T65" fmla="*/ 191637 h 426"/>
              <a:gd name="T66" fmla="*/ 195463 w 497"/>
              <a:gd name="T67" fmla="*/ 191637 h 426"/>
              <a:gd name="T68" fmla="*/ 215280 w 497"/>
              <a:gd name="T69" fmla="*/ 171797 h 426"/>
              <a:gd name="T70" fmla="*/ 219333 w 497"/>
              <a:gd name="T71" fmla="*/ 136175 h 426"/>
              <a:gd name="T72" fmla="*/ 123403 w 497"/>
              <a:gd name="T73" fmla="*/ 136175 h 426"/>
              <a:gd name="T74" fmla="*/ 123403 w 497"/>
              <a:gd name="T75" fmla="*/ 160073 h 42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97" h="426">
                <a:moveTo>
                  <a:pt x="230" y="231"/>
                </a:moveTo>
                <a:lnTo>
                  <a:pt x="230" y="231"/>
                </a:lnTo>
                <a:cubicBezTo>
                  <a:pt x="274" y="231"/>
                  <a:pt x="274" y="231"/>
                  <a:pt x="274" y="231"/>
                </a:cubicBezTo>
                <a:cubicBezTo>
                  <a:pt x="274" y="275"/>
                  <a:pt x="274" y="275"/>
                  <a:pt x="274" y="275"/>
                </a:cubicBezTo>
                <a:cubicBezTo>
                  <a:pt x="496" y="275"/>
                  <a:pt x="496" y="275"/>
                  <a:pt x="496" y="275"/>
                </a:cubicBezTo>
                <a:cubicBezTo>
                  <a:pt x="496" y="275"/>
                  <a:pt x="496" y="168"/>
                  <a:pt x="487" y="133"/>
                </a:cubicBezTo>
                <a:cubicBezTo>
                  <a:pt x="487" y="97"/>
                  <a:pt x="478" y="80"/>
                  <a:pt x="443" y="80"/>
                </a:cubicBezTo>
                <a:cubicBezTo>
                  <a:pt x="363" y="80"/>
                  <a:pt x="363" y="80"/>
                  <a:pt x="363" y="80"/>
                </a:cubicBezTo>
                <a:cubicBezTo>
                  <a:pt x="345" y="53"/>
                  <a:pt x="337" y="27"/>
                  <a:pt x="337" y="27"/>
                </a:cubicBezTo>
                <a:cubicBezTo>
                  <a:pt x="328" y="9"/>
                  <a:pt x="319" y="0"/>
                  <a:pt x="300" y="0"/>
                </a:cubicBezTo>
                <a:cubicBezTo>
                  <a:pt x="194" y="0"/>
                  <a:pt x="194" y="0"/>
                  <a:pt x="194" y="0"/>
                </a:cubicBezTo>
                <a:cubicBezTo>
                  <a:pt x="177" y="0"/>
                  <a:pt x="168" y="9"/>
                  <a:pt x="168" y="27"/>
                </a:cubicBezTo>
                <a:cubicBezTo>
                  <a:pt x="159" y="27"/>
                  <a:pt x="150" y="53"/>
                  <a:pt x="133" y="80"/>
                </a:cubicBezTo>
                <a:cubicBezTo>
                  <a:pt x="53" y="80"/>
                  <a:pt x="53" y="80"/>
                  <a:pt x="53" y="80"/>
                </a:cubicBezTo>
                <a:cubicBezTo>
                  <a:pt x="17" y="80"/>
                  <a:pt x="9" y="97"/>
                  <a:pt x="9" y="133"/>
                </a:cubicBezTo>
                <a:cubicBezTo>
                  <a:pt x="0" y="168"/>
                  <a:pt x="0" y="275"/>
                  <a:pt x="0" y="275"/>
                </a:cubicBezTo>
                <a:cubicBezTo>
                  <a:pt x="230" y="275"/>
                  <a:pt x="230" y="275"/>
                  <a:pt x="230" y="275"/>
                </a:cubicBezTo>
                <a:lnTo>
                  <a:pt x="230" y="231"/>
                </a:lnTo>
                <a:close/>
                <a:moveTo>
                  <a:pt x="186" y="53"/>
                </a:moveTo>
                <a:lnTo>
                  <a:pt x="186" y="53"/>
                </a:lnTo>
                <a:cubicBezTo>
                  <a:pt x="194" y="44"/>
                  <a:pt x="194" y="36"/>
                  <a:pt x="212" y="36"/>
                </a:cubicBezTo>
                <a:cubicBezTo>
                  <a:pt x="284" y="36"/>
                  <a:pt x="284" y="36"/>
                  <a:pt x="284" y="36"/>
                </a:cubicBezTo>
                <a:cubicBezTo>
                  <a:pt x="300" y="36"/>
                  <a:pt x="300" y="44"/>
                  <a:pt x="309" y="53"/>
                </a:cubicBezTo>
                <a:cubicBezTo>
                  <a:pt x="309" y="53"/>
                  <a:pt x="319" y="71"/>
                  <a:pt x="319" y="80"/>
                </a:cubicBezTo>
                <a:cubicBezTo>
                  <a:pt x="177" y="80"/>
                  <a:pt x="177" y="80"/>
                  <a:pt x="177" y="80"/>
                </a:cubicBezTo>
                <a:cubicBezTo>
                  <a:pt x="186" y="71"/>
                  <a:pt x="186" y="53"/>
                  <a:pt x="186" y="53"/>
                </a:cubicBezTo>
                <a:close/>
                <a:moveTo>
                  <a:pt x="274" y="355"/>
                </a:moveTo>
                <a:lnTo>
                  <a:pt x="274" y="355"/>
                </a:lnTo>
                <a:cubicBezTo>
                  <a:pt x="230" y="355"/>
                  <a:pt x="230" y="355"/>
                  <a:pt x="230" y="355"/>
                </a:cubicBezTo>
                <a:cubicBezTo>
                  <a:pt x="230" y="302"/>
                  <a:pt x="230" y="302"/>
                  <a:pt x="230" y="302"/>
                </a:cubicBezTo>
                <a:cubicBezTo>
                  <a:pt x="9" y="302"/>
                  <a:pt x="9" y="302"/>
                  <a:pt x="9" y="302"/>
                </a:cubicBezTo>
                <a:cubicBezTo>
                  <a:pt x="9" y="302"/>
                  <a:pt x="17" y="346"/>
                  <a:pt x="17" y="381"/>
                </a:cubicBezTo>
                <a:cubicBezTo>
                  <a:pt x="17" y="399"/>
                  <a:pt x="26" y="425"/>
                  <a:pt x="62" y="425"/>
                </a:cubicBezTo>
                <a:cubicBezTo>
                  <a:pt x="434" y="425"/>
                  <a:pt x="434" y="425"/>
                  <a:pt x="434" y="425"/>
                </a:cubicBezTo>
                <a:cubicBezTo>
                  <a:pt x="469" y="425"/>
                  <a:pt x="478" y="399"/>
                  <a:pt x="478" y="381"/>
                </a:cubicBezTo>
                <a:cubicBezTo>
                  <a:pt x="478" y="346"/>
                  <a:pt x="487" y="302"/>
                  <a:pt x="487" y="302"/>
                </a:cubicBezTo>
                <a:cubicBezTo>
                  <a:pt x="274" y="302"/>
                  <a:pt x="274" y="302"/>
                  <a:pt x="274" y="302"/>
                </a:cubicBezTo>
                <a:lnTo>
                  <a:pt x="274" y="355"/>
                </a:lnTo>
                <a:close/>
              </a:path>
            </a:pathLst>
          </a:custGeom>
          <a:solidFill>
            <a:schemeClr val="bg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lIns="34290" tIns="17145" rIns="34290" bIns="17145" anchor="ctr"/>
          <a:lstStyle/>
          <a:p>
            <a:endParaRPr lang="en-US" dirty="0"/>
          </a:p>
        </p:txBody>
      </p:sp>
      <p:sp>
        <p:nvSpPr>
          <p:cNvPr id="90" name="Freeform 110">
            <a:extLst>
              <a:ext uri="{FF2B5EF4-FFF2-40B4-BE49-F238E27FC236}">
                <a16:creationId xmlns:a16="http://schemas.microsoft.com/office/drawing/2014/main" id="{7854B738-AF56-47AA-B8A9-909A1E7DD797}"/>
              </a:ext>
            </a:extLst>
          </p:cNvPr>
          <p:cNvSpPr>
            <a:spLocks noChangeArrowheads="1"/>
          </p:cNvSpPr>
          <p:nvPr/>
        </p:nvSpPr>
        <p:spPr bwMode="auto">
          <a:xfrm>
            <a:off x="2398209" y="2230028"/>
            <a:ext cx="402703" cy="325853"/>
          </a:xfrm>
          <a:custGeom>
            <a:avLst/>
            <a:gdLst>
              <a:gd name="T0" fmla="*/ 199860 w 462"/>
              <a:gd name="T1" fmla="*/ 4060 h 373"/>
              <a:gd name="T2" fmla="*/ 199860 w 462"/>
              <a:gd name="T3" fmla="*/ 4060 h 373"/>
              <a:gd name="T4" fmla="*/ 4051 w 462"/>
              <a:gd name="T5" fmla="*/ 72182 h 373"/>
              <a:gd name="T6" fmla="*/ 4051 w 462"/>
              <a:gd name="T7" fmla="*/ 76243 h 373"/>
              <a:gd name="T8" fmla="*/ 44113 w 462"/>
              <a:gd name="T9" fmla="*/ 96093 h 373"/>
              <a:gd name="T10" fmla="*/ 44113 w 462"/>
              <a:gd name="T11" fmla="*/ 96093 h 373"/>
              <a:gd name="T12" fmla="*/ 72021 w 462"/>
              <a:gd name="T13" fmla="*/ 103762 h 373"/>
              <a:gd name="T14" fmla="*/ 195358 w 462"/>
              <a:gd name="T15" fmla="*/ 15790 h 373"/>
              <a:gd name="T16" fmla="*/ 195358 w 462"/>
              <a:gd name="T17" fmla="*/ 15790 h 373"/>
              <a:gd name="T18" fmla="*/ 108032 w 462"/>
              <a:gd name="T19" fmla="*/ 111883 h 373"/>
              <a:gd name="T20" fmla="*/ 108032 w 462"/>
              <a:gd name="T21" fmla="*/ 111883 h 373"/>
              <a:gd name="T22" fmla="*/ 103981 w 462"/>
              <a:gd name="T23" fmla="*/ 115943 h 373"/>
              <a:gd name="T24" fmla="*/ 108032 w 462"/>
              <a:gd name="T25" fmla="*/ 120003 h 373"/>
              <a:gd name="T26" fmla="*/ 108032 w 462"/>
              <a:gd name="T27" fmla="*/ 120003 h 373"/>
              <a:gd name="T28" fmla="*/ 163399 w 462"/>
              <a:gd name="T29" fmla="*/ 152034 h 373"/>
              <a:gd name="T30" fmla="*/ 175552 w 462"/>
              <a:gd name="T31" fmla="*/ 147974 h 373"/>
              <a:gd name="T32" fmla="*/ 207512 w 462"/>
              <a:gd name="T33" fmla="*/ 8121 h 373"/>
              <a:gd name="T34" fmla="*/ 199860 w 462"/>
              <a:gd name="T35" fmla="*/ 4060 h 373"/>
              <a:gd name="T36" fmla="*/ 72021 w 462"/>
              <a:gd name="T37" fmla="*/ 163764 h 373"/>
              <a:gd name="T38" fmla="*/ 72021 w 462"/>
              <a:gd name="T39" fmla="*/ 163764 h 373"/>
              <a:gd name="T40" fmla="*/ 76073 w 462"/>
              <a:gd name="T41" fmla="*/ 167824 h 373"/>
              <a:gd name="T42" fmla="*/ 108032 w 462"/>
              <a:gd name="T43" fmla="*/ 139853 h 373"/>
              <a:gd name="T44" fmla="*/ 72021 w 462"/>
              <a:gd name="T45" fmla="*/ 120003 h 373"/>
              <a:gd name="T46" fmla="*/ 72021 w 462"/>
              <a:gd name="T47" fmla="*/ 163764 h 37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62" h="373">
                <a:moveTo>
                  <a:pt x="444" y="9"/>
                </a:moveTo>
                <a:lnTo>
                  <a:pt x="444" y="9"/>
                </a:lnTo>
                <a:cubicBezTo>
                  <a:pt x="434" y="9"/>
                  <a:pt x="18" y="160"/>
                  <a:pt x="9" y="160"/>
                </a:cubicBezTo>
                <a:cubicBezTo>
                  <a:pt x="0" y="160"/>
                  <a:pt x="0" y="169"/>
                  <a:pt x="9" y="169"/>
                </a:cubicBezTo>
                <a:cubicBezTo>
                  <a:pt x="18" y="177"/>
                  <a:pt x="98" y="213"/>
                  <a:pt x="98" y="213"/>
                </a:cubicBezTo>
                <a:cubicBezTo>
                  <a:pt x="160" y="230"/>
                  <a:pt x="160" y="230"/>
                  <a:pt x="160" y="230"/>
                </a:cubicBezTo>
                <a:cubicBezTo>
                  <a:pt x="160" y="230"/>
                  <a:pt x="425" y="35"/>
                  <a:pt x="434" y="35"/>
                </a:cubicBezTo>
                <a:cubicBezTo>
                  <a:pt x="434" y="26"/>
                  <a:pt x="434" y="35"/>
                  <a:pt x="434" y="35"/>
                </a:cubicBezTo>
                <a:lnTo>
                  <a:pt x="240" y="248"/>
                </a:lnTo>
                <a:cubicBezTo>
                  <a:pt x="231" y="257"/>
                  <a:pt x="231" y="257"/>
                  <a:pt x="231" y="257"/>
                </a:cubicBezTo>
                <a:cubicBezTo>
                  <a:pt x="240" y="266"/>
                  <a:pt x="240" y="266"/>
                  <a:pt x="240" y="266"/>
                </a:cubicBezTo>
                <a:cubicBezTo>
                  <a:pt x="240" y="266"/>
                  <a:pt x="363" y="328"/>
                  <a:pt x="363" y="337"/>
                </a:cubicBezTo>
                <a:cubicBezTo>
                  <a:pt x="372" y="337"/>
                  <a:pt x="381" y="337"/>
                  <a:pt x="390" y="328"/>
                </a:cubicBezTo>
                <a:cubicBezTo>
                  <a:pt x="390" y="319"/>
                  <a:pt x="461" y="26"/>
                  <a:pt x="461" y="18"/>
                </a:cubicBezTo>
                <a:cubicBezTo>
                  <a:pt x="461" y="9"/>
                  <a:pt x="453" y="0"/>
                  <a:pt x="444" y="9"/>
                </a:cubicBezTo>
                <a:close/>
                <a:moveTo>
                  <a:pt x="160" y="363"/>
                </a:moveTo>
                <a:lnTo>
                  <a:pt x="160" y="363"/>
                </a:lnTo>
                <a:cubicBezTo>
                  <a:pt x="160" y="372"/>
                  <a:pt x="160" y="372"/>
                  <a:pt x="169" y="372"/>
                </a:cubicBezTo>
                <a:cubicBezTo>
                  <a:pt x="169" y="363"/>
                  <a:pt x="240" y="310"/>
                  <a:pt x="240" y="310"/>
                </a:cubicBezTo>
                <a:cubicBezTo>
                  <a:pt x="160" y="266"/>
                  <a:pt x="160" y="266"/>
                  <a:pt x="160" y="266"/>
                </a:cubicBezTo>
                <a:lnTo>
                  <a:pt x="160" y="363"/>
                </a:lnTo>
                <a:close/>
              </a:path>
            </a:pathLst>
          </a:custGeom>
          <a:solidFill>
            <a:schemeClr val="bg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lIns="34290" tIns="17145" rIns="34290" bIns="17145" anchor="ctr"/>
          <a:lstStyle/>
          <a:p>
            <a:endParaRPr lang="en-US" dirty="0"/>
          </a:p>
        </p:txBody>
      </p:sp>
      <p:sp>
        <p:nvSpPr>
          <p:cNvPr id="91" name="Freeform 154">
            <a:extLst>
              <a:ext uri="{FF2B5EF4-FFF2-40B4-BE49-F238E27FC236}">
                <a16:creationId xmlns:a16="http://schemas.microsoft.com/office/drawing/2014/main" id="{37D170F4-D1F7-4822-8483-5F564FCA964D}"/>
              </a:ext>
            </a:extLst>
          </p:cNvPr>
          <p:cNvSpPr>
            <a:spLocks noChangeArrowheads="1"/>
          </p:cNvSpPr>
          <p:nvPr/>
        </p:nvSpPr>
        <p:spPr bwMode="auto">
          <a:xfrm>
            <a:off x="609880" y="2555881"/>
            <a:ext cx="337311" cy="457543"/>
          </a:xfrm>
          <a:custGeom>
            <a:avLst/>
            <a:gdLst>
              <a:gd name="T0" fmla="*/ 156272 w 355"/>
              <a:gd name="T1" fmla="*/ 58950 h 487"/>
              <a:gd name="T2" fmla="*/ 156272 w 355"/>
              <a:gd name="T3" fmla="*/ 58950 h 487"/>
              <a:gd name="T4" fmla="*/ 52392 w 355"/>
              <a:gd name="T5" fmla="*/ 7592 h 487"/>
              <a:gd name="T6" fmla="*/ 4065 w 355"/>
              <a:gd name="T7" fmla="*/ 23669 h 487"/>
              <a:gd name="T8" fmla="*/ 0 w 355"/>
              <a:gd name="T9" fmla="*/ 35280 h 487"/>
              <a:gd name="T10" fmla="*/ 4065 w 355"/>
              <a:gd name="T11" fmla="*/ 154073 h 487"/>
              <a:gd name="T12" fmla="*/ 8130 w 355"/>
              <a:gd name="T13" fmla="*/ 162111 h 487"/>
              <a:gd name="T14" fmla="*/ 100267 w 355"/>
              <a:gd name="T15" fmla="*/ 217041 h 487"/>
              <a:gd name="T16" fmla="*/ 104332 w 355"/>
              <a:gd name="T17" fmla="*/ 217041 h 487"/>
              <a:gd name="T18" fmla="*/ 108397 w 355"/>
              <a:gd name="T19" fmla="*/ 217041 h 487"/>
              <a:gd name="T20" fmla="*/ 112010 w 355"/>
              <a:gd name="T21" fmla="*/ 213469 h 487"/>
              <a:gd name="T22" fmla="*/ 112010 w 355"/>
              <a:gd name="T23" fmla="*/ 90657 h 487"/>
              <a:gd name="T24" fmla="*/ 108397 w 355"/>
              <a:gd name="T25" fmla="*/ 82619 h 487"/>
              <a:gd name="T26" fmla="*/ 19873 w 355"/>
              <a:gd name="T27" fmla="*/ 31261 h 487"/>
              <a:gd name="T28" fmla="*/ 32067 w 355"/>
              <a:gd name="T29" fmla="*/ 23669 h 487"/>
              <a:gd name="T30" fmla="*/ 48327 w 355"/>
              <a:gd name="T31" fmla="*/ 19650 h 487"/>
              <a:gd name="T32" fmla="*/ 135948 w 355"/>
              <a:gd name="T33" fmla="*/ 66988 h 487"/>
              <a:gd name="T34" fmla="*/ 140013 w 355"/>
              <a:gd name="T35" fmla="*/ 71007 h 487"/>
              <a:gd name="T36" fmla="*/ 140013 w 355"/>
              <a:gd name="T37" fmla="*/ 189800 h 487"/>
              <a:gd name="T38" fmla="*/ 148142 w 355"/>
              <a:gd name="T39" fmla="*/ 197392 h 487"/>
              <a:gd name="T40" fmla="*/ 159885 w 355"/>
              <a:gd name="T41" fmla="*/ 189800 h 487"/>
              <a:gd name="T42" fmla="*/ 159885 w 355"/>
              <a:gd name="T43" fmla="*/ 62969 h 487"/>
              <a:gd name="T44" fmla="*/ 156272 w 355"/>
              <a:gd name="T45" fmla="*/ 58950 h 4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55" h="487">
                <a:moveTo>
                  <a:pt x="346" y="132"/>
                </a:moveTo>
                <a:lnTo>
                  <a:pt x="346" y="132"/>
                </a:lnTo>
                <a:cubicBezTo>
                  <a:pt x="116" y="17"/>
                  <a:pt x="116" y="17"/>
                  <a:pt x="116" y="17"/>
                </a:cubicBezTo>
                <a:cubicBezTo>
                  <a:pt x="89" y="0"/>
                  <a:pt x="27" y="25"/>
                  <a:pt x="9" y="53"/>
                </a:cubicBezTo>
                <a:cubicBezTo>
                  <a:pt x="0" y="70"/>
                  <a:pt x="0" y="79"/>
                  <a:pt x="0" y="79"/>
                </a:cubicBezTo>
                <a:cubicBezTo>
                  <a:pt x="9" y="345"/>
                  <a:pt x="9" y="345"/>
                  <a:pt x="9" y="345"/>
                </a:cubicBezTo>
                <a:cubicBezTo>
                  <a:pt x="9" y="345"/>
                  <a:pt x="18" y="354"/>
                  <a:pt x="18" y="363"/>
                </a:cubicBezTo>
                <a:cubicBezTo>
                  <a:pt x="36" y="363"/>
                  <a:pt x="222" y="486"/>
                  <a:pt x="222" y="486"/>
                </a:cubicBezTo>
                <a:cubicBezTo>
                  <a:pt x="231" y="486"/>
                  <a:pt x="231" y="486"/>
                  <a:pt x="231" y="486"/>
                </a:cubicBezTo>
                <a:cubicBezTo>
                  <a:pt x="240" y="486"/>
                  <a:pt x="240" y="486"/>
                  <a:pt x="240" y="486"/>
                </a:cubicBezTo>
                <a:cubicBezTo>
                  <a:pt x="248" y="486"/>
                  <a:pt x="248" y="478"/>
                  <a:pt x="248" y="478"/>
                </a:cubicBezTo>
                <a:cubicBezTo>
                  <a:pt x="248" y="203"/>
                  <a:pt x="248" y="203"/>
                  <a:pt x="248" y="203"/>
                </a:cubicBezTo>
                <a:cubicBezTo>
                  <a:pt x="248" y="194"/>
                  <a:pt x="248" y="194"/>
                  <a:pt x="240" y="185"/>
                </a:cubicBezTo>
                <a:cubicBezTo>
                  <a:pt x="44" y="70"/>
                  <a:pt x="44" y="70"/>
                  <a:pt x="44" y="70"/>
                </a:cubicBezTo>
                <a:cubicBezTo>
                  <a:pt x="44" y="70"/>
                  <a:pt x="53" y="61"/>
                  <a:pt x="71" y="53"/>
                </a:cubicBezTo>
                <a:cubicBezTo>
                  <a:pt x="89" y="44"/>
                  <a:pt x="97" y="44"/>
                  <a:pt x="107" y="44"/>
                </a:cubicBezTo>
                <a:cubicBezTo>
                  <a:pt x="107" y="44"/>
                  <a:pt x="293" y="150"/>
                  <a:pt x="301" y="150"/>
                </a:cubicBezTo>
                <a:cubicBezTo>
                  <a:pt x="310" y="159"/>
                  <a:pt x="310" y="159"/>
                  <a:pt x="310" y="159"/>
                </a:cubicBezTo>
                <a:cubicBezTo>
                  <a:pt x="310" y="168"/>
                  <a:pt x="310" y="425"/>
                  <a:pt x="310" y="425"/>
                </a:cubicBezTo>
                <a:cubicBezTo>
                  <a:pt x="310" y="433"/>
                  <a:pt x="319" y="442"/>
                  <a:pt x="328" y="442"/>
                </a:cubicBezTo>
                <a:cubicBezTo>
                  <a:pt x="337" y="442"/>
                  <a:pt x="354" y="433"/>
                  <a:pt x="354" y="425"/>
                </a:cubicBezTo>
                <a:cubicBezTo>
                  <a:pt x="354" y="141"/>
                  <a:pt x="354" y="141"/>
                  <a:pt x="354" y="141"/>
                </a:cubicBezTo>
                <a:lnTo>
                  <a:pt x="346" y="132"/>
                </a:lnTo>
              </a:path>
            </a:pathLst>
          </a:custGeom>
          <a:solidFill>
            <a:schemeClr val="bg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lIns="34290" tIns="17145" rIns="34290" bIns="17145" anchor="ctr"/>
          <a:lstStyle/>
          <a:p>
            <a:endParaRPr lang="en-US" dirty="0"/>
          </a:p>
        </p:txBody>
      </p:sp>
      <p:grpSp>
        <p:nvGrpSpPr>
          <p:cNvPr id="92" name="Group 91">
            <a:extLst>
              <a:ext uri="{FF2B5EF4-FFF2-40B4-BE49-F238E27FC236}">
                <a16:creationId xmlns:a16="http://schemas.microsoft.com/office/drawing/2014/main" id="{BBAD12F7-7401-40C2-934E-BA7EC6F923D8}"/>
              </a:ext>
            </a:extLst>
          </p:cNvPr>
          <p:cNvGrpSpPr/>
          <p:nvPr/>
        </p:nvGrpSpPr>
        <p:grpSpPr>
          <a:xfrm>
            <a:off x="4384092" y="2095417"/>
            <a:ext cx="402486" cy="377073"/>
            <a:chOff x="5368132" y="3540125"/>
            <a:chExt cx="465138" cy="435769"/>
          </a:xfrm>
          <a:solidFill>
            <a:schemeClr val="bg1"/>
          </a:solidFill>
        </p:grpSpPr>
        <p:sp>
          <p:nvSpPr>
            <p:cNvPr id="93" name="AutoShape 110">
              <a:extLst>
                <a:ext uri="{FF2B5EF4-FFF2-40B4-BE49-F238E27FC236}">
                  <a16:creationId xmlns:a16="http://schemas.microsoft.com/office/drawing/2014/main" id="{02226ADA-D38B-4810-8716-42C17714FAF1}"/>
                </a:ext>
              </a:extLst>
            </p:cNvPr>
            <p:cNvSpPr>
              <a:spLocks/>
            </p:cNvSpPr>
            <p:nvPr/>
          </p:nvSpPr>
          <p:spPr bwMode="auto">
            <a:xfrm>
              <a:off x="5426869" y="3598069"/>
              <a:ext cx="347663" cy="2325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dirty="0">
                <a:solidFill>
                  <a:srgbClr val="FFFFFF"/>
                </a:solidFill>
                <a:effectLst>
                  <a:outerShdw blurRad="38100" dist="38100" dir="2700000" algn="tl">
                    <a:srgbClr val="000000"/>
                  </a:outerShdw>
                </a:effectLst>
                <a:sym typeface="Gill Sans" charset="0"/>
              </a:endParaRPr>
            </a:p>
          </p:txBody>
        </p:sp>
        <p:sp>
          <p:nvSpPr>
            <p:cNvPr id="94" name="AutoShape 111">
              <a:extLst>
                <a:ext uri="{FF2B5EF4-FFF2-40B4-BE49-F238E27FC236}">
                  <a16:creationId xmlns:a16="http://schemas.microsoft.com/office/drawing/2014/main" id="{FC7D251C-887F-4B4A-9744-FEBA85DE0BBB}"/>
                </a:ext>
              </a:extLst>
            </p:cNvPr>
            <p:cNvSpPr>
              <a:spLocks/>
            </p:cNvSpPr>
            <p:nvPr/>
          </p:nvSpPr>
          <p:spPr bwMode="auto">
            <a:xfrm>
              <a:off x="5368132" y="3540125"/>
              <a:ext cx="465138" cy="4357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0" tIns="19050" rIns="19050" bIns="19050" anchor="ctr"/>
            <a:lstStyle/>
            <a:p>
              <a:pPr algn="ctr" defTabSz="228600" fontAlgn="base" hangingPunct="0">
                <a:spcBef>
                  <a:spcPct val="0"/>
                </a:spcBef>
                <a:spcAft>
                  <a:spcPct val="0"/>
                </a:spcAft>
              </a:pPr>
              <a:endParaRPr lang="en-US" sz="1500" dirty="0">
                <a:solidFill>
                  <a:srgbClr val="FFFFFF"/>
                </a:solidFill>
                <a:effectLst>
                  <a:outerShdw blurRad="38100" dist="38100" dir="2700000" algn="tl">
                    <a:srgbClr val="000000"/>
                  </a:outerShdw>
                </a:effectLst>
                <a:sym typeface="Gill Sans" charset="0"/>
              </a:endParaRPr>
            </a:p>
          </p:txBody>
        </p:sp>
      </p:grpSp>
      <p:sp>
        <p:nvSpPr>
          <p:cNvPr id="95" name="Freeform 57">
            <a:extLst>
              <a:ext uri="{FF2B5EF4-FFF2-40B4-BE49-F238E27FC236}">
                <a16:creationId xmlns:a16="http://schemas.microsoft.com/office/drawing/2014/main" id="{1408CB9C-A94E-4B09-A582-C41E2E4DCBB1}"/>
              </a:ext>
            </a:extLst>
          </p:cNvPr>
          <p:cNvSpPr>
            <a:spLocks noChangeArrowheads="1"/>
          </p:cNvSpPr>
          <p:nvPr/>
        </p:nvSpPr>
        <p:spPr bwMode="auto">
          <a:xfrm>
            <a:off x="10029843" y="2523131"/>
            <a:ext cx="454641" cy="398225"/>
          </a:xfrm>
          <a:custGeom>
            <a:avLst/>
            <a:gdLst>
              <a:gd name="T0" fmla="*/ 212060 w 602"/>
              <a:gd name="T1" fmla="*/ 103681 h 531"/>
              <a:gd name="T2" fmla="*/ 112352 w 602"/>
              <a:gd name="T3" fmla="*/ 144579 h 531"/>
              <a:gd name="T4" fmla="*/ 112352 w 602"/>
              <a:gd name="T5" fmla="*/ 144579 h 531"/>
              <a:gd name="T6" fmla="*/ 109823 w 602"/>
              <a:gd name="T7" fmla="*/ 147090 h 531"/>
              <a:gd name="T8" fmla="*/ 104766 w 602"/>
              <a:gd name="T9" fmla="*/ 144579 h 531"/>
              <a:gd name="T10" fmla="*/ 104766 w 602"/>
              <a:gd name="T11" fmla="*/ 144579 h 531"/>
              <a:gd name="T12" fmla="*/ 5419 w 602"/>
              <a:gd name="T13" fmla="*/ 103681 h 531"/>
              <a:gd name="T14" fmla="*/ 10477 w 602"/>
              <a:gd name="T15" fmla="*/ 86102 h 531"/>
              <a:gd name="T16" fmla="*/ 15534 w 602"/>
              <a:gd name="T17" fmla="*/ 86102 h 531"/>
              <a:gd name="T18" fmla="*/ 15534 w 602"/>
              <a:gd name="T19" fmla="*/ 86102 h 531"/>
              <a:gd name="T20" fmla="*/ 204474 w 602"/>
              <a:gd name="T21" fmla="*/ 86102 h 531"/>
              <a:gd name="T22" fmla="*/ 204474 w 602"/>
              <a:gd name="T23" fmla="*/ 86102 h 531"/>
              <a:gd name="T24" fmla="*/ 207002 w 602"/>
              <a:gd name="T25" fmla="*/ 86102 h 531"/>
              <a:gd name="T26" fmla="*/ 212060 w 602"/>
              <a:gd name="T27" fmla="*/ 103681 h 531"/>
              <a:gd name="T28" fmla="*/ 212060 w 602"/>
              <a:gd name="T29" fmla="*/ 60630 h 531"/>
              <a:gd name="T30" fmla="*/ 112352 w 602"/>
              <a:gd name="T31" fmla="*/ 101169 h 531"/>
              <a:gd name="T32" fmla="*/ 112352 w 602"/>
              <a:gd name="T33" fmla="*/ 101169 h 531"/>
              <a:gd name="T34" fmla="*/ 109823 w 602"/>
              <a:gd name="T35" fmla="*/ 101169 h 531"/>
              <a:gd name="T36" fmla="*/ 104766 w 602"/>
              <a:gd name="T37" fmla="*/ 101169 h 531"/>
              <a:gd name="T38" fmla="*/ 104766 w 602"/>
              <a:gd name="T39" fmla="*/ 101169 h 531"/>
              <a:gd name="T40" fmla="*/ 5419 w 602"/>
              <a:gd name="T41" fmla="*/ 60630 h 531"/>
              <a:gd name="T42" fmla="*/ 5419 w 602"/>
              <a:gd name="T43" fmla="*/ 43051 h 531"/>
              <a:gd name="T44" fmla="*/ 104766 w 602"/>
              <a:gd name="T45" fmla="*/ 2511 h 531"/>
              <a:gd name="T46" fmla="*/ 104766 w 602"/>
              <a:gd name="T47" fmla="*/ 2511 h 531"/>
              <a:gd name="T48" fmla="*/ 109823 w 602"/>
              <a:gd name="T49" fmla="*/ 0 h 531"/>
              <a:gd name="T50" fmla="*/ 112352 w 602"/>
              <a:gd name="T51" fmla="*/ 2511 h 531"/>
              <a:gd name="T52" fmla="*/ 112352 w 602"/>
              <a:gd name="T53" fmla="*/ 2511 h 531"/>
              <a:gd name="T54" fmla="*/ 212060 w 602"/>
              <a:gd name="T55" fmla="*/ 43051 h 531"/>
              <a:gd name="T56" fmla="*/ 212060 w 602"/>
              <a:gd name="T57" fmla="*/ 60630 h 531"/>
              <a:gd name="T58" fmla="*/ 10477 w 602"/>
              <a:gd name="T59" fmla="*/ 129153 h 531"/>
              <a:gd name="T60" fmla="*/ 15534 w 602"/>
              <a:gd name="T61" fmla="*/ 129153 h 531"/>
              <a:gd name="T62" fmla="*/ 15534 w 602"/>
              <a:gd name="T63" fmla="*/ 129153 h 531"/>
              <a:gd name="T64" fmla="*/ 204474 w 602"/>
              <a:gd name="T65" fmla="*/ 129153 h 531"/>
              <a:gd name="T66" fmla="*/ 204474 w 602"/>
              <a:gd name="T67" fmla="*/ 129153 h 531"/>
              <a:gd name="T68" fmla="*/ 207002 w 602"/>
              <a:gd name="T69" fmla="*/ 129153 h 531"/>
              <a:gd name="T70" fmla="*/ 212060 w 602"/>
              <a:gd name="T71" fmla="*/ 149602 h 531"/>
              <a:gd name="T72" fmla="*/ 112352 w 602"/>
              <a:gd name="T73" fmla="*/ 190141 h 531"/>
              <a:gd name="T74" fmla="*/ 112352 w 602"/>
              <a:gd name="T75" fmla="*/ 190141 h 531"/>
              <a:gd name="T76" fmla="*/ 109823 w 602"/>
              <a:gd name="T77" fmla="*/ 190141 h 531"/>
              <a:gd name="T78" fmla="*/ 104766 w 602"/>
              <a:gd name="T79" fmla="*/ 190141 h 531"/>
              <a:gd name="T80" fmla="*/ 104766 w 602"/>
              <a:gd name="T81" fmla="*/ 190141 h 531"/>
              <a:gd name="T82" fmla="*/ 5419 w 602"/>
              <a:gd name="T83" fmla="*/ 149602 h 531"/>
              <a:gd name="T84" fmla="*/ 10477 w 602"/>
              <a:gd name="T85" fmla="*/ 129153 h 53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31">
                <a:moveTo>
                  <a:pt x="587" y="289"/>
                </a:moveTo>
                <a:lnTo>
                  <a:pt x="587" y="289"/>
                </a:lnTo>
                <a:cubicBezTo>
                  <a:pt x="311" y="403"/>
                  <a:pt x="311" y="403"/>
                  <a:pt x="311" y="403"/>
                </a:cubicBezTo>
                <a:cubicBezTo>
                  <a:pt x="311" y="410"/>
                  <a:pt x="304" y="410"/>
                  <a:pt x="304" y="410"/>
                </a:cubicBezTo>
                <a:cubicBezTo>
                  <a:pt x="297" y="410"/>
                  <a:pt x="297" y="410"/>
                  <a:pt x="290" y="403"/>
                </a:cubicBezTo>
                <a:cubicBezTo>
                  <a:pt x="15" y="289"/>
                  <a:pt x="15" y="289"/>
                  <a:pt x="15" y="289"/>
                </a:cubicBezTo>
                <a:cubicBezTo>
                  <a:pt x="7" y="289"/>
                  <a:pt x="0" y="275"/>
                  <a:pt x="0" y="268"/>
                </a:cubicBezTo>
                <a:cubicBezTo>
                  <a:pt x="0" y="247"/>
                  <a:pt x="15" y="240"/>
                  <a:pt x="29" y="240"/>
                </a:cubicBezTo>
                <a:cubicBezTo>
                  <a:pt x="36" y="240"/>
                  <a:pt x="36" y="240"/>
                  <a:pt x="43" y="240"/>
                </a:cubicBezTo>
                <a:cubicBezTo>
                  <a:pt x="304" y="346"/>
                  <a:pt x="304" y="346"/>
                  <a:pt x="304" y="346"/>
                </a:cubicBezTo>
                <a:cubicBezTo>
                  <a:pt x="566" y="240"/>
                  <a:pt x="566" y="240"/>
                  <a:pt x="566" y="240"/>
                </a:cubicBezTo>
                <a:lnTo>
                  <a:pt x="573" y="240"/>
                </a:lnTo>
                <a:cubicBezTo>
                  <a:pt x="594" y="240"/>
                  <a:pt x="601" y="247"/>
                  <a:pt x="601" y="268"/>
                </a:cubicBezTo>
                <a:cubicBezTo>
                  <a:pt x="601" y="275"/>
                  <a:pt x="594" y="289"/>
                  <a:pt x="587" y="289"/>
                </a:cubicBezTo>
                <a:close/>
                <a:moveTo>
                  <a:pt x="587" y="169"/>
                </a:moveTo>
                <a:lnTo>
                  <a:pt x="587" y="169"/>
                </a:lnTo>
                <a:cubicBezTo>
                  <a:pt x="311" y="282"/>
                  <a:pt x="311" y="282"/>
                  <a:pt x="311" y="282"/>
                </a:cubicBezTo>
                <a:lnTo>
                  <a:pt x="304" y="282"/>
                </a:lnTo>
                <a:cubicBezTo>
                  <a:pt x="297" y="282"/>
                  <a:pt x="297" y="282"/>
                  <a:pt x="290" y="282"/>
                </a:cubicBezTo>
                <a:cubicBezTo>
                  <a:pt x="15" y="169"/>
                  <a:pt x="15" y="169"/>
                  <a:pt x="15" y="169"/>
                </a:cubicBezTo>
                <a:cubicBezTo>
                  <a:pt x="7" y="162"/>
                  <a:pt x="0" y="155"/>
                  <a:pt x="0" y="141"/>
                </a:cubicBezTo>
                <a:cubicBezTo>
                  <a:pt x="0" y="134"/>
                  <a:pt x="7" y="120"/>
                  <a:pt x="15" y="120"/>
                </a:cubicBezTo>
                <a:cubicBezTo>
                  <a:pt x="290" y="7"/>
                  <a:pt x="290" y="7"/>
                  <a:pt x="290" y="7"/>
                </a:cubicBezTo>
                <a:cubicBezTo>
                  <a:pt x="297" y="0"/>
                  <a:pt x="297" y="0"/>
                  <a:pt x="304" y="0"/>
                </a:cubicBezTo>
                <a:cubicBezTo>
                  <a:pt x="304" y="0"/>
                  <a:pt x="311" y="0"/>
                  <a:pt x="311" y="7"/>
                </a:cubicBezTo>
                <a:cubicBezTo>
                  <a:pt x="587" y="120"/>
                  <a:pt x="587" y="120"/>
                  <a:pt x="587" y="120"/>
                </a:cubicBezTo>
                <a:cubicBezTo>
                  <a:pt x="594" y="120"/>
                  <a:pt x="601" y="134"/>
                  <a:pt x="601" y="141"/>
                </a:cubicBezTo>
                <a:cubicBezTo>
                  <a:pt x="601" y="155"/>
                  <a:pt x="594" y="162"/>
                  <a:pt x="587" y="169"/>
                </a:cubicBezTo>
                <a:close/>
                <a:moveTo>
                  <a:pt x="29" y="360"/>
                </a:moveTo>
                <a:lnTo>
                  <a:pt x="29" y="360"/>
                </a:lnTo>
                <a:cubicBezTo>
                  <a:pt x="36" y="360"/>
                  <a:pt x="36" y="360"/>
                  <a:pt x="43" y="360"/>
                </a:cubicBezTo>
                <a:cubicBezTo>
                  <a:pt x="304" y="473"/>
                  <a:pt x="304" y="473"/>
                  <a:pt x="304" y="473"/>
                </a:cubicBezTo>
                <a:cubicBezTo>
                  <a:pt x="566" y="360"/>
                  <a:pt x="566" y="360"/>
                  <a:pt x="566" y="360"/>
                </a:cubicBezTo>
                <a:lnTo>
                  <a:pt x="573" y="360"/>
                </a:lnTo>
                <a:cubicBezTo>
                  <a:pt x="594" y="360"/>
                  <a:pt x="601" y="374"/>
                  <a:pt x="601" y="388"/>
                </a:cubicBezTo>
                <a:cubicBezTo>
                  <a:pt x="601" y="403"/>
                  <a:pt x="594" y="410"/>
                  <a:pt x="587" y="417"/>
                </a:cubicBezTo>
                <a:cubicBezTo>
                  <a:pt x="311" y="530"/>
                  <a:pt x="311" y="530"/>
                  <a:pt x="311" y="530"/>
                </a:cubicBezTo>
                <a:lnTo>
                  <a:pt x="304" y="530"/>
                </a:lnTo>
                <a:cubicBezTo>
                  <a:pt x="297" y="530"/>
                  <a:pt x="297" y="530"/>
                  <a:pt x="290" y="530"/>
                </a:cubicBezTo>
                <a:cubicBezTo>
                  <a:pt x="15" y="417"/>
                  <a:pt x="15" y="417"/>
                  <a:pt x="15" y="417"/>
                </a:cubicBezTo>
                <a:cubicBezTo>
                  <a:pt x="7" y="410"/>
                  <a:pt x="0" y="403"/>
                  <a:pt x="0" y="388"/>
                </a:cubicBezTo>
                <a:cubicBezTo>
                  <a:pt x="0" y="374"/>
                  <a:pt x="15" y="360"/>
                  <a:pt x="29" y="360"/>
                </a:cubicBezTo>
                <a:close/>
              </a:path>
            </a:pathLst>
          </a:custGeom>
          <a:solidFill>
            <a:schemeClr val="bg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dirty="0"/>
          </a:p>
        </p:txBody>
      </p:sp>
      <p:sp>
        <p:nvSpPr>
          <p:cNvPr id="96" name="Freeform 120">
            <a:extLst>
              <a:ext uri="{FF2B5EF4-FFF2-40B4-BE49-F238E27FC236}">
                <a16:creationId xmlns:a16="http://schemas.microsoft.com/office/drawing/2014/main" id="{08AC23DB-AAC5-4A4A-9023-BAF1FDF80301}"/>
              </a:ext>
            </a:extLst>
          </p:cNvPr>
          <p:cNvSpPr>
            <a:spLocks noChangeArrowheads="1"/>
          </p:cNvSpPr>
          <p:nvPr/>
        </p:nvSpPr>
        <p:spPr bwMode="auto">
          <a:xfrm>
            <a:off x="8302559" y="2217328"/>
            <a:ext cx="454641" cy="361721"/>
          </a:xfrm>
          <a:custGeom>
            <a:avLst/>
            <a:gdLst>
              <a:gd name="T0" fmla="*/ 217118 w 602"/>
              <a:gd name="T1" fmla="*/ 38054 h 482"/>
              <a:gd name="T2" fmla="*/ 217118 w 602"/>
              <a:gd name="T3" fmla="*/ 38054 h 482"/>
              <a:gd name="T4" fmla="*/ 217118 w 602"/>
              <a:gd name="T5" fmla="*/ 38054 h 482"/>
              <a:gd name="T6" fmla="*/ 186411 w 602"/>
              <a:gd name="T7" fmla="*/ 104109 h 482"/>
              <a:gd name="T8" fmla="*/ 186411 w 602"/>
              <a:gd name="T9" fmla="*/ 104109 h 482"/>
              <a:gd name="T10" fmla="*/ 178824 w 602"/>
              <a:gd name="T11" fmla="*/ 111648 h 482"/>
              <a:gd name="T12" fmla="*/ 178824 w 602"/>
              <a:gd name="T13" fmla="*/ 111648 h 482"/>
              <a:gd name="T14" fmla="*/ 89231 w 602"/>
              <a:gd name="T15" fmla="*/ 116674 h 482"/>
              <a:gd name="T16" fmla="*/ 94289 w 602"/>
              <a:gd name="T17" fmla="*/ 132111 h 482"/>
              <a:gd name="T18" fmla="*/ 191468 w 602"/>
              <a:gd name="T19" fmla="*/ 132111 h 482"/>
              <a:gd name="T20" fmla="*/ 212060 w 602"/>
              <a:gd name="T21" fmla="*/ 152215 h 482"/>
              <a:gd name="T22" fmla="*/ 191468 w 602"/>
              <a:gd name="T23" fmla="*/ 172678 h 482"/>
              <a:gd name="T24" fmla="*/ 171238 w 602"/>
              <a:gd name="T25" fmla="*/ 152215 h 482"/>
              <a:gd name="T26" fmla="*/ 74058 w 602"/>
              <a:gd name="T27" fmla="*/ 152215 h 482"/>
              <a:gd name="T28" fmla="*/ 53467 w 602"/>
              <a:gd name="T29" fmla="*/ 172678 h 482"/>
              <a:gd name="T30" fmla="*/ 33236 w 602"/>
              <a:gd name="T31" fmla="*/ 152215 h 482"/>
              <a:gd name="T32" fmla="*/ 53467 w 602"/>
              <a:gd name="T33" fmla="*/ 132111 h 482"/>
              <a:gd name="T34" fmla="*/ 74058 w 602"/>
              <a:gd name="T35" fmla="*/ 132111 h 482"/>
              <a:gd name="T36" fmla="*/ 33236 w 602"/>
              <a:gd name="T37" fmla="*/ 20463 h 482"/>
              <a:gd name="T38" fmla="*/ 10115 w 602"/>
              <a:gd name="T39" fmla="*/ 20463 h 482"/>
              <a:gd name="T40" fmla="*/ 0 w 602"/>
              <a:gd name="T41" fmla="*/ 10052 h 482"/>
              <a:gd name="T42" fmla="*/ 10115 w 602"/>
              <a:gd name="T43" fmla="*/ 0 h 482"/>
              <a:gd name="T44" fmla="*/ 40822 w 602"/>
              <a:gd name="T45" fmla="*/ 0 h 482"/>
              <a:gd name="T46" fmla="*/ 50938 w 602"/>
              <a:gd name="T47" fmla="*/ 5026 h 482"/>
              <a:gd name="T48" fmla="*/ 50938 w 602"/>
              <a:gd name="T49" fmla="*/ 5026 h 482"/>
              <a:gd name="T50" fmla="*/ 56357 w 602"/>
              <a:gd name="T51" fmla="*/ 22976 h 482"/>
              <a:gd name="T52" fmla="*/ 206641 w 602"/>
              <a:gd name="T53" fmla="*/ 22976 h 482"/>
              <a:gd name="T54" fmla="*/ 217118 w 602"/>
              <a:gd name="T55" fmla="*/ 33028 h 482"/>
              <a:gd name="T56" fmla="*/ 217118 w 602"/>
              <a:gd name="T57" fmla="*/ 38054 h 482"/>
              <a:gd name="T58" fmla="*/ 63943 w 602"/>
              <a:gd name="T59" fmla="*/ 43080 h 482"/>
              <a:gd name="T60" fmla="*/ 63943 w 602"/>
              <a:gd name="T61" fmla="*/ 43080 h 482"/>
              <a:gd name="T62" fmla="*/ 81645 w 602"/>
              <a:gd name="T63" fmla="*/ 96570 h 482"/>
              <a:gd name="T64" fmla="*/ 171238 w 602"/>
              <a:gd name="T65" fmla="*/ 91544 h 482"/>
              <a:gd name="T66" fmla="*/ 191468 w 602"/>
              <a:gd name="T67" fmla="*/ 43080 h 482"/>
              <a:gd name="T68" fmla="*/ 63943 w 602"/>
              <a:gd name="T69" fmla="*/ 43080 h 48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602" h="482">
                <a:moveTo>
                  <a:pt x="601" y="106"/>
                </a:moveTo>
                <a:lnTo>
                  <a:pt x="601" y="106"/>
                </a:lnTo>
                <a:cubicBezTo>
                  <a:pt x="516" y="290"/>
                  <a:pt x="516" y="290"/>
                  <a:pt x="516" y="290"/>
                </a:cubicBezTo>
                <a:cubicBezTo>
                  <a:pt x="509" y="304"/>
                  <a:pt x="502" y="311"/>
                  <a:pt x="495" y="311"/>
                </a:cubicBezTo>
                <a:cubicBezTo>
                  <a:pt x="247" y="325"/>
                  <a:pt x="247" y="325"/>
                  <a:pt x="247" y="325"/>
                </a:cubicBezTo>
                <a:cubicBezTo>
                  <a:pt x="261" y="368"/>
                  <a:pt x="261" y="368"/>
                  <a:pt x="261" y="368"/>
                </a:cubicBezTo>
                <a:cubicBezTo>
                  <a:pt x="530" y="368"/>
                  <a:pt x="530" y="368"/>
                  <a:pt x="530" y="368"/>
                </a:cubicBezTo>
                <a:cubicBezTo>
                  <a:pt x="558" y="368"/>
                  <a:pt x="587" y="389"/>
                  <a:pt x="587" y="424"/>
                </a:cubicBezTo>
                <a:cubicBezTo>
                  <a:pt x="587" y="453"/>
                  <a:pt x="558" y="481"/>
                  <a:pt x="530" y="481"/>
                </a:cubicBezTo>
                <a:cubicBezTo>
                  <a:pt x="495" y="481"/>
                  <a:pt x="474" y="453"/>
                  <a:pt x="474" y="424"/>
                </a:cubicBezTo>
                <a:cubicBezTo>
                  <a:pt x="205" y="424"/>
                  <a:pt x="205" y="424"/>
                  <a:pt x="205" y="424"/>
                </a:cubicBezTo>
                <a:cubicBezTo>
                  <a:pt x="205" y="453"/>
                  <a:pt x="184" y="481"/>
                  <a:pt x="148" y="481"/>
                </a:cubicBezTo>
                <a:cubicBezTo>
                  <a:pt x="120" y="481"/>
                  <a:pt x="92" y="453"/>
                  <a:pt x="92" y="424"/>
                </a:cubicBezTo>
                <a:cubicBezTo>
                  <a:pt x="92" y="389"/>
                  <a:pt x="120" y="368"/>
                  <a:pt x="148" y="368"/>
                </a:cubicBezTo>
                <a:cubicBezTo>
                  <a:pt x="205" y="368"/>
                  <a:pt x="205" y="368"/>
                  <a:pt x="205" y="368"/>
                </a:cubicBezTo>
                <a:cubicBezTo>
                  <a:pt x="92" y="57"/>
                  <a:pt x="92" y="57"/>
                  <a:pt x="92" y="57"/>
                </a:cubicBezTo>
                <a:cubicBezTo>
                  <a:pt x="28" y="57"/>
                  <a:pt x="28" y="57"/>
                  <a:pt x="28" y="57"/>
                </a:cubicBezTo>
                <a:cubicBezTo>
                  <a:pt x="14" y="57"/>
                  <a:pt x="0" y="42"/>
                  <a:pt x="0" y="28"/>
                </a:cubicBezTo>
                <a:cubicBezTo>
                  <a:pt x="0" y="7"/>
                  <a:pt x="14" y="0"/>
                  <a:pt x="28" y="0"/>
                </a:cubicBezTo>
                <a:cubicBezTo>
                  <a:pt x="113" y="0"/>
                  <a:pt x="113" y="0"/>
                  <a:pt x="113" y="0"/>
                </a:cubicBezTo>
                <a:cubicBezTo>
                  <a:pt x="127" y="0"/>
                  <a:pt x="134" y="7"/>
                  <a:pt x="141" y="14"/>
                </a:cubicBezTo>
                <a:cubicBezTo>
                  <a:pt x="156" y="64"/>
                  <a:pt x="156" y="64"/>
                  <a:pt x="156" y="64"/>
                </a:cubicBezTo>
                <a:cubicBezTo>
                  <a:pt x="572" y="64"/>
                  <a:pt x="572" y="64"/>
                  <a:pt x="572" y="64"/>
                </a:cubicBezTo>
                <a:cubicBezTo>
                  <a:pt x="594" y="64"/>
                  <a:pt x="601" y="78"/>
                  <a:pt x="601" y="92"/>
                </a:cubicBezTo>
                <a:cubicBezTo>
                  <a:pt x="601" y="99"/>
                  <a:pt x="601" y="99"/>
                  <a:pt x="601" y="106"/>
                </a:cubicBezTo>
                <a:close/>
                <a:moveTo>
                  <a:pt x="177" y="120"/>
                </a:moveTo>
                <a:lnTo>
                  <a:pt x="177" y="120"/>
                </a:lnTo>
                <a:cubicBezTo>
                  <a:pt x="226" y="269"/>
                  <a:pt x="226" y="269"/>
                  <a:pt x="226" y="269"/>
                </a:cubicBezTo>
                <a:cubicBezTo>
                  <a:pt x="474" y="255"/>
                  <a:pt x="474" y="255"/>
                  <a:pt x="474" y="255"/>
                </a:cubicBezTo>
                <a:cubicBezTo>
                  <a:pt x="530" y="120"/>
                  <a:pt x="530" y="120"/>
                  <a:pt x="530" y="120"/>
                </a:cubicBezTo>
                <a:lnTo>
                  <a:pt x="177" y="120"/>
                </a:lnTo>
                <a:close/>
              </a:path>
            </a:pathLst>
          </a:custGeom>
          <a:solidFill>
            <a:schemeClr val="bg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wrap="none" anchor="ctr"/>
          <a:lstStyle/>
          <a:p>
            <a:endParaRPr lang="en-US" dirty="0"/>
          </a:p>
        </p:txBody>
      </p:sp>
      <p:sp>
        <p:nvSpPr>
          <p:cNvPr id="97" name="TextBox 96">
            <a:extLst>
              <a:ext uri="{FF2B5EF4-FFF2-40B4-BE49-F238E27FC236}">
                <a16:creationId xmlns:a16="http://schemas.microsoft.com/office/drawing/2014/main" id="{CD67CB2D-EAA4-401D-A666-6593C7107FE1}"/>
              </a:ext>
            </a:extLst>
          </p:cNvPr>
          <p:cNvSpPr txBox="1"/>
          <p:nvPr/>
        </p:nvSpPr>
        <p:spPr>
          <a:xfrm>
            <a:off x="516207" y="3029705"/>
            <a:ext cx="1716883" cy="523220"/>
          </a:xfrm>
          <a:prstGeom prst="rect">
            <a:avLst/>
          </a:prstGeom>
          <a:noFill/>
        </p:spPr>
        <p:txBody>
          <a:bodyPr wrap="square" rtlCol="0">
            <a:spAutoFit/>
          </a:bodyPr>
          <a:lstStyle/>
          <a:p>
            <a:r>
              <a:rPr lang="en-US" sz="1400" dirty="0">
                <a:solidFill>
                  <a:schemeClr val="bg1"/>
                </a:solidFill>
              </a:rPr>
              <a:t>Your Text</a:t>
            </a:r>
          </a:p>
          <a:p>
            <a:r>
              <a:rPr lang="en-US" sz="1400" dirty="0">
                <a:solidFill>
                  <a:schemeClr val="bg1"/>
                </a:solidFill>
              </a:rPr>
              <a:t>Goes Here</a:t>
            </a:r>
          </a:p>
        </p:txBody>
      </p:sp>
      <p:sp>
        <p:nvSpPr>
          <p:cNvPr id="98" name="TextBox 97">
            <a:extLst>
              <a:ext uri="{FF2B5EF4-FFF2-40B4-BE49-F238E27FC236}">
                <a16:creationId xmlns:a16="http://schemas.microsoft.com/office/drawing/2014/main" id="{72707310-3A3A-423C-B08D-3D7EB4D04B1D}"/>
              </a:ext>
            </a:extLst>
          </p:cNvPr>
          <p:cNvSpPr txBox="1"/>
          <p:nvPr/>
        </p:nvSpPr>
        <p:spPr>
          <a:xfrm>
            <a:off x="2317334" y="2701681"/>
            <a:ext cx="1716883" cy="523220"/>
          </a:xfrm>
          <a:prstGeom prst="rect">
            <a:avLst/>
          </a:prstGeom>
          <a:noFill/>
        </p:spPr>
        <p:txBody>
          <a:bodyPr wrap="square" rtlCol="0">
            <a:spAutoFit/>
          </a:bodyPr>
          <a:lstStyle/>
          <a:p>
            <a:r>
              <a:rPr lang="en-US" sz="1400" dirty="0">
                <a:solidFill>
                  <a:schemeClr val="bg1"/>
                </a:solidFill>
              </a:rPr>
              <a:t>Your Text</a:t>
            </a:r>
          </a:p>
          <a:p>
            <a:r>
              <a:rPr lang="en-US" sz="1400" dirty="0">
                <a:solidFill>
                  <a:schemeClr val="bg1"/>
                </a:solidFill>
              </a:rPr>
              <a:t>Goes Here</a:t>
            </a:r>
          </a:p>
        </p:txBody>
      </p:sp>
      <p:sp>
        <p:nvSpPr>
          <p:cNvPr id="99" name="TextBox 98">
            <a:extLst>
              <a:ext uri="{FF2B5EF4-FFF2-40B4-BE49-F238E27FC236}">
                <a16:creationId xmlns:a16="http://schemas.microsoft.com/office/drawing/2014/main" id="{A95F30D9-ED3F-4B9A-928E-1EBFFF588CF5}"/>
              </a:ext>
            </a:extLst>
          </p:cNvPr>
          <p:cNvSpPr txBox="1"/>
          <p:nvPr/>
        </p:nvSpPr>
        <p:spPr>
          <a:xfrm>
            <a:off x="4294794" y="2588875"/>
            <a:ext cx="1716883" cy="523220"/>
          </a:xfrm>
          <a:prstGeom prst="rect">
            <a:avLst/>
          </a:prstGeom>
          <a:noFill/>
        </p:spPr>
        <p:txBody>
          <a:bodyPr wrap="square" rtlCol="0">
            <a:spAutoFit/>
          </a:bodyPr>
          <a:lstStyle/>
          <a:p>
            <a:r>
              <a:rPr lang="en-US" sz="1400" dirty="0">
                <a:solidFill>
                  <a:schemeClr val="bg1"/>
                </a:solidFill>
              </a:rPr>
              <a:t>Your Text</a:t>
            </a:r>
          </a:p>
          <a:p>
            <a:r>
              <a:rPr lang="en-US" sz="1400" dirty="0">
                <a:solidFill>
                  <a:schemeClr val="bg1"/>
                </a:solidFill>
              </a:rPr>
              <a:t>Goes Here</a:t>
            </a:r>
          </a:p>
        </p:txBody>
      </p:sp>
      <p:sp>
        <p:nvSpPr>
          <p:cNvPr id="100" name="TextBox 99">
            <a:extLst>
              <a:ext uri="{FF2B5EF4-FFF2-40B4-BE49-F238E27FC236}">
                <a16:creationId xmlns:a16="http://schemas.microsoft.com/office/drawing/2014/main" id="{D887B1DB-3261-4D78-A595-4B5F87ED44E8}"/>
              </a:ext>
            </a:extLst>
          </p:cNvPr>
          <p:cNvSpPr txBox="1"/>
          <p:nvPr/>
        </p:nvSpPr>
        <p:spPr>
          <a:xfrm>
            <a:off x="6352706" y="2895095"/>
            <a:ext cx="1716883" cy="523220"/>
          </a:xfrm>
          <a:prstGeom prst="rect">
            <a:avLst/>
          </a:prstGeom>
          <a:noFill/>
        </p:spPr>
        <p:txBody>
          <a:bodyPr wrap="square" rtlCol="0">
            <a:spAutoFit/>
          </a:bodyPr>
          <a:lstStyle/>
          <a:p>
            <a:r>
              <a:rPr lang="en-US" sz="1400" dirty="0">
                <a:solidFill>
                  <a:schemeClr val="bg1"/>
                </a:solidFill>
              </a:rPr>
              <a:t>Your Text</a:t>
            </a:r>
          </a:p>
          <a:p>
            <a:r>
              <a:rPr lang="en-US" sz="1400" dirty="0">
                <a:solidFill>
                  <a:schemeClr val="bg1"/>
                </a:solidFill>
              </a:rPr>
              <a:t>Goes Here</a:t>
            </a:r>
          </a:p>
        </p:txBody>
      </p:sp>
      <p:sp>
        <p:nvSpPr>
          <p:cNvPr id="101" name="TextBox 100">
            <a:extLst>
              <a:ext uri="{FF2B5EF4-FFF2-40B4-BE49-F238E27FC236}">
                <a16:creationId xmlns:a16="http://schemas.microsoft.com/office/drawing/2014/main" id="{B45BCAF4-78FE-47EE-BC7D-0C7FE9B6F031}"/>
              </a:ext>
            </a:extLst>
          </p:cNvPr>
          <p:cNvSpPr txBox="1"/>
          <p:nvPr/>
        </p:nvSpPr>
        <p:spPr>
          <a:xfrm>
            <a:off x="8231184" y="2666729"/>
            <a:ext cx="1716883" cy="523220"/>
          </a:xfrm>
          <a:prstGeom prst="rect">
            <a:avLst/>
          </a:prstGeom>
          <a:noFill/>
        </p:spPr>
        <p:txBody>
          <a:bodyPr wrap="square" rtlCol="0">
            <a:spAutoFit/>
          </a:bodyPr>
          <a:lstStyle/>
          <a:p>
            <a:r>
              <a:rPr lang="en-US" sz="1400" dirty="0">
                <a:solidFill>
                  <a:schemeClr val="bg1"/>
                </a:solidFill>
              </a:rPr>
              <a:t>Your Text</a:t>
            </a:r>
          </a:p>
          <a:p>
            <a:r>
              <a:rPr lang="en-US" sz="1400" dirty="0">
                <a:solidFill>
                  <a:schemeClr val="bg1"/>
                </a:solidFill>
              </a:rPr>
              <a:t>Goes Here</a:t>
            </a:r>
          </a:p>
        </p:txBody>
      </p:sp>
      <p:sp>
        <p:nvSpPr>
          <p:cNvPr id="102" name="TextBox 101">
            <a:extLst>
              <a:ext uri="{FF2B5EF4-FFF2-40B4-BE49-F238E27FC236}">
                <a16:creationId xmlns:a16="http://schemas.microsoft.com/office/drawing/2014/main" id="{FF0A5056-0CB0-47F9-815E-928AC30B0D55}"/>
              </a:ext>
            </a:extLst>
          </p:cNvPr>
          <p:cNvSpPr txBox="1"/>
          <p:nvPr/>
        </p:nvSpPr>
        <p:spPr>
          <a:xfrm>
            <a:off x="9948067" y="2958868"/>
            <a:ext cx="1716883" cy="523220"/>
          </a:xfrm>
          <a:prstGeom prst="rect">
            <a:avLst/>
          </a:prstGeom>
          <a:noFill/>
        </p:spPr>
        <p:txBody>
          <a:bodyPr wrap="square" rtlCol="0">
            <a:spAutoFit/>
          </a:bodyPr>
          <a:lstStyle/>
          <a:p>
            <a:r>
              <a:rPr lang="en-US" sz="1400" dirty="0">
                <a:solidFill>
                  <a:schemeClr val="bg1"/>
                </a:solidFill>
              </a:rPr>
              <a:t>Your Text</a:t>
            </a:r>
          </a:p>
          <a:p>
            <a:r>
              <a:rPr lang="en-US" sz="1400" dirty="0">
                <a:solidFill>
                  <a:schemeClr val="bg1"/>
                </a:solidFill>
              </a:rPr>
              <a:t>Goes Here</a:t>
            </a:r>
          </a:p>
        </p:txBody>
      </p:sp>
    </p:spTree>
    <p:extLst>
      <p:ext uri="{BB962C8B-B14F-4D97-AF65-F5344CB8AC3E}">
        <p14:creationId xmlns:p14="http://schemas.microsoft.com/office/powerpoint/2010/main" val="513706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3429618" y="25402"/>
            <a:ext cx="8771911" cy="6842359"/>
            <a:chOff x="3429618" y="25401"/>
            <a:chExt cx="8771910" cy="6842359"/>
          </a:xfrm>
        </p:grpSpPr>
        <p:sp>
          <p:nvSpPr>
            <p:cNvPr id="10" name="Freeform 8"/>
            <p:cNvSpPr>
              <a:spLocks noEditPoints="1"/>
            </p:cNvSpPr>
            <p:nvPr/>
          </p:nvSpPr>
          <p:spPr bwMode="auto">
            <a:xfrm>
              <a:off x="4157469" y="3867399"/>
              <a:ext cx="689292" cy="799730"/>
            </a:xfrm>
            <a:custGeom>
              <a:avLst/>
              <a:gdLst>
                <a:gd name="T0" fmla="*/ 1676 w 2893"/>
                <a:gd name="T1" fmla="*/ 2742 h 3361"/>
                <a:gd name="T2" fmla="*/ 0 w 2893"/>
                <a:gd name="T3" fmla="*/ 2742 h 3361"/>
                <a:gd name="T4" fmla="*/ 0 w 2893"/>
                <a:gd name="T5" fmla="*/ 1988 h 3361"/>
                <a:gd name="T6" fmla="*/ 1676 w 2893"/>
                <a:gd name="T7" fmla="*/ 0 h 3361"/>
                <a:gd name="T8" fmla="*/ 2477 w 2893"/>
                <a:gd name="T9" fmla="*/ 0 h 3361"/>
                <a:gd name="T10" fmla="*/ 2477 w 2893"/>
                <a:gd name="T11" fmla="*/ 2031 h 3361"/>
                <a:gd name="T12" fmla="*/ 2893 w 2893"/>
                <a:gd name="T13" fmla="*/ 2031 h 3361"/>
                <a:gd name="T14" fmla="*/ 2893 w 2893"/>
                <a:gd name="T15" fmla="*/ 2742 h 3361"/>
                <a:gd name="T16" fmla="*/ 2477 w 2893"/>
                <a:gd name="T17" fmla="*/ 2742 h 3361"/>
                <a:gd name="T18" fmla="*/ 2477 w 2893"/>
                <a:gd name="T19" fmla="*/ 3361 h 3361"/>
                <a:gd name="T20" fmla="*/ 1676 w 2893"/>
                <a:gd name="T21" fmla="*/ 3361 h 3361"/>
                <a:gd name="T22" fmla="*/ 1676 w 2893"/>
                <a:gd name="T23" fmla="*/ 2742 h 3361"/>
                <a:gd name="T24" fmla="*/ 1676 w 2893"/>
                <a:gd name="T25" fmla="*/ 2031 h 3361"/>
                <a:gd name="T26" fmla="*/ 1676 w 2893"/>
                <a:gd name="T27" fmla="*/ 988 h 3361"/>
                <a:gd name="T28" fmla="*/ 791 w 2893"/>
                <a:gd name="T29" fmla="*/ 2031 h 3361"/>
                <a:gd name="T30" fmla="*/ 1676 w 2893"/>
                <a:gd name="T31" fmla="*/ 2031 h 3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93" h="3361">
                  <a:moveTo>
                    <a:pt x="1676" y="2742"/>
                  </a:moveTo>
                  <a:lnTo>
                    <a:pt x="0" y="2742"/>
                  </a:lnTo>
                  <a:lnTo>
                    <a:pt x="0" y="1988"/>
                  </a:lnTo>
                  <a:lnTo>
                    <a:pt x="1676" y="0"/>
                  </a:lnTo>
                  <a:lnTo>
                    <a:pt x="2477" y="0"/>
                  </a:lnTo>
                  <a:lnTo>
                    <a:pt x="2477" y="2031"/>
                  </a:lnTo>
                  <a:lnTo>
                    <a:pt x="2893" y="2031"/>
                  </a:lnTo>
                  <a:lnTo>
                    <a:pt x="2893" y="2742"/>
                  </a:lnTo>
                  <a:lnTo>
                    <a:pt x="2477" y="2742"/>
                  </a:lnTo>
                  <a:lnTo>
                    <a:pt x="2477" y="3361"/>
                  </a:lnTo>
                  <a:lnTo>
                    <a:pt x="1676" y="3361"/>
                  </a:lnTo>
                  <a:lnTo>
                    <a:pt x="1676" y="2742"/>
                  </a:lnTo>
                  <a:close/>
                  <a:moveTo>
                    <a:pt x="1676" y="2031"/>
                  </a:moveTo>
                  <a:lnTo>
                    <a:pt x="1676" y="988"/>
                  </a:lnTo>
                  <a:lnTo>
                    <a:pt x="791" y="2031"/>
                  </a:lnTo>
                  <a:lnTo>
                    <a:pt x="1676" y="2031"/>
                  </a:ln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id-ID"/>
            </a:p>
          </p:txBody>
        </p:sp>
        <p:grpSp>
          <p:nvGrpSpPr>
            <p:cNvPr id="11" name="Group 10"/>
            <p:cNvGrpSpPr/>
            <p:nvPr/>
          </p:nvGrpSpPr>
          <p:grpSpPr>
            <a:xfrm flipH="1">
              <a:off x="3943350" y="25401"/>
              <a:ext cx="8258178" cy="6842359"/>
              <a:chOff x="-9528" y="51360"/>
              <a:chExt cx="8258178" cy="6842359"/>
            </a:xfrm>
          </p:grpSpPr>
          <p:sp>
            <p:nvSpPr>
              <p:cNvPr id="21" name="Pentagon 4"/>
              <p:cNvSpPr/>
              <p:nvPr/>
            </p:nvSpPr>
            <p:spPr>
              <a:xfrm>
                <a:off x="829229" y="3077766"/>
                <a:ext cx="6041625" cy="813430"/>
              </a:xfrm>
              <a:prstGeom prst="homePlate">
                <a:avLst>
                  <a:gd name="adj"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2" name="Trapezoid 5"/>
              <p:cNvSpPr/>
              <p:nvPr/>
            </p:nvSpPr>
            <p:spPr>
              <a:xfrm rot="5400000">
                <a:off x="-265852" y="3004803"/>
                <a:ext cx="1373026" cy="841264"/>
              </a:xfrm>
              <a:custGeom>
                <a:avLst/>
                <a:gdLst>
                  <a:gd name="connsiteX0" fmla="*/ 0 w 1373026"/>
                  <a:gd name="connsiteY0" fmla="*/ 841264 h 841264"/>
                  <a:gd name="connsiteX1" fmla="*/ 210316 w 1373026"/>
                  <a:gd name="connsiteY1" fmla="*/ 0 h 841264"/>
                  <a:gd name="connsiteX2" fmla="*/ 1162710 w 1373026"/>
                  <a:gd name="connsiteY2" fmla="*/ 0 h 841264"/>
                  <a:gd name="connsiteX3" fmla="*/ 1373026 w 1373026"/>
                  <a:gd name="connsiteY3" fmla="*/ 841264 h 841264"/>
                  <a:gd name="connsiteX4" fmla="*/ 0 w 1373026"/>
                  <a:gd name="connsiteY4" fmla="*/ 841264 h 841264"/>
                  <a:gd name="connsiteX0" fmla="*/ 0 w 1373026"/>
                  <a:gd name="connsiteY0" fmla="*/ 841264 h 841264"/>
                  <a:gd name="connsiteX1" fmla="*/ 210316 w 1373026"/>
                  <a:gd name="connsiteY1" fmla="*/ 0 h 841264"/>
                  <a:gd name="connsiteX2" fmla="*/ 1229385 w 1373026"/>
                  <a:gd name="connsiteY2" fmla="*/ 7144 h 841264"/>
                  <a:gd name="connsiteX3" fmla="*/ 1373026 w 1373026"/>
                  <a:gd name="connsiteY3" fmla="*/ 841264 h 841264"/>
                  <a:gd name="connsiteX4" fmla="*/ 0 w 1373026"/>
                  <a:gd name="connsiteY4" fmla="*/ 841264 h 8412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3026" h="841264">
                    <a:moveTo>
                      <a:pt x="0" y="841264"/>
                    </a:moveTo>
                    <a:lnTo>
                      <a:pt x="210316" y="0"/>
                    </a:lnTo>
                    <a:lnTo>
                      <a:pt x="1229385" y="7144"/>
                    </a:lnTo>
                    <a:lnTo>
                      <a:pt x="1373026" y="841264"/>
                    </a:lnTo>
                    <a:lnTo>
                      <a:pt x="0" y="841264"/>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3" name="Pentagon 6"/>
              <p:cNvSpPr/>
              <p:nvPr/>
            </p:nvSpPr>
            <p:spPr>
              <a:xfrm>
                <a:off x="832653" y="2264335"/>
                <a:ext cx="5127198" cy="813429"/>
              </a:xfrm>
              <a:prstGeom prst="homePlate">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4" name="Trapezoid 11"/>
              <p:cNvSpPr/>
              <p:nvPr/>
            </p:nvSpPr>
            <p:spPr>
              <a:xfrm rot="5400000">
                <a:off x="-406832" y="1832655"/>
                <a:ext cx="1654986" cy="839558"/>
              </a:xfrm>
              <a:custGeom>
                <a:avLst/>
                <a:gdLst>
                  <a:gd name="connsiteX0" fmla="*/ 0 w 1511300"/>
                  <a:gd name="connsiteY0" fmla="*/ 1217612 h 1217612"/>
                  <a:gd name="connsiteX1" fmla="*/ 304403 w 1511300"/>
                  <a:gd name="connsiteY1" fmla="*/ 0 h 1217612"/>
                  <a:gd name="connsiteX2" fmla="*/ 1206897 w 1511300"/>
                  <a:gd name="connsiteY2" fmla="*/ 0 h 1217612"/>
                  <a:gd name="connsiteX3" fmla="*/ 1511300 w 1511300"/>
                  <a:gd name="connsiteY3" fmla="*/ 1217612 h 1217612"/>
                  <a:gd name="connsiteX4" fmla="*/ 0 w 1511300"/>
                  <a:gd name="connsiteY4" fmla="*/ 1217612 h 1217612"/>
                  <a:gd name="connsiteX0" fmla="*/ 0 w 1810147"/>
                  <a:gd name="connsiteY0" fmla="*/ 1217612 h 1217612"/>
                  <a:gd name="connsiteX1" fmla="*/ 304403 w 1810147"/>
                  <a:gd name="connsiteY1" fmla="*/ 0 h 1217612"/>
                  <a:gd name="connsiteX2" fmla="*/ 1810147 w 1810147"/>
                  <a:gd name="connsiteY2" fmla="*/ 25400 h 1217612"/>
                  <a:gd name="connsiteX3" fmla="*/ 1511300 w 1810147"/>
                  <a:gd name="connsiteY3" fmla="*/ 1217612 h 1217612"/>
                  <a:gd name="connsiteX4" fmla="*/ 0 w 1810147"/>
                  <a:gd name="connsiteY4" fmla="*/ 1217612 h 1217612"/>
                  <a:gd name="connsiteX0" fmla="*/ 0 w 1810147"/>
                  <a:gd name="connsiteY0" fmla="*/ 1192212 h 1192212"/>
                  <a:gd name="connsiteX1" fmla="*/ 871141 w 1810147"/>
                  <a:gd name="connsiteY1" fmla="*/ 3175 h 1192212"/>
                  <a:gd name="connsiteX2" fmla="*/ 1810147 w 1810147"/>
                  <a:gd name="connsiteY2" fmla="*/ 0 h 1192212"/>
                  <a:gd name="connsiteX3" fmla="*/ 1511300 w 1810147"/>
                  <a:gd name="connsiteY3" fmla="*/ 1192212 h 1192212"/>
                  <a:gd name="connsiteX4" fmla="*/ 0 w 1810147"/>
                  <a:gd name="connsiteY4" fmla="*/ 1192212 h 1192212"/>
                  <a:gd name="connsiteX0" fmla="*/ 0 w 1810147"/>
                  <a:gd name="connsiteY0" fmla="*/ 1199356 h 1199356"/>
                  <a:gd name="connsiteX1" fmla="*/ 871141 w 1810147"/>
                  <a:gd name="connsiteY1" fmla="*/ 10319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794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5557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22799 w 1810147"/>
                  <a:gd name="connsiteY1" fmla="*/ 2407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2516"/>
                  <a:gd name="connsiteY0" fmla="*/ 1202462 h 1202462"/>
                  <a:gd name="connsiteX1" fmla="*/ 922799 w 1812516"/>
                  <a:gd name="connsiteY1" fmla="*/ 5513 h 1202462"/>
                  <a:gd name="connsiteX2" fmla="*/ 1812516 w 1812516"/>
                  <a:gd name="connsiteY2" fmla="*/ 0 h 1202462"/>
                  <a:gd name="connsiteX3" fmla="*/ 1511300 w 1812516"/>
                  <a:gd name="connsiteY3" fmla="*/ 1202462 h 1202462"/>
                  <a:gd name="connsiteX4" fmla="*/ 0 w 1812516"/>
                  <a:gd name="connsiteY4" fmla="*/ 1202462 h 1202462"/>
                  <a:gd name="connsiteX0" fmla="*/ 0 w 1812516"/>
                  <a:gd name="connsiteY0" fmla="*/ 1202462 h 1205568"/>
                  <a:gd name="connsiteX1" fmla="*/ 922799 w 1812516"/>
                  <a:gd name="connsiteY1" fmla="*/ 5513 h 1205568"/>
                  <a:gd name="connsiteX2" fmla="*/ 1812516 w 1812516"/>
                  <a:gd name="connsiteY2" fmla="*/ 0 h 1205568"/>
                  <a:gd name="connsiteX3" fmla="*/ 1504193 w 1812516"/>
                  <a:gd name="connsiteY3" fmla="*/ 1205568 h 1205568"/>
                  <a:gd name="connsiteX4" fmla="*/ 0 w 1812516"/>
                  <a:gd name="connsiteY4" fmla="*/ 1202462 h 1205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2516" h="1205568">
                    <a:moveTo>
                      <a:pt x="0" y="1202462"/>
                    </a:moveTo>
                    <a:lnTo>
                      <a:pt x="922799" y="5513"/>
                    </a:lnTo>
                    <a:lnTo>
                      <a:pt x="1812516" y="0"/>
                    </a:lnTo>
                    <a:lnTo>
                      <a:pt x="1504193" y="1205568"/>
                    </a:lnTo>
                    <a:lnTo>
                      <a:pt x="0" y="120246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5" name="Pentagon 8"/>
              <p:cNvSpPr/>
              <p:nvPr/>
            </p:nvSpPr>
            <p:spPr>
              <a:xfrm>
                <a:off x="830128" y="1450905"/>
                <a:ext cx="4300477" cy="813430"/>
              </a:xfrm>
              <a:prstGeom prst="homePlate">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6" name="Trapezoid 11"/>
              <p:cNvSpPr/>
              <p:nvPr/>
            </p:nvSpPr>
            <p:spPr>
              <a:xfrm rot="5400000">
                <a:off x="-698685" y="740517"/>
                <a:ext cx="2220908" cy="842594"/>
              </a:xfrm>
              <a:custGeom>
                <a:avLst/>
                <a:gdLst>
                  <a:gd name="connsiteX0" fmla="*/ 0 w 1511300"/>
                  <a:gd name="connsiteY0" fmla="*/ 1217612 h 1217612"/>
                  <a:gd name="connsiteX1" fmla="*/ 304403 w 1511300"/>
                  <a:gd name="connsiteY1" fmla="*/ 0 h 1217612"/>
                  <a:gd name="connsiteX2" fmla="*/ 1206897 w 1511300"/>
                  <a:gd name="connsiteY2" fmla="*/ 0 h 1217612"/>
                  <a:gd name="connsiteX3" fmla="*/ 1511300 w 1511300"/>
                  <a:gd name="connsiteY3" fmla="*/ 1217612 h 1217612"/>
                  <a:gd name="connsiteX4" fmla="*/ 0 w 1511300"/>
                  <a:gd name="connsiteY4" fmla="*/ 1217612 h 1217612"/>
                  <a:gd name="connsiteX0" fmla="*/ 0 w 1810147"/>
                  <a:gd name="connsiteY0" fmla="*/ 1217612 h 1217612"/>
                  <a:gd name="connsiteX1" fmla="*/ 304403 w 1810147"/>
                  <a:gd name="connsiteY1" fmla="*/ 0 h 1217612"/>
                  <a:gd name="connsiteX2" fmla="*/ 1810147 w 1810147"/>
                  <a:gd name="connsiteY2" fmla="*/ 25400 h 1217612"/>
                  <a:gd name="connsiteX3" fmla="*/ 1511300 w 1810147"/>
                  <a:gd name="connsiteY3" fmla="*/ 1217612 h 1217612"/>
                  <a:gd name="connsiteX4" fmla="*/ 0 w 1810147"/>
                  <a:gd name="connsiteY4" fmla="*/ 1217612 h 1217612"/>
                  <a:gd name="connsiteX0" fmla="*/ 0 w 1810147"/>
                  <a:gd name="connsiteY0" fmla="*/ 1192212 h 1192212"/>
                  <a:gd name="connsiteX1" fmla="*/ 871141 w 1810147"/>
                  <a:gd name="connsiteY1" fmla="*/ 3175 h 1192212"/>
                  <a:gd name="connsiteX2" fmla="*/ 1810147 w 1810147"/>
                  <a:gd name="connsiteY2" fmla="*/ 0 h 1192212"/>
                  <a:gd name="connsiteX3" fmla="*/ 1511300 w 1810147"/>
                  <a:gd name="connsiteY3" fmla="*/ 1192212 h 1192212"/>
                  <a:gd name="connsiteX4" fmla="*/ 0 w 1810147"/>
                  <a:gd name="connsiteY4" fmla="*/ 1192212 h 1192212"/>
                  <a:gd name="connsiteX0" fmla="*/ 0 w 1810147"/>
                  <a:gd name="connsiteY0" fmla="*/ 1199356 h 1199356"/>
                  <a:gd name="connsiteX1" fmla="*/ 871141 w 1810147"/>
                  <a:gd name="connsiteY1" fmla="*/ 10319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794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5557 h 1199356"/>
                  <a:gd name="connsiteX2" fmla="*/ 1810147 w 1810147"/>
                  <a:gd name="connsiteY2" fmla="*/ 0 h 1199356"/>
                  <a:gd name="connsiteX3" fmla="*/ 1511300 w 1810147"/>
                  <a:gd name="connsiteY3" fmla="*/ 1199356 h 1199356"/>
                  <a:gd name="connsiteX4" fmla="*/ 0 w 1810147"/>
                  <a:gd name="connsiteY4" fmla="*/ 1199356 h 1199356"/>
                  <a:gd name="connsiteX0" fmla="*/ 0 w 2432484"/>
                  <a:gd name="connsiteY0" fmla="*/ 1193799 h 1193799"/>
                  <a:gd name="connsiteX1" fmla="*/ 935435 w 2432484"/>
                  <a:gd name="connsiteY1" fmla="*/ 0 h 1193799"/>
                  <a:gd name="connsiteX2" fmla="*/ 2432484 w 2432484"/>
                  <a:gd name="connsiteY2" fmla="*/ 7043 h 1193799"/>
                  <a:gd name="connsiteX3" fmla="*/ 1511300 w 2432484"/>
                  <a:gd name="connsiteY3" fmla="*/ 1193799 h 1193799"/>
                  <a:gd name="connsiteX4" fmla="*/ 0 w 2432484"/>
                  <a:gd name="connsiteY4" fmla="*/ 1193799 h 1193799"/>
                  <a:gd name="connsiteX0" fmla="*/ 0 w 2432484"/>
                  <a:gd name="connsiteY0" fmla="*/ 1186756 h 1186756"/>
                  <a:gd name="connsiteX1" fmla="*/ 1557772 w 2432484"/>
                  <a:gd name="connsiteY1" fmla="*/ 2407 h 1186756"/>
                  <a:gd name="connsiteX2" fmla="*/ 2432484 w 2432484"/>
                  <a:gd name="connsiteY2" fmla="*/ 0 h 1186756"/>
                  <a:gd name="connsiteX3" fmla="*/ 1511300 w 2432484"/>
                  <a:gd name="connsiteY3" fmla="*/ 1186756 h 1186756"/>
                  <a:gd name="connsiteX4" fmla="*/ 0 w 2432484"/>
                  <a:gd name="connsiteY4" fmla="*/ 1186756 h 1186756"/>
                  <a:gd name="connsiteX0" fmla="*/ 0 w 2432484"/>
                  <a:gd name="connsiteY0" fmla="*/ 1186756 h 1186756"/>
                  <a:gd name="connsiteX1" fmla="*/ 1560931 w 2432484"/>
                  <a:gd name="connsiteY1" fmla="*/ 2407 h 1186756"/>
                  <a:gd name="connsiteX2" fmla="*/ 2432484 w 2432484"/>
                  <a:gd name="connsiteY2" fmla="*/ 0 h 1186756"/>
                  <a:gd name="connsiteX3" fmla="*/ 1511300 w 2432484"/>
                  <a:gd name="connsiteY3" fmla="*/ 1186756 h 1186756"/>
                  <a:gd name="connsiteX4" fmla="*/ 0 w 2432484"/>
                  <a:gd name="connsiteY4" fmla="*/ 1186756 h 1186756"/>
                  <a:gd name="connsiteX0" fmla="*/ 0 w 2432484"/>
                  <a:gd name="connsiteY0" fmla="*/ 1187499 h 1187499"/>
                  <a:gd name="connsiteX1" fmla="*/ 1557772 w 2432484"/>
                  <a:gd name="connsiteY1" fmla="*/ 0 h 1187499"/>
                  <a:gd name="connsiteX2" fmla="*/ 2432484 w 2432484"/>
                  <a:gd name="connsiteY2" fmla="*/ 743 h 1187499"/>
                  <a:gd name="connsiteX3" fmla="*/ 1511300 w 2432484"/>
                  <a:gd name="connsiteY3" fmla="*/ 1187499 h 1187499"/>
                  <a:gd name="connsiteX4" fmla="*/ 0 w 2432484"/>
                  <a:gd name="connsiteY4" fmla="*/ 1187499 h 1187499"/>
                  <a:gd name="connsiteX0" fmla="*/ 0 w 2441961"/>
                  <a:gd name="connsiteY0" fmla="*/ 1187499 h 1187499"/>
                  <a:gd name="connsiteX1" fmla="*/ 1557772 w 2441961"/>
                  <a:gd name="connsiteY1" fmla="*/ 0 h 1187499"/>
                  <a:gd name="connsiteX2" fmla="*/ 2441961 w 2441961"/>
                  <a:gd name="connsiteY2" fmla="*/ 743 h 1187499"/>
                  <a:gd name="connsiteX3" fmla="*/ 1511300 w 2441961"/>
                  <a:gd name="connsiteY3" fmla="*/ 1187499 h 1187499"/>
                  <a:gd name="connsiteX4" fmla="*/ 0 w 2441961"/>
                  <a:gd name="connsiteY4" fmla="*/ 1187499 h 1187499"/>
                  <a:gd name="connsiteX0" fmla="*/ 0 w 2448279"/>
                  <a:gd name="connsiteY0" fmla="*/ 1189906 h 1189906"/>
                  <a:gd name="connsiteX1" fmla="*/ 1557772 w 2448279"/>
                  <a:gd name="connsiteY1" fmla="*/ 2407 h 1189906"/>
                  <a:gd name="connsiteX2" fmla="*/ 2448279 w 2448279"/>
                  <a:gd name="connsiteY2" fmla="*/ 0 h 1189906"/>
                  <a:gd name="connsiteX3" fmla="*/ 1511300 w 2448279"/>
                  <a:gd name="connsiteY3" fmla="*/ 1189906 h 1189906"/>
                  <a:gd name="connsiteX4" fmla="*/ 0 w 2448279"/>
                  <a:gd name="connsiteY4" fmla="*/ 1189906 h 1189906"/>
                  <a:gd name="connsiteX0" fmla="*/ 0 w 2448279"/>
                  <a:gd name="connsiteY0" fmla="*/ 1189906 h 1189906"/>
                  <a:gd name="connsiteX1" fmla="*/ 1543555 w 2448279"/>
                  <a:gd name="connsiteY1" fmla="*/ 2407 h 1189906"/>
                  <a:gd name="connsiteX2" fmla="*/ 2448279 w 2448279"/>
                  <a:gd name="connsiteY2" fmla="*/ 0 h 1189906"/>
                  <a:gd name="connsiteX3" fmla="*/ 1511300 w 2448279"/>
                  <a:gd name="connsiteY3" fmla="*/ 1189906 h 1189906"/>
                  <a:gd name="connsiteX4" fmla="*/ 0 w 2448279"/>
                  <a:gd name="connsiteY4" fmla="*/ 1189906 h 1189906"/>
                  <a:gd name="connsiteX0" fmla="*/ 0 w 2448279"/>
                  <a:gd name="connsiteY0" fmla="*/ 1189906 h 1189906"/>
                  <a:gd name="connsiteX1" fmla="*/ 1531709 w 2448279"/>
                  <a:gd name="connsiteY1" fmla="*/ 44 h 1189906"/>
                  <a:gd name="connsiteX2" fmla="*/ 2448279 w 2448279"/>
                  <a:gd name="connsiteY2" fmla="*/ 0 h 1189906"/>
                  <a:gd name="connsiteX3" fmla="*/ 1511300 w 2448279"/>
                  <a:gd name="connsiteY3" fmla="*/ 1189906 h 1189906"/>
                  <a:gd name="connsiteX4" fmla="*/ 0 w 2448279"/>
                  <a:gd name="connsiteY4" fmla="*/ 1189906 h 1189906"/>
                  <a:gd name="connsiteX0" fmla="*/ 0 w 2422217"/>
                  <a:gd name="connsiteY0" fmla="*/ 1193012 h 1193012"/>
                  <a:gd name="connsiteX1" fmla="*/ 1531709 w 2422217"/>
                  <a:gd name="connsiteY1" fmla="*/ 3150 h 1193012"/>
                  <a:gd name="connsiteX2" fmla="*/ 2422217 w 2422217"/>
                  <a:gd name="connsiteY2" fmla="*/ 0 h 1193012"/>
                  <a:gd name="connsiteX3" fmla="*/ 1511300 w 2422217"/>
                  <a:gd name="connsiteY3" fmla="*/ 1193012 h 1193012"/>
                  <a:gd name="connsiteX4" fmla="*/ 0 w 2422217"/>
                  <a:gd name="connsiteY4" fmla="*/ 1193012 h 1193012"/>
                  <a:gd name="connsiteX0" fmla="*/ 0 w 2424586"/>
                  <a:gd name="connsiteY0" fmla="*/ 1193012 h 1193012"/>
                  <a:gd name="connsiteX1" fmla="*/ 1531709 w 2424586"/>
                  <a:gd name="connsiteY1" fmla="*/ 3150 h 1193012"/>
                  <a:gd name="connsiteX2" fmla="*/ 2424586 w 2424586"/>
                  <a:gd name="connsiteY2" fmla="*/ 0 h 1193012"/>
                  <a:gd name="connsiteX3" fmla="*/ 1511300 w 2424586"/>
                  <a:gd name="connsiteY3" fmla="*/ 1193012 h 1193012"/>
                  <a:gd name="connsiteX4" fmla="*/ 0 w 2424586"/>
                  <a:gd name="connsiteY4" fmla="*/ 1193012 h 1193012"/>
                  <a:gd name="connsiteX0" fmla="*/ 0 w 2426955"/>
                  <a:gd name="connsiteY0" fmla="*/ 1189906 h 1189906"/>
                  <a:gd name="connsiteX1" fmla="*/ 1531709 w 2426955"/>
                  <a:gd name="connsiteY1" fmla="*/ 44 h 1189906"/>
                  <a:gd name="connsiteX2" fmla="*/ 2426955 w 2426955"/>
                  <a:gd name="connsiteY2" fmla="*/ 0 h 1189906"/>
                  <a:gd name="connsiteX3" fmla="*/ 1511300 w 2426955"/>
                  <a:gd name="connsiteY3" fmla="*/ 1189906 h 1189906"/>
                  <a:gd name="connsiteX4" fmla="*/ 0 w 2426955"/>
                  <a:gd name="connsiteY4" fmla="*/ 1189906 h 1189906"/>
                  <a:gd name="connsiteX0" fmla="*/ 0 w 2429324"/>
                  <a:gd name="connsiteY0" fmla="*/ 1196118 h 1196118"/>
                  <a:gd name="connsiteX1" fmla="*/ 1531709 w 2429324"/>
                  <a:gd name="connsiteY1" fmla="*/ 6256 h 1196118"/>
                  <a:gd name="connsiteX2" fmla="*/ 2429324 w 2429324"/>
                  <a:gd name="connsiteY2" fmla="*/ 0 h 1196118"/>
                  <a:gd name="connsiteX3" fmla="*/ 1511300 w 2429324"/>
                  <a:gd name="connsiteY3" fmla="*/ 1196118 h 1196118"/>
                  <a:gd name="connsiteX4" fmla="*/ 0 w 2429324"/>
                  <a:gd name="connsiteY4" fmla="*/ 1196118 h 1196118"/>
                  <a:gd name="connsiteX0" fmla="*/ 0 w 2431693"/>
                  <a:gd name="connsiteY0" fmla="*/ 1189906 h 1189906"/>
                  <a:gd name="connsiteX1" fmla="*/ 1531709 w 2431693"/>
                  <a:gd name="connsiteY1" fmla="*/ 44 h 1189906"/>
                  <a:gd name="connsiteX2" fmla="*/ 2431693 w 2431693"/>
                  <a:gd name="connsiteY2" fmla="*/ 0 h 1189906"/>
                  <a:gd name="connsiteX3" fmla="*/ 1511300 w 2431693"/>
                  <a:gd name="connsiteY3" fmla="*/ 1189906 h 1189906"/>
                  <a:gd name="connsiteX4" fmla="*/ 0 w 2431693"/>
                  <a:gd name="connsiteY4" fmla="*/ 1189906 h 1189906"/>
                  <a:gd name="connsiteX0" fmla="*/ 0 w 2431693"/>
                  <a:gd name="connsiteY0" fmla="*/ 1183181 h 1189906"/>
                  <a:gd name="connsiteX1" fmla="*/ 1531709 w 2431693"/>
                  <a:gd name="connsiteY1" fmla="*/ 44 h 1189906"/>
                  <a:gd name="connsiteX2" fmla="*/ 2431693 w 2431693"/>
                  <a:gd name="connsiteY2" fmla="*/ 0 h 1189906"/>
                  <a:gd name="connsiteX3" fmla="*/ 1511300 w 2431693"/>
                  <a:gd name="connsiteY3" fmla="*/ 1189906 h 1189906"/>
                  <a:gd name="connsiteX4" fmla="*/ 0 w 2431693"/>
                  <a:gd name="connsiteY4" fmla="*/ 1183181 h 11899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31693" h="1189906">
                    <a:moveTo>
                      <a:pt x="0" y="1183181"/>
                    </a:moveTo>
                    <a:lnTo>
                      <a:pt x="1531709" y="44"/>
                    </a:lnTo>
                    <a:lnTo>
                      <a:pt x="2431693" y="0"/>
                    </a:lnTo>
                    <a:lnTo>
                      <a:pt x="1511300" y="1189906"/>
                    </a:lnTo>
                    <a:lnTo>
                      <a:pt x="0" y="1183181"/>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7" name="Pentagon 10"/>
              <p:cNvSpPr/>
              <p:nvPr/>
            </p:nvSpPr>
            <p:spPr>
              <a:xfrm>
                <a:off x="824180" y="3891196"/>
                <a:ext cx="6635587" cy="801892"/>
              </a:xfrm>
              <a:prstGeom prst="homePlate">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8" name="Trapezoid 11"/>
              <p:cNvSpPr/>
              <p:nvPr/>
            </p:nvSpPr>
            <p:spPr>
              <a:xfrm rot="5400000" flipH="1">
                <a:off x="-376758" y="4266276"/>
                <a:ext cx="1590693" cy="837178"/>
              </a:xfrm>
              <a:custGeom>
                <a:avLst/>
                <a:gdLst>
                  <a:gd name="connsiteX0" fmla="*/ 0 w 1511300"/>
                  <a:gd name="connsiteY0" fmla="*/ 1217612 h 1217612"/>
                  <a:gd name="connsiteX1" fmla="*/ 304403 w 1511300"/>
                  <a:gd name="connsiteY1" fmla="*/ 0 h 1217612"/>
                  <a:gd name="connsiteX2" fmla="*/ 1206897 w 1511300"/>
                  <a:gd name="connsiteY2" fmla="*/ 0 h 1217612"/>
                  <a:gd name="connsiteX3" fmla="*/ 1511300 w 1511300"/>
                  <a:gd name="connsiteY3" fmla="*/ 1217612 h 1217612"/>
                  <a:gd name="connsiteX4" fmla="*/ 0 w 1511300"/>
                  <a:gd name="connsiteY4" fmla="*/ 1217612 h 1217612"/>
                  <a:gd name="connsiteX0" fmla="*/ 0 w 1810147"/>
                  <a:gd name="connsiteY0" fmla="*/ 1217612 h 1217612"/>
                  <a:gd name="connsiteX1" fmla="*/ 304403 w 1810147"/>
                  <a:gd name="connsiteY1" fmla="*/ 0 h 1217612"/>
                  <a:gd name="connsiteX2" fmla="*/ 1810147 w 1810147"/>
                  <a:gd name="connsiteY2" fmla="*/ 25400 h 1217612"/>
                  <a:gd name="connsiteX3" fmla="*/ 1511300 w 1810147"/>
                  <a:gd name="connsiteY3" fmla="*/ 1217612 h 1217612"/>
                  <a:gd name="connsiteX4" fmla="*/ 0 w 1810147"/>
                  <a:gd name="connsiteY4" fmla="*/ 1217612 h 1217612"/>
                  <a:gd name="connsiteX0" fmla="*/ 0 w 1810147"/>
                  <a:gd name="connsiteY0" fmla="*/ 1192212 h 1192212"/>
                  <a:gd name="connsiteX1" fmla="*/ 871141 w 1810147"/>
                  <a:gd name="connsiteY1" fmla="*/ 3175 h 1192212"/>
                  <a:gd name="connsiteX2" fmla="*/ 1810147 w 1810147"/>
                  <a:gd name="connsiteY2" fmla="*/ 0 h 1192212"/>
                  <a:gd name="connsiteX3" fmla="*/ 1511300 w 1810147"/>
                  <a:gd name="connsiteY3" fmla="*/ 1192212 h 1192212"/>
                  <a:gd name="connsiteX4" fmla="*/ 0 w 1810147"/>
                  <a:gd name="connsiteY4" fmla="*/ 1192212 h 1192212"/>
                  <a:gd name="connsiteX0" fmla="*/ 0 w 1810147"/>
                  <a:gd name="connsiteY0" fmla="*/ 1199356 h 1199356"/>
                  <a:gd name="connsiteX1" fmla="*/ 871141 w 1810147"/>
                  <a:gd name="connsiteY1" fmla="*/ 10319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794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5557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22799 w 1810147"/>
                  <a:gd name="connsiteY1" fmla="*/ 2407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80718 h 1199356"/>
                  <a:gd name="connsiteX1" fmla="*/ 922799 w 1810147"/>
                  <a:gd name="connsiteY1" fmla="*/ 2407 h 1199356"/>
                  <a:gd name="connsiteX2" fmla="*/ 1810147 w 1810147"/>
                  <a:gd name="connsiteY2" fmla="*/ 0 h 1199356"/>
                  <a:gd name="connsiteX3" fmla="*/ 1511300 w 1810147"/>
                  <a:gd name="connsiteY3" fmla="*/ 1199356 h 1199356"/>
                  <a:gd name="connsiteX4" fmla="*/ 0 w 1810147"/>
                  <a:gd name="connsiteY4" fmla="*/ 1180718 h 1199356"/>
                  <a:gd name="connsiteX0" fmla="*/ 0 w 1812517"/>
                  <a:gd name="connsiteY0" fmla="*/ 1190038 h 1208676"/>
                  <a:gd name="connsiteX1" fmla="*/ 922799 w 1812517"/>
                  <a:gd name="connsiteY1" fmla="*/ 11727 h 1208676"/>
                  <a:gd name="connsiteX2" fmla="*/ 1812517 w 1812517"/>
                  <a:gd name="connsiteY2" fmla="*/ 0 h 1208676"/>
                  <a:gd name="connsiteX3" fmla="*/ 1511300 w 1812517"/>
                  <a:gd name="connsiteY3" fmla="*/ 1208676 h 1208676"/>
                  <a:gd name="connsiteX4" fmla="*/ 0 w 1812517"/>
                  <a:gd name="connsiteY4" fmla="*/ 1190038 h 1208676"/>
                  <a:gd name="connsiteX0" fmla="*/ 0 w 1812517"/>
                  <a:gd name="connsiteY0" fmla="*/ 1190038 h 1205570"/>
                  <a:gd name="connsiteX1" fmla="*/ 922799 w 1812517"/>
                  <a:gd name="connsiteY1" fmla="*/ 11727 h 1205570"/>
                  <a:gd name="connsiteX2" fmla="*/ 1812517 w 1812517"/>
                  <a:gd name="connsiteY2" fmla="*/ 0 h 1205570"/>
                  <a:gd name="connsiteX3" fmla="*/ 1508930 w 1812517"/>
                  <a:gd name="connsiteY3" fmla="*/ 1205570 h 1205570"/>
                  <a:gd name="connsiteX4" fmla="*/ 0 w 1812517"/>
                  <a:gd name="connsiteY4" fmla="*/ 1190038 h 1205570"/>
                  <a:gd name="connsiteX0" fmla="*/ 0 w 1747320"/>
                  <a:gd name="connsiteY0" fmla="*/ 1186619 h 1202151"/>
                  <a:gd name="connsiteX1" fmla="*/ 922799 w 1747320"/>
                  <a:gd name="connsiteY1" fmla="*/ 8308 h 1202151"/>
                  <a:gd name="connsiteX2" fmla="*/ 1747320 w 1747320"/>
                  <a:gd name="connsiteY2" fmla="*/ 0 h 1202151"/>
                  <a:gd name="connsiteX3" fmla="*/ 1508930 w 1747320"/>
                  <a:gd name="connsiteY3" fmla="*/ 1202151 h 1202151"/>
                  <a:gd name="connsiteX4" fmla="*/ 0 w 1747320"/>
                  <a:gd name="connsiteY4" fmla="*/ 1186619 h 1202151"/>
                  <a:gd name="connsiteX0" fmla="*/ 0 w 1747320"/>
                  <a:gd name="connsiteY0" fmla="*/ 1186619 h 1202151"/>
                  <a:gd name="connsiteX1" fmla="*/ 878465 w 1747320"/>
                  <a:gd name="connsiteY1" fmla="*/ 8308 h 1202151"/>
                  <a:gd name="connsiteX2" fmla="*/ 1747320 w 1747320"/>
                  <a:gd name="connsiteY2" fmla="*/ 0 h 1202151"/>
                  <a:gd name="connsiteX3" fmla="*/ 1508930 w 1747320"/>
                  <a:gd name="connsiteY3" fmla="*/ 1202151 h 1202151"/>
                  <a:gd name="connsiteX4" fmla="*/ 0 w 1747320"/>
                  <a:gd name="connsiteY4" fmla="*/ 1186619 h 1202151"/>
                  <a:gd name="connsiteX0" fmla="*/ 0 w 1742104"/>
                  <a:gd name="connsiteY0" fmla="*/ 1200297 h 1202151"/>
                  <a:gd name="connsiteX1" fmla="*/ 873249 w 1742104"/>
                  <a:gd name="connsiteY1" fmla="*/ 8308 h 1202151"/>
                  <a:gd name="connsiteX2" fmla="*/ 1742104 w 1742104"/>
                  <a:gd name="connsiteY2" fmla="*/ 0 h 1202151"/>
                  <a:gd name="connsiteX3" fmla="*/ 1503714 w 1742104"/>
                  <a:gd name="connsiteY3" fmla="*/ 1202151 h 1202151"/>
                  <a:gd name="connsiteX4" fmla="*/ 0 w 1742104"/>
                  <a:gd name="connsiteY4" fmla="*/ 1200297 h 12021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2104" h="1202151">
                    <a:moveTo>
                      <a:pt x="0" y="1200297"/>
                    </a:moveTo>
                    <a:lnTo>
                      <a:pt x="873249" y="8308"/>
                    </a:lnTo>
                    <a:lnTo>
                      <a:pt x="1742104" y="0"/>
                    </a:lnTo>
                    <a:lnTo>
                      <a:pt x="1503714" y="1202151"/>
                    </a:lnTo>
                    <a:lnTo>
                      <a:pt x="0" y="1200297"/>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9" name="Pentagon 12"/>
              <p:cNvSpPr/>
              <p:nvPr/>
            </p:nvSpPr>
            <p:spPr>
              <a:xfrm>
                <a:off x="824181" y="4681552"/>
                <a:ext cx="7424469" cy="836503"/>
              </a:xfrm>
              <a:prstGeom prst="homePlate">
                <a:avLst>
                  <a:gd name="adj" fmla="val 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0" name="Trapezoid 11"/>
              <p:cNvSpPr/>
              <p:nvPr/>
            </p:nvSpPr>
            <p:spPr>
              <a:xfrm rot="5400000" flipH="1">
                <a:off x="-692257" y="5370776"/>
                <a:ext cx="2212182" cy="833703"/>
              </a:xfrm>
              <a:custGeom>
                <a:avLst/>
                <a:gdLst>
                  <a:gd name="connsiteX0" fmla="*/ 0 w 1511300"/>
                  <a:gd name="connsiteY0" fmla="*/ 1217612 h 1217612"/>
                  <a:gd name="connsiteX1" fmla="*/ 304403 w 1511300"/>
                  <a:gd name="connsiteY1" fmla="*/ 0 h 1217612"/>
                  <a:gd name="connsiteX2" fmla="*/ 1206897 w 1511300"/>
                  <a:gd name="connsiteY2" fmla="*/ 0 h 1217612"/>
                  <a:gd name="connsiteX3" fmla="*/ 1511300 w 1511300"/>
                  <a:gd name="connsiteY3" fmla="*/ 1217612 h 1217612"/>
                  <a:gd name="connsiteX4" fmla="*/ 0 w 1511300"/>
                  <a:gd name="connsiteY4" fmla="*/ 1217612 h 1217612"/>
                  <a:gd name="connsiteX0" fmla="*/ 0 w 1810147"/>
                  <a:gd name="connsiteY0" fmla="*/ 1217612 h 1217612"/>
                  <a:gd name="connsiteX1" fmla="*/ 304403 w 1810147"/>
                  <a:gd name="connsiteY1" fmla="*/ 0 h 1217612"/>
                  <a:gd name="connsiteX2" fmla="*/ 1810147 w 1810147"/>
                  <a:gd name="connsiteY2" fmla="*/ 25400 h 1217612"/>
                  <a:gd name="connsiteX3" fmla="*/ 1511300 w 1810147"/>
                  <a:gd name="connsiteY3" fmla="*/ 1217612 h 1217612"/>
                  <a:gd name="connsiteX4" fmla="*/ 0 w 1810147"/>
                  <a:gd name="connsiteY4" fmla="*/ 1217612 h 1217612"/>
                  <a:gd name="connsiteX0" fmla="*/ 0 w 1810147"/>
                  <a:gd name="connsiteY0" fmla="*/ 1192212 h 1192212"/>
                  <a:gd name="connsiteX1" fmla="*/ 871141 w 1810147"/>
                  <a:gd name="connsiteY1" fmla="*/ 3175 h 1192212"/>
                  <a:gd name="connsiteX2" fmla="*/ 1810147 w 1810147"/>
                  <a:gd name="connsiteY2" fmla="*/ 0 h 1192212"/>
                  <a:gd name="connsiteX3" fmla="*/ 1511300 w 1810147"/>
                  <a:gd name="connsiteY3" fmla="*/ 1192212 h 1192212"/>
                  <a:gd name="connsiteX4" fmla="*/ 0 w 1810147"/>
                  <a:gd name="connsiteY4" fmla="*/ 1192212 h 1192212"/>
                  <a:gd name="connsiteX0" fmla="*/ 0 w 1810147"/>
                  <a:gd name="connsiteY0" fmla="*/ 1199356 h 1199356"/>
                  <a:gd name="connsiteX1" fmla="*/ 871141 w 1810147"/>
                  <a:gd name="connsiteY1" fmla="*/ 10319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794 h 1199356"/>
                  <a:gd name="connsiteX2" fmla="*/ 1810147 w 1810147"/>
                  <a:gd name="connsiteY2" fmla="*/ 0 h 1199356"/>
                  <a:gd name="connsiteX3" fmla="*/ 1511300 w 1810147"/>
                  <a:gd name="connsiteY3" fmla="*/ 1199356 h 1199356"/>
                  <a:gd name="connsiteX4" fmla="*/ 0 w 1810147"/>
                  <a:gd name="connsiteY4" fmla="*/ 1199356 h 1199356"/>
                  <a:gd name="connsiteX0" fmla="*/ 0 w 1810147"/>
                  <a:gd name="connsiteY0" fmla="*/ 1199356 h 1199356"/>
                  <a:gd name="connsiteX1" fmla="*/ 935435 w 1810147"/>
                  <a:gd name="connsiteY1" fmla="*/ 5557 h 1199356"/>
                  <a:gd name="connsiteX2" fmla="*/ 1810147 w 1810147"/>
                  <a:gd name="connsiteY2" fmla="*/ 0 h 1199356"/>
                  <a:gd name="connsiteX3" fmla="*/ 1511300 w 1810147"/>
                  <a:gd name="connsiteY3" fmla="*/ 1199356 h 1199356"/>
                  <a:gd name="connsiteX4" fmla="*/ 0 w 1810147"/>
                  <a:gd name="connsiteY4" fmla="*/ 1199356 h 1199356"/>
                  <a:gd name="connsiteX0" fmla="*/ 0 w 2432484"/>
                  <a:gd name="connsiteY0" fmla="*/ 1193799 h 1193799"/>
                  <a:gd name="connsiteX1" fmla="*/ 935435 w 2432484"/>
                  <a:gd name="connsiteY1" fmla="*/ 0 h 1193799"/>
                  <a:gd name="connsiteX2" fmla="*/ 2432484 w 2432484"/>
                  <a:gd name="connsiteY2" fmla="*/ 7043 h 1193799"/>
                  <a:gd name="connsiteX3" fmla="*/ 1511300 w 2432484"/>
                  <a:gd name="connsiteY3" fmla="*/ 1193799 h 1193799"/>
                  <a:gd name="connsiteX4" fmla="*/ 0 w 2432484"/>
                  <a:gd name="connsiteY4" fmla="*/ 1193799 h 1193799"/>
                  <a:gd name="connsiteX0" fmla="*/ 0 w 2432484"/>
                  <a:gd name="connsiteY0" fmla="*/ 1186756 h 1186756"/>
                  <a:gd name="connsiteX1" fmla="*/ 1557772 w 2432484"/>
                  <a:gd name="connsiteY1" fmla="*/ 2407 h 1186756"/>
                  <a:gd name="connsiteX2" fmla="*/ 2432484 w 2432484"/>
                  <a:gd name="connsiteY2" fmla="*/ 0 h 1186756"/>
                  <a:gd name="connsiteX3" fmla="*/ 1511300 w 2432484"/>
                  <a:gd name="connsiteY3" fmla="*/ 1186756 h 1186756"/>
                  <a:gd name="connsiteX4" fmla="*/ 0 w 2432484"/>
                  <a:gd name="connsiteY4" fmla="*/ 1186756 h 1186756"/>
                  <a:gd name="connsiteX0" fmla="*/ 0 w 2432484"/>
                  <a:gd name="connsiteY0" fmla="*/ 1186756 h 1186756"/>
                  <a:gd name="connsiteX1" fmla="*/ 1560931 w 2432484"/>
                  <a:gd name="connsiteY1" fmla="*/ 2407 h 1186756"/>
                  <a:gd name="connsiteX2" fmla="*/ 2432484 w 2432484"/>
                  <a:gd name="connsiteY2" fmla="*/ 0 h 1186756"/>
                  <a:gd name="connsiteX3" fmla="*/ 1511300 w 2432484"/>
                  <a:gd name="connsiteY3" fmla="*/ 1186756 h 1186756"/>
                  <a:gd name="connsiteX4" fmla="*/ 0 w 2432484"/>
                  <a:gd name="connsiteY4" fmla="*/ 1186756 h 1186756"/>
                  <a:gd name="connsiteX0" fmla="*/ 0 w 2432484"/>
                  <a:gd name="connsiteY0" fmla="*/ 1187499 h 1187499"/>
                  <a:gd name="connsiteX1" fmla="*/ 1557772 w 2432484"/>
                  <a:gd name="connsiteY1" fmla="*/ 0 h 1187499"/>
                  <a:gd name="connsiteX2" fmla="*/ 2432484 w 2432484"/>
                  <a:gd name="connsiteY2" fmla="*/ 743 h 1187499"/>
                  <a:gd name="connsiteX3" fmla="*/ 1511300 w 2432484"/>
                  <a:gd name="connsiteY3" fmla="*/ 1187499 h 1187499"/>
                  <a:gd name="connsiteX4" fmla="*/ 0 w 2432484"/>
                  <a:gd name="connsiteY4" fmla="*/ 1187499 h 1187499"/>
                  <a:gd name="connsiteX0" fmla="*/ 0 w 2441961"/>
                  <a:gd name="connsiteY0" fmla="*/ 1187499 h 1187499"/>
                  <a:gd name="connsiteX1" fmla="*/ 1557772 w 2441961"/>
                  <a:gd name="connsiteY1" fmla="*/ 0 h 1187499"/>
                  <a:gd name="connsiteX2" fmla="*/ 2441961 w 2441961"/>
                  <a:gd name="connsiteY2" fmla="*/ 743 h 1187499"/>
                  <a:gd name="connsiteX3" fmla="*/ 1511300 w 2441961"/>
                  <a:gd name="connsiteY3" fmla="*/ 1187499 h 1187499"/>
                  <a:gd name="connsiteX4" fmla="*/ 0 w 2441961"/>
                  <a:gd name="connsiteY4" fmla="*/ 1187499 h 1187499"/>
                  <a:gd name="connsiteX0" fmla="*/ 0 w 2448279"/>
                  <a:gd name="connsiteY0" fmla="*/ 1189906 h 1189906"/>
                  <a:gd name="connsiteX1" fmla="*/ 1557772 w 2448279"/>
                  <a:gd name="connsiteY1" fmla="*/ 2407 h 1189906"/>
                  <a:gd name="connsiteX2" fmla="*/ 2448279 w 2448279"/>
                  <a:gd name="connsiteY2" fmla="*/ 0 h 1189906"/>
                  <a:gd name="connsiteX3" fmla="*/ 1511300 w 2448279"/>
                  <a:gd name="connsiteY3" fmla="*/ 1189906 h 1189906"/>
                  <a:gd name="connsiteX4" fmla="*/ 0 w 2448279"/>
                  <a:gd name="connsiteY4" fmla="*/ 1189906 h 1189906"/>
                  <a:gd name="connsiteX0" fmla="*/ 0 w 2448279"/>
                  <a:gd name="connsiteY0" fmla="*/ 1189906 h 1189906"/>
                  <a:gd name="connsiteX1" fmla="*/ 1543555 w 2448279"/>
                  <a:gd name="connsiteY1" fmla="*/ 2407 h 1189906"/>
                  <a:gd name="connsiteX2" fmla="*/ 2448279 w 2448279"/>
                  <a:gd name="connsiteY2" fmla="*/ 0 h 1189906"/>
                  <a:gd name="connsiteX3" fmla="*/ 1511300 w 2448279"/>
                  <a:gd name="connsiteY3" fmla="*/ 1189906 h 1189906"/>
                  <a:gd name="connsiteX4" fmla="*/ 0 w 2448279"/>
                  <a:gd name="connsiteY4" fmla="*/ 1189906 h 1189906"/>
                  <a:gd name="connsiteX0" fmla="*/ 0 w 2448279"/>
                  <a:gd name="connsiteY0" fmla="*/ 1189906 h 1189906"/>
                  <a:gd name="connsiteX1" fmla="*/ 1531709 w 2448279"/>
                  <a:gd name="connsiteY1" fmla="*/ 44 h 1189906"/>
                  <a:gd name="connsiteX2" fmla="*/ 2448279 w 2448279"/>
                  <a:gd name="connsiteY2" fmla="*/ 0 h 1189906"/>
                  <a:gd name="connsiteX3" fmla="*/ 1511300 w 2448279"/>
                  <a:gd name="connsiteY3" fmla="*/ 1189906 h 1189906"/>
                  <a:gd name="connsiteX4" fmla="*/ 0 w 2448279"/>
                  <a:gd name="connsiteY4" fmla="*/ 1189906 h 1189906"/>
                  <a:gd name="connsiteX0" fmla="*/ 0 w 2382886"/>
                  <a:gd name="connsiteY0" fmla="*/ 1189906 h 1189906"/>
                  <a:gd name="connsiteX1" fmla="*/ 1531709 w 2382886"/>
                  <a:gd name="connsiteY1" fmla="*/ 44 h 1189906"/>
                  <a:gd name="connsiteX2" fmla="*/ 2382886 w 2382886"/>
                  <a:gd name="connsiteY2" fmla="*/ 0 h 1189906"/>
                  <a:gd name="connsiteX3" fmla="*/ 1511300 w 2382886"/>
                  <a:gd name="connsiteY3" fmla="*/ 1189906 h 1189906"/>
                  <a:gd name="connsiteX4" fmla="*/ 0 w 2382886"/>
                  <a:gd name="connsiteY4" fmla="*/ 1189906 h 1189906"/>
                  <a:gd name="connsiteX0" fmla="*/ 0 w 2390732"/>
                  <a:gd name="connsiteY0" fmla="*/ 1189863 h 1189863"/>
                  <a:gd name="connsiteX1" fmla="*/ 1531709 w 2390732"/>
                  <a:gd name="connsiteY1" fmla="*/ 1 h 1189863"/>
                  <a:gd name="connsiteX2" fmla="*/ 2390732 w 2390732"/>
                  <a:gd name="connsiteY2" fmla="*/ 3405 h 1189863"/>
                  <a:gd name="connsiteX3" fmla="*/ 1511300 w 2390732"/>
                  <a:gd name="connsiteY3" fmla="*/ 1189863 h 1189863"/>
                  <a:gd name="connsiteX4" fmla="*/ 0 w 2390732"/>
                  <a:gd name="connsiteY4" fmla="*/ 1189863 h 1189863"/>
                  <a:gd name="connsiteX0" fmla="*/ 0 w 2390732"/>
                  <a:gd name="connsiteY0" fmla="*/ 1186457 h 1186457"/>
                  <a:gd name="connsiteX1" fmla="*/ 1482012 w 2390732"/>
                  <a:gd name="connsiteY1" fmla="*/ 3496 h 1186457"/>
                  <a:gd name="connsiteX2" fmla="*/ 2390732 w 2390732"/>
                  <a:gd name="connsiteY2" fmla="*/ -1 h 1186457"/>
                  <a:gd name="connsiteX3" fmla="*/ 1511300 w 2390732"/>
                  <a:gd name="connsiteY3" fmla="*/ 1186457 h 1186457"/>
                  <a:gd name="connsiteX4" fmla="*/ 0 w 2390732"/>
                  <a:gd name="connsiteY4" fmla="*/ 1186457 h 1186457"/>
                  <a:gd name="connsiteX0" fmla="*/ 0 w 2390732"/>
                  <a:gd name="connsiteY0" fmla="*/ 1186458 h 1186463"/>
                  <a:gd name="connsiteX1" fmla="*/ 1482012 w 2390732"/>
                  <a:gd name="connsiteY1" fmla="*/ 3497 h 1186463"/>
                  <a:gd name="connsiteX2" fmla="*/ 2390732 w 2390732"/>
                  <a:gd name="connsiteY2" fmla="*/ 0 h 1186463"/>
                  <a:gd name="connsiteX3" fmla="*/ 1519147 w 2390732"/>
                  <a:gd name="connsiteY3" fmla="*/ 1186462 h 1186463"/>
                  <a:gd name="connsiteX4" fmla="*/ 0 w 2390732"/>
                  <a:gd name="connsiteY4" fmla="*/ 1186458 h 1186463"/>
                  <a:gd name="connsiteX0" fmla="*/ 0 w 2390732"/>
                  <a:gd name="connsiteY0" fmla="*/ 1186458 h 1200257"/>
                  <a:gd name="connsiteX1" fmla="*/ 1482012 w 2390732"/>
                  <a:gd name="connsiteY1" fmla="*/ 3497 h 1200257"/>
                  <a:gd name="connsiteX2" fmla="*/ 2390732 w 2390732"/>
                  <a:gd name="connsiteY2" fmla="*/ 0 h 1200257"/>
                  <a:gd name="connsiteX3" fmla="*/ 1516531 w 2390732"/>
                  <a:gd name="connsiteY3" fmla="*/ 1200257 h 1200257"/>
                  <a:gd name="connsiteX4" fmla="*/ 0 w 2390732"/>
                  <a:gd name="connsiteY4" fmla="*/ 1186458 h 1200257"/>
                  <a:gd name="connsiteX0" fmla="*/ 0 w 2429967"/>
                  <a:gd name="connsiteY0" fmla="*/ 1207146 h 1207146"/>
                  <a:gd name="connsiteX1" fmla="*/ 1521247 w 2429967"/>
                  <a:gd name="connsiteY1" fmla="*/ 3497 h 1207146"/>
                  <a:gd name="connsiteX2" fmla="*/ 2429967 w 2429967"/>
                  <a:gd name="connsiteY2" fmla="*/ 0 h 1207146"/>
                  <a:gd name="connsiteX3" fmla="*/ 1555766 w 2429967"/>
                  <a:gd name="connsiteY3" fmla="*/ 1200257 h 1207146"/>
                  <a:gd name="connsiteX4" fmla="*/ 0 w 2429967"/>
                  <a:gd name="connsiteY4" fmla="*/ 1207146 h 1207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9967" h="1207146">
                    <a:moveTo>
                      <a:pt x="0" y="1207146"/>
                    </a:moveTo>
                    <a:lnTo>
                      <a:pt x="1521247" y="3497"/>
                    </a:lnTo>
                    <a:lnTo>
                      <a:pt x="2429967" y="0"/>
                    </a:lnTo>
                    <a:lnTo>
                      <a:pt x="1555766" y="1200257"/>
                    </a:lnTo>
                    <a:lnTo>
                      <a:pt x="0" y="1207146"/>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12" name="Freeform 5"/>
            <p:cNvSpPr>
              <a:spLocks/>
            </p:cNvSpPr>
            <p:nvPr/>
          </p:nvSpPr>
          <p:spPr bwMode="auto">
            <a:xfrm>
              <a:off x="6635163" y="1424945"/>
              <a:ext cx="457788" cy="813429"/>
            </a:xfrm>
            <a:custGeom>
              <a:avLst/>
              <a:gdLst>
                <a:gd name="T0" fmla="*/ 1897 w 1897"/>
                <a:gd name="T1" fmla="*/ 0 h 3361"/>
                <a:gd name="T2" fmla="*/ 1897 w 1897"/>
                <a:gd name="T3" fmla="*/ 3361 h 3361"/>
                <a:gd name="T4" fmla="*/ 968 w 1897"/>
                <a:gd name="T5" fmla="*/ 3361 h 3361"/>
                <a:gd name="T6" fmla="*/ 968 w 1897"/>
                <a:gd name="T7" fmla="*/ 1161 h 3361"/>
                <a:gd name="T8" fmla="*/ 911 w 1897"/>
                <a:gd name="T9" fmla="*/ 1203 h 3361"/>
                <a:gd name="T10" fmla="*/ 856 w 1897"/>
                <a:gd name="T11" fmla="*/ 1243 h 3361"/>
                <a:gd name="T12" fmla="*/ 800 w 1897"/>
                <a:gd name="T13" fmla="*/ 1280 h 3361"/>
                <a:gd name="T14" fmla="*/ 745 w 1897"/>
                <a:gd name="T15" fmla="*/ 1316 h 3361"/>
                <a:gd name="T16" fmla="*/ 690 w 1897"/>
                <a:gd name="T17" fmla="*/ 1349 h 3361"/>
                <a:gd name="T18" fmla="*/ 637 w 1897"/>
                <a:gd name="T19" fmla="*/ 1380 h 3361"/>
                <a:gd name="T20" fmla="*/ 583 w 1897"/>
                <a:gd name="T21" fmla="*/ 1410 h 3361"/>
                <a:gd name="T22" fmla="*/ 530 w 1897"/>
                <a:gd name="T23" fmla="*/ 1437 h 3361"/>
                <a:gd name="T24" fmla="*/ 475 w 1897"/>
                <a:gd name="T25" fmla="*/ 1463 h 3361"/>
                <a:gd name="T26" fmla="*/ 417 w 1897"/>
                <a:gd name="T27" fmla="*/ 1489 h 3361"/>
                <a:gd name="T28" fmla="*/ 357 w 1897"/>
                <a:gd name="T29" fmla="*/ 1515 h 3361"/>
                <a:gd name="T30" fmla="*/ 292 w 1897"/>
                <a:gd name="T31" fmla="*/ 1540 h 3361"/>
                <a:gd name="T32" fmla="*/ 224 w 1897"/>
                <a:gd name="T33" fmla="*/ 1565 h 3361"/>
                <a:gd name="T34" fmla="*/ 153 w 1897"/>
                <a:gd name="T35" fmla="*/ 1590 h 3361"/>
                <a:gd name="T36" fmla="*/ 77 w 1897"/>
                <a:gd name="T37" fmla="*/ 1615 h 3361"/>
                <a:gd name="T38" fmla="*/ 0 w 1897"/>
                <a:gd name="T39" fmla="*/ 1639 h 3361"/>
                <a:gd name="T40" fmla="*/ 0 w 1897"/>
                <a:gd name="T41" fmla="*/ 891 h 3361"/>
                <a:gd name="T42" fmla="*/ 58 w 1897"/>
                <a:gd name="T43" fmla="*/ 871 h 3361"/>
                <a:gd name="T44" fmla="*/ 114 w 1897"/>
                <a:gd name="T45" fmla="*/ 851 h 3361"/>
                <a:gd name="T46" fmla="*/ 168 w 1897"/>
                <a:gd name="T47" fmla="*/ 832 h 3361"/>
                <a:gd name="T48" fmla="*/ 222 w 1897"/>
                <a:gd name="T49" fmla="*/ 811 h 3361"/>
                <a:gd name="T50" fmla="*/ 273 w 1897"/>
                <a:gd name="T51" fmla="*/ 790 h 3361"/>
                <a:gd name="T52" fmla="*/ 323 w 1897"/>
                <a:gd name="T53" fmla="*/ 768 h 3361"/>
                <a:gd name="T54" fmla="*/ 371 w 1897"/>
                <a:gd name="T55" fmla="*/ 746 h 3361"/>
                <a:gd name="T56" fmla="*/ 417 w 1897"/>
                <a:gd name="T57" fmla="*/ 724 h 3361"/>
                <a:gd name="T58" fmla="*/ 462 w 1897"/>
                <a:gd name="T59" fmla="*/ 700 h 3361"/>
                <a:gd name="T60" fmla="*/ 505 w 1897"/>
                <a:gd name="T61" fmla="*/ 677 h 3361"/>
                <a:gd name="T62" fmla="*/ 547 w 1897"/>
                <a:gd name="T63" fmla="*/ 653 h 3361"/>
                <a:gd name="T64" fmla="*/ 587 w 1897"/>
                <a:gd name="T65" fmla="*/ 629 h 3361"/>
                <a:gd name="T66" fmla="*/ 626 w 1897"/>
                <a:gd name="T67" fmla="*/ 604 h 3361"/>
                <a:gd name="T68" fmla="*/ 662 w 1897"/>
                <a:gd name="T69" fmla="*/ 578 h 3361"/>
                <a:gd name="T70" fmla="*/ 697 w 1897"/>
                <a:gd name="T71" fmla="*/ 553 h 3361"/>
                <a:gd name="T72" fmla="*/ 730 w 1897"/>
                <a:gd name="T73" fmla="*/ 526 h 3361"/>
                <a:gd name="T74" fmla="*/ 761 w 1897"/>
                <a:gd name="T75" fmla="*/ 499 h 3361"/>
                <a:gd name="T76" fmla="*/ 793 w 1897"/>
                <a:gd name="T77" fmla="*/ 472 h 3361"/>
                <a:gd name="T78" fmla="*/ 823 w 1897"/>
                <a:gd name="T79" fmla="*/ 442 h 3361"/>
                <a:gd name="T80" fmla="*/ 852 w 1897"/>
                <a:gd name="T81" fmla="*/ 413 h 3361"/>
                <a:gd name="T82" fmla="*/ 882 w 1897"/>
                <a:gd name="T83" fmla="*/ 383 h 3361"/>
                <a:gd name="T84" fmla="*/ 909 w 1897"/>
                <a:gd name="T85" fmla="*/ 353 h 3361"/>
                <a:gd name="T86" fmla="*/ 936 w 1897"/>
                <a:gd name="T87" fmla="*/ 320 h 3361"/>
                <a:gd name="T88" fmla="*/ 961 w 1897"/>
                <a:gd name="T89" fmla="*/ 288 h 3361"/>
                <a:gd name="T90" fmla="*/ 986 w 1897"/>
                <a:gd name="T91" fmla="*/ 255 h 3361"/>
                <a:gd name="T92" fmla="*/ 1010 w 1897"/>
                <a:gd name="T93" fmla="*/ 220 h 3361"/>
                <a:gd name="T94" fmla="*/ 1034 w 1897"/>
                <a:gd name="T95" fmla="*/ 186 h 3361"/>
                <a:gd name="T96" fmla="*/ 1056 w 1897"/>
                <a:gd name="T97" fmla="*/ 150 h 3361"/>
                <a:gd name="T98" fmla="*/ 1078 w 1897"/>
                <a:gd name="T99" fmla="*/ 114 h 3361"/>
                <a:gd name="T100" fmla="*/ 1098 w 1897"/>
                <a:gd name="T101" fmla="*/ 76 h 3361"/>
                <a:gd name="T102" fmla="*/ 1118 w 1897"/>
                <a:gd name="T103" fmla="*/ 39 h 3361"/>
                <a:gd name="T104" fmla="*/ 1137 w 1897"/>
                <a:gd name="T105" fmla="*/ 0 h 3361"/>
                <a:gd name="T106" fmla="*/ 1897 w 1897"/>
                <a:gd name="T107" fmla="*/ 0 h 3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97" h="3361">
                  <a:moveTo>
                    <a:pt x="1897" y="0"/>
                  </a:moveTo>
                  <a:lnTo>
                    <a:pt x="1897" y="3361"/>
                  </a:lnTo>
                  <a:lnTo>
                    <a:pt x="968" y="3361"/>
                  </a:lnTo>
                  <a:lnTo>
                    <a:pt x="968" y="1161"/>
                  </a:lnTo>
                  <a:lnTo>
                    <a:pt x="911" y="1203"/>
                  </a:lnTo>
                  <a:lnTo>
                    <a:pt x="856" y="1243"/>
                  </a:lnTo>
                  <a:lnTo>
                    <a:pt x="800" y="1280"/>
                  </a:lnTo>
                  <a:lnTo>
                    <a:pt x="745" y="1316"/>
                  </a:lnTo>
                  <a:lnTo>
                    <a:pt x="690" y="1349"/>
                  </a:lnTo>
                  <a:lnTo>
                    <a:pt x="637" y="1380"/>
                  </a:lnTo>
                  <a:lnTo>
                    <a:pt x="583" y="1410"/>
                  </a:lnTo>
                  <a:lnTo>
                    <a:pt x="530" y="1437"/>
                  </a:lnTo>
                  <a:lnTo>
                    <a:pt x="475" y="1463"/>
                  </a:lnTo>
                  <a:lnTo>
                    <a:pt x="417" y="1489"/>
                  </a:lnTo>
                  <a:lnTo>
                    <a:pt x="357" y="1515"/>
                  </a:lnTo>
                  <a:lnTo>
                    <a:pt x="292" y="1540"/>
                  </a:lnTo>
                  <a:lnTo>
                    <a:pt x="224" y="1565"/>
                  </a:lnTo>
                  <a:lnTo>
                    <a:pt x="153" y="1590"/>
                  </a:lnTo>
                  <a:lnTo>
                    <a:pt x="77" y="1615"/>
                  </a:lnTo>
                  <a:lnTo>
                    <a:pt x="0" y="1639"/>
                  </a:lnTo>
                  <a:lnTo>
                    <a:pt x="0" y="891"/>
                  </a:lnTo>
                  <a:lnTo>
                    <a:pt x="58" y="871"/>
                  </a:lnTo>
                  <a:lnTo>
                    <a:pt x="114" y="851"/>
                  </a:lnTo>
                  <a:lnTo>
                    <a:pt x="168" y="832"/>
                  </a:lnTo>
                  <a:lnTo>
                    <a:pt x="222" y="811"/>
                  </a:lnTo>
                  <a:lnTo>
                    <a:pt x="273" y="790"/>
                  </a:lnTo>
                  <a:lnTo>
                    <a:pt x="323" y="768"/>
                  </a:lnTo>
                  <a:lnTo>
                    <a:pt x="371" y="746"/>
                  </a:lnTo>
                  <a:lnTo>
                    <a:pt x="417" y="724"/>
                  </a:lnTo>
                  <a:lnTo>
                    <a:pt x="462" y="700"/>
                  </a:lnTo>
                  <a:lnTo>
                    <a:pt x="505" y="677"/>
                  </a:lnTo>
                  <a:lnTo>
                    <a:pt x="547" y="653"/>
                  </a:lnTo>
                  <a:lnTo>
                    <a:pt x="587" y="629"/>
                  </a:lnTo>
                  <a:lnTo>
                    <a:pt x="626" y="604"/>
                  </a:lnTo>
                  <a:lnTo>
                    <a:pt x="662" y="578"/>
                  </a:lnTo>
                  <a:lnTo>
                    <a:pt x="697" y="553"/>
                  </a:lnTo>
                  <a:lnTo>
                    <a:pt x="730" y="526"/>
                  </a:lnTo>
                  <a:lnTo>
                    <a:pt x="761" y="499"/>
                  </a:lnTo>
                  <a:lnTo>
                    <a:pt x="793" y="472"/>
                  </a:lnTo>
                  <a:lnTo>
                    <a:pt x="823" y="442"/>
                  </a:lnTo>
                  <a:lnTo>
                    <a:pt x="852" y="413"/>
                  </a:lnTo>
                  <a:lnTo>
                    <a:pt x="882" y="383"/>
                  </a:lnTo>
                  <a:lnTo>
                    <a:pt x="909" y="353"/>
                  </a:lnTo>
                  <a:lnTo>
                    <a:pt x="936" y="320"/>
                  </a:lnTo>
                  <a:lnTo>
                    <a:pt x="961" y="288"/>
                  </a:lnTo>
                  <a:lnTo>
                    <a:pt x="986" y="255"/>
                  </a:lnTo>
                  <a:lnTo>
                    <a:pt x="1010" y="220"/>
                  </a:lnTo>
                  <a:lnTo>
                    <a:pt x="1034" y="186"/>
                  </a:lnTo>
                  <a:lnTo>
                    <a:pt x="1056" y="150"/>
                  </a:lnTo>
                  <a:lnTo>
                    <a:pt x="1078" y="114"/>
                  </a:lnTo>
                  <a:lnTo>
                    <a:pt x="1098" y="76"/>
                  </a:lnTo>
                  <a:lnTo>
                    <a:pt x="1118" y="39"/>
                  </a:lnTo>
                  <a:lnTo>
                    <a:pt x="1137" y="0"/>
                  </a:lnTo>
                  <a:lnTo>
                    <a:pt x="1897"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id-ID"/>
            </a:p>
          </p:txBody>
        </p:sp>
        <p:sp>
          <p:nvSpPr>
            <p:cNvPr id="13" name="Freeform 6"/>
            <p:cNvSpPr>
              <a:spLocks/>
            </p:cNvSpPr>
            <p:nvPr/>
          </p:nvSpPr>
          <p:spPr bwMode="auto">
            <a:xfrm>
              <a:off x="5756883" y="2236215"/>
              <a:ext cx="665164" cy="813430"/>
            </a:xfrm>
            <a:custGeom>
              <a:avLst/>
              <a:gdLst>
                <a:gd name="T0" fmla="*/ 25 w 2763"/>
                <a:gd name="T1" fmla="*/ 3209 h 3361"/>
                <a:gd name="T2" fmla="*/ 96 w 2763"/>
                <a:gd name="T3" fmla="*/ 2965 h 3361"/>
                <a:gd name="T4" fmla="*/ 205 w 2763"/>
                <a:gd name="T5" fmla="*/ 2729 h 3361"/>
                <a:gd name="T6" fmla="*/ 355 w 2763"/>
                <a:gd name="T7" fmla="*/ 2502 h 3361"/>
                <a:gd name="T8" fmla="*/ 579 w 2763"/>
                <a:gd name="T9" fmla="*/ 2254 h 3361"/>
                <a:gd name="T10" fmla="*/ 887 w 2763"/>
                <a:gd name="T11" fmla="*/ 1980 h 3361"/>
                <a:gd name="T12" fmla="*/ 1287 w 2763"/>
                <a:gd name="T13" fmla="*/ 1671 h 3361"/>
                <a:gd name="T14" fmla="*/ 1523 w 2763"/>
                <a:gd name="T15" fmla="*/ 1481 h 3361"/>
                <a:gd name="T16" fmla="*/ 1657 w 2763"/>
                <a:gd name="T17" fmla="*/ 1352 h 3361"/>
                <a:gd name="T18" fmla="*/ 1737 w 2763"/>
                <a:gd name="T19" fmla="*/ 1250 h 3361"/>
                <a:gd name="T20" fmla="*/ 1787 w 2763"/>
                <a:gd name="T21" fmla="*/ 1155 h 3361"/>
                <a:gd name="T22" fmla="*/ 1817 w 2763"/>
                <a:gd name="T23" fmla="*/ 1064 h 3361"/>
                <a:gd name="T24" fmla="*/ 1823 w 2763"/>
                <a:gd name="T25" fmla="*/ 975 h 3361"/>
                <a:gd name="T26" fmla="*/ 1808 w 2763"/>
                <a:gd name="T27" fmla="*/ 886 h 3361"/>
                <a:gd name="T28" fmla="*/ 1771 w 2763"/>
                <a:gd name="T29" fmla="*/ 807 h 3361"/>
                <a:gd name="T30" fmla="*/ 1712 w 2763"/>
                <a:gd name="T31" fmla="*/ 735 h 3361"/>
                <a:gd name="T32" fmla="*/ 1636 w 2763"/>
                <a:gd name="T33" fmla="*/ 678 h 3361"/>
                <a:gd name="T34" fmla="*/ 1549 w 2763"/>
                <a:gd name="T35" fmla="*/ 643 h 3361"/>
                <a:gd name="T36" fmla="*/ 1451 w 2763"/>
                <a:gd name="T37" fmla="*/ 628 h 3361"/>
                <a:gd name="T38" fmla="*/ 1345 w 2763"/>
                <a:gd name="T39" fmla="*/ 634 h 3361"/>
                <a:gd name="T40" fmla="*/ 1252 w 2763"/>
                <a:gd name="T41" fmla="*/ 663 h 3361"/>
                <a:gd name="T42" fmla="*/ 1170 w 2763"/>
                <a:gd name="T43" fmla="*/ 713 h 3361"/>
                <a:gd name="T44" fmla="*/ 1101 w 2763"/>
                <a:gd name="T45" fmla="*/ 787 h 3361"/>
                <a:gd name="T46" fmla="*/ 1047 w 2763"/>
                <a:gd name="T47" fmla="*/ 892 h 3361"/>
                <a:gd name="T48" fmla="*/ 1007 w 2763"/>
                <a:gd name="T49" fmla="*/ 1032 h 3361"/>
                <a:gd name="T50" fmla="*/ 76 w 2763"/>
                <a:gd name="T51" fmla="*/ 1008 h 3361"/>
                <a:gd name="T52" fmla="*/ 123 w 2763"/>
                <a:gd name="T53" fmla="*/ 789 h 3361"/>
                <a:gd name="T54" fmla="*/ 187 w 2763"/>
                <a:gd name="T55" fmla="*/ 603 h 3361"/>
                <a:gd name="T56" fmla="*/ 269 w 2763"/>
                <a:gd name="T57" fmla="*/ 450 h 3361"/>
                <a:gd name="T58" fmla="*/ 370 w 2763"/>
                <a:gd name="T59" fmla="*/ 323 h 3361"/>
                <a:gd name="T60" fmla="*/ 496 w 2763"/>
                <a:gd name="T61" fmla="*/ 218 h 3361"/>
                <a:gd name="T62" fmla="*/ 643 w 2763"/>
                <a:gd name="T63" fmla="*/ 131 h 3361"/>
                <a:gd name="T64" fmla="*/ 820 w 2763"/>
                <a:gd name="T65" fmla="*/ 66 h 3361"/>
                <a:gd name="T66" fmla="*/ 1036 w 2763"/>
                <a:gd name="T67" fmla="*/ 22 h 3361"/>
                <a:gd name="T68" fmla="*/ 1292 w 2763"/>
                <a:gd name="T69" fmla="*/ 2 h 3361"/>
                <a:gd name="T70" fmla="*/ 1579 w 2763"/>
                <a:gd name="T71" fmla="*/ 4 h 3361"/>
                <a:gd name="T72" fmla="*/ 1837 w 2763"/>
                <a:gd name="T73" fmla="*/ 28 h 3361"/>
                <a:gd name="T74" fmla="*/ 2052 w 2763"/>
                <a:gd name="T75" fmla="*/ 73 h 3361"/>
                <a:gd name="T76" fmla="*/ 2227 w 2763"/>
                <a:gd name="T77" fmla="*/ 140 h 3361"/>
                <a:gd name="T78" fmla="*/ 2375 w 2763"/>
                <a:gd name="T79" fmla="*/ 230 h 3361"/>
                <a:gd name="T80" fmla="*/ 2501 w 2763"/>
                <a:gd name="T81" fmla="*/ 342 h 3361"/>
                <a:gd name="T82" fmla="*/ 2603 w 2763"/>
                <a:gd name="T83" fmla="*/ 478 h 3361"/>
                <a:gd name="T84" fmla="*/ 2680 w 2763"/>
                <a:gd name="T85" fmla="*/ 629 h 3361"/>
                <a:gd name="T86" fmla="*/ 2725 w 2763"/>
                <a:gd name="T87" fmla="*/ 791 h 3361"/>
                <a:gd name="T88" fmla="*/ 2740 w 2763"/>
                <a:gd name="T89" fmla="*/ 962 h 3361"/>
                <a:gd name="T90" fmla="*/ 2723 w 2763"/>
                <a:gd name="T91" fmla="*/ 1149 h 3361"/>
                <a:gd name="T92" fmla="*/ 2670 w 2763"/>
                <a:gd name="T93" fmla="*/ 1329 h 3361"/>
                <a:gd name="T94" fmla="*/ 2584 w 2763"/>
                <a:gd name="T95" fmla="*/ 1505 h 3361"/>
                <a:gd name="T96" fmla="*/ 2456 w 2763"/>
                <a:gd name="T97" fmla="*/ 1680 h 3361"/>
                <a:gd name="T98" fmla="*/ 2271 w 2763"/>
                <a:gd name="T99" fmla="*/ 1866 h 3361"/>
                <a:gd name="T100" fmla="*/ 2029 w 2763"/>
                <a:gd name="T101" fmla="*/ 2062 h 3361"/>
                <a:gd name="T102" fmla="*/ 1734 w 2763"/>
                <a:gd name="T103" fmla="*/ 2271 h 3361"/>
                <a:gd name="T104" fmla="*/ 1545 w 2763"/>
                <a:gd name="T105" fmla="*/ 2412 h 3361"/>
                <a:gd name="T106" fmla="*/ 1415 w 2763"/>
                <a:gd name="T107" fmla="*/ 2526 h 3361"/>
                <a:gd name="T108" fmla="*/ 2763 w 2763"/>
                <a:gd name="T109" fmla="*/ 3361 h 3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63" h="3361">
                  <a:moveTo>
                    <a:pt x="2763" y="3361"/>
                  </a:moveTo>
                  <a:lnTo>
                    <a:pt x="0" y="3361"/>
                  </a:lnTo>
                  <a:lnTo>
                    <a:pt x="7" y="3310"/>
                  </a:lnTo>
                  <a:lnTo>
                    <a:pt x="14" y="3259"/>
                  </a:lnTo>
                  <a:lnTo>
                    <a:pt x="25" y="3209"/>
                  </a:lnTo>
                  <a:lnTo>
                    <a:pt x="36" y="3159"/>
                  </a:lnTo>
                  <a:lnTo>
                    <a:pt x="49" y="3110"/>
                  </a:lnTo>
                  <a:lnTo>
                    <a:pt x="63" y="3061"/>
                  </a:lnTo>
                  <a:lnTo>
                    <a:pt x="78" y="3013"/>
                  </a:lnTo>
                  <a:lnTo>
                    <a:pt x="96" y="2965"/>
                  </a:lnTo>
                  <a:lnTo>
                    <a:pt x="115" y="2917"/>
                  </a:lnTo>
                  <a:lnTo>
                    <a:pt x="135" y="2869"/>
                  </a:lnTo>
                  <a:lnTo>
                    <a:pt x="157" y="2822"/>
                  </a:lnTo>
                  <a:lnTo>
                    <a:pt x="180" y="2776"/>
                  </a:lnTo>
                  <a:lnTo>
                    <a:pt x="205" y="2729"/>
                  </a:lnTo>
                  <a:lnTo>
                    <a:pt x="231" y="2684"/>
                  </a:lnTo>
                  <a:lnTo>
                    <a:pt x="259" y="2639"/>
                  </a:lnTo>
                  <a:lnTo>
                    <a:pt x="289" y="2594"/>
                  </a:lnTo>
                  <a:lnTo>
                    <a:pt x="320" y="2548"/>
                  </a:lnTo>
                  <a:lnTo>
                    <a:pt x="355" y="2502"/>
                  </a:lnTo>
                  <a:lnTo>
                    <a:pt x="393" y="2454"/>
                  </a:lnTo>
                  <a:lnTo>
                    <a:pt x="435" y="2405"/>
                  </a:lnTo>
                  <a:lnTo>
                    <a:pt x="480" y="2356"/>
                  </a:lnTo>
                  <a:lnTo>
                    <a:pt x="528" y="2305"/>
                  </a:lnTo>
                  <a:lnTo>
                    <a:pt x="579" y="2254"/>
                  </a:lnTo>
                  <a:lnTo>
                    <a:pt x="635" y="2202"/>
                  </a:lnTo>
                  <a:lnTo>
                    <a:pt x="692" y="2147"/>
                  </a:lnTo>
                  <a:lnTo>
                    <a:pt x="754" y="2093"/>
                  </a:lnTo>
                  <a:lnTo>
                    <a:pt x="819" y="2038"/>
                  </a:lnTo>
                  <a:lnTo>
                    <a:pt x="887" y="1980"/>
                  </a:lnTo>
                  <a:lnTo>
                    <a:pt x="958" y="1923"/>
                  </a:lnTo>
                  <a:lnTo>
                    <a:pt x="1032" y="1865"/>
                  </a:lnTo>
                  <a:lnTo>
                    <a:pt x="1110" y="1805"/>
                  </a:lnTo>
                  <a:lnTo>
                    <a:pt x="1191" y="1745"/>
                  </a:lnTo>
                  <a:lnTo>
                    <a:pt x="1287" y="1671"/>
                  </a:lnTo>
                  <a:lnTo>
                    <a:pt x="1375" y="1604"/>
                  </a:lnTo>
                  <a:lnTo>
                    <a:pt x="1416" y="1571"/>
                  </a:lnTo>
                  <a:lnTo>
                    <a:pt x="1454" y="1540"/>
                  </a:lnTo>
                  <a:lnTo>
                    <a:pt x="1489" y="1510"/>
                  </a:lnTo>
                  <a:lnTo>
                    <a:pt x="1523" y="1481"/>
                  </a:lnTo>
                  <a:lnTo>
                    <a:pt x="1554" y="1452"/>
                  </a:lnTo>
                  <a:lnTo>
                    <a:pt x="1583" y="1425"/>
                  </a:lnTo>
                  <a:lnTo>
                    <a:pt x="1611" y="1400"/>
                  </a:lnTo>
                  <a:lnTo>
                    <a:pt x="1635" y="1375"/>
                  </a:lnTo>
                  <a:lnTo>
                    <a:pt x="1657" y="1352"/>
                  </a:lnTo>
                  <a:lnTo>
                    <a:pt x="1677" y="1330"/>
                  </a:lnTo>
                  <a:lnTo>
                    <a:pt x="1694" y="1308"/>
                  </a:lnTo>
                  <a:lnTo>
                    <a:pt x="1710" y="1289"/>
                  </a:lnTo>
                  <a:lnTo>
                    <a:pt x="1724" y="1270"/>
                  </a:lnTo>
                  <a:lnTo>
                    <a:pt x="1737" y="1250"/>
                  </a:lnTo>
                  <a:lnTo>
                    <a:pt x="1749" y="1231"/>
                  </a:lnTo>
                  <a:lnTo>
                    <a:pt x="1760" y="1211"/>
                  </a:lnTo>
                  <a:lnTo>
                    <a:pt x="1770" y="1193"/>
                  </a:lnTo>
                  <a:lnTo>
                    <a:pt x="1779" y="1174"/>
                  </a:lnTo>
                  <a:lnTo>
                    <a:pt x="1787" y="1155"/>
                  </a:lnTo>
                  <a:lnTo>
                    <a:pt x="1796" y="1137"/>
                  </a:lnTo>
                  <a:lnTo>
                    <a:pt x="1802" y="1118"/>
                  </a:lnTo>
                  <a:lnTo>
                    <a:pt x="1807" y="1101"/>
                  </a:lnTo>
                  <a:lnTo>
                    <a:pt x="1813" y="1082"/>
                  </a:lnTo>
                  <a:lnTo>
                    <a:pt x="1817" y="1064"/>
                  </a:lnTo>
                  <a:lnTo>
                    <a:pt x="1820" y="1047"/>
                  </a:lnTo>
                  <a:lnTo>
                    <a:pt x="1822" y="1029"/>
                  </a:lnTo>
                  <a:lnTo>
                    <a:pt x="1823" y="1011"/>
                  </a:lnTo>
                  <a:lnTo>
                    <a:pt x="1824" y="993"/>
                  </a:lnTo>
                  <a:lnTo>
                    <a:pt x="1823" y="975"/>
                  </a:lnTo>
                  <a:lnTo>
                    <a:pt x="1822" y="956"/>
                  </a:lnTo>
                  <a:lnTo>
                    <a:pt x="1820" y="938"/>
                  </a:lnTo>
                  <a:lnTo>
                    <a:pt x="1817" y="920"/>
                  </a:lnTo>
                  <a:lnTo>
                    <a:pt x="1813" y="904"/>
                  </a:lnTo>
                  <a:lnTo>
                    <a:pt x="1808" y="886"/>
                  </a:lnTo>
                  <a:lnTo>
                    <a:pt x="1802" y="869"/>
                  </a:lnTo>
                  <a:lnTo>
                    <a:pt x="1796" y="853"/>
                  </a:lnTo>
                  <a:lnTo>
                    <a:pt x="1788" y="837"/>
                  </a:lnTo>
                  <a:lnTo>
                    <a:pt x="1780" y="821"/>
                  </a:lnTo>
                  <a:lnTo>
                    <a:pt x="1771" y="807"/>
                  </a:lnTo>
                  <a:lnTo>
                    <a:pt x="1761" y="791"/>
                  </a:lnTo>
                  <a:lnTo>
                    <a:pt x="1750" y="776"/>
                  </a:lnTo>
                  <a:lnTo>
                    <a:pt x="1738" y="763"/>
                  </a:lnTo>
                  <a:lnTo>
                    <a:pt x="1726" y="748"/>
                  </a:lnTo>
                  <a:lnTo>
                    <a:pt x="1712" y="735"/>
                  </a:lnTo>
                  <a:lnTo>
                    <a:pt x="1697" y="722"/>
                  </a:lnTo>
                  <a:lnTo>
                    <a:pt x="1683" y="709"/>
                  </a:lnTo>
                  <a:lnTo>
                    <a:pt x="1667" y="698"/>
                  </a:lnTo>
                  <a:lnTo>
                    <a:pt x="1652" y="688"/>
                  </a:lnTo>
                  <a:lnTo>
                    <a:pt x="1636" y="678"/>
                  </a:lnTo>
                  <a:lnTo>
                    <a:pt x="1619" y="670"/>
                  </a:lnTo>
                  <a:lnTo>
                    <a:pt x="1602" y="661"/>
                  </a:lnTo>
                  <a:lnTo>
                    <a:pt x="1586" y="654"/>
                  </a:lnTo>
                  <a:lnTo>
                    <a:pt x="1567" y="648"/>
                  </a:lnTo>
                  <a:lnTo>
                    <a:pt x="1549" y="643"/>
                  </a:lnTo>
                  <a:lnTo>
                    <a:pt x="1530" y="639"/>
                  </a:lnTo>
                  <a:lnTo>
                    <a:pt x="1511" y="634"/>
                  </a:lnTo>
                  <a:lnTo>
                    <a:pt x="1491" y="631"/>
                  </a:lnTo>
                  <a:lnTo>
                    <a:pt x="1472" y="629"/>
                  </a:lnTo>
                  <a:lnTo>
                    <a:pt x="1451" y="628"/>
                  </a:lnTo>
                  <a:lnTo>
                    <a:pt x="1430" y="628"/>
                  </a:lnTo>
                  <a:lnTo>
                    <a:pt x="1408" y="628"/>
                  </a:lnTo>
                  <a:lnTo>
                    <a:pt x="1387" y="629"/>
                  </a:lnTo>
                  <a:lnTo>
                    <a:pt x="1366" y="631"/>
                  </a:lnTo>
                  <a:lnTo>
                    <a:pt x="1345" y="634"/>
                  </a:lnTo>
                  <a:lnTo>
                    <a:pt x="1326" y="639"/>
                  </a:lnTo>
                  <a:lnTo>
                    <a:pt x="1306" y="644"/>
                  </a:lnTo>
                  <a:lnTo>
                    <a:pt x="1287" y="649"/>
                  </a:lnTo>
                  <a:lnTo>
                    <a:pt x="1270" y="655"/>
                  </a:lnTo>
                  <a:lnTo>
                    <a:pt x="1252" y="663"/>
                  </a:lnTo>
                  <a:lnTo>
                    <a:pt x="1234" y="671"/>
                  </a:lnTo>
                  <a:lnTo>
                    <a:pt x="1217" y="680"/>
                  </a:lnTo>
                  <a:lnTo>
                    <a:pt x="1201" y="690"/>
                  </a:lnTo>
                  <a:lnTo>
                    <a:pt x="1185" y="701"/>
                  </a:lnTo>
                  <a:lnTo>
                    <a:pt x="1170" y="713"/>
                  </a:lnTo>
                  <a:lnTo>
                    <a:pt x="1156" y="725"/>
                  </a:lnTo>
                  <a:lnTo>
                    <a:pt x="1141" y="739"/>
                  </a:lnTo>
                  <a:lnTo>
                    <a:pt x="1127" y="753"/>
                  </a:lnTo>
                  <a:lnTo>
                    <a:pt x="1114" y="769"/>
                  </a:lnTo>
                  <a:lnTo>
                    <a:pt x="1101" y="787"/>
                  </a:lnTo>
                  <a:lnTo>
                    <a:pt x="1090" y="805"/>
                  </a:lnTo>
                  <a:lnTo>
                    <a:pt x="1078" y="825"/>
                  </a:lnTo>
                  <a:lnTo>
                    <a:pt x="1067" y="846"/>
                  </a:lnTo>
                  <a:lnTo>
                    <a:pt x="1057" y="868"/>
                  </a:lnTo>
                  <a:lnTo>
                    <a:pt x="1047" y="892"/>
                  </a:lnTo>
                  <a:lnTo>
                    <a:pt x="1038" y="917"/>
                  </a:lnTo>
                  <a:lnTo>
                    <a:pt x="1029" y="944"/>
                  </a:lnTo>
                  <a:lnTo>
                    <a:pt x="1022" y="971"/>
                  </a:lnTo>
                  <a:lnTo>
                    <a:pt x="1014" y="1001"/>
                  </a:lnTo>
                  <a:lnTo>
                    <a:pt x="1007" y="1032"/>
                  </a:lnTo>
                  <a:lnTo>
                    <a:pt x="1001" y="1063"/>
                  </a:lnTo>
                  <a:lnTo>
                    <a:pt x="996" y="1097"/>
                  </a:lnTo>
                  <a:lnTo>
                    <a:pt x="990" y="1131"/>
                  </a:lnTo>
                  <a:lnTo>
                    <a:pt x="70" y="1056"/>
                  </a:lnTo>
                  <a:lnTo>
                    <a:pt x="76" y="1008"/>
                  </a:lnTo>
                  <a:lnTo>
                    <a:pt x="85" y="962"/>
                  </a:lnTo>
                  <a:lnTo>
                    <a:pt x="93" y="916"/>
                  </a:lnTo>
                  <a:lnTo>
                    <a:pt x="102" y="872"/>
                  </a:lnTo>
                  <a:lnTo>
                    <a:pt x="113" y="831"/>
                  </a:lnTo>
                  <a:lnTo>
                    <a:pt x="123" y="789"/>
                  </a:lnTo>
                  <a:lnTo>
                    <a:pt x="135" y="749"/>
                  </a:lnTo>
                  <a:lnTo>
                    <a:pt x="146" y="711"/>
                  </a:lnTo>
                  <a:lnTo>
                    <a:pt x="159" y="673"/>
                  </a:lnTo>
                  <a:lnTo>
                    <a:pt x="172" y="638"/>
                  </a:lnTo>
                  <a:lnTo>
                    <a:pt x="187" y="603"/>
                  </a:lnTo>
                  <a:lnTo>
                    <a:pt x="202" y="570"/>
                  </a:lnTo>
                  <a:lnTo>
                    <a:pt x="217" y="537"/>
                  </a:lnTo>
                  <a:lnTo>
                    <a:pt x="234" y="507"/>
                  </a:lnTo>
                  <a:lnTo>
                    <a:pt x="251" y="478"/>
                  </a:lnTo>
                  <a:lnTo>
                    <a:pt x="269" y="450"/>
                  </a:lnTo>
                  <a:lnTo>
                    <a:pt x="287" y="424"/>
                  </a:lnTo>
                  <a:lnTo>
                    <a:pt x="306" y="398"/>
                  </a:lnTo>
                  <a:lnTo>
                    <a:pt x="327" y="371"/>
                  </a:lnTo>
                  <a:lnTo>
                    <a:pt x="348" y="347"/>
                  </a:lnTo>
                  <a:lnTo>
                    <a:pt x="370" y="323"/>
                  </a:lnTo>
                  <a:lnTo>
                    <a:pt x="393" y="302"/>
                  </a:lnTo>
                  <a:lnTo>
                    <a:pt x="417" y="279"/>
                  </a:lnTo>
                  <a:lnTo>
                    <a:pt x="442" y="258"/>
                  </a:lnTo>
                  <a:lnTo>
                    <a:pt x="468" y="237"/>
                  </a:lnTo>
                  <a:lnTo>
                    <a:pt x="496" y="218"/>
                  </a:lnTo>
                  <a:lnTo>
                    <a:pt x="523" y="198"/>
                  </a:lnTo>
                  <a:lnTo>
                    <a:pt x="552" y="181"/>
                  </a:lnTo>
                  <a:lnTo>
                    <a:pt x="581" y="164"/>
                  </a:lnTo>
                  <a:lnTo>
                    <a:pt x="612" y="147"/>
                  </a:lnTo>
                  <a:lnTo>
                    <a:pt x="643" y="131"/>
                  </a:lnTo>
                  <a:lnTo>
                    <a:pt x="676" y="116"/>
                  </a:lnTo>
                  <a:lnTo>
                    <a:pt x="710" y="102"/>
                  </a:lnTo>
                  <a:lnTo>
                    <a:pt x="745" y="89"/>
                  </a:lnTo>
                  <a:lnTo>
                    <a:pt x="782" y="76"/>
                  </a:lnTo>
                  <a:lnTo>
                    <a:pt x="820" y="66"/>
                  </a:lnTo>
                  <a:lnTo>
                    <a:pt x="861" y="55"/>
                  </a:lnTo>
                  <a:lnTo>
                    <a:pt x="901" y="45"/>
                  </a:lnTo>
                  <a:lnTo>
                    <a:pt x="945" y="37"/>
                  </a:lnTo>
                  <a:lnTo>
                    <a:pt x="990" y="29"/>
                  </a:lnTo>
                  <a:lnTo>
                    <a:pt x="1036" y="22"/>
                  </a:lnTo>
                  <a:lnTo>
                    <a:pt x="1085" y="17"/>
                  </a:lnTo>
                  <a:lnTo>
                    <a:pt x="1134" y="11"/>
                  </a:lnTo>
                  <a:lnTo>
                    <a:pt x="1185" y="7"/>
                  </a:lnTo>
                  <a:lnTo>
                    <a:pt x="1237" y="4"/>
                  </a:lnTo>
                  <a:lnTo>
                    <a:pt x="1292" y="2"/>
                  </a:lnTo>
                  <a:lnTo>
                    <a:pt x="1347" y="0"/>
                  </a:lnTo>
                  <a:lnTo>
                    <a:pt x="1405" y="0"/>
                  </a:lnTo>
                  <a:lnTo>
                    <a:pt x="1464" y="0"/>
                  </a:lnTo>
                  <a:lnTo>
                    <a:pt x="1523" y="2"/>
                  </a:lnTo>
                  <a:lnTo>
                    <a:pt x="1579" y="4"/>
                  </a:lnTo>
                  <a:lnTo>
                    <a:pt x="1634" y="7"/>
                  </a:lnTo>
                  <a:lnTo>
                    <a:pt x="1687" y="10"/>
                  </a:lnTo>
                  <a:lnTo>
                    <a:pt x="1738" y="16"/>
                  </a:lnTo>
                  <a:lnTo>
                    <a:pt x="1788" y="21"/>
                  </a:lnTo>
                  <a:lnTo>
                    <a:pt x="1837" y="28"/>
                  </a:lnTo>
                  <a:lnTo>
                    <a:pt x="1883" y="35"/>
                  </a:lnTo>
                  <a:lnTo>
                    <a:pt x="1928" y="43"/>
                  </a:lnTo>
                  <a:lnTo>
                    <a:pt x="1970" y="52"/>
                  </a:lnTo>
                  <a:lnTo>
                    <a:pt x="2012" y="63"/>
                  </a:lnTo>
                  <a:lnTo>
                    <a:pt x="2052" y="73"/>
                  </a:lnTo>
                  <a:lnTo>
                    <a:pt x="2090" y="85"/>
                  </a:lnTo>
                  <a:lnTo>
                    <a:pt x="2126" y="97"/>
                  </a:lnTo>
                  <a:lnTo>
                    <a:pt x="2161" y="111"/>
                  </a:lnTo>
                  <a:lnTo>
                    <a:pt x="2194" y="125"/>
                  </a:lnTo>
                  <a:lnTo>
                    <a:pt x="2227" y="140"/>
                  </a:lnTo>
                  <a:lnTo>
                    <a:pt x="2258" y="157"/>
                  </a:lnTo>
                  <a:lnTo>
                    <a:pt x="2288" y="173"/>
                  </a:lnTo>
                  <a:lnTo>
                    <a:pt x="2318" y="191"/>
                  </a:lnTo>
                  <a:lnTo>
                    <a:pt x="2347" y="210"/>
                  </a:lnTo>
                  <a:lnTo>
                    <a:pt x="2375" y="230"/>
                  </a:lnTo>
                  <a:lnTo>
                    <a:pt x="2401" y="250"/>
                  </a:lnTo>
                  <a:lnTo>
                    <a:pt x="2428" y="272"/>
                  </a:lnTo>
                  <a:lnTo>
                    <a:pt x="2453" y="294"/>
                  </a:lnTo>
                  <a:lnTo>
                    <a:pt x="2478" y="318"/>
                  </a:lnTo>
                  <a:lnTo>
                    <a:pt x="2501" y="342"/>
                  </a:lnTo>
                  <a:lnTo>
                    <a:pt x="2523" y="367"/>
                  </a:lnTo>
                  <a:lnTo>
                    <a:pt x="2545" y="394"/>
                  </a:lnTo>
                  <a:lnTo>
                    <a:pt x="2566" y="422"/>
                  </a:lnTo>
                  <a:lnTo>
                    <a:pt x="2584" y="450"/>
                  </a:lnTo>
                  <a:lnTo>
                    <a:pt x="2603" y="478"/>
                  </a:lnTo>
                  <a:lnTo>
                    <a:pt x="2621" y="507"/>
                  </a:lnTo>
                  <a:lnTo>
                    <a:pt x="2638" y="537"/>
                  </a:lnTo>
                  <a:lnTo>
                    <a:pt x="2652" y="568"/>
                  </a:lnTo>
                  <a:lnTo>
                    <a:pt x="2667" y="598"/>
                  </a:lnTo>
                  <a:lnTo>
                    <a:pt x="2680" y="629"/>
                  </a:lnTo>
                  <a:lnTo>
                    <a:pt x="2691" y="660"/>
                  </a:lnTo>
                  <a:lnTo>
                    <a:pt x="2702" y="693"/>
                  </a:lnTo>
                  <a:lnTo>
                    <a:pt x="2710" y="724"/>
                  </a:lnTo>
                  <a:lnTo>
                    <a:pt x="2718" y="757"/>
                  </a:lnTo>
                  <a:lnTo>
                    <a:pt x="2725" y="791"/>
                  </a:lnTo>
                  <a:lnTo>
                    <a:pt x="2730" y="824"/>
                  </a:lnTo>
                  <a:lnTo>
                    <a:pt x="2735" y="858"/>
                  </a:lnTo>
                  <a:lnTo>
                    <a:pt x="2737" y="892"/>
                  </a:lnTo>
                  <a:lnTo>
                    <a:pt x="2739" y="928"/>
                  </a:lnTo>
                  <a:lnTo>
                    <a:pt x="2740" y="962"/>
                  </a:lnTo>
                  <a:lnTo>
                    <a:pt x="2739" y="1000"/>
                  </a:lnTo>
                  <a:lnTo>
                    <a:pt x="2737" y="1037"/>
                  </a:lnTo>
                  <a:lnTo>
                    <a:pt x="2734" y="1075"/>
                  </a:lnTo>
                  <a:lnTo>
                    <a:pt x="2729" y="1111"/>
                  </a:lnTo>
                  <a:lnTo>
                    <a:pt x="2723" y="1149"/>
                  </a:lnTo>
                  <a:lnTo>
                    <a:pt x="2715" y="1185"/>
                  </a:lnTo>
                  <a:lnTo>
                    <a:pt x="2706" y="1221"/>
                  </a:lnTo>
                  <a:lnTo>
                    <a:pt x="2695" y="1257"/>
                  </a:lnTo>
                  <a:lnTo>
                    <a:pt x="2684" y="1294"/>
                  </a:lnTo>
                  <a:lnTo>
                    <a:pt x="2670" y="1329"/>
                  </a:lnTo>
                  <a:lnTo>
                    <a:pt x="2656" y="1365"/>
                  </a:lnTo>
                  <a:lnTo>
                    <a:pt x="2640" y="1400"/>
                  </a:lnTo>
                  <a:lnTo>
                    <a:pt x="2623" y="1436"/>
                  </a:lnTo>
                  <a:lnTo>
                    <a:pt x="2604" y="1470"/>
                  </a:lnTo>
                  <a:lnTo>
                    <a:pt x="2584" y="1505"/>
                  </a:lnTo>
                  <a:lnTo>
                    <a:pt x="2563" y="1540"/>
                  </a:lnTo>
                  <a:lnTo>
                    <a:pt x="2539" y="1574"/>
                  </a:lnTo>
                  <a:lnTo>
                    <a:pt x="2513" y="1609"/>
                  </a:lnTo>
                  <a:lnTo>
                    <a:pt x="2486" y="1644"/>
                  </a:lnTo>
                  <a:lnTo>
                    <a:pt x="2456" y="1680"/>
                  </a:lnTo>
                  <a:lnTo>
                    <a:pt x="2423" y="1716"/>
                  </a:lnTo>
                  <a:lnTo>
                    <a:pt x="2389" y="1753"/>
                  </a:lnTo>
                  <a:lnTo>
                    <a:pt x="2352" y="1790"/>
                  </a:lnTo>
                  <a:lnTo>
                    <a:pt x="2313" y="1828"/>
                  </a:lnTo>
                  <a:lnTo>
                    <a:pt x="2271" y="1866"/>
                  </a:lnTo>
                  <a:lnTo>
                    <a:pt x="2228" y="1904"/>
                  </a:lnTo>
                  <a:lnTo>
                    <a:pt x="2182" y="1943"/>
                  </a:lnTo>
                  <a:lnTo>
                    <a:pt x="2133" y="1982"/>
                  </a:lnTo>
                  <a:lnTo>
                    <a:pt x="2082" y="2022"/>
                  </a:lnTo>
                  <a:lnTo>
                    <a:pt x="2029" y="2062"/>
                  </a:lnTo>
                  <a:lnTo>
                    <a:pt x="1975" y="2102"/>
                  </a:lnTo>
                  <a:lnTo>
                    <a:pt x="1917" y="2143"/>
                  </a:lnTo>
                  <a:lnTo>
                    <a:pt x="1850" y="2190"/>
                  </a:lnTo>
                  <a:lnTo>
                    <a:pt x="1790" y="2232"/>
                  </a:lnTo>
                  <a:lnTo>
                    <a:pt x="1734" y="2271"/>
                  </a:lnTo>
                  <a:lnTo>
                    <a:pt x="1685" y="2307"/>
                  </a:lnTo>
                  <a:lnTo>
                    <a:pt x="1641" y="2338"/>
                  </a:lnTo>
                  <a:lnTo>
                    <a:pt x="1603" y="2366"/>
                  </a:lnTo>
                  <a:lnTo>
                    <a:pt x="1572" y="2391"/>
                  </a:lnTo>
                  <a:lnTo>
                    <a:pt x="1545" y="2412"/>
                  </a:lnTo>
                  <a:lnTo>
                    <a:pt x="1521" y="2432"/>
                  </a:lnTo>
                  <a:lnTo>
                    <a:pt x="1497" y="2453"/>
                  </a:lnTo>
                  <a:lnTo>
                    <a:pt x="1470" y="2476"/>
                  </a:lnTo>
                  <a:lnTo>
                    <a:pt x="1443" y="2501"/>
                  </a:lnTo>
                  <a:lnTo>
                    <a:pt x="1415" y="2526"/>
                  </a:lnTo>
                  <a:lnTo>
                    <a:pt x="1386" y="2553"/>
                  </a:lnTo>
                  <a:lnTo>
                    <a:pt x="1355" y="2582"/>
                  </a:lnTo>
                  <a:lnTo>
                    <a:pt x="1324" y="2613"/>
                  </a:lnTo>
                  <a:lnTo>
                    <a:pt x="2763" y="2613"/>
                  </a:lnTo>
                  <a:lnTo>
                    <a:pt x="2763" y="3361"/>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id-ID"/>
            </a:p>
          </p:txBody>
        </p:sp>
        <p:sp>
          <p:nvSpPr>
            <p:cNvPr id="14" name="Freeform 7"/>
            <p:cNvSpPr>
              <a:spLocks/>
            </p:cNvSpPr>
            <p:nvPr/>
          </p:nvSpPr>
          <p:spPr bwMode="auto">
            <a:xfrm>
              <a:off x="4884634" y="3049645"/>
              <a:ext cx="654011" cy="817753"/>
            </a:xfrm>
            <a:custGeom>
              <a:avLst/>
              <a:gdLst>
                <a:gd name="T0" fmla="*/ 161 w 2735"/>
                <a:gd name="T1" fmla="*/ 573 h 3416"/>
                <a:gd name="T2" fmla="*/ 264 w 2735"/>
                <a:gd name="T3" fmla="*/ 414 h 3416"/>
                <a:gd name="T4" fmla="*/ 393 w 2735"/>
                <a:gd name="T5" fmla="*/ 280 h 3416"/>
                <a:gd name="T6" fmla="*/ 549 w 2735"/>
                <a:gd name="T7" fmla="*/ 169 h 3416"/>
                <a:gd name="T8" fmla="*/ 734 w 2735"/>
                <a:gd name="T9" fmla="*/ 87 h 3416"/>
                <a:gd name="T10" fmla="*/ 952 w 2735"/>
                <a:gd name="T11" fmla="*/ 31 h 3416"/>
                <a:gd name="T12" fmla="*/ 1495 w 2735"/>
                <a:gd name="T13" fmla="*/ 4 h 3416"/>
                <a:gd name="T14" fmla="*/ 1775 w 2735"/>
                <a:gd name="T15" fmla="*/ 33 h 3416"/>
                <a:gd name="T16" fmla="*/ 2009 w 2735"/>
                <a:gd name="T17" fmla="*/ 94 h 3416"/>
                <a:gd name="T18" fmla="*/ 2197 w 2735"/>
                <a:gd name="T19" fmla="*/ 185 h 3416"/>
                <a:gd name="T20" fmla="*/ 2343 w 2735"/>
                <a:gd name="T21" fmla="*/ 303 h 3416"/>
                <a:gd name="T22" fmla="*/ 2451 w 2735"/>
                <a:gd name="T23" fmla="*/ 439 h 3416"/>
                <a:gd name="T24" fmla="*/ 2524 w 2735"/>
                <a:gd name="T25" fmla="*/ 591 h 3416"/>
                <a:gd name="T26" fmla="*/ 2559 w 2735"/>
                <a:gd name="T27" fmla="*/ 757 h 3416"/>
                <a:gd name="T28" fmla="*/ 2557 w 2735"/>
                <a:gd name="T29" fmla="*/ 952 h 3416"/>
                <a:gd name="T30" fmla="*/ 2498 w 2735"/>
                <a:gd name="T31" fmla="*/ 1145 h 3416"/>
                <a:gd name="T32" fmla="*/ 2381 w 2735"/>
                <a:gd name="T33" fmla="*/ 1318 h 3416"/>
                <a:gd name="T34" fmla="*/ 2204 w 2735"/>
                <a:gd name="T35" fmla="*/ 1470 h 3416"/>
                <a:gd name="T36" fmla="*/ 2264 w 2735"/>
                <a:gd name="T37" fmla="*/ 1589 h 3416"/>
                <a:gd name="T38" fmla="*/ 2465 w 2735"/>
                <a:gd name="T39" fmla="*/ 1704 h 3416"/>
                <a:gd name="T40" fmla="*/ 2594 w 2735"/>
                <a:gd name="T41" fmla="*/ 1837 h 3416"/>
                <a:gd name="T42" fmla="*/ 2684 w 2735"/>
                <a:gd name="T43" fmla="*/ 2002 h 3416"/>
                <a:gd name="T44" fmla="*/ 2730 w 2735"/>
                <a:gd name="T45" fmla="*/ 2200 h 3416"/>
                <a:gd name="T46" fmla="*/ 2725 w 2735"/>
                <a:gd name="T47" fmla="*/ 2454 h 3416"/>
                <a:gd name="T48" fmla="*/ 2650 w 2735"/>
                <a:gd name="T49" fmla="*/ 2731 h 3416"/>
                <a:gd name="T50" fmla="*/ 2501 w 2735"/>
                <a:gd name="T51" fmla="*/ 2989 h 3416"/>
                <a:gd name="T52" fmla="*/ 2282 w 2735"/>
                <a:gd name="T53" fmla="*/ 3194 h 3416"/>
                <a:gd name="T54" fmla="*/ 1995 w 2735"/>
                <a:gd name="T55" fmla="*/ 3336 h 3416"/>
                <a:gd name="T56" fmla="*/ 1621 w 2735"/>
                <a:gd name="T57" fmla="*/ 3407 h 3416"/>
                <a:gd name="T58" fmla="*/ 1187 w 2735"/>
                <a:gd name="T59" fmla="*/ 3410 h 3416"/>
                <a:gd name="T60" fmla="*/ 830 w 2735"/>
                <a:gd name="T61" fmla="*/ 3357 h 3416"/>
                <a:gd name="T62" fmla="*/ 563 w 2735"/>
                <a:gd name="T63" fmla="*/ 3251 h 3416"/>
                <a:gd name="T64" fmla="*/ 349 w 2735"/>
                <a:gd name="T65" fmla="*/ 3096 h 3416"/>
                <a:gd name="T66" fmla="*/ 179 w 2735"/>
                <a:gd name="T67" fmla="*/ 2891 h 3416"/>
                <a:gd name="T68" fmla="*/ 50 w 2735"/>
                <a:gd name="T69" fmla="*/ 2633 h 3416"/>
                <a:gd name="T70" fmla="*/ 943 w 2735"/>
                <a:gd name="T71" fmla="*/ 2462 h 3416"/>
                <a:gd name="T72" fmla="*/ 1024 w 2735"/>
                <a:gd name="T73" fmla="*/ 2666 h 3416"/>
                <a:gd name="T74" fmla="*/ 1133 w 2735"/>
                <a:gd name="T75" fmla="*/ 2786 h 3416"/>
                <a:gd name="T76" fmla="*/ 1275 w 2735"/>
                <a:gd name="T77" fmla="*/ 2847 h 3416"/>
                <a:gd name="T78" fmla="*/ 1446 w 2735"/>
                <a:gd name="T79" fmla="*/ 2853 h 3416"/>
                <a:gd name="T80" fmla="*/ 1604 w 2735"/>
                <a:gd name="T81" fmla="*/ 2793 h 3416"/>
                <a:gd name="T82" fmla="*/ 1729 w 2735"/>
                <a:gd name="T83" fmla="*/ 2668 h 3416"/>
                <a:gd name="T84" fmla="*/ 1798 w 2735"/>
                <a:gd name="T85" fmla="*/ 2494 h 3416"/>
                <a:gd name="T86" fmla="*/ 1806 w 2735"/>
                <a:gd name="T87" fmla="*/ 2279 h 3416"/>
                <a:gd name="T88" fmla="*/ 1754 w 2735"/>
                <a:gd name="T89" fmla="*/ 2094 h 3416"/>
                <a:gd name="T90" fmla="*/ 1644 w 2735"/>
                <a:gd name="T91" fmla="*/ 1963 h 3416"/>
                <a:gd name="T92" fmla="*/ 1489 w 2735"/>
                <a:gd name="T93" fmla="*/ 1892 h 3416"/>
                <a:gd name="T94" fmla="*/ 1279 w 2735"/>
                <a:gd name="T95" fmla="*/ 1886 h 3416"/>
                <a:gd name="T96" fmla="*/ 1189 w 2735"/>
                <a:gd name="T97" fmla="*/ 1285 h 3416"/>
                <a:gd name="T98" fmla="*/ 1365 w 2735"/>
                <a:gd name="T99" fmla="*/ 1272 h 3416"/>
                <a:gd name="T100" fmla="*/ 1507 w 2735"/>
                <a:gd name="T101" fmla="*/ 1200 h 3416"/>
                <a:gd name="T102" fmla="*/ 1610 w 2735"/>
                <a:gd name="T103" fmla="*/ 1082 h 3416"/>
                <a:gd name="T104" fmla="*/ 1655 w 2735"/>
                <a:gd name="T105" fmla="*/ 941 h 3416"/>
                <a:gd name="T106" fmla="*/ 1644 w 2735"/>
                <a:gd name="T107" fmla="*/ 798 h 3416"/>
                <a:gd name="T108" fmla="*/ 1588 w 2735"/>
                <a:gd name="T109" fmla="*/ 685 h 3416"/>
                <a:gd name="T110" fmla="*/ 1490 w 2735"/>
                <a:gd name="T111" fmla="*/ 607 h 3416"/>
                <a:gd name="T112" fmla="*/ 1358 w 2735"/>
                <a:gd name="T113" fmla="*/ 574 h 3416"/>
                <a:gd name="T114" fmla="*/ 1208 w 2735"/>
                <a:gd name="T115" fmla="*/ 586 h 3416"/>
                <a:gd name="T116" fmla="*/ 1084 w 2735"/>
                <a:gd name="T117" fmla="*/ 647 h 3416"/>
                <a:gd name="T118" fmla="*/ 991 w 2735"/>
                <a:gd name="T119" fmla="*/ 764 h 3416"/>
                <a:gd name="T120" fmla="*/ 930 w 2735"/>
                <a:gd name="T121" fmla="*/ 953 h 3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5" h="3416">
                  <a:moveTo>
                    <a:pt x="921" y="1011"/>
                  </a:moveTo>
                  <a:lnTo>
                    <a:pt x="51" y="857"/>
                  </a:lnTo>
                  <a:lnTo>
                    <a:pt x="65" y="805"/>
                  </a:lnTo>
                  <a:lnTo>
                    <a:pt x="81" y="755"/>
                  </a:lnTo>
                  <a:lnTo>
                    <a:pt x="99" y="707"/>
                  </a:lnTo>
                  <a:lnTo>
                    <a:pt x="118" y="661"/>
                  </a:lnTo>
                  <a:lnTo>
                    <a:pt x="138" y="617"/>
                  </a:lnTo>
                  <a:lnTo>
                    <a:pt x="161" y="573"/>
                  </a:lnTo>
                  <a:lnTo>
                    <a:pt x="172" y="552"/>
                  </a:lnTo>
                  <a:lnTo>
                    <a:pt x="184" y="531"/>
                  </a:lnTo>
                  <a:lnTo>
                    <a:pt x="196" y="510"/>
                  </a:lnTo>
                  <a:lnTo>
                    <a:pt x="209" y="490"/>
                  </a:lnTo>
                  <a:lnTo>
                    <a:pt x="222" y="471"/>
                  </a:lnTo>
                  <a:lnTo>
                    <a:pt x="236" y="452"/>
                  </a:lnTo>
                  <a:lnTo>
                    <a:pt x="250" y="433"/>
                  </a:lnTo>
                  <a:lnTo>
                    <a:pt x="264" y="414"/>
                  </a:lnTo>
                  <a:lnTo>
                    <a:pt x="279" y="395"/>
                  </a:lnTo>
                  <a:lnTo>
                    <a:pt x="294" y="378"/>
                  </a:lnTo>
                  <a:lnTo>
                    <a:pt x="309" y="361"/>
                  </a:lnTo>
                  <a:lnTo>
                    <a:pt x="326" y="343"/>
                  </a:lnTo>
                  <a:lnTo>
                    <a:pt x="342" y="327"/>
                  </a:lnTo>
                  <a:lnTo>
                    <a:pt x="358" y="311"/>
                  </a:lnTo>
                  <a:lnTo>
                    <a:pt x="376" y="294"/>
                  </a:lnTo>
                  <a:lnTo>
                    <a:pt x="393" y="280"/>
                  </a:lnTo>
                  <a:lnTo>
                    <a:pt x="412" y="264"/>
                  </a:lnTo>
                  <a:lnTo>
                    <a:pt x="429" y="249"/>
                  </a:lnTo>
                  <a:lnTo>
                    <a:pt x="448" y="235"/>
                  </a:lnTo>
                  <a:lnTo>
                    <a:pt x="467" y="221"/>
                  </a:lnTo>
                  <a:lnTo>
                    <a:pt x="487" y="208"/>
                  </a:lnTo>
                  <a:lnTo>
                    <a:pt x="507" y="194"/>
                  </a:lnTo>
                  <a:lnTo>
                    <a:pt x="528" y="182"/>
                  </a:lnTo>
                  <a:lnTo>
                    <a:pt x="549" y="169"/>
                  </a:lnTo>
                  <a:lnTo>
                    <a:pt x="570" y="158"/>
                  </a:lnTo>
                  <a:lnTo>
                    <a:pt x="592" y="146"/>
                  </a:lnTo>
                  <a:lnTo>
                    <a:pt x="615" y="135"/>
                  </a:lnTo>
                  <a:lnTo>
                    <a:pt x="638" y="124"/>
                  </a:lnTo>
                  <a:lnTo>
                    <a:pt x="661" y="114"/>
                  </a:lnTo>
                  <a:lnTo>
                    <a:pt x="685" y="104"/>
                  </a:lnTo>
                  <a:lnTo>
                    <a:pt x="710" y="95"/>
                  </a:lnTo>
                  <a:lnTo>
                    <a:pt x="734" y="87"/>
                  </a:lnTo>
                  <a:lnTo>
                    <a:pt x="760" y="78"/>
                  </a:lnTo>
                  <a:lnTo>
                    <a:pt x="786" y="70"/>
                  </a:lnTo>
                  <a:lnTo>
                    <a:pt x="812" y="63"/>
                  </a:lnTo>
                  <a:lnTo>
                    <a:pt x="839" y="55"/>
                  </a:lnTo>
                  <a:lnTo>
                    <a:pt x="867" y="49"/>
                  </a:lnTo>
                  <a:lnTo>
                    <a:pt x="895" y="43"/>
                  </a:lnTo>
                  <a:lnTo>
                    <a:pt x="923" y="37"/>
                  </a:lnTo>
                  <a:lnTo>
                    <a:pt x="952" y="31"/>
                  </a:lnTo>
                  <a:lnTo>
                    <a:pt x="1012" y="22"/>
                  </a:lnTo>
                  <a:lnTo>
                    <a:pt x="1073" y="14"/>
                  </a:lnTo>
                  <a:lnTo>
                    <a:pt x="1137" y="7"/>
                  </a:lnTo>
                  <a:lnTo>
                    <a:pt x="1202" y="3"/>
                  </a:lnTo>
                  <a:lnTo>
                    <a:pt x="1269" y="1"/>
                  </a:lnTo>
                  <a:lnTo>
                    <a:pt x="1339" y="0"/>
                  </a:lnTo>
                  <a:lnTo>
                    <a:pt x="1419" y="1"/>
                  </a:lnTo>
                  <a:lnTo>
                    <a:pt x="1495" y="4"/>
                  </a:lnTo>
                  <a:lnTo>
                    <a:pt x="1533" y="6"/>
                  </a:lnTo>
                  <a:lnTo>
                    <a:pt x="1570" y="8"/>
                  </a:lnTo>
                  <a:lnTo>
                    <a:pt x="1605" y="11"/>
                  </a:lnTo>
                  <a:lnTo>
                    <a:pt x="1641" y="15"/>
                  </a:lnTo>
                  <a:lnTo>
                    <a:pt x="1675" y="19"/>
                  </a:lnTo>
                  <a:lnTo>
                    <a:pt x="1709" y="23"/>
                  </a:lnTo>
                  <a:lnTo>
                    <a:pt x="1742" y="28"/>
                  </a:lnTo>
                  <a:lnTo>
                    <a:pt x="1775" y="33"/>
                  </a:lnTo>
                  <a:lnTo>
                    <a:pt x="1806" y="40"/>
                  </a:lnTo>
                  <a:lnTo>
                    <a:pt x="1837" y="46"/>
                  </a:lnTo>
                  <a:lnTo>
                    <a:pt x="1868" y="53"/>
                  </a:lnTo>
                  <a:lnTo>
                    <a:pt x="1897" y="61"/>
                  </a:lnTo>
                  <a:lnTo>
                    <a:pt x="1926" y="68"/>
                  </a:lnTo>
                  <a:lnTo>
                    <a:pt x="1954" y="76"/>
                  </a:lnTo>
                  <a:lnTo>
                    <a:pt x="1982" y="85"/>
                  </a:lnTo>
                  <a:lnTo>
                    <a:pt x="2009" y="94"/>
                  </a:lnTo>
                  <a:lnTo>
                    <a:pt x="2034" y="103"/>
                  </a:lnTo>
                  <a:lnTo>
                    <a:pt x="2060" y="114"/>
                  </a:lnTo>
                  <a:lnTo>
                    <a:pt x="2084" y="124"/>
                  </a:lnTo>
                  <a:lnTo>
                    <a:pt x="2108" y="136"/>
                  </a:lnTo>
                  <a:lnTo>
                    <a:pt x="2132" y="147"/>
                  </a:lnTo>
                  <a:lnTo>
                    <a:pt x="2154" y="159"/>
                  </a:lnTo>
                  <a:lnTo>
                    <a:pt x="2176" y="171"/>
                  </a:lnTo>
                  <a:lnTo>
                    <a:pt x="2197" y="185"/>
                  </a:lnTo>
                  <a:lnTo>
                    <a:pt x="2218" y="197"/>
                  </a:lnTo>
                  <a:lnTo>
                    <a:pt x="2238" y="212"/>
                  </a:lnTo>
                  <a:lnTo>
                    <a:pt x="2257" y="226"/>
                  </a:lnTo>
                  <a:lnTo>
                    <a:pt x="2276" y="241"/>
                  </a:lnTo>
                  <a:lnTo>
                    <a:pt x="2293" y="256"/>
                  </a:lnTo>
                  <a:lnTo>
                    <a:pt x="2310" y="271"/>
                  </a:lnTo>
                  <a:lnTo>
                    <a:pt x="2327" y="287"/>
                  </a:lnTo>
                  <a:lnTo>
                    <a:pt x="2343" y="303"/>
                  </a:lnTo>
                  <a:lnTo>
                    <a:pt x="2358" y="319"/>
                  </a:lnTo>
                  <a:lnTo>
                    <a:pt x="2374" y="336"/>
                  </a:lnTo>
                  <a:lnTo>
                    <a:pt x="2388" y="353"/>
                  </a:lnTo>
                  <a:lnTo>
                    <a:pt x="2401" y="369"/>
                  </a:lnTo>
                  <a:lnTo>
                    <a:pt x="2415" y="386"/>
                  </a:lnTo>
                  <a:lnTo>
                    <a:pt x="2427" y="404"/>
                  </a:lnTo>
                  <a:lnTo>
                    <a:pt x="2440" y="422"/>
                  </a:lnTo>
                  <a:lnTo>
                    <a:pt x="2451" y="439"/>
                  </a:lnTo>
                  <a:lnTo>
                    <a:pt x="2462" y="457"/>
                  </a:lnTo>
                  <a:lnTo>
                    <a:pt x="2472" y="476"/>
                  </a:lnTo>
                  <a:lnTo>
                    <a:pt x="2483" y="495"/>
                  </a:lnTo>
                  <a:lnTo>
                    <a:pt x="2492" y="513"/>
                  </a:lnTo>
                  <a:lnTo>
                    <a:pt x="2501" y="532"/>
                  </a:lnTo>
                  <a:lnTo>
                    <a:pt x="2509" y="552"/>
                  </a:lnTo>
                  <a:lnTo>
                    <a:pt x="2516" y="571"/>
                  </a:lnTo>
                  <a:lnTo>
                    <a:pt x="2524" y="591"/>
                  </a:lnTo>
                  <a:lnTo>
                    <a:pt x="2530" y="610"/>
                  </a:lnTo>
                  <a:lnTo>
                    <a:pt x="2536" y="631"/>
                  </a:lnTo>
                  <a:lnTo>
                    <a:pt x="2541" y="652"/>
                  </a:lnTo>
                  <a:lnTo>
                    <a:pt x="2545" y="672"/>
                  </a:lnTo>
                  <a:lnTo>
                    <a:pt x="2550" y="694"/>
                  </a:lnTo>
                  <a:lnTo>
                    <a:pt x="2554" y="715"/>
                  </a:lnTo>
                  <a:lnTo>
                    <a:pt x="2557" y="737"/>
                  </a:lnTo>
                  <a:lnTo>
                    <a:pt x="2559" y="757"/>
                  </a:lnTo>
                  <a:lnTo>
                    <a:pt x="2561" y="779"/>
                  </a:lnTo>
                  <a:lnTo>
                    <a:pt x="2563" y="802"/>
                  </a:lnTo>
                  <a:lnTo>
                    <a:pt x="2563" y="824"/>
                  </a:lnTo>
                  <a:lnTo>
                    <a:pt x="2564" y="847"/>
                  </a:lnTo>
                  <a:lnTo>
                    <a:pt x="2563" y="873"/>
                  </a:lnTo>
                  <a:lnTo>
                    <a:pt x="2562" y="899"/>
                  </a:lnTo>
                  <a:lnTo>
                    <a:pt x="2560" y="925"/>
                  </a:lnTo>
                  <a:lnTo>
                    <a:pt x="2557" y="952"/>
                  </a:lnTo>
                  <a:lnTo>
                    <a:pt x="2553" y="977"/>
                  </a:lnTo>
                  <a:lnTo>
                    <a:pt x="2548" y="1002"/>
                  </a:lnTo>
                  <a:lnTo>
                    <a:pt x="2541" y="1027"/>
                  </a:lnTo>
                  <a:lnTo>
                    <a:pt x="2535" y="1051"/>
                  </a:lnTo>
                  <a:lnTo>
                    <a:pt x="2527" y="1075"/>
                  </a:lnTo>
                  <a:lnTo>
                    <a:pt x="2518" y="1099"/>
                  </a:lnTo>
                  <a:lnTo>
                    <a:pt x="2509" y="1122"/>
                  </a:lnTo>
                  <a:lnTo>
                    <a:pt x="2498" y="1145"/>
                  </a:lnTo>
                  <a:lnTo>
                    <a:pt x="2487" y="1168"/>
                  </a:lnTo>
                  <a:lnTo>
                    <a:pt x="2474" y="1190"/>
                  </a:lnTo>
                  <a:lnTo>
                    <a:pt x="2461" y="1212"/>
                  </a:lnTo>
                  <a:lnTo>
                    <a:pt x="2447" y="1234"/>
                  </a:lnTo>
                  <a:lnTo>
                    <a:pt x="2431" y="1255"/>
                  </a:lnTo>
                  <a:lnTo>
                    <a:pt x="2416" y="1277"/>
                  </a:lnTo>
                  <a:lnTo>
                    <a:pt x="2399" y="1298"/>
                  </a:lnTo>
                  <a:lnTo>
                    <a:pt x="2381" y="1318"/>
                  </a:lnTo>
                  <a:lnTo>
                    <a:pt x="2362" y="1339"/>
                  </a:lnTo>
                  <a:lnTo>
                    <a:pt x="2343" y="1358"/>
                  </a:lnTo>
                  <a:lnTo>
                    <a:pt x="2322" y="1377"/>
                  </a:lnTo>
                  <a:lnTo>
                    <a:pt x="2301" y="1397"/>
                  </a:lnTo>
                  <a:lnTo>
                    <a:pt x="2278" y="1416"/>
                  </a:lnTo>
                  <a:lnTo>
                    <a:pt x="2255" y="1434"/>
                  </a:lnTo>
                  <a:lnTo>
                    <a:pt x="2230" y="1452"/>
                  </a:lnTo>
                  <a:lnTo>
                    <a:pt x="2204" y="1470"/>
                  </a:lnTo>
                  <a:lnTo>
                    <a:pt x="2178" y="1488"/>
                  </a:lnTo>
                  <a:lnTo>
                    <a:pt x="2151" y="1505"/>
                  </a:lnTo>
                  <a:lnTo>
                    <a:pt x="2123" y="1521"/>
                  </a:lnTo>
                  <a:lnTo>
                    <a:pt x="2095" y="1538"/>
                  </a:lnTo>
                  <a:lnTo>
                    <a:pt x="2141" y="1550"/>
                  </a:lnTo>
                  <a:lnTo>
                    <a:pt x="2185" y="1563"/>
                  </a:lnTo>
                  <a:lnTo>
                    <a:pt x="2225" y="1575"/>
                  </a:lnTo>
                  <a:lnTo>
                    <a:pt x="2264" y="1589"/>
                  </a:lnTo>
                  <a:lnTo>
                    <a:pt x="2299" y="1604"/>
                  </a:lnTo>
                  <a:lnTo>
                    <a:pt x="2331" y="1618"/>
                  </a:lnTo>
                  <a:lnTo>
                    <a:pt x="2360" y="1633"/>
                  </a:lnTo>
                  <a:lnTo>
                    <a:pt x="2388" y="1649"/>
                  </a:lnTo>
                  <a:lnTo>
                    <a:pt x="2407" y="1662"/>
                  </a:lnTo>
                  <a:lnTo>
                    <a:pt x="2427" y="1676"/>
                  </a:lnTo>
                  <a:lnTo>
                    <a:pt x="2447" y="1689"/>
                  </a:lnTo>
                  <a:lnTo>
                    <a:pt x="2465" y="1704"/>
                  </a:lnTo>
                  <a:lnTo>
                    <a:pt x="2484" y="1718"/>
                  </a:lnTo>
                  <a:lnTo>
                    <a:pt x="2501" y="1734"/>
                  </a:lnTo>
                  <a:lnTo>
                    <a:pt x="2517" y="1750"/>
                  </a:lnTo>
                  <a:lnTo>
                    <a:pt x="2534" y="1766"/>
                  </a:lnTo>
                  <a:lnTo>
                    <a:pt x="2550" y="1783"/>
                  </a:lnTo>
                  <a:lnTo>
                    <a:pt x="2564" y="1801"/>
                  </a:lnTo>
                  <a:lnTo>
                    <a:pt x="2579" y="1819"/>
                  </a:lnTo>
                  <a:lnTo>
                    <a:pt x="2594" y="1837"/>
                  </a:lnTo>
                  <a:lnTo>
                    <a:pt x="2606" y="1856"/>
                  </a:lnTo>
                  <a:lnTo>
                    <a:pt x="2620" y="1875"/>
                  </a:lnTo>
                  <a:lnTo>
                    <a:pt x="2631" y="1896"/>
                  </a:lnTo>
                  <a:lnTo>
                    <a:pt x="2644" y="1916"/>
                  </a:lnTo>
                  <a:lnTo>
                    <a:pt x="2654" y="1936"/>
                  </a:lnTo>
                  <a:lnTo>
                    <a:pt x="2665" y="1958"/>
                  </a:lnTo>
                  <a:lnTo>
                    <a:pt x="2674" y="1980"/>
                  </a:lnTo>
                  <a:lnTo>
                    <a:pt x="2684" y="2002"/>
                  </a:lnTo>
                  <a:lnTo>
                    <a:pt x="2692" y="2025"/>
                  </a:lnTo>
                  <a:lnTo>
                    <a:pt x="2699" y="2049"/>
                  </a:lnTo>
                  <a:lnTo>
                    <a:pt x="2707" y="2073"/>
                  </a:lnTo>
                  <a:lnTo>
                    <a:pt x="2712" y="2097"/>
                  </a:lnTo>
                  <a:lnTo>
                    <a:pt x="2718" y="2122"/>
                  </a:lnTo>
                  <a:lnTo>
                    <a:pt x="2722" y="2148"/>
                  </a:lnTo>
                  <a:lnTo>
                    <a:pt x="2726" y="2174"/>
                  </a:lnTo>
                  <a:lnTo>
                    <a:pt x="2730" y="2200"/>
                  </a:lnTo>
                  <a:lnTo>
                    <a:pt x="2732" y="2228"/>
                  </a:lnTo>
                  <a:lnTo>
                    <a:pt x="2734" y="2255"/>
                  </a:lnTo>
                  <a:lnTo>
                    <a:pt x="2735" y="2283"/>
                  </a:lnTo>
                  <a:lnTo>
                    <a:pt x="2735" y="2311"/>
                  </a:lnTo>
                  <a:lnTo>
                    <a:pt x="2735" y="2348"/>
                  </a:lnTo>
                  <a:lnTo>
                    <a:pt x="2733" y="2383"/>
                  </a:lnTo>
                  <a:lnTo>
                    <a:pt x="2730" y="2419"/>
                  </a:lnTo>
                  <a:lnTo>
                    <a:pt x="2725" y="2454"/>
                  </a:lnTo>
                  <a:lnTo>
                    <a:pt x="2720" y="2489"/>
                  </a:lnTo>
                  <a:lnTo>
                    <a:pt x="2714" y="2524"/>
                  </a:lnTo>
                  <a:lnTo>
                    <a:pt x="2707" y="2559"/>
                  </a:lnTo>
                  <a:lnTo>
                    <a:pt x="2697" y="2594"/>
                  </a:lnTo>
                  <a:lnTo>
                    <a:pt x="2688" y="2628"/>
                  </a:lnTo>
                  <a:lnTo>
                    <a:pt x="2676" y="2663"/>
                  </a:lnTo>
                  <a:lnTo>
                    <a:pt x="2664" y="2697"/>
                  </a:lnTo>
                  <a:lnTo>
                    <a:pt x="2650" y="2731"/>
                  </a:lnTo>
                  <a:lnTo>
                    <a:pt x="2635" y="2765"/>
                  </a:lnTo>
                  <a:lnTo>
                    <a:pt x="2620" y="2798"/>
                  </a:lnTo>
                  <a:lnTo>
                    <a:pt x="2602" y="2832"/>
                  </a:lnTo>
                  <a:lnTo>
                    <a:pt x="2584" y="2865"/>
                  </a:lnTo>
                  <a:lnTo>
                    <a:pt x="2564" y="2897"/>
                  </a:lnTo>
                  <a:lnTo>
                    <a:pt x="2544" y="2930"/>
                  </a:lnTo>
                  <a:lnTo>
                    <a:pt x="2522" y="2960"/>
                  </a:lnTo>
                  <a:lnTo>
                    <a:pt x="2501" y="2989"/>
                  </a:lnTo>
                  <a:lnTo>
                    <a:pt x="2476" y="3018"/>
                  </a:lnTo>
                  <a:lnTo>
                    <a:pt x="2451" y="3047"/>
                  </a:lnTo>
                  <a:lnTo>
                    <a:pt x="2426" y="3074"/>
                  </a:lnTo>
                  <a:lnTo>
                    <a:pt x="2399" y="3099"/>
                  </a:lnTo>
                  <a:lnTo>
                    <a:pt x="2372" y="3124"/>
                  </a:lnTo>
                  <a:lnTo>
                    <a:pt x="2343" y="3149"/>
                  </a:lnTo>
                  <a:lnTo>
                    <a:pt x="2313" y="3172"/>
                  </a:lnTo>
                  <a:lnTo>
                    <a:pt x="2282" y="3194"/>
                  </a:lnTo>
                  <a:lnTo>
                    <a:pt x="2251" y="3215"/>
                  </a:lnTo>
                  <a:lnTo>
                    <a:pt x="2217" y="3235"/>
                  </a:lnTo>
                  <a:lnTo>
                    <a:pt x="2184" y="3254"/>
                  </a:lnTo>
                  <a:lnTo>
                    <a:pt x="2148" y="3273"/>
                  </a:lnTo>
                  <a:lnTo>
                    <a:pt x="2112" y="3290"/>
                  </a:lnTo>
                  <a:lnTo>
                    <a:pt x="2075" y="3306"/>
                  </a:lnTo>
                  <a:lnTo>
                    <a:pt x="2035" y="3321"/>
                  </a:lnTo>
                  <a:lnTo>
                    <a:pt x="1995" y="3336"/>
                  </a:lnTo>
                  <a:lnTo>
                    <a:pt x="1952" y="3348"/>
                  </a:lnTo>
                  <a:lnTo>
                    <a:pt x="1910" y="3360"/>
                  </a:lnTo>
                  <a:lnTo>
                    <a:pt x="1865" y="3371"/>
                  </a:lnTo>
                  <a:lnTo>
                    <a:pt x="1819" y="3381"/>
                  </a:lnTo>
                  <a:lnTo>
                    <a:pt x="1771" y="3389"/>
                  </a:lnTo>
                  <a:lnTo>
                    <a:pt x="1722" y="3396"/>
                  </a:lnTo>
                  <a:lnTo>
                    <a:pt x="1672" y="3402"/>
                  </a:lnTo>
                  <a:lnTo>
                    <a:pt x="1621" y="3407"/>
                  </a:lnTo>
                  <a:lnTo>
                    <a:pt x="1567" y="3411"/>
                  </a:lnTo>
                  <a:lnTo>
                    <a:pt x="1513" y="3414"/>
                  </a:lnTo>
                  <a:lnTo>
                    <a:pt x="1458" y="3415"/>
                  </a:lnTo>
                  <a:lnTo>
                    <a:pt x="1400" y="3416"/>
                  </a:lnTo>
                  <a:lnTo>
                    <a:pt x="1345" y="3416"/>
                  </a:lnTo>
                  <a:lnTo>
                    <a:pt x="1290" y="3414"/>
                  </a:lnTo>
                  <a:lnTo>
                    <a:pt x="1237" y="3412"/>
                  </a:lnTo>
                  <a:lnTo>
                    <a:pt x="1187" y="3410"/>
                  </a:lnTo>
                  <a:lnTo>
                    <a:pt x="1137" y="3406"/>
                  </a:lnTo>
                  <a:lnTo>
                    <a:pt x="1088" y="3401"/>
                  </a:lnTo>
                  <a:lnTo>
                    <a:pt x="1041" y="3396"/>
                  </a:lnTo>
                  <a:lnTo>
                    <a:pt x="996" y="3390"/>
                  </a:lnTo>
                  <a:lnTo>
                    <a:pt x="952" y="3383"/>
                  </a:lnTo>
                  <a:lnTo>
                    <a:pt x="911" y="3374"/>
                  </a:lnTo>
                  <a:lnTo>
                    <a:pt x="870" y="3366"/>
                  </a:lnTo>
                  <a:lnTo>
                    <a:pt x="830" y="3357"/>
                  </a:lnTo>
                  <a:lnTo>
                    <a:pt x="792" y="3346"/>
                  </a:lnTo>
                  <a:lnTo>
                    <a:pt x="756" y="3335"/>
                  </a:lnTo>
                  <a:lnTo>
                    <a:pt x="721" y="3323"/>
                  </a:lnTo>
                  <a:lnTo>
                    <a:pt x="688" y="3310"/>
                  </a:lnTo>
                  <a:lnTo>
                    <a:pt x="655" y="3296"/>
                  </a:lnTo>
                  <a:lnTo>
                    <a:pt x="624" y="3281"/>
                  </a:lnTo>
                  <a:lnTo>
                    <a:pt x="594" y="3267"/>
                  </a:lnTo>
                  <a:lnTo>
                    <a:pt x="563" y="3251"/>
                  </a:lnTo>
                  <a:lnTo>
                    <a:pt x="534" y="3234"/>
                  </a:lnTo>
                  <a:lnTo>
                    <a:pt x="505" y="3217"/>
                  </a:lnTo>
                  <a:lnTo>
                    <a:pt x="478" y="3198"/>
                  </a:lnTo>
                  <a:lnTo>
                    <a:pt x="450" y="3179"/>
                  </a:lnTo>
                  <a:lnTo>
                    <a:pt x="423" y="3159"/>
                  </a:lnTo>
                  <a:lnTo>
                    <a:pt x="398" y="3140"/>
                  </a:lnTo>
                  <a:lnTo>
                    <a:pt x="373" y="3118"/>
                  </a:lnTo>
                  <a:lnTo>
                    <a:pt x="349" y="3096"/>
                  </a:lnTo>
                  <a:lnTo>
                    <a:pt x="325" y="3073"/>
                  </a:lnTo>
                  <a:lnTo>
                    <a:pt x="302" y="3050"/>
                  </a:lnTo>
                  <a:lnTo>
                    <a:pt x="280" y="3025"/>
                  </a:lnTo>
                  <a:lnTo>
                    <a:pt x="258" y="3000"/>
                  </a:lnTo>
                  <a:lnTo>
                    <a:pt x="238" y="2974"/>
                  </a:lnTo>
                  <a:lnTo>
                    <a:pt x="217" y="2948"/>
                  </a:lnTo>
                  <a:lnTo>
                    <a:pt x="198" y="2919"/>
                  </a:lnTo>
                  <a:lnTo>
                    <a:pt x="179" y="2891"/>
                  </a:lnTo>
                  <a:lnTo>
                    <a:pt x="161" y="2862"/>
                  </a:lnTo>
                  <a:lnTo>
                    <a:pt x="143" y="2832"/>
                  </a:lnTo>
                  <a:lnTo>
                    <a:pt x="126" y="2800"/>
                  </a:lnTo>
                  <a:lnTo>
                    <a:pt x="109" y="2769"/>
                  </a:lnTo>
                  <a:lnTo>
                    <a:pt x="94" y="2737"/>
                  </a:lnTo>
                  <a:lnTo>
                    <a:pt x="79" y="2703"/>
                  </a:lnTo>
                  <a:lnTo>
                    <a:pt x="64" y="2669"/>
                  </a:lnTo>
                  <a:lnTo>
                    <a:pt x="50" y="2633"/>
                  </a:lnTo>
                  <a:lnTo>
                    <a:pt x="36" y="2598"/>
                  </a:lnTo>
                  <a:lnTo>
                    <a:pt x="24" y="2561"/>
                  </a:lnTo>
                  <a:lnTo>
                    <a:pt x="11" y="2524"/>
                  </a:lnTo>
                  <a:lnTo>
                    <a:pt x="0" y="2485"/>
                  </a:lnTo>
                  <a:lnTo>
                    <a:pt x="921" y="2363"/>
                  </a:lnTo>
                  <a:lnTo>
                    <a:pt x="928" y="2398"/>
                  </a:lnTo>
                  <a:lnTo>
                    <a:pt x="936" y="2430"/>
                  </a:lnTo>
                  <a:lnTo>
                    <a:pt x="943" y="2462"/>
                  </a:lnTo>
                  <a:lnTo>
                    <a:pt x="951" y="2492"/>
                  </a:lnTo>
                  <a:lnTo>
                    <a:pt x="961" y="2521"/>
                  </a:lnTo>
                  <a:lnTo>
                    <a:pt x="970" y="2548"/>
                  </a:lnTo>
                  <a:lnTo>
                    <a:pt x="980" y="2574"/>
                  </a:lnTo>
                  <a:lnTo>
                    <a:pt x="990" y="2599"/>
                  </a:lnTo>
                  <a:lnTo>
                    <a:pt x="1001" y="2623"/>
                  </a:lnTo>
                  <a:lnTo>
                    <a:pt x="1012" y="2645"/>
                  </a:lnTo>
                  <a:lnTo>
                    <a:pt x="1024" y="2666"/>
                  </a:lnTo>
                  <a:lnTo>
                    <a:pt x="1036" y="2686"/>
                  </a:lnTo>
                  <a:lnTo>
                    <a:pt x="1049" y="2703"/>
                  </a:lnTo>
                  <a:lnTo>
                    <a:pt x="1061" y="2720"/>
                  </a:lnTo>
                  <a:lnTo>
                    <a:pt x="1075" y="2736"/>
                  </a:lnTo>
                  <a:lnTo>
                    <a:pt x="1089" y="2749"/>
                  </a:lnTo>
                  <a:lnTo>
                    <a:pt x="1103" y="2763"/>
                  </a:lnTo>
                  <a:lnTo>
                    <a:pt x="1119" y="2775"/>
                  </a:lnTo>
                  <a:lnTo>
                    <a:pt x="1133" y="2786"/>
                  </a:lnTo>
                  <a:lnTo>
                    <a:pt x="1150" y="2796"/>
                  </a:lnTo>
                  <a:lnTo>
                    <a:pt x="1166" y="2807"/>
                  </a:lnTo>
                  <a:lnTo>
                    <a:pt x="1183" y="2815"/>
                  </a:lnTo>
                  <a:lnTo>
                    <a:pt x="1200" y="2823"/>
                  </a:lnTo>
                  <a:lnTo>
                    <a:pt x="1218" y="2831"/>
                  </a:lnTo>
                  <a:lnTo>
                    <a:pt x="1237" y="2837"/>
                  </a:lnTo>
                  <a:lnTo>
                    <a:pt x="1256" y="2842"/>
                  </a:lnTo>
                  <a:lnTo>
                    <a:pt x="1275" y="2847"/>
                  </a:lnTo>
                  <a:lnTo>
                    <a:pt x="1294" y="2850"/>
                  </a:lnTo>
                  <a:lnTo>
                    <a:pt x="1315" y="2854"/>
                  </a:lnTo>
                  <a:lnTo>
                    <a:pt x="1336" y="2856"/>
                  </a:lnTo>
                  <a:lnTo>
                    <a:pt x="1357" y="2857"/>
                  </a:lnTo>
                  <a:lnTo>
                    <a:pt x="1379" y="2858"/>
                  </a:lnTo>
                  <a:lnTo>
                    <a:pt x="1402" y="2857"/>
                  </a:lnTo>
                  <a:lnTo>
                    <a:pt x="1424" y="2856"/>
                  </a:lnTo>
                  <a:lnTo>
                    <a:pt x="1446" y="2853"/>
                  </a:lnTo>
                  <a:lnTo>
                    <a:pt x="1467" y="2849"/>
                  </a:lnTo>
                  <a:lnTo>
                    <a:pt x="1488" y="2844"/>
                  </a:lnTo>
                  <a:lnTo>
                    <a:pt x="1509" y="2838"/>
                  </a:lnTo>
                  <a:lnTo>
                    <a:pt x="1529" y="2832"/>
                  </a:lnTo>
                  <a:lnTo>
                    <a:pt x="1548" y="2823"/>
                  </a:lnTo>
                  <a:lnTo>
                    <a:pt x="1567" y="2814"/>
                  </a:lnTo>
                  <a:lnTo>
                    <a:pt x="1585" y="2805"/>
                  </a:lnTo>
                  <a:lnTo>
                    <a:pt x="1604" y="2793"/>
                  </a:lnTo>
                  <a:lnTo>
                    <a:pt x="1621" y="2782"/>
                  </a:lnTo>
                  <a:lnTo>
                    <a:pt x="1639" y="2768"/>
                  </a:lnTo>
                  <a:lnTo>
                    <a:pt x="1655" y="2753"/>
                  </a:lnTo>
                  <a:lnTo>
                    <a:pt x="1671" y="2739"/>
                  </a:lnTo>
                  <a:lnTo>
                    <a:pt x="1687" y="2722"/>
                  </a:lnTo>
                  <a:lnTo>
                    <a:pt x="1701" y="2704"/>
                  </a:lnTo>
                  <a:lnTo>
                    <a:pt x="1716" y="2687"/>
                  </a:lnTo>
                  <a:lnTo>
                    <a:pt x="1729" y="2668"/>
                  </a:lnTo>
                  <a:lnTo>
                    <a:pt x="1741" y="2649"/>
                  </a:lnTo>
                  <a:lnTo>
                    <a:pt x="1752" y="2629"/>
                  </a:lnTo>
                  <a:lnTo>
                    <a:pt x="1762" y="2608"/>
                  </a:lnTo>
                  <a:lnTo>
                    <a:pt x="1770" y="2587"/>
                  </a:lnTo>
                  <a:lnTo>
                    <a:pt x="1779" y="2565"/>
                  </a:lnTo>
                  <a:lnTo>
                    <a:pt x="1786" y="2542"/>
                  </a:lnTo>
                  <a:lnTo>
                    <a:pt x="1792" y="2518"/>
                  </a:lnTo>
                  <a:lnTo>
                    <a:pt x="1798" y="2494"/>
                  </a:lnTo>
                  <a:lnTo>
                    <a:pt x="1802" y="2469"/>
                  </a:lnTo>
                  <a:lnTo>
                    <a:pt x="1805" y="2443"/>
                  </a:lnTo>
                  <a:lnTo>
                    <a:pt x="1808" y="2416"/>
                  </a:lnTo>
                  <a:lnTo>
                    <a:pt x="1809" y="2389"/>
                  </a:lnTo>
                  <a:lnTo>
                    <a:pt x="1809" y="2361"/>
                  </a:lnTo>
                  <a:lnTo>
                    <a:pt x="1809" y="2333"/>
                  </a:lnTo>
                  <a:lnTo>
                    <a:pt x="1808" y="2306"/>
                  </a:lnTo>
                  <a:lnTo>
                    <a:pt x="1806" y="2279"/>
                  </a:lnTo>
                  <a:lnTo>
                    <a:pt x="1802" y="2253"/>
                  </a:lnTo>
                  <a:lnTo>
                    <a:pt x="1798" y="2228"/>
                  </a:lnTo>
                  <a:lnTo>
                    <a:pt x="1793" y="2204"/>
                  </a:lnTo>
                  <a:lnTo>
                    <a:pt x="1787" y="2180"/>
                  </a:lnTo>
                  <a:lnTo>
                    <a:pt x="1780" y="2158"/>
                  </a:lnTo>
                  <a:lnTo>
                    <a:pt x="1772" y="2136"/>
                  </a:lnTo>
                  <a:lnTo>
                    <a:pt x="1763" y="2115"/>
                  </a:lnTo>
                  <a:lnTo>
                    <a:pt x="1754" y="2094"/>
                  </a:lnTo>
                  <a:lnTo>
                    <a:pt x="1743" y="2075"/>
                  </a:lnTo>
                  <a:lnTo>
                    <a:pt x="1732" y="2056"/>
                  </a:lnTo>
                  <a:lnTo>
                    <a:pt x="1719" y="2039"/>
                  </a:lnTo>
                  <a:lnTo>
                    <a:pt x="1706" y="2021"/>
                  </a:lnTo>
                  <a:lnTo>
                    <a:pt x="1692" y="2005"/>
                  </a:lnTo>
                  <a:lnTo>
                    <a:pt x="1676" y="1990"/>
                  </a:lnTo>
                  <a:lnTo>
                    <a:pt x="1661" y="1975"/>
                  </a:lnTo>
                  <a:lnTo>
                    <a:pt x="1644" y="1963"/>
                  </a:lnTo>
                  <a:lnTo>
                    <a:pt x="1627" y="1950"/>
                  </a:lnTo>
                  <a:lnTo>
                    <a:pt x="1609" y="1939"/>
                  </a:lnTo>
                  <a:lnTo>
                    <a:pt x="1592" y="1928"/>
                  </a:lnTo>
                  <a:lnTo>
                    <a:pt x="1572" y="1919"/>
                  </a:lnTo>
                  <a:lnTo>
                    <a:pt x="1552" y="1910"/>
                  </a:lnTo>
                  <a:lnTo>
                    <a:pt x="1532" y="1903"/>
                  </a:lnTo>
                  <a:lnTo>
                    <a:pt x="1511" y="1897"/>
                  </a:lnTo>
                  <a:lnTo>
                    <a:pt x="1489" y="1892"/>
                  </a:lnTo>
                  <a:lnTo>
                    <a:pt x="1467" y="1886"/>
                  </a:lnTo>
                  <a:lnTo>
                    <a:pt x="1444" y="1883"/>
                  </a:lnTo>
                  <a:lnTo>
                    <a:pt x="1420" y="1881"/>
                  </a:lnTo>
                  <a:lnTo>
                    <a:pt x="1396" y="1879"/>
                  </a:lnTo>
                  <a:lnTo>
                    <a:pt x="1371" y="1879"/>
                  </a:lnTo>
                  <a:lnTo>
                    <a:pt x="1343" y="1879"/>
                  </a:lnTo>
                  <a:lnTo>
                    <a:pt x="1311" y="1882"/>
                  </a:lnTo>
                  <a:lnTo>
                    <a:pt x="1279" y="1886"/>
                  </a:lnTo>
                  <a:lnTo>
                    <a:pt x="1242" y="1893"/>
                  </a:lnTo>
                  <a:lnTo>
                    <a:pt x="1205" y="1900"/>
                  </a:lnTo>
                  <a:lnTo>
                    <a:pt x="1163" y="1909"/>
                  </a:lnTo>
                  <a:lnTo>
                    <a:pt x="1120" y="1920"/>
                  </a:lnTo>
                  <a:lnTo>
                    <a:pt x="1074" y="1932"/>
                  </a:lnTo>
                  <a:lnTo>
                    <a:pt x="1122" y="1276"/>
                  </a:lnTo>
                  <a:lnTo>
                    <a:pt x="1157" y="1281"/>
                  </a:lnTo>
                  <a:lnTo>
                    <a:pt x="1189" y="1285"/>
                  </a:lnTo>
                  <a:lnTo>
                    <a:pt x="1216" y="1288"/>
                  </a:lnTo>
                  <a:lnTo>
                    <a:pt x="1239" y="1288"/>
                  </a:lnTo>
                  <a:lnTo>
                    <a:pt x="1262" y="1288"/>
                  </a:lnTo>
                  <a:lnTo>
                    <a:pt x="1283" y="1286"/>
                  </a:lnTo>
                  <a:lnTo>
                    <a:pt x="1304" y="1283"/>
                  </a:lnTo>
                  <a:lnTo>
                    <a:pt x="1325" y="1280"/>
                  </a:lnTo>
                  <a:lnTo>
                    <a:pt x="1346" y="1277"/>
                  </a:lnTo>
                  <a:lnTo>
                    <a:pt x="1365" y="1272"/>
                  </a:lnTo>
                  <a:lnTo>
                    <a:pt x="1384" y="1266"/>
                  </a:lnTo>
                  <a:lnTo>
                    <a:pt x="1403" y="1259"/>
                  </a:lnTo>
                  <a:lnTo>
                    <a:pt x="1422" y="1252"/>
                  </a:lnTo>
                  <a:lnTo>
                    <a:pt x="1440" y="1243"/>
                  </a:lnTo>
                  <a:lnTo>
                    <a:pt x="1457" y="1233"/>
                  </a:lnTo>
                  <a:lnTo>
                    <a:pt x="1474" y="1223"/>
                  </a:lnTo>
                  <a:lnTo>
                    <a:pt x="1490" y="1212"/>
                  </a:lnTo>
                  <a:lnTo>
                    <a:pt x="1507" y="1200"/>
                  </a:lnTo>
                  <a:lnTo>
                    <a:pt x="1522" y="1187"/>
                  </a:lnTo>
                  <a:lnTo>
                    <a:pt x="1537" y="1174"/>
                  </a:lnTo>
                  <a:lnTo>
                    <a:pt x="1552" y="1159"/>
                  </a:lnTo>
                  <a:lnTo>
                    <a:pt x="1565" y="1145"/>
                  </a:lnTo>
                  <a:lnTo>
                    <a:pt x="1578" y="1129"/>
                  </a:lnTo>
                  <a:lnTo>
                    <a:pt x="1589" y="1113"/>
                  </a:lnTo>
                  <a:lnTo>
                    <a:pt x="1600" y="1098"/>
                  </a:lnTo>
                  <a:lnTo>
                    <a:pt x="1610" y="1082"/>
                  </a:lnTo>
                  <a:lnTo>
                    <a:pt x="1619" y="1065"/>
                  </a:lnTo>
                  <a:lnTo>
                    <a:pt x="1627" y="1049"/>
                  </a:lnTo>
                  <a:lnTo>
                    <a:pt x="1634" y="1032"/>
                  </a:lnTo>
                  <a:lnTo>
                    <a:pt x="1640" y="1014"/>
                  </a:lnTo>
                  <a:lnTo>
                    <a:pt x="1645" y="996"/>
                  </a:lnTo>
                  <a:lnTo>
                    <a:pt x="1649" y="979"/>
                  </a:lnTo>
                  <a:lnTo>
                    <a:pt x="1652" y="960"/>
                  </a:lnTo>
                  <a:lnTo>
                    <a:pt x="1655" y="941"/>
                  </a:lnTo>
                  <a:lnTo>
                    <a:pt x="1656" y="922"/>
                  </a:lnTo>
                  <a:lnTo>
                    <a:pt x="1656" y="903"/>
                  </a:lnTo>
                  <a:lnTo>
                    <a:pt x="1656" y="884"/>
                  </a:lnTo>
                  <a:lnTo>
                    <a:pt x="1655" y="866"/>
                  </a:lnTo>
                  <a:lnTo>
                    <a:pt x="1653" y="848"/>
                  </a:lnTo>
                  <a:lnTo>
                    <a:pt x="1651" y="831"/>
                  </a:lnTo>
                  <a:lnTo>
                    <a:pt x="1648" y="814"/>
                  </a:lnTo>
                  <a:lnTo>
                    <a:pt x="1644" y="798"/>
                  </a:lnTo>
                  <a:lnTo>
                    <a:pt x="1640" y="783"/>
                  </a:lnTo>
                  <a:lnTo>
                    <a:pt x="1634" y="767"/>
                  </a:lnTo>
                  <a:lnTo>
                    <a:pt x="1628" y="752"/>
                  </a:lnTo>
                  <a:lnTo>
                    <a:pt x="1622" y="738"/>
                  </a:lnTo>
                  <a:lnTo>
                    <a:pt x="1615" y="724"/>
                  </a:lnTo>
                  <a:lnTo>
                    <a:pt x="1606" y="711"/>
                  </a:lnTo>
                  <a:lnTo>
                    <a:pt x="1598" y="698"/>
                  </a:lnTo>
                  <a:lnTo>
                    <a:pt x="1588" y="685"/>
                  </a:lnTo>
                  <a:lnTo>
                    <a:pt x="1578" y="674"/>
                  </a:lnTo>
                  <a:lnTo>
                    <a:pt x="1567" y="663"/>
                  </a:lnTo>
                  <a:lnTo>
                    <a:pt x="1556" y="651"/>
                  </a:lnTo>
                  <a:lnTo>
                    <a:pt x="1543" y="642"/>
                  </a:lnTo>
                  <a:lnTo>
                    <a:pt x="1531" y="632"/>
                  </a:lnTo>
                  <a:lnTo>
                    <a:pt x="1518" y="623"/>
                  </a:lnTo>
                  <a:lnTo>
                    <a:pt x="1505" y="615"/>
                  </a:lnTo>
                  <a:lnTo>
                    <a:pt x="1490" y="607"/>
                  </a:lnTo>
                  <a:lnTo>
                    <a:pt x="1475" y="601"/>
                  </a:lnTo>
                  <a:lnTo>
                    <a:pt x="1461" y="595"/>
                  </a:lnTo>
                  <a:lnTo>
                    <a:pt x="1445" y="590"/>
                  </a:lnTo>
                  <a:lnTo>
                    <a:pt x="1428" y="585"/>
                  </a:lnTo>
                  <a:lnTo>
                    <a:pt x="1412" y="581"/>
                  </a:lnTo>
                  <a:lnTo>
                    <a:pt x="1395" y="578"/>
                  </a:lnTo>
                  <a:lnTo>
                    <a:pt x="1377" y="576"/>
                  </a:lnTo>
                  <a:lnTo>
                    <a:pt x="1358" y="574"/>
                  </a:lnTo>
                  <a:lnTo>
                    <a:pt x="1339" y="573"/>
                  </a:lnTo>
                  <a:lnTo>
                    <a:pt x="1321" y="573"/>
                  </a:lnTo>
                  <a:lnTo>
                    <a:pt x="1301" y="573"/>
                  </a:lnTo>
                  <a:lnTo>
                    <a:pt x="1281" y="574"/>
                  </a:lnTo>
                  <a:lnTo>
                    <a:pt x="1262" y="576"/>
                  </a:lnTo>
                  <a:lnTo>
                    <a:pt x="1243" y="578"/>
                  </a:lnTo>
                  <a:lnTo>
                    <a:pt x="1225" y="582"/>
                  </a:lnTo>
                  <a:lnTo>
                    <a:pt x="1208" y="586"/>
                  </a:lnTo>
                  <a:lnTo>
                    <a:pt x="1191" y="591"/>
                  </a:lnTo>
                  <a:lnTo>
                    <a:pt x="1174" y="597"/>
                  </a:lnTo>
                  <a:lnTo>
                    <a:pt x="1157" y="603"/>
                  </a:lnTo>
                  <a:lnTo>
                    <a:pt x="1142" y="610"/>
                  </a:lnTo>
                  <a:lnTo>
                    <a:pt x="1127" y="619"/>
                  </a:lnTo>
                  <a:lnTo>
                    <a:pt x="1112" y="627"/>
                  </a:lnTo>
                  <a:lnTo>
                    <a:pt x="1098" y="636"/>
                  </a:lnTo>
                  <a:lnTo>
                    <a:pt x="1084" y="647"/>
                  </a:lnTo>
                  <a:lnTo>
                    <a:pt x="1071" y="658"/>
                  </a:lnTo>
                  <a:lnTo>
                    <a:pt x="1057" y="670"/>
                  </a:lnTo>
                  <a:lnTo>
                    <a:pt x="1046" y="682"/>
                  </a:lnTo>
                  <a:lnTo>
                    <a:pt x="1033" y="697"/>
                  </a:lnTo>
                  <a:lnTo>
                    <a:pt x="1023" y="712"/>
                  </a:lnTo>
                  <a:lnTo>
                    <a:pt x="1011" y="728"/>
                  </a:lnTo>
                  <a:lnTo>
                    <a:pt x="1001" y="745"/>
                  </a:lnTo>
                  <a:lnTo>
                    <a:pt x="991" y="764"/>
                  </a:lnTo>
                  <a:lnTo>
                    <a:pt x="982" y="784"/>
                  </a:lnTo>
                  <a:lnTo>
                    <a:pt x="973" y="803"/>
                  </a:lnTo>
                  <a:lnTo>
                    <a:pt x="965" y="825"/>
                  </a:lnTo>
                  <a:lnTo>
                    <a:pt x="957" y="849"/>
                  </a:lnTo>
                  <a:lnTo>
                    <a:pt x="949" y="873"/>
                  </a:lnTo>
                  <a:lnTo>
                    <a:pt x="943" y="898"/>
                  </a:lnTo>
                  <a:lnTo>
                    <a:pt x="937" y="924"/>
                  </a:lnTo>
                  <a:lnTo>
                    <a:pt x="930" y="953"/>
                  </a:lnTo>
                  <a:lnTo>
                    <a:pt x="925" y="981"/>
                  </a:lnTo>
                  <a:lnTo>
                    <a:pt x="921" y="101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id-ID"/>
            </a:p>
          </p:txBody>
        </p:sp>
        <p:sp>
          <p:nvSpPr>
            <p:cNvPr id="15" name="Freeform 9"/>
            <p:cNvSpPr>
              <a:spLocks/>
            </p:cNvSpPr>
            <p:nvPr/>
          </p:nvSpPr>
          <p:spPr bwMode="auto">
            <a:xfrm>
              <a:off x="3429618" y="4650904"/>
              <a:ext cx="689978" cy="841192"/>
            </a:xfrm>
            <a:custGeom>
              <a:avLst/>
              <a:gdLst>
                <a:gd name="T0" fmla="*/ 1039 w 2754"/>
                <a:gd name="T1" fmla="*/ 1229 h 3361"/>
                <a:gd name="T2" fmla="*/ 1229 w 2754"/>
                <a:gd name="T3" fmla="*/ 1153 h 3361"/>
                <a:gd name="T4" fmla="*/ 1416 w 2754"/>
                <a:gd name="T5" fmla="*/ 1105 h 3361"/>
                <a:gd name="T6" fmla="*/ 1601 w 2754"/>
                <a:gd name="T7" fmla="*/ 1085 h 3361"/>
                <a:gd name="T8" fmla="*/ 1759 w 2754"/>
                <a:gd name="T9" fmla="*/ 1090 h 3361"/>
                <a:gd name="T10" fmla="*/ 1904 w 2754"/>
                <a:gd name="T11" fmla="*/ 1109 h 3361"/>
                <a:gd name="T12" fmla="*/ 2037 w 2754"/>
                <a:gd name="T13" fmla="*/ 1143 h 3361"/>
                <a:gd name="T14" fmla="*/ 2162 w 2754"/>
                <a:gd name="T15" fmla="*/ 1191 h 3361"/>
                <a:gd name="T16" fmla="*/ 2278 w 2754"/>
                <a:gd name="T17" fmla="*/ 1254 h 3361"/>
                <a:gd name="T18" fmla="*/ 2385 w 2754"/>
                <a:gd name="T19" fmla="*/ 1332 h 3361"/>
                <a:gd name="T20" fmla="*/ 2482 w 2754"/>
                <a:gd name="T21" fmla="*/ 1423 h 3361"/>
                <a:gd name="T22" fmla="*/ 2565 w 2754"/>
                <a:gd name="T23" fmla="*/ 1524 h 3361"/>
                <a:gd name="T24" fmla="*/ 2633 w 2754"/>
                <a:gd name="T25" fmla="*/ 1631 h 3361"/>
                <a:gd name="T26" fmla="*/ 2686 w 2754"/>
                <a:gd name="T27" fmla="*/ 1747 h 3361"/>
                <a:gd name="T28" fmla="*/ 2724 w 2754"/>
                <a:gd name="T29" fmla="*/ 1870 h 3361"/>
                <a:gd name="T30" fmla="*/ 2747 w 2754"/>
                <a:gd name="T31" fmla="*/ 2001 h 3361"/>
                <a:gd name="T32" fmla="*/ 2754 w 2754"/>
                <a:gd name="T33" fmla="*/ 2140 h 3361"/>
                <a:gd name="T34" fmla="*/ 2738 w 2754"/>
                <a:gd name="T35" fmla="*/ 2337 h 3361"/>
                <a:gd name="T36" fmla="*/ 2692 w 2754"/>
                <a:gd name="T37" fmla="*/ 2529 h 3361"/>
                <a:gd name="T38" fmla="*/ 2614 w 2754"/>
                <a:gd name="T39" fmla="*/ 2717 h 3361"/>
                <a:gd name="T40" fmla="*/ 2507 w 2754"/>
                <a:gd name="T41" fmla="*/ 2894 h 3361"/>
                <a:gd name="T42" fmla="*/ 2373 w 2754"/>
                <a:gd name="T43" fmla="*/ 3043 h 3361"/>
                <a:gd name="T44" fmla="*/ 2214 w 2754"/>
                <a:gd name="T45" fmla="*/ 3165 h 3361"/>
                <a:gd name="T46" fmla="*/ 2027 w 2754"/>
                <a:gd name="T47" fmla="*/ 3259 h 3361"/>
                <a:gd name="T48" fmla="*/ 1809 w 2754"/>
                <a:gd name="T49" fmla="*/ 3322 h 3361"/>
                <a:gd name="T50" fmla="*/ 1559 w 2754"/>
                <a:gd name="T51" fmla="*/ 3356 h 3361"/>
                <a:gd name="T52" fmla="*/ 1236 w 2754"/>
                <a:gd name="T53" fmla="*/ 3357 h 3361"/>
                <a:gd name="T54" fmla="*/ 1055 w 2754"/>
                <a:gd name="T55" fmla="*/ 3341 h 3361"/>
                <a:gd name="T56" fmla="*/ 892 w 2754"/>
                <a:gd name="T57" fmla="*/ 3313 h 3361"/>
                <a:gd name="T58" fmla="*/ 748 w 2754"/>
                <a:gd name="T59" fmla="*/ 3273 h 3361"/>
                <a:gd name="T60" fmla="*/ 616 w 2754"/>
                <a:gd name="T61" fmla="*/ 3221 h 3361"/>
                <a:gd name="T62" fmla="*/ 499 w 2754"/>
                <a:gd name="T63" fmla="*/ 3158 h 3361"/>
                <a:gd name="T64" fmla="*/ 357 w 2754"/>
                <a:gd name="T65" fmla="*/ 3050 h 3361"/>
                <a:gd name="T66" fmla="*/ 239 w 2754"/>
                <a:gd name="T67" fmla="*/ 2929 h 3361"/>
                <a:gd name="T68" fmla="*/ 169 w 2754"/>
                <a:gd name="T69" fmla="*/ 2835 h 3361"/>
                <a:gd name="T70" fmla="*/ 98 w 2754"/>
                <a:gd name="T71" fmla="*/ 2708 h 3361"/>
                <a:gd name="T72" fmla="*/ 0 w 2754"/>
                <a:gd name="T73" fmla="*/ 2447 h 3361"/>
                <a:gd name="T74" fmla="*/ 953 w 2754"/>
                <a:gd name="T75" fmla="*/ 2451 h 3361"/>
                <a:gd name="T76" fmla="*/ 997 w 2754"/>
                <a:gd name="T77" fmla="*/ 2564 h 3361"/>
                <a:gd name="T78" fmla="*/ 1059 w 2754"/>
                <a:gd name="T79" fmla="*/ 2656 h 3361"/>
                <a:gd name="T80" fmla="*/ 1137 w 2754"/>
                <a:gd name="T81" fmla="*/ 2726 h 3361"/>
                <a:gd name="T82" fmla="*/ 1225 w 2754"/>
                <a:gd name="T83" fmla="*/ 2774 h 3361"/>
                <a:gd name="T84" fmla="*/ 1322 w 2754"/>
                <a:gd name="T85" fmla="*/ 2799 h 3361"/>
                <a:gd name="T86" fmla="*/ 1432 w 2754"/>
                <a:gd name="T87" fmla="*/ 2800 h 3361"/>
                <a:gd name="T88" fmla="*/ 1541 w 2754"/>
                <a:gd name="T89" fmla="*/ 2775 h 3361"/>
                <a:gd name="T90" fmla="*/ 1636 w 2754"/>
                <a:gd name="T91" fmla="*/ 2720 h 3361"/>
                <a:gd name="T92" fmla="*/ 1717 w 2754"/>
                <a:gd name="T93" fmla="*/ 2638 h 3361"/>
                <a:gd name="T94" fmla="*/ 1779 w 2754"/>
                <a:gd name="T95" fmla="*/ 2527 h 3361"/>
                <a:gd name="T96" fmla="*/ 1816 w 2754"/>
                <a:gd name="T97" fmla="*/ 2390 h 3361"/>
                <a:gd name="T98" fmla="*/ 1828 w 2754"/>
                <a:gd name="T99" fmla="*/ 2223 h 3361"/>
                <a:gd name="T100" fmla="*/ 1816 w 2754"/>
                <a:gd name="T101" fmla="*/ 2054 h 3361"/>
                <a:gd name="T102" fmla="*/ 1779 w 2754"/>
                <a:gd name="T103" fmla="*/ 1916 h 3361"/>
                <a:gd name="T104" fmla="*/ 1717 w 2754"/>
                <a:gd name="T105" fmla="*/ 1808 h 3361"/>
                <a:gd name="T106" fmla="*/ 1634 w 2754"/>
                <a:gd name="T107" fmla="*/ 1730 h 3361"/>
                <a:gd name="T108" fmla="*/ 1533 w 2754"/>
                <a:gd name="T109" fmla="*/ 1679 h 3361"/>
                <a:gd name="T110" fmla="*/ 1416 w 2754"/>
                <a:gd name="T111" fmla="*/ 1655 h 3361"/>
                <a:gd name="T112" fmla="*/ 1267 w 2754"/>
                <a:gd name="T113" fmla="*/ 1662 h 3361"/>
                <a:gd name="T114" fmla="*/ 1108 w 2754"/>
                <a:gd name="T115" fmla="*/ 1719 h 3361"/>
                <a:gd name="T116" fmla="*/ 985 w 2754"/>
                <a:gd name="T117" fmla="*/ 1807 h 3361"/>
                <a:gd name="T118" fmla="*/ 412 w 2754"/>
                <a:gd name="T119" fmla="*/ 0 h 3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754" h="3361">
                  <a:moveTo>
                    <a:pt x="412" y="0"/>
                  </a:moveTo>
                  <a:lnTo>
                    <a:pt x="2597" y="0"/>
                  </a:lnTo>
                  <a:lnTo>
                    <a:pt x="2597" y="735"/>
                  </a:lnTo>
                  <a:lnTo>
                    <a:pt x="1117" y="735"/>
                  </a:lnTo>
                  <a:lnTo>
                    <a:pt x="1039" y="1229"/>
                  </a:lnTo>
                  <a:lnTo>
                    <a:pt x="1076" y="1212"/>
                  </a:lnTo>
                  <a:lnTo>
                    <a:pt x="1115" y="1195"/>
                  </a:lnTo>
                  <a:lnTo>
                    <a:pt x="1153" y="1180"/>
                  </a:lnTo>
                  <a:lnTo>
                    <a:pt x="1190" y="1167"/>
                  </a:lnTo>
                  <a:lnTo>
                    <a:pt x="1229" y="1153"/>
                  </a:lnTo>
                  <a:lnTo>
                    <a:pt x="1267" y="1142"/>
                  </a:lnTo>
                  <a:lnTo>
                    <a:pt x="1304" y="1131"/>
                  </a:lnTo>
                  <a:lnTo>
                    <a:pt x="1342" y="1121"/>
                  </a:lnTo>
                  <a:lnTo>
                    <a:pt x="1380" y="1113"/>
                  </a:lnTo>
                  <a:lnTo>
                    <a:pt x="1416" y="1105"/>
                  </a:lnTo>
                  <a:lnTo>
                    <a:pt x="1454" y="1099"/>
                  </a:lnTo>
                  <a:lnTo>
                    <a:pt x="1490" y="1095"/>
                  </a:lnTo>
                  <a:lnTo>
                    <a:pt x="1528" y="1091"/>
                  </a:lnTo>
                  <a:lnTo>
                    <a:pt x="1565" y="1087"/>
                  </a:lnTo>
                  <a:lnTo>
                    <a:pt x="1601" y="1085"/>
                  </a:lnTo>
                  <a:lnTo>
                    <a:pt x="1639" y="1085"/>
                  </a:lnTo>
                  <a:lnTo>
                    <a:pt x="1669" y="1085"/>
                  </a:lnTo>
                  <a:lnTo>
                    <a:pt x="1700" y="1086"/>
                  </a:lnTo>
                  <a:lnTo>
                    <a:pt x="1730" y="1087"/>
                  </a:lnTo>
                  <a:lnTo>
                    <a:pt x="1759" y="1090"/>
                  </a:lnTo>
                  <a:lnTo>
                    <a:pt x="1790" y="1093"/>
                  </a:lnTo>
                  <a:lnTo>
                    <a:pt x="1818" y="1096"/>
                  </a:lnTo>
                  <a:lnTo>
                    <a:pt x="1847" y="1100"/>
                  </a:lnTo>
                  <a:lnTo>
                    <a:pt x="1875" y="1104"/>
                  </a:lnTo>
                  <a:lnTo>
                    <a:pt x="1904" y="1109"/>
                  </a:lnTo>
                  <a:lnTo>
                    <a:pt x="1931" y="1115"/>
                  </a:lnTo>
                  <a:lnTo>
                    <a:pt x="1958" y="1121"/>
                  </a:lnTo>
                  <a:lnTo>
                    <a:pt x="1985" y="1127"/>
                  </a:lnTo>
                  <a:lnTo>
                    <a:pt x="2011" y="1134"/>
                  </a:lnTo>
                  <a:lnTo>
                    <a:pt x="2037" y="1143"/>
                  </a:lnTo>
                  <a:lnTo>
                    <a:pt x="2063" y="1151"/>
                  </a:lnTo>
                  <a:lnTo>
                    <a:pt x="2089" y="1161"/>
                  </a:lnTo>
                  <a:lnTo>
                    <a:pt x="2114" y="1170"/>
                  </a:lnTo>
                  <a:lnTo>
                    <a:pt x="2138" y="1180"/>
                  </a:lnTo>
                  <a:lnTo>
                    <a:pt x="2162" y="1191"/>
                  </a:lnTo>
                  <a:lnTo>
                    <a:pt x="2186" y="1202"/>
                  </a:lnTo>
                  <a:lnTo>
                    <a:pt x="2210" y="1215"/>
                  </a:lnTo>
                  <a:lnTo>
                    <a:pt x="2233" y="1227"/>
                  </a:lnTo>
                  <a:lnTo>
                    <a:pt x="2256" y="1240"/>
                  </a:lnTo>
                  <a:lnTo>
                    <a:pt x="2278" y="1254"/>
                  </a:lnTo>
                  <a:lnTo>
                    <a:pt x="2300" y="1268"/>
                  </a:lnTo>
                  <a:lnTo>
                    <a:pt x="2322" y="1284"/>
                  </a:lnTo>
                  <a:lnTo>
                    <a:pt x="2344" y="1299"/>
                  </a:lnTo>
                  <a:lnTo>
                    <a:pt x="2365" y="1315"/>
                  </a:lnTo>
                  <a:lnTo>
                    <a:pt x="2385" y="1332"/>
                  </a:lnTo>
                  <a:lnTo>
                    <a:pt x="2406" y="1349"/>
                  </a:lnTo>
                  <a:lnTo>
                    <a:pt x="2426" y="1367"/>
                  </a:lnTo>
                  <a:lnTo>
                    <a:pt x="2444" y="1385"/>
                  </a:lnTo>
                  <a:lnTo>
                    <a:pt x="2463" y="1404"/>
                  </a:lnTo>
                  <a:lnTo>
                    <a:pt x="2482" y="1423"/>
                  </a:lnTo>
                  <a:lnTo>
                    <a:pt x="2500" y="1442"/>
                  </a:lnTo>
                  <a:lnTo>
                    <a:pt x="2518" y="1462"/>
                  </a:lnTo>
                  <a:lnTo>
                    <a:pt x="2533" y="1483"/>
                  </a:lnTo>
                  <a:lnTo>
                    <a:pt x="2550" y="1503"/>
                  </a:lnTo>
                  <a:lnTo>
                    <a:pt x="2565" y="1524"/>
                  </a:lnTo>
                  <a:lnTo>
                    <a:pt x="2580" y="1544"/>
                  </a:lnTo>
                  <a:lnTo>
                    <a:pt x="2594" y="1565"/>
                  </a:lnTo>
                  <a:lnTo>
                    <a:pt x="2608" y="1587"/>
                  </a:lnTo>
                  <a:lnTo>
                    <a:pt x="2621" y="1609"/>
                  </a:lnTo>
                  <a:lnTo>
                    <a:pt x="2633" y="1631"/>
                  </a:lnTo>
                  <a:lnTo>
                    <a:pt x="2645" y="1654"/>
                  </a:lnTo>
                  <a:lnTo>
                    <a:pt x="2656" y="1677"/>
                  </a:lnTo>
                  <a:lnTo>
                    <a:pt x="2666" y="1700"/>
                  </a:lnTo>
                  <a:lnTo>
                    <a:pt x="2677" y="1723"/>
                  </a:lnTo>
                  <a:lnTo>
                    <a:pt x="2686" y="1747"/>
                  </a:lnTo>
                  <a:lnTo>
                    <a:pt x="2694" y="1771"/>
                  </a:lnTo>
                  <a:lnTo>
                    <a:pt x="2703" y="1796"/>
                  </a:lnTo>
                  <a:lnTo>
                    <a:pt x="2710" y="1820"/>
                  </a:lnTo>
                  <a:lnTo>
                    <a:pt x="2717" y="1845"/>
                  </a:lnTo>
                  <a:lnTo>
                    <a:pt x="2724" y="1870"/>
                  </a:lnTo>
                  <a:lnTo>
                    <a:pt x="2730" y="1896"/>
                  </a:lnTo>
                  <a:lnTo>
                    <a:pt x="2734" y="1922"/>
                  </a:lnTo>
                  <a:lnTo>
                    <a:pt x="2739" y="1948"/>
                  </a:lnTo>
                  <a:lnTo>
                    <a:pt x="2744" y="1974"/>
                  </a:lnTo>
                  <a:lnTo>
                    <a:pt x="2747" y="2001"/>
                  </a:lnTo>
                  <a:lnTo>
                    <a:pt x="2749" y="2029"/>
                  </a:lnTo>
                  <a:lnTo>
                    <a:pt x="2751" y="2056"/>
                  </a:lnTo>
                  <a:lnTo>
                    <a:pt x="2753" y="2084"/>
                  </a:lnTo>
                  <a:lnTo>
                    <a:pt x="2754" y="2112"/>
                  </a:lnTo>
                  <a:lnTo>
                    <a:pt x="2754" y="2140"/>
                  </a:lnTo>
                  <a:lnTo>
                    <a:pt x="2753" y="2180"/>
                  </a:lnTo>
                  <a:lnTo>
                    <a:pt x="2752" y="2220"/>
                  </a:lnTo>
                  <a:lnTo>
                    <a:pt x="2749" y="2259"/>
                  </a:lnTo>
                  <a:lnTo>
                    <a:pt x="2744" y="2298"/>
                  </a:lnTo>
                  <a:lnTo>
                    <a:pt x="2738" y="2337"/>
                  </a:lnTo>
                  <a:lnTo>
                    <a:pt x="2732" y="2376"/>
                  </a:lnTo>
                  <a:lnTo>
                    <a:pt x="2724" y="2415"/>
                  </a:lnTo>
                  <a:lnTo>
                    <a:pt x="2714" y="2453"/>
                  </a:lnTo>
                  <a:lnTo>
                    <a:pt x="2704" y="2492"/>
                  </a:lnTo>
                  <a:lnTo>
                    <a:pt x="2692" y="2529"/>
                  </a:lnTo>
                  <a:lnTo>
                    <a:pt x="2679" y="2568"/>
                  </a:lnTo>
                  <a:lnTo>
                    <a:pt x="2664" y="2606"/>
                  </a:lnTo>
                  <a:lnTo>
                    <a:pt x="2649" y="2643"/>
                  </a:lnTo>
                  <a:lnTo>
                    <a:pt x="2633" y="2681"/>
                  </a:lnTo>
                  <a:lnTo>
                    <a:pt x="2614" y="2717"/>
                  </a:lnTo>
                  <a:lnTo>
                    <a:pt x="2595" y="2755"/>
                  </a:lnTo>
                  <a:lnTo>
                    <a:pt x="2575" y="2791"/>
                  </a:lnTo>
                  <a:lnTo>
                    <a:pt x="2553" y="2827"/>
                  </a:lnTo>
                  <a:lnTo>
                    <a:pt x="2530" y="2860"/>
                  </a:lnTo>
                  <a:lnTo>
                    <a:pt x="2507" y="2894"/>
                  </a:lnTo>
                  <a:lnTo>
                    <a:pt x="2482" y="2926"/>
                  </a:lnTo>
                  <a:lnTo>
                    <a:pt x="2457" y="2956"/>
                  </a:lnTo>
                  <a:lnTo>
                    <a:pt x="2430" y="2986"/>
                  </a:lnTo>
                  <a:lnTo>
                    <a:pt x="2403" y="3015"/>
                  </a:lnTo>
                  <a:lnTo>
                    <a:pt x="2373" y="3043"/>
                  </a:lnTo>
                  <a:lnTo>
                    <a:pt x="2344" y="3069"/>
                  </a:lnTo>
                  <a:lnTo>
                    <a:pt x="2313" y="3095"/>
                  </a:lnTo>
                  <a:lnTo>
                    <a:pt x="2281" y="3119"/>
                  </a:lnTo>
                  <a:lnTo>
                    <a:pt x="2248" y="3142"/>
                  </a:lnTo>
                  <a:lnTo>
                    <a:pt x="2214" y="3165"/>
                  </a:lnTo>
                  <a:lnTo>
                    <a:pt x="2179" y="3186"/>
                  </a:lnTo>
                  <a:lnTo>
                    <a:pt x="2143" y="3206"/>
                  </a:lnTo>
                  <a:lnTo>
                    <a:pt x="2105" y="3224"/>
                  </a:lnTo>
                  <a:lnTo>
                    <a:pt x="2068" y="3242"/>
                  </a:lnTo>
                  <a:lnTo>
                    <a:pt x="2027" y="3259"/>
                  </a:lnTo>
                  <a:lnTo>
                    <a:pt x="1986" y="3273"/>
                  </a:lnTo>
                  <a:lnTo>
                    <a:pt x="1944" y="3288"/>
                  </a:lnTo>
                  <a:lnTo>
                    <a:pt x="1900" y="3300"/>
                  </a:lnTo>
                  <a:lnTo>
                    <a:pt x="1855" y="3312"/>
                  </a:lnTo>
                  <a:lnTo>
                    <a:pt x="1809" y="3322"/>
                  </a:lnTo>
                  <a:lnTo>
                    <a:pt x="1761" y="3332"/>
                  </a:lnTo>
                  <a:lnTo>
                    <a:pt x="1713" y="3339"/>
                  </a:lnTo>
                  <a:lnTo>
                    <a:pt x="1663" y="3346"/>
                  </a:lnTo>
                  <a:lnTo>
                    <a:pt x="1612" y="3352"/>
                  </a:lnTo>
                  <a:lnTo>
                    <a:pt x="1559" y="3356"/>
                  </a:lnTo>
                  <a:lnTo>
                    <a:pt x="1505" y="3359"/>
                  </a:lnTo>
                  <a:lnTo>
                    <a:pt x="1451" y="3360"/>
                  </a:lnTo>
                  <a:lnTo>
                    <a:pt x="1394" y="3361"/>
                  </a:lnTo>
                  <a:lnTo>
                    <a:pt x="1314" y="3360"/>
                  </a:lnTo>
                  <a:lnTo>
                    <a:pt x="1236" y="3357"/>
                  </a:lnTo>
                  <a:lnTo>
                    <a:pt x="1199" y="3355"/>
                  </a:lnTo>
                  <a:lnTo>
                    <a:pt x="1162" y="3353"/>
                  </a:lnTo>
                  <a:lnTo>
                    <a:pt x="1125" y="3350"/>
                  </a:lnTo>
                  <a:lnTo>
                    <a:pt x="1090" y="3345"/>
                  </a:lnTo>
                  <a:lnTo>
                    <a:pt x="1055" y="3341"/>
                  </a:lnTo>
                  <a:lnTo>
                    <a:pt x="1021" y="3337"/>
                  </a:lnTo>
                  <a:lnTo>
                    <a:pt x="987" y="3332"/>
                  </a:lnTo>
                  <a:lnTo>
                    <a:pt x="955" y="3326"/>
                  </a:lnTo>
                  <a:lnTo>
                    <a:pt x="924" y="3320"/>
                  </a:lnTo>
                  <a:lnTo>
                    <a:pt x="892" y="3313"/>
                  </a:lnTo>
                  <a:lnTo>
                    <a:pt x="862" y="3307"/>
                  </a:lnTo>
                  <a:lnTo>
                    <a:pt x="832" y="3298"/>
                  </a:lnTo>
                  <a:lnTo>
                    <a:pt x="803" y="3291"/>
                  </a:lnTo>
                  <a:lnTo>
                    <a:pt x="775" y="3283"/>
                  </a:lnTo>
                  <a:lnTo>
                    <a:pt x="748" y="3273"/>
                  </a:lnTo>
                  <a:lnTo>
                    <a:pt x="720" y="3264"/>
                  </a:lnTo>
                  <a:lnTo>
                    <a:pt x="693" y="3255"/>
                  </a:lnTo>
                  <a:lnTo>
                    <a:pt x="667" y="3244"/>
                  </a:lnTo>
                  <a:lnTo>
                    <a:pt x="641" y="3233"/>
                  </a:lnTo>
                  <a:lnTo>
                    <a:pt x="616" y="3221"/>
                  </a:lnTo>
                  <a:lnTo>
                    <a:pt x="592" y="3210"/>
                  </a:lnTo>
                  <a:lnTo>
                    <a:pt x="568" y="3197"/>
                  </a:lnTo>
                  <a:lnTo>
                    <a:pt x="544" y="3185"/>
                  </a:lnTo>
                  <a:lnTo>
                    <a:pt x="521" y="3171"/>
                  </a:lnTo>
                  <a:lnTo>
                    <a:pt x="499" y="3158"/>
                  </a:lnTo>
                  <a:lnTo>
                    <a:pt x="477" y="3144"/>
                  </a:lnTo>
                  <a:lnTo>
                    <a:pt x="456" y="3129"/>
                  </a:lnTo>
                  <a:lnTo>
                    <a:pt x="435" y="3114"/>
                  </a:lnTo>
                  <a:lnTo>
                    <a:pt x="395" y="3082"/>
                  </a:lnTo>
                  <a:lnTo>
                    <a:pt x="357" y="3050"/>
                  </a:lnTo>
                  <a:lnTo>
                    <a:pt x="321" y="3017"/>
                  </a:lnTo>
                  <a:lnTo>
                    <a:pt x="286" y="2983"/>
                  </a:lnTo>
                  <a:lnTo>
                    <a:pt x="271" y="2966"/>
                  </a:lnTo>
                  <a:lnTo>
                    <a:pt x="255" y="2948"/>
                  </a:lnTo>
                  <a:lnTo>
                    <a:pt x="239" y="2929"/>
                  </a:lnTo>
                  <a:lnTo>
                    <a:pt x="225" y="2911"/>
                  </a:lnTo>
                  <a:lnTo>
                    <a:pt x="210" y="2893"/>
                  </a:lnTo>
                  <a:lnTo>
                    <a:pt x="197" y="2874"/>
                  </a:lnTo>
                  <a:lnTo>
                    <a:pt x="183" y="2855"/>
                  </a:lnTo>
                  <a:lnTo>
                    <a:pt x="169" y="2835"/>
                  </a:lnTo>
                  <a:lnTo>
                    <a:pt x="157" y="2815"/>
                  </a:lnTo>
                  <a:lnTo>
                    <a:pt x="145" y="2795"/>
                  </a:lnTo>
                  <a:lnTo>
                    <a:pt x="133" y="2775"/>
                  </a:lnTo>
                  <a:lnTo>
                    <a:pt x="121" y="2753"/>
                  </a:lnTo>
                  <a:lnTo>
                    <a:pt x="98" y="2708"/>
                  </a:lnTo>
                  <a:lnTo>
                    <a:pt x="76" y="2661"/>
                  </a:lnTo>
                  <a:lnTo>
                    <a:pt x="56" y="2611"/>
                  </a:lnTo>
                  <a:lnTo>
                    <a:pt x="36" y="2559"/>
                  </a:lnTo>
                  <a:lnTo>
                    <a:pt x="18" y="2504"/>
                  </a:lnTo>
                  <a:lnTo>
                    <a:pt x="0" y="2447"/>
                  </a:lnTo>
                  <a:lnTo>
                    <a:pt x="931" y="2346"/>
                  </a:lnTo>
                  <a:lnTo>
                    <a:pt x="935" y="2373"/>
                  </a:lnTo>
                  <a:lnTo>
                    <a:pt x="940" y="2400"/>
                  </a:lnTo>
                  <a:lnTo>
                    <a:pt x="947" y="2426"/>
                  </a:lnTo>
                  <a:lnTo>
                    <a:pt x="953" y="2451"/>
                  </a:lnTo>
                  <a:lnTo>
                    <a:pt x="960" y="2475"/>
                  </a:lnTo>
                  <a:lnTo>
                    <a:pt x="968" y="2498"/>
                  </a:lnTo>
                  <a:lnTo>
                    <a:pt x="977" y="2521"/>
                  </a:lnTo>
                  <a:lnTo>
                    <a:pt x="987" y="2543"/>
                  </a:lnTo>
                  <a:lnTo>
                    <a:pt x="997" y="2564"/>
                  </a:lnTo>
                  <a:lnTo>
                    <a:pt x="1008" y="2584"/>
                  </a:lnTo>
                  <a:lnTo>
                    <a:pt x="1020" y="2602"/>
                  </a:lnTo>
                  <a:lnTo>
                    <a:pt x="1032" y="2621"/>
                  </a:lnTo>
                  <a:lnTo>
                    <a:pt x="1045" y="2639"/>
                  </a:lnTo>
                  <a:lnTo>
                    <a:pt x="1059" y="2656"/>
                  </a:lnTo>
                  <a:lnTo>
                    <a:pt x="1073" y="2671"/>
                  </a:lnTo>
                  <a:lnTo>
                    <a:pt x="1089" y="2686"/>
                  </a:lnTo>
                  <a:lnTo>
                    <a:pt x="1104" y="2701"/>
                  </a:lnTo>
                  <a:lnTo>
                    <a:pt x="1120" y="2713"/>
                  </a:lnTo>
                  <a:lnTo>
                    <a:pt x="1137" y="2726"/>
                  </a:lnTo>
                  <a:lnTo>
                    <a:pt x="1154" y="2737"/>
                  </a:lnTo>
                  <a:lnTo>
                    <a:pt x="1171" y="2747"/>
                  </a:lnTo>
                  <a:lnTo>
                    <a:pt x="1189" y="2757"/>
                  </a:lnTo>
                  <a:lnTo>
                    <a:pt x="1207" y="2766"/>
                  </a:lnTo>
                  <a:lnTo>
                    <a:pt x="1225" y="2774"/>
                  </a:lnTo>
                  <a:lnTo>
                    <a:pt x="1244" y="2780"/>
                  </a:lnTo>
                  <a:lnTo>
                    <a:pt x="1262" y="2786"/>
                  </a:lnTo>
                  <a:lnTo>
                    <a:pt x="1282" y="2791"/>
                  </a:lnTo>
                  <a:lnTo>
                    <a:pt x="1302" y="2795"/>
                  </a:lnTo>
                  <a:lnTo>
                    <a:pt x="1322" y="2799"/>
                  </a:lnTo>
                  <a:lnTo>
                    <a:pt x="1343" y="2801"/>
                  </a:lnTo>
                  <a:lnTo>
                    <a:pt x="1364" y="2802"/>
                  </a:lnTo>
                  <a:lnTo>
                    <a:pt x="1385" y="2803"/>
                  </a:lnTo>
                  <a:lnTo>
                    <a:pt x="1409" y="2802"/>
                  </a:lnTo>
                  <a:lnTo>
                    <a:pt x="1432" y="2800"/>
                  </a:lnTo>
                  <a:lnTo>
                    <a:pt x="1455" y="2798"/>
                  </a:lnTo>
                  <a:lnTo>
                    <a:pt x="1477" y="2793"/>
                  </a:lnTo>
                  <a:lnTo>
                    <a:pt x="1499" y="2788"/>
                  </a:lnTo>
                  <a:lnTo>
                    <a:pt x="1520" y="2782"/>
                  </a:lnTo>
                  <a:lnTo>
                    <a:pt x="1541" y="2775"/>
                  </a:lnTo>
                  <a:lnTo>
                    <a:pt x="1561" y="2766"/>
                  </a:lnTo>
                  <a:lnTo>
                    <a:pt x="1580" y="2757"/>
                  </a:lnTo>
                  <a:lnTo>
                    <a:pt x="1599" y="2745"/>
                  </a:lnTo>
                  <a:lnTo>
                    <a:pt x="1618" y="2734"/>
                  </a:lnTo>
                  <a:lnTo>
                    <a:pt x="1636" y="2720"/>
                  </a:lnTo>
                  <a:lnTo>
                    <a:pt x="1654" y="2707"/>
                  </a:lnTo>
                  <a:lnTo>
                    <a:pt x="1670" y="2691"/>
                  </a:lnTo>
                  <a:lnTo>
                    <a:pt x="1687" y="2674"/>
                  </a:lnTo>
                  <a:lnTo>
                    <a:pt x="1703" y="2657"/>
                  </a:lnTo>
                  <a:lnTo>
                    <a:pt x="1717" y="2638"/>
                  </a:lnTo>
                  <a:lnTo>
                    <a:pt x="1732" y="2618"/>
                  </a:lnTo>
                  <a:lnTo>
                    <a:pt x="1746" y="2597"/>
                  </a:lnTo>
                  <a:lnTo>
                    <a:pt x="1758" y="2575"/>
                  </a:lnTo>
                  <a:lnTo>
                    <a:pt x="1769" y="2552"/>
                  </a:lnTo>
                  <a:lnTo>
                    <a:pt x="1779" y="2527"/>
                  </a:lnTo>
                  <a:lnTo>
                    <a:pt x="1789" y="2502"/>
                  </a:lnTo>
                  <a:lnTo>
                    <a:pt x="1797" y="2476"/>
                  </a:lnTo>
                  <a:lnTo>
                    <a:pt x="1804" y="2448"/>
                  </a:lnTo>
                  <a:lnTo>
                    <a:pt x="1811" y="2420"/>
                  </a:lnTo>
                  <a:lnTo>
                    <a:pt x="1816" y="2390"/>
                  </a:lnTo>
                  <a:lnTo>
                    <a:pt x="1821" y="2358"/>
                  </a:lnTo>
                  <a:lnTo>
                    <a:pt x="1824" y="2326"/>
                  </a:lnTo>
                  <a:lnTo>
                    <a:pt x="1826" y="2293"/>
                  </a:lnTo>
                  <a:lnTo>
                    <a:pt x="1828" y="2258"/>
                  </a:lnTo>
                  <a:lnTo>
                    <a:pt x="1828" y="2223"/>
                  </a:lnTo>
                  <a:lnTo>
                    <a:pt x="1828" y="2187"/>
                  </a:lnTo>
                  <a:lnTo>
                    <a:pt x="1826" y="2152"/>
                  </a:lnTo>
                  <a:lnTo>
                    <a:pt x="1824" y="2118"/>
                  </a:lnTo>
                  <a:lnTo>
                    <a:pt x="1820" y="2085"/>
                  </a:lnTo>
                  <a:lnTo>
                    <a:pt x="1816" y="2054"/>
                  </a:lnTo>
                  <a:lnTo>
                    <a:pt x="1811" y="2023"/>
                  </a:lnTo>
                  <a:lnTo>
                    <a:pt x="1804" y="1995"/>
                  </a:lnTo>
                  <a:lnTo>
                    <a:pt x="1797" y="1967"/>
                  </a:lnTo>
                  <a:lnTo>
                    <a:pt x="1789" y="1941"/>
                  </a:lnTo>
                  <a:lnTo>
                    <a:pt x="1779" y="1916"/>
                  </a:lnTo>
                  <a:lnTo>
                    <a:pt x="1769" y="1892"/>
                  </a:lnTo>
                  <a:lnTo>
                    <a:pt x="1757" y="1869"/>
                  </a:lnTo>
                  <a:lnTo>
                    <a:pt x="1745" y="1848"/>
                  </a:lnTo>
                  <a:lnTo>
                    <a:pt x="1731" y="1827"/>
                  </a:lnTo>
                  <a:lnTo>
                    <a:pt x="1717" y="1808"/>
                  </a:lnTo>
                  <a:lnTo>
                    <a:pt x="1702" y="1791"/>
                  </a:lnTo>
                  <a:lnTo>
                    <a:pt x="1686" y="1774"/>
                  </a:lnTo>
                  <a:lnTo>
                    <a:pt x="1669" y="1758"/>
                  </a:lnTo>
                  <a:lnTo>
                    <a:pt x="1652" y="1744"/>
                  </a:lnTo>
                  <a:lnTo>
                    <a:pt x="1634" y="1730"/>
                  </a:lnTo>
                  <a:lnTo>
                    <a:pt x="1615" y="1718"/>
                  </a:lnTo>
                  <a:lnTo>
                    <a:pt x="1595" y="1707"/>
                  </a:lnTo>
                  <a:lnTo>
                    <a:pt x="1575" y="1697"/>
                  </a:lnTo>
                  <a:lnTo>
                    <a:pt x="1554" y="1687"/>
                  </a:lnTo>
                  <a:lnTo>
                    <a:pt x="1533" y="1679"/>
                  </a:lnTo>
                  <a:lnTo>
                    <a:pt x="1511" y="1673"/>
                  </a:lnTo>
                  <a:lnTo>
                    <a:pt x="1488" y="1667"/>
                  </a:lnTo>
                  <a:lnTo>
                    <a:pt x="1465" y="1661"/>
                  </a:lnTo>
                  <a:lnTo>
                    <a:pt x="1441" y="1658"/>
                  </a:lnTo>
                  <a:lnTo>
                    <a:pt x="1416" y="1655"/>
                  </a:lnTo>
                  <a:lnTo>
                    <a:pt x="1391" y="1654"/>
                  </a:lnTo>
                  <a:lnTo>
                    <a:pt x="1366" y="1653"/>
                  </a:lnTo>
                  <a:lnTo>
                    <a:pt x="1332" y="1654"/>
                  </a:lnTo>
                  <a:lnTo>
                    <a:pt x="1299" y="1657"/>
                  </a:lnTo>
                  <a:lnTo>
                    <a:pt x="1267" y="1662"/>
                  </a:lnTo>
                  <a:lnTo>
                    <a:pt x="1234" y="1670"/>
                  </a:lnTo>
                  <a:lnTo>
                    <a:pt x="1202" y="1678"/>
                  </a:lnTo>
                  <a:lnTo>
                    <a:pt x="1170" y="1690"/>
                  </a:lnTo>
                  <a:lnTo>
                    <a:pt x="1139" y="1703"/>
                  </a:lnTo>
                  <a:lnTo>
                    <a:pt x="1108" y="1719"/>
                  </a:lnTo>
                  <a:lnTo>
                    <a:pt x="1085" y="1731"/>
                  </a:lnTo>
                  <a:lnTo>
                    <a:pt x="1061" y="1747"/>
                  </a:lnTo>
                  <a:lnTo>
                    <a:pt x="1035" y="1765"/>
                  </a:lnTo>
                  <a:lnTo>
                    <a:pt x="1010" y="1784"/>
                  </a:lnTo>
                  <a:lnTo>
                    <a:pt x="985" y="1807"/>
                  </a:lnTo>
                  <a:lnTo>
                    <a:pt x="959" y="1832"/>
                  </a:lnTo>
                  <a:lnTo>
                    <a:pt x="932" y="1860"/>
                  </a:lnTo>
                  <a:lnTo>
                    <a:pt x="905" y="1890"/>
                  </a:lnTo>
                  <a:lnTo>
                    <a:pt x="120" y="1777"/>
                  </a:lnTo>
                  <a:lnTo>
                    <a:pt x="412" y="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id-ID"/>
            </a:p>
          </p:txBody>
        </p:sp>
        <p:sp>
          <p:nvSpPr>
            <p:cNvPr id="16" name="Rectangle 15"/>
            <p:cNvSpPr/>
            <p:nvPr/>
          </p:nvSpPr>
          <p:spPr>
            <a:xfrm>
              <a:off x="6019800" y="2712963"/>
              <a:ext cx="304800" cy="2350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ectangle 16"/>
            <p:cNvSpPr/>
            <p:nvPr/>
          </p:nvSpPr>
          <p:spPr>
            <a:xfrm>
              <a:off x="6132512" y="2239565"/>
              <a:ext cx="301143" cy="1369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Rectangle 17"/>
            <p:cNvSpPr/>
            <p:nvPr/>
          </p:nvSpPr>
          <p:spPr>
            <a:xfrm>
              <a:off x="5233860" y="3762375"/>
              <a:ext cx="304800" cy="1044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9" name="Rectangle 18"/>
            <p:cNvSpPr/>
            <p:nvPr/>
          </p:nvSpPr>
          <p:spPr>
            <a:xfrm>
              <a:off x="5234584" y="3049645"/>
              <a:ext cx="304800" cy="1044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Rectangle 19"/>
            <p:cNvSpPr/>
            <p:nvPr/>
          </p:nvSpPr>
          <p:spPr>
            <a:xfrm>
              <a:off x="3774607" y="5387646"/>
              <a:ext cx="304800" cy="1044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31" name="Title 30"/>
          <p:cNvSpPr>
            <a:spLocks noGrp="1"/>
          </p:cNvSpPr>
          <p:nvPr>
            <p:ph type="ctrTitle"/>
          </p:nvPr>
        </p:nvSpPr>
        <p:spPr>
          <a:xfrm>
            <a:off x="923856" y="579507"/>
            <a:ext cx="10802595" cy="665285"/>
          </a:xfrm>
        </p:spPr>
        <p:txBody>
          <a:bodyPr/>
          <a:lstStyle/>
          <a:p>
            <a:r>
              <a:rPr lang="id-ID" dirty="0"/>
              <a:t>BUSINESS STEP</a:t>
            </a:r>
          </a:p>
        </p:txBody>
      </p:sp>
      <p:sp>
        <p:nvSpPr>
          <p:cNvPr id="32" name="Text Placeholder 31"/>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grpSp>
        <p:nvGrpSpPr>
          <p:cNvPr id="33" name="Group 32"/>
          <p:cNvGrpSpPr/>
          <p:nvPr/>
        </p:nvGrpSpPr>
        <p:grpSpPr>
          <a:xfrm>
            <a:off x="5454989" y="3203641"/>
            <a:ext cx="603787" cy="487308"/>
            <a:chOff x="-238125" y="7669213"/>
            <a:chExt cx="806450" cy="650875"/>
          </a:xfrm>
          <a:solidFill>
            <a:schemeClr val="bg1"/>
          </a:solidFill>
        </p:grpSpPr>
        <p:sp>
          <p:nvSpPr>
            <p:cNvPr id="34" name="Freeform 9"/>
            <p:cNvSpPr>
              <a:spLocks noEditPoints="1"/>
            </p:cNvSpPr>
            <p:nvPr/>
          </p:nvSpPr>
          <p:spPr bwMode="auto">
            <a:xfrm>
              <a:off x="-238125" y="7958138"/>
              <a:ext cx="273050" cy="161925"/>
            </a:xfrm>
            <a:custGeom>
              <a:avLst/>
              <a:gdLst>
                <a:gd name="T0" fmla="*/ 48 w 518"/>
                <a:gd name="T1" fmla="*/ 0 h 307"/>
                <a:gd name="T2" fmla="*/ 29 w 518"/>
                <a:gd name="T3" fmla="*/ 4 h 307"/>
                <a:gd name="T4" fmla="*/ 14 w 518"/>
                <a:gd name="T5" fmla="*/ 14 h 307"/>
                <a:gd name="T6" fmla="*/ 4 w 518"/>
                <a:gd name="T7" fmla="*/ 29 h 307"/>
                <a:gd name="T8" fmla="*/ 0 w 518"/>
                <a:gd name="T9" fmla="*/ 47 h 307"/>
                <a:gd name="T10" fmla="*/ 6 w 518"/>
                <a:gd name="T11" fmla="*/ 99 h 307"/>
                <a:gd name="T12" fmla="*/ 21 w 518"/>
                <a:gd name="T13" fmla="*/ 148 h 307"/>
                <a:gd name="T14" fmla="*/ 45 w 518"/>
                <a:gd name="T15" fmla="*/ 192 h 307"/>
                <a:gd name="T16" fmla="*/ 76 w 518"/>
                <a:gd name="T17" fmla="*/ 231 h 307"/>
                <a:gd name="T18" fmla="*/ 115 w 518"/>
                <a:gd name="T19" fmla="*/ 262 h 307"/>
                <a:gd name="T20" fmla="*/ 158 w 518"/>
                <a:gd name="T21" fmla="*/ 286 h 307"/>
                <a:gd name="T22" fmla="*/ 206 w 518"/>
                <a:gd name="T23" fmla="*/ 301 h 307"/>
                <a:gd name="T24" fmla="*/ 259 w 518"/>
                <a:gd name="T25" fmla="*/ 307 h 307"/>
                <a:gd name="T26" fmla="*/ 311 w 518"/>
                <a:gd name="T27" fmla="*/ 301 h 307"/>
                <a:gd name="T28" fmla="*/ 359 w 518"/>
                <a:gd name="T29" fmla="*/ 286 h 307"/>
                <a:gd name="T30" fmla="*/ 404 w 518"/>
                <a:gd name="T31" fmla="*/ 262 h 307"/>
                <a:gd name="T32" fmla="*/ 442 w 518"/>
                <a:gd name="T33" fmla="*/ 231 h 307"/>
                <a:gd name="T34" fmla="*/ 474 w 518"/>
                <a:gd name="T35" fmla="*/ 192 h 307"/>
                <a:gd name="T36" fmla="*/ 498 w 518"/>
                <a:gd name="T37" fmla="*/ 148 h 307"/>
                <a:gd name="T38" fmla="*/ 512 w 518"/>
                <a:gd name="T39" fmla="*/ 99 h 307"/>
                <a:gd name="T40" fmla="*/ 518 w 518"/>
                <a:gd name="T41" fmla="*/ 47 h 307"/>
                <a:gd name="T42" fmla="*/ 513 w 518"/>
                <a:gd name="T43" fmla="*/ 29 h 307"/>
                <a:gd name="T44" fmla="*/ 503 w 518"/>
                <a:gd name="T45" fmla="*/ 14 h 307"/>
                <a:gd name="T46" fmla="*/ 488 w 518"/>
                <a:gd name="T47" fmla="*/ 4 h 307"/>
                <a:gd name="T48" fmla="*/ 470 w 518"/>
                <a:gd name="T49" fmla="*/ 0 h 307"/>
                <a:gd name="T50" fmla="*/ 245 w 518"/>
                <a:gd name="T51" fmla="*/ 210 h 307"/>
                <a:gd name="T52" fmla="*/ 219 w 518"/>
                <a:gd name="T53" fmla="*/ 206 h 307"/>
                <a:gd name="T54" fmla="*/ 194 w 518"/>
                <a:gd name="T55" fmla="*/ 197 h 307"/>
                <a:gd name="T56" fmla="*/ 171 w 518"/>
                <a:gd name="T57" fmla="*/ 186 h 307"/>
                <a:gd name="T58" fmla="*/ 151 w 518"/>
                <a:gd name="T59" fmla="*/ 171 h 307"/>
                <a:gd name="T60" fmla="*/ 133 w 518"/>
                <a:gd name="T61" fmla="*/ 151 h 307"/>
                <a:gd name="T62" fmla="*/ 118 w 518"/>
                <a:gd name="T63" fmla="*/ 132 h 307"/>
                <a:gd name="T64" fmla="*/ 107 w 518"/>
                <a:gd name="T65" fmla="*/ 108 h 307"/>
                <a:gd name="T66" fmla="*/ 415 w 518"/>
                <a:gd name="T67" fmla="*/ 95 h 307"/>
                <a:gd name="T68" fmla="*/ 405 w 518"/>
                <a:gd name="T69" fmla="*/ 119 h 307"/>
                <a:gd name="T70" fmla="*/ 393 w 518"/>
                <a:gd name="T71" fmla="*/ 141 h 307"/>
                <a:gd name="T72" fmla="*/ 376 w 518"/>
                <a:gd name="T73" fmla="*/ 161 h 307"/>
                <a:gd name="T74" fmla="*/ 358 w 518"/>
                <a:gd name="T75" fmla="*/ 178 h 307"/>
                <a:gd name="T76" fmla="*/ 335 w 518"/>
                <a:gd name="T77" fmla="*/ 192 h 307"/>
                <a:gd name="T78" fmla="*/ 311 w 518"/>
                <a:gd name="T79" fmla="*/ 203 h 307"/>
                <a:gd name="T80" fmla="*/ 286 w 518"/>
                <a:gd name="T81" fmla="*/ 209 h 307"/>
                <a:gd name="T82" fmla="*/ 259 w 518"/>
                <a:gd name="T83" fmla="*/ 212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8" h="307">
                  <a:moveTo>
                    <a:pt x="470" y="0"/>
                  </a:moveTo>
                  <a:lnTo>
                    <a:pt x="48" y="0"/>
                  </a:lnTo>
                  <a:lnTo>
                    <a:pt x="38" y="1"/>
                  </a:lnTo>
                  <a:lnTo>
                    <a:pt x="29" y="4"/>
                  </a:lnTo>
                  <a:lnTo>
                    <a:pt x="21" y="8"/>
                  </a:lnTo>
                  <a:lnTo>
                    <a:pt x="14" y="14"/>
                  </a:lnTo>
                  <a:lnTo>
                    <a:pt x="8" y="21"/>
                  </a:lnTo>
                  <a:lnTo>
                    <a:pt x="4" y="29"/>
                  </a:lnTo>
                  <a:lnTo>
                    <a:pt x="1" y="38"/>
                  </a:lnTo>
                  <a:lnTo>
                    <a:pt x="0" y="47"/>
                  </a:lnTo>
                  <a:lnTo>
                    <a:pt x="1" y="74"/>
                  </a:lnTo>
                  <a:lnTo>
                    <a:pt x="6" y="99"/>
                  </a:lnTo>
                  <a:lnTo>
                    <a:pt x="11" y="125"/>
                  </a:lnTo>
                  <a:lnTo>
                    <a:pt x="21" y="148"/>
                  </a:lnTo>
                  <a:lnTo>
                    <a:pt x="31" y="171"/>
                  </a:lnTo>
                  <a:lnTo>
                    <a:pt x="45" y="192"/>
                  </a:lnTo>
                  <a:lnTo>
                    <a:pt x="59" y="212"/>
                  </a:lnTo>
                  <a:lnTo>
                    <a:pt x="76" y="231"/>
                  </a:lnTo>
                  <a:lnTo>
                    <a:pt x="94" y="247"/>
                  </a:lnTo>
                  <a:lnTo>
                    <a:pt x="115" y="262"/>
                  </a:lnTo>
                  <a:lnTo>
                    <a:pt x="136" y="275"/>
                  </a:lnTo>
                  <a:lnTo>
                    <a:pt x="158" y="286"/>
                  </a:lnTo>
                  <a:lnTo>
                    <a:pt x="182" y="294"/>
                  </a:lnTo>
                  <a:lnTo>
                    <a:pt x="206" y="301"/>
                  </a:lnTo>
                  <a:lnTo>
                    <a:pt x="233" y="305"/>
                  </a:lnTo>
                  <a:lnTo>
                    <a:pt x="259" y="307"/>
                  </a:lnTo>
                  <a:lnTo>
                    <a:pt x="285" y="305"/>
                  </a:lnTo>
                  <a:lnTo>
                    <a:pt x="311" y="301"/>
                  </a:lnTo>
                  <a:lnTo>
                    <a:pt x="335" y="294"/>
                  </a:lnTo>
                  <a:lnTo>
                    <a:pt x="359" y="286"/>
                  </a:lnTo>
                  <a:lnTo>
                    <a:pt x="381" y="275"/>
                  </a:lnTo>
                  <a:lnTo>
                    <a:pt x="404" y="262"/>
                  </a:lnTo>
                  <a:lnTo>
                    <a:pt x="424" y="247"/>
                  </a:lnTo>
                  <a:lnTo>
                    <a:pt x="442" y="231"/>
                  </a:lnTo>
                  <a:lnTo>
                    <a:pt x="459" y="212"/>
                  </a:lnTo>
                  <a:lnTo>
                    <a:pt x="474" y="192"/>
                  </a:lnTo>
                  <a:lnTo>
                    <a:pt x="487" y="171"/>
                  </a:lnTo>
                  <a:lnTo>
                    <a:pt x="498" y="148"/>
                  </a:lnTo>
                  <a:lnTo>
                    <a:pt x="506" y="125"/>
                  </a:lnTo>
                  <a:lnTo>
                    <a:pt x="512" y="99"/>
                  </a:lnTo>
                  <a:lnTo>
                    <a:pt x="516" y="74"/>
                  </a:lnTo>
                  <a:lnTo>
                    <a:pt x="518" y="47"/>
                  </a:lnTo>
                  <a:lnTo>
                    <a:pt x="516" y="38"/>
                  </a:lnTo>
                  <a:lnTo>
                    <a:pt x="513" y="29"/>
                  </a:lnTo>
                  <a:lnTo>
                    <a:pt x="509" y="21"/>
                  </a:lnTo>
                  <a:lnTo>
                    <a:pt x="503" y="14"/>
                  </a:lnTo>
                  <a:lnTo>
                    <a:pt x="496" y="8"/>
                  </a:lnTo>
                  <a:lnTo>
                    <a:pt x="488" y="4"/>
                  </a:lnTo>
                  <a:lnTo>
                    <a:pt x="480" y="1"/>
                  </a:lnTo>
                  <a:lnTo>
                    <a:pt x="470" y="0"/>
                  </a:lnTo>
                  <a:close/>
                  <a:moveTo>
                    <a:pt x="259" y="212"/>
                  </a:moveTo>
                  <a:lnTo>
                    <a:pt x="245" y="210"/>
                  </a:lnTo>
                  <a:lnTo>
                    <a:pt x="231" y="209"/>
                  </a:lnTo>
                  <a:lnTo>
                    <a:pt x="219" y="206"/>
                  </a:lnTo>
                  <a:lnTo>
                    <a:pt x="206" y="203"/>
                  </a:lnTo>
                  <a:lnTo>
                    <a:pt x="194" y="197"/>
                  </a:lnTo>
                  <a:lnTo>
                    <a:pt x="182" y="192"/>
                  </a:lnTo>
                  <a:lnTo>
                    <a:pt x="171" y="186"/>
                  </a:lnTo>
                  <a:lnTo>
                    <a:pt x="161" y="178"/>
                  </a:lnTo>
                  <a:lnTo>
                    <a:pt x="151" y="171"/>
                  </a:lnTo>
                  <a:lnTo>
                    <a:pt x="142" y="161"/>
                  </a:lnTo>
                  <a:lnTo>
                    <a:pt x="133" y="151"/>
                  </a:lnTo>
                  <a:lnTo>
                    <a:pt x="125" y="141"/>
                  </a:lnTo>
                  <a:lnTo>
                    <a:pt x="118" y="132"/>
                  </a:lnTo>
                  <a:lnTo>
                    <a:pt x="112" y="119"/>
                  </a:lnTo>
                  <a:lnTo>
                    <a:pt x="107" y="108"/>
                  </a:lnTo>
                  <a:lnTo>
                    <a:pt x="102" y="95"/>
                  </a:lnTo>
                  <a:lnTo>
                    <a:pt x="415" y="95"/>
                  </a:lnTo>
                  <a:lnTo>
                    <a:pt x="411" y="108"/>
                  </a:lnTo>
                  <a:lnTo>
                    <a:pt x="405" y="119"/>
                  </a:lnTo>
                  <a:lnTo>
                    <a:pt x="400" y="132"/>
                  </a:lnTo>
                  <a:lnTo>
                    <a:pt x="393" y="141"/>
                  </a:lnTo>
                  <a:lnTo>
                    <a:pt x="384" y="151"/>
                  </a:lnTo>
                  <a:lnTo>
                    <a:pt x="376" y="161"/>
                  </a:lnTo>
                  <a:lnTo>
                    <a:pt x="367" y="171"/>
                  </a:lnTo>
                  <a:lnTo>
                    <a:pt x="358" y="178"/>
                  </a:lnTo>
                  <a:lnTo>
                    <a:pt x="346" y="186"/>
                  </a:lnTo>
                  <a:lnTo>
                    <a:pt x="335" y="192"/>
                  </a:lnTo>
                  <a:lnTo>
                    <a:pt x="324" y="197"/>
                  </a:lnTo>
                  <a:lnTo>
                    <a:pt x="311" y="203"/>
                  </a:lnTo>
                  <a:lnTo>
                    <a:pt x="299" y="206"/>
                  </a:lnTo>
                  <a:lnTo>
                    <a:pt x="286" y="209"/>
                  </a:lnTo>
                  <a:lnTo>
                    <a:pt x="272" y="210"/>
                  </a:lnTo>
                  <a:lnTo>
                    <a:pt x="259" y="2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5" name="Freeform 10"/>
            <p:cNvSpPr>
              <a:spLocks noEditPoints="1"/>
            </p:cNvSpPr>
            <p:nvPr/>
          </p:nvSpPr>
          <p:spPr bwMode="auto">
            <a:xfrm>
              <a:off x="295275" y="7958138"/>
              <a:ext cx="273050" cy="161925"/>
            </a:xfrm>
            <a:custGeom>
              <a:avLst/>
              <a:gdLst>
                <a:gd name="T0" fmla="*/ 48 w 518"/>
                <a:gd name="T1" fmla="*/ 0 h 307"/>
                <a:gd name="T2" fmla="*/ 30 w 518"/>
                <a:gd name="T3" fmla="*/ 4 h 307"/>
                <a:gd name="T4" fmla="*/ 14 w 518"/>
                <a:gd name="T5" fmla="*/ 14 h 307"/>
                <a:gd name="T6" fmla="*/ 5 w 518"/>
                <a:gd name="T7" fmla="*/ 29 h 307"/>
                <a:gd name="T8" fmla="*/ 0 w 518"/>
                <a:gd name="T9" fmla="*/ 47 h 307"/>
                <a:gd name="T10" fmla="*/ 6 w 518"/>
                <a:gd name="T11" fmla="*/ 99 h 307"/>
                <a:gd name="T12" fmla="*/ 21 w 518"/>
                <a:gd name="T13" fmla="*/ 148 h 307"/>
                <a:gd name="T14" fmla="*/ 45 w 518"/>
                <a:gd name="T15" fmla="*/ 192 h 307"/>
                <a:gd name="T16" fmla="*/ 78 w 518"/>
                <a:gd name="T17" fmla="*/ 231 h 307"/>
                <a:gd name="T18" fmla="*/ 115 w 518"/>
                <a:gd name="T19" fmla="*/ 262 h 307"/>
                <a:gd name="T20" fmla="*/ 159 w 518"/>
                <a:gd name="T21" fmla="*/ 286 h 307"/>
                <a:gd name="T22" fmla="*/ 208 w 518"/>
                <a:gd name="T23" fmla="*/ 301 h 307"/>
                <a:gd name="T24" fmla="*/ 260 w 518"/>
                <a:gd name="T25" fmla="*/ 307 h 307"/>
                <a:gd name="T26" fmla="*/ 312 w 518"/>
                <a:gd name="T27" fmla="*/ 301 h 307"/>
                <a:gd name="T28" fmla="*/ 361 w 518"/>
                <a:gd name="T29" fmla="*/ 286 h 307"/>
                <a:gd name="T30" fmla="*/ 404 w 518"/>
                <a:gd name="T31" fmla="*/ 262 h 307"/>
                <a:gd name="T32" fmla="*/ 442 w 518"/>
                <a:gd name="T33" fmla="*/ 231 h 307"/>
                <a:gd name="T34" fmla="*/ 474 w 518"/>
                <a:gd name="T35" fmla="*/ 192 h 307"/>
                <a:gd name="T36" fmla="*/ 498 w 518"/>
                <a:gd name="T37" fmla="*/ 148 h 307"/>
                <a:gd name="T38" fmla="*/ 514 w 518"/>
                <a:gd name="T39" fmla="*/ 99 h 307"/>
                <a:gd name="T40" fmla="*/ 518 w 518"/>
                <a:gd name="T41" fmla="*/ 47 h 307"/>
                <a:gd name="T42" fmla="*/ 515 w 518"/>
                <a:gd name="T43" fmla="*/ 29 h 307"/>
                <a:gd name="T44" fmla="*/ 504 w 518"/>
                <a:gd name="T45" fmla="*/ 14 h 307"/>
                <a:gd name="T46" fmla="*/ 490 w 518"/>
                <a:gd name="T47" fmla="*/ 4 h 307"/>
                <a:gd name="T48" fmla="*/ 470 w 518"/>
                <a:gd name="T49" fmla="*/ 0 h 307"/>
                <a:gd name="T50" fmla="*/ 246 w 518"/>
                <a:gd name="T51" fmla="*/ 210 h 307"/>
                <a:gd name="T52" fmla="*/ 219 w 518"/>
                <a:gd name="T53" fmla="*/ 206 h 307"/>
                <a:gd name="T54" fmla="*/ 195 w 518"/>
                <a:gd name="T55" fmla="*/ 197 h 307"/>
                <a:gd name="T56" fmla="*/ 171 w 518"/>
                <a:gd name="T57" fmla="*/ 186 h 307"/>
                <a:gd name="T58" fmla="*/ 152 w 518"/>
                <a:gd name="T59" fmla="*/ 171 h 307"/>
                <a:gd name="T60" fmla="*/ 134 w 518"/>
                <a:gd name="T61" fmla="*/ 151 h 307"/>
                <a:gd name="T62" fmla="*/ 120 w 518"/>
                <a:gd name="T63" fmla="*/ 132 h 307"/>
                <a:gd name="T64" fmla="*/ 107 w 518"/>
                <a:gd name="T65" fmla="*/ 108 h 307"/>
                <a:gd name="T66" fmla="*/ 416 w 518"/>
                <a:gd name="T67" fmla="*/ 95 h 307"/>
                <a:gd name="T68" fmla="*/ 407 w 518"/>
                <a:gd name="T69" fmla="*/ 119 h 307"/>
                <a:gd name="T70" fmla="*/ 393 w 518"/>
                <a:gd name="T71" fmla="*/ 141 h 307"/>
                <a:gd name="T72" fmla="*/ 378 w 518"/>
                <a:gd name="T73" fmla="*/ 161 h 307"/>
                <a:gd name="T74" fmla="*/ 358 w 518"/>
                <a:gd name="T75" fmla="*/ 178 h 307"/>
                <a:gd name="T76" fmla="*/ 336 w 518"/>
                <a:gd name="T77" fmla="*/ 192 h 307"/>
                <a:gd name="T78" fmla="*/ 312 w 518"/>
                <a:gd name="T79" fmla="*/ 203 h 307"/>
                <a:gd name="T80" fmla="*/ 287 w 518"/>
                <a:gd name="T81" fmla="*/ 209 h 307"/>
                <a:gd name="T82" fmla="*/ 260 w 518"/>
                <a:gd name="T83" fmla="*/ 212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8" h="307">
                  <a:moveTo>
                    <a:pt x="470" y="0"/>
                  </a:moveTo>
                  <a:lnTo>
                    <a:pt x="48" y="0"/>
                  </a:lnTo>
                  <a:lnTo>
                    <a:pt x="40" y="1"/>
                  </a:lnTo>
                  <a:lnTo>
                    <a:pt x="30" y="4"/>
                  </a:lnTo>
                  <a:lnTo>
                    <a:pt x="21" y="8"/>
                  </a:lnTo>
                  <a:lnTo>
                    <a:pt x="14" y="14"/>
                  </a:lnTo>
                  <a:lnTo>
                    <a:pt x="9" y="21"/>
                  </a:lnTo>
                  <a:lnTo>
                    <a:pt x="5" y="29"/>
                  </a:lnTo>
                  <a:lnTo>
                    <a:pt x="2" y="38"/>
                  </a:lnTo>
                  <a:lnTo>
                    <a:pt x="0" y="47"/>
                  </a:lnTo>
                  <a:lnTo>
                    <a:pt x="2" y="74"/>
                  </a:lnTo>
                  <a:lnTo>
                    <a:pt x="6" y="99"/>
                  </a:lnTo>
                  <a:lnTo>
                    <a:pt x="13" y="125"/>
                  </a:lnTo>
                  <a:lnTo>
                    <a:pt x="21" y="148"/>
                  </a:lnTo>
                  <a:lnTo>
                    <a:pt x="33" y="171"/>
                  </a:lnTo>
                  <a:lnTo>
                    <a:pt x="45" y="192"/>
                  </a:lnTo>
                  <a:lnTo>
                    <a:pt x="61" y="212"/>
                  </a:lnTo>
                  <a:lnTo>
                    <a:pt x="78" y="231"/>
                  </a:lnTo>
                  <a:lnTo>
                    <a:pt x="96" y="247"/>
                  </a:lnTo>
                  <a:lnTo>
                    <a:pt x="115" y="262"/>
                  </a:lnTo>
                  <a:lnTo>
                    <a:pt x="136" y="275"/>
                  </a:lnTo>
                  <a:lnTo>
                    <a:pt x="159" y="286"/>
                  </a:lnTo>
                  <a:lnTo>
                    <a:pt x="183" y="294"/>
                  </a:lnTo>
                  <a:lnTo>
                    <a:pt x="208" y="301"/>
                  </a:lnTo>
                  <a:lnTo>
                    <a:pt x="233" y="305"/>
                  </a:lnTo>
                  <a:lnTo>
                    <a:pt x="260" y="307"/>
                  </a:lnTo>
                  <a:lnTo>
                    <a:pt x="287" y="305"/>
                  </a:lnTo>
                  <a:lnTo>
                    <a:pt x="312" y="301"/>
                  </a:lnTo>
                  <a:lnTo>
                    <a:pt x="337" y="294"/>
                  </a:lnTo>
                  <a:lnTo>
                    <a:pt x="361" y="286"/>
                  </a:lnTo>
                  <a:lnTo>
                    <a:pt x="383" y="275"/>
                  </a:lnTo>
                  <a:lnTo>
                    <a:pt x="404" y="262"/>
                  </a:lnTo>
                  <a:lnTo>
                    <a:pt x="424" y="247"/>
                  </a:lnTo>
                  <a:lnTo>
                    <a:pt x="442" y="231"/>
                  </a:lnTo>
                  <a:lnTo>
                    <a:pt x="459" y="212"/>
                  </a:lnTo>
                  <a:lnTo>
                    <a:pt x="474" y="192"/>
                  </a:lnTo>
                  <a:lnTo>
                    <a:pt x="487" y="171"/>
                  </a:lnTo>
                  <a:lnTo>
                    <a:pt x="498" y="148"/>
                  </a:lnTo>
                  <a:lnTo>
                    <a:pt x="507" y="125"/>
                  </a:lnTo>
                  <a:lnTo>
                    <a:pt x="514" y="99"/>
                  </a:lnTo>
                  <a:lnTo>
                    <a:pt x="517" y="74"/>
                  </a:lnTo>
                  <a:lnTo>
                    <a:pt x="518" y="47"/>
                  </a:lnTo>
                  <a:lnTo>
                    <a:pt x="518" y="38"/>
                  </a:lnTo>
                  <a:lnTo>
                    <a:pt x="515" y="29"/>
                  </a:lnTo>
                  <a:lnTo>
                    <a:pt x="511" y="21"/>
                  </a:lnTo>
                  <a:lnTo>
                    <a:pt x="504" y="14"/>
                  </a:lnTo>
                  <a:lnTo>
                    <a:pt x="497" y="8"/>
                  </a:lnTo>
                  <a:lnTo>
                    <a:pt x="490" y="4"/>
                  </a:lnTo>
                  <a:lnTo>
                    <a:pt x="480" y="1"/>
                  </a:lnTo>
                  <a:lnTo>
                    <a:pt x="470" y="0"/>
                  </a:lnTo>
                  <a:close/>
                  <a:moveTo>
                    <a:pt x="260" y="212"/>
                  </a:moveTo>
                  <a:lnTo>
                    <a:pt x="246" y="210"/>
                  </a:lnTo>
                  <a:lnTo>
                    <a:pt x="233" y="209"/>
                  </a:lnTo>
                  <a:lnTo>
                    <a:pt x="219" y="206"/>
                  </a:lnTo>
                  <a:lnTo>
                    <a:pt x="207" y="203"/>
                  </a:lnTo>
                  <a:lnTo>
                    <a:pt x="195" y="197"/>
                  </a:lnTo>
                  <a:lnTo>
                    <a:pt x="183" y="192"/>
                  </a:lnTo>
                  <a:lnTo>
                    <a:pt x="171" y="186"/>
                  </a:lnTo>
                  <a:lnTo>
                    <a:pt x="162" y="178"/>
                  </a:lnTo>
                  <a:lnTo>
                    <a:pt x="152" y="171"/>
                  </a:lnTo>
                  <a:lnTo>
                    <a:pt x="142" y="161"/>
                  </a:lnTo>
                  <a:lnTo>
                    <a:pt x="134" y="151"/>
                  </a:lnTo>
                  <a:lnTo>
                    <a:pt x="127" y="141"/>
                  </a:lnTo>
                  <a:lnTo>
                    <a:pt x="120" y="132"/>
                  </a:lnTo>
                  <a:lnTo>
                    <a:pt x="113" y="119"/>
                  </a:lnTo>
                  <a:lnTo>
                    <a:pt x="107" y="108"/>
                  </a:lnTo>
                  <a:lnTo>
                    <a:pt x="103" y="95"/>
                  </a:lnTo>
                  <a:lnTo>
                    <a:pt x="416" y="95"/>
                  </a:lnTo>
                  <a:lnTo>
                    <a:pt x="411" y="108"/>
                  </a:lnTo>
                  <a:lnTo>
                    <a:pt x="407" y="119"/>
                  </a:lnTo>
                  <a:lnTo>
                    <a:pt x="400" y="132"/>
                  </a:lnTo>
                  <a:lnTo>
                    <a:pt x="393" y="141"/>
                  </a:lnTo>
                  <a:lnTo>
                    <a:pt x="386" y="151"/>
                  </a:lnTo>
                  <a:lnTo>
                    <a:pt x="378" y="161"/>
                  </a:lnTo>
                  <a:lnTo>
                    <a:pt x="368" y="171"/>
                  </a:lnTo>
                  <a:lnTo>
                    <a:pt x="358" y="178"/>
                  </a:lnTo>
                  <a:lnTo>
                    <a:pt x="347" y="186"/>
                  </a:lnTo>
                  <a:lnTo>
                    <a:pt x="336" y="192"/>
                  </a:lnTo>
                  <a:lnTo>
                    <a:pt x="324" y="197"/>
                  </a:lnTo>
                  <a:lnTo>
                    <a:pt x="312" y="203"/>
                  </a:lnTo>
                  <a:lnTo>
                    <a:pt x="299" y="206"/>
                  </a:lnTo>
                  <a:lnTo>
                    <a:pt x="287" y="209"/>
                  </a:lnTo>
                  <a:lnTo>
                    <a:pt x="274" y="210"/>
                  </a:lnTo>
                  <a:lnTo>
                    <a:pt x="260" y="2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6" name="Freeform 11"/>
            <p:cNvSpPr>
              <a:spLocks/>
            </p:cNvSpPr>
            <p:nvPr/>
          </p:nvSpPr>
          <p:spPr bwMode="auto">
            <a:xfrm>
              <a:off x="-176213" y="7669213"/>
              <a:ext cx="682625" cy="650875"/>
            </a:xfrm>
            <a:custGeom>
              <a:avLst/>
              <a:gdLst>
                <a:gd name="T0" fmla="*/ 725 w 1289"/>
                <a:gd name="T1" fmla="*/ 198 h 1230"/>
                <a:gd name="T2" fmla="*/ 878 w 1289"/>
                <a:gd name="T3" fmla="*/ 167 h 1230"/>
                <a:gd name="T4" fmla="*/ 1025 w 1289"/>
                <a:gd name="T5" fmla="*/ 146 h 1230"/>
                <a:gd name="T6" fmla="*/ 1087 w 1289"/>
                <a:gd name="T7" fmla="*/ 151 h 1230"/>
                <a:gd name="T8" fmla="*/ 1010 w 1289"/>
                <a:gd name="T9" fmla="*/ 471 h 1230"/>
                <a:gd name="T10" fmla="*/ 1014 w 1289"/>
                <a:gd name="T11" fmla="*/ 507 h 1230"/>
                <a:gd name="T12" fmla="*/ 1042 w 1289"/>
                <a:gd name="T13" fmla="*/ 530 h 1230"/>
                <a:gd name="T14" fmla="*/ 1079 w 1289"/>
                <a:gd name="T15" fmla="*/ 526 h 1230"/>
                <a:gd name="T16" fmla="*/ 1101 w 1289"/>
                <a:gd name="T17" fmla="*/ 498 h 1230"/>
                <a:gd name="T18" fmla="*/ 1204 w 1289"/>
                <a:gd name="T19" fmla="*/ 512 h 1230"/>
                <a:gd name="T20" fmla="*/ 1227 w 1289"/>
                <a:gd name="T21" fmla="*/ 530 h 1230"/>
                <a:gd name="T22" fmla="*/ 1255 w 1289"/>
                <a:gd name="T23" fmla="*/ 530 h 1230"/>
                <a:gd name="T24" fmla="*/ 1283 w 1289"/>
                <a:gd name="T25" fmla="*/ 507 h 1230"/>
                <a:gd name="T26" fmla="*/ 1288 w 1289"/>
                <a:gd name="T27" fmla="*/ 471 h 1230"/>
                <a:gd name="T28" fmla="*/ 1185 w 1289"/>
                <a:gd name="T29" fmla="*/ 125 h 1230"/>
                <a:gd name="T30" fmla="*/ 1161 w 1289"/>
                <a:gd name="T31" fmla="*/ 88 h 1230"/>
                <a:gd name="T32" fmla="*/ 1108 w 1289"/>
                <a:gd name="T33" fmla="*/ 59 h 1230"/>
                <a:gd name="T34" fmla="*/ 1031 w 1289"/>
                <a:gd name="T35" fmla="*/ 49 h 1230"/>
                <a:gd name="T36" fmla="*/ 866 w 1289"/>
                <a:gd name="T37" fmla="*/ 73 h 1230"/>
                <a:gd name="T38" fmla="*/ 720 w 1289"/>
                <a:gd name="T39" fmla="*/ 102 h 1230"/>
                <a:gd name="T40" fmla="*/ 689 w 1289"/>
                <a:gd name="T41" fmla="*/ 29 h 1230"/>
                <a:gd name="T42" fmla="*/ 662 w 1289"/>
                <a:gd name="T43" fmla="*/ 4 h 1230"/>
                <a:gd name="T44" fmla="*/ 626 w 1289"/>
                <a:gd name="T45" fmla="*/ 4 h 1230"/>
                <a:gd name="T46" fmla="*/ 600 w 1289"/>
                <a:gd name="T47" fmla="*/ 29 h 1230"/>
                <a:gd name="T48" fmla="*/ 568 w 1289"/>
                <a:gd name="T49" fmla="*/ 102 h 1230"/>
                <a:gd name="T50" fmla="*/ 424 w 1289"/>
                <a:gd name="T51" fmla="*/ 73 h 1230"/>
                <a:gd name="T52" fmla="*/ 257 w 1289"/>
                <a:gd name="T53" fmla="*/ 49 h 1230"/>
                <a:gd name="T54" fmla="*/ 180 w 1289"/>
                <a:gd name="T55" fmla="*/ 59 h 1230"/>
                <a:gd name="T56" fmla="*/ 128 w 1289"/>
                <a:gd name="T57" fmla="*/ 88 h 1230"/>
                <a:gd name="T58" fmla="*/ 103 w 1289"/>
                <a:gd name="T59" fmla="*/ 125 h 1230"/>
                <a:gd name="T60" fmla="*/ 2 w 1289"/>
                <a:gd name="T61" fmla="*/ 471 h 1230"/>
                <a:gd name="T62" fmla="*/ 4 w 1289"/>
                <a:gd name="T63" fmla="*/ 507 h 1230"/>
                <a:gd name="T64" fmla="*/ 34 w 1289"/>
                <a:gd name="T65" fmla="*/ 530 h 1230"/>
                <a:gd name="T66" fmla="*/ 69 w 1289"/>
                <a:gd name="T67" fmla="*/ 526 h 1230"/>
                <a:gd name="T68" fmla="*/ 93 w 1289"/>
                <a:gd name="T69" fmla="*/ 498 h 1230"/>
                <a:gd name="T70" fmla="*/ 194 w 1289"/>
                <a:gd name="T71" fmla="*/ 512 h 1230"/>
                <a:gd name="T72" fmla="*/ 218 w 1289"/>
                <a:gd name="T73" fmla="*/ 530 h 1230"/>
                <a:gd name="T74" fmla="*/ 247 w 1289"/>
                <a:gd name="T75" fmla="*/ 530 h 1230"/>
                <a:gd name="T76" fmla="*/ 275 w 1289"/>
                <a:gd name="T77" fmla="*/ 507 h 1230"/>
                <a:gd name="T78" fmla="*/ 278 w 1289"/>
                <a:gd name="T79" fmla="*/ 471 h 1230"/>
                <a:gd name="T80" fmla="*/ 202 w 1289"/>
                <a:gd name="T81" fmla="*/ 151 h 1230"/>
                <a:gd name="T82" fmla="*/ 264 w 1289"/>
                <a:gd name="T83" fmla="*/ 146 h 1230"/>
                <a:gd name="T84" fmla="*/ 411 w 1289"/>
                <a:gd name="T85" fmla="*/ 167 h 1230"/>
                <a:gd name="T86" fmla="*/ 564 w 1289"/>
                <a:gd name="T87" fmla="*/ 198 h 1230"/>
                <a:gd name="T88" fmla="*/ 477 w 1289"/>
                <a:gd name="T89" fmla="*/ 1136 h 1230"/>
                <a:gd name="T90" fmla="*/ 448 w 1289"/>
                <a:gd name="T91" fmla="*/ 1155 h 1230"/>
                <a:gd name="T92" fmla="*/ 441 w 1289"/>
                <a:gd name="T93" fmla="*/ 1192 h 1230"/>
                <a:gd name="T94" fmla="*/ 460 w 1289"/>
                <a:gd name="T95" fmla="*/ 1221 h 1230"/>
                <a:gd name="T96" fmla="*/ 801 w 1289"/>
                <a:gd name="T97" fmla="*/ 1230 h 1230"/>
                <a:gd name="T98" fmla="*/ 835 w 1289"/>
                <a:gd name="T99" fmla="*/ 1216 h 1230"/>
                <a:gd name="T100" fmla="*/ 849 w 1289"/>
                <a:gd name="T101" fmla="*/ 1182 h 1230"/>
                <a:gd name="T102" fmla="*/ 835 w 1289"/>
                <a:gd name="T103" fmla="*/ 1148 h 1230"/>
                <a:gd name="T104" fmla="*/ 801 w 1289"/>
                <a:gd name="T105" fmla="*/ 1134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9" h="1230">
                  <a:moveTo>
                    <a:pt x="801" y="1134"/>
                  </a:moveTo>
                  <a:lnTo>
                    <a:pt x="692" y="1134"/>
                  </a:lnTo>
                  <a:lnTo>
                    <a:pt x="692" y="203"/>
                  </a:lnTo>
                  <a:lnTo>
                    <a:pt x="725" y="198"/>
                  </a:lnTo>
                  <a:lnTo>
                    <a:pt x="759" y="192"/>
                  </a:lnTo>
                  <a:lnTo>
                    <a:pt x="795" y="185"/>
                  </a:lnTo>
                  <a:lnTo>
                    <a:pt x="833" y="176"/>
                  </a:lnTo>
                  <a:lnTo>
                    <a:pt x="878" y="167"/>
                  </a:lnTo>
                  <a:lnTo>
                    <a:pt x="922" y="158"/>
                  </a:lnTo>
                  <a:lnTo>
                    <a:pt x="964" y="151"/>
                  </a:lnTo>
                  <a:lnTo>
                    <a:pt x="1003" y="147"/>
                  </a:lnTo>
                  <a:lnTo>
                    <a:pt x="1025" y="146"/>
                  </a:lnTo>
                  <a:lnTo>
                    <a:pt x="1044" y="144"/>
                  </a:lnTo>
                  <a:lnTo>
                    <a:pt x="1059" y="146"/>
                  </a:lnTo>
                  <a:lnTo>
                    <a:pt x="1070" y="147"/>
                  </a:lnTo>
                  <a:lnTo>
                    <a:pt x="1087" y="151"/>
                  </a:lnTo>
                  <a:lnTo>
                    <a:pt x="1094" y="157"/>
                  </a:lnTo>
                  <a:lnTo>
                    <a:pt x="1097" y="160"/>
                  </a:lnTo>
                  <a:lnTo>
                    <a:pt x="1101" y="169"/>
                  </a:lnTo>
                  <a:lnTo>
                    <a:pt x="1010" y="471"/>
                  </a:lnTo>
                  <a:lnTo>
                    <a:pt x="1009" y="479"/>
                  </a:lnTo>
                  <a:lnTo>
                    <a:pt x="1009" y="489"/>
                  </a:lnTo>
                  <a:lnTo>
                    <a:pt x="1010" y="499"/>
                  </a:lnTo>
                  <a:lnTo>
                    <a:pt x="1014" y="507"/>
                  </a:lnTo>
                  <a:lnTo>
                    <a:pt x="1018" y="514"/>
                  </a:lnTo>
                  <a:lnTo>
                    <a:pt x="1025" y="521"/>
                  </a:lnTo>
                  <a:lnTo>
                    <a:pt x="1032" y="526"/>
                  </a:lnTo>
                  <a:lnTo>
                    <a:pt x="1042" y="530"/>
                  </a:lnTo>
                  <a:lnTo>
                    <a:pt x="1052" y="531"/>
                  </a:lnTo>
                  <a:lnTo>
                    <a:pt x="1060" y="531"/>
                  </a:lnTo>
                  <a:lnTo>
                    <a:pt x="1070" y="530"/>
                  </a:lnTo>
                  <a:lnTo>
                    <a:pt x="1079" y="526"/>
                  </a:lnTo>
                  <a:lnTo>
                    <a:pt x="1086" y="521"/>
                  </a:lnTo>
                  <a:lnTo>
                    <a:pt x="1093" y="514"/>
                  </a:lnTo>
                  <a:lnTo>
                    <a:pt x="1097" y="507"/>
                  </a:lnTo>
                  <a:lnTo>
                    <a:pt x="1101" y="498"/>
                  </a:lnTo>
                  <a:lnTo>
                    <a:pt x="1149" y="341"/>
                  </a:lnTo>
                  <a:lnTo>
                    <a:pt x="1197" y="498"/>
                  </a:lnTo>
                  <a:lnTo>
                    <a:pt x="1199" y="505"/>
                  </a:lnTo>
                  <a:lnTo>
                    <a:pt x="1204" y="512"/>
                  </a:lnTo>
                  <a:lnTo>
                    <a:pt x="1208" y="517"/>
                  </a:lnTo>
                  <a:lnTo>
                    <a:pt x="1213" y="523"/>
                  </a:lnTo>
                  <a:lnTo>
                    <a:pt x="1220" y="527"/>
                  </a:lnTo>
                  <a:lnTo>
                    <a:pt x="1227" y="530"/>
                  </a:lnTo>
                  <a:lnTo>
                    <a:pt x="1234" y="531"/>
                  </a:lnTo>
                  <a:lnTo>
                    <a:pt x="1241" y="531"/>
                  </a:lnTo>
                  <a:lnTo>
                    <a:pt x="1248" y="531"/>
                  </a:lnTo>
                  <a:lnTo>
                    <a:pt x="1255" y="530"/>
                  </a:lnTo>
                  <a:lnTo>
                    <a:pt x="1264" y="526"/>
                  </a:lnTo>
                  <a:lnTo>
                    <a:pt x="1272" y="521"/>
                  </a:lnTo>
                  <a:lnTo>
                    <a:pt x="1278" y="514"/>
                  </a:lnTo>
                  <a:lnTo>
                    <a:pt x="1283" y="507"/>
                  </a:lnTo>
                  <a:lnTo>
                    <a:pt x="1288" y="499"/>
                  </a:lnTo>
                  <a:lnTo>
                    <a:pt x="1289" y="489"/>
                  </a:lnTo>
                  <a:lnTo>
                    <a:pt x="1289" y="479"/>
                  </a:lnTo>
                  <a:lnTo>
                    <a:pt x="1288" y="471"/>
                  </a:lnTo>
                  <a:lnTo>
                    <a:pt x="1195" y="167"/>
                  </a:lnTo>
                  <a:lnTo>
                    <a:pt x="1194" y="151"/>
                  </a:lnTo>
                  <a:lnTo>
                    <a:pt x="1191" y="137"/>
                  </a:lnTo>
                  <a:lnTo>
                    <a:pt x="1185" y="125"/>
                  </a:lnTo>
                  <a:lnTo>
                    <a:pt x="1181" y="113"/>
                  </a:lnTo>
                  <a:lnTo>
                    <a:pt x="1174" y="104"/>
                  </a:lnTo>
                  <a:lnTo>
                    <a:pt x="1167" y="95"/>
                  </a:lnTo>
                  <a:lnTo>
                    <a:pt x="1161" y="88"/>
                  </a:lnTo>
                  <a:lnTo>
                    <a:pt x="1154" y="83"/>
                  </a:lnTo>
                  <a:lnTo>
                    <a:pt x="1140" y="73"/>
                  </a:lnTo>
                  <a:lnTo>
                    <a:pt x="1125" y="64"/>
                  </a:lnTo>
                  <a:lnTo>
                    <a:pt x="1108" y="59"/>
                  </a:lnTo>
                  <a:lnTo>
                    <a:pt x="1091" y="54"/>
                  </a:lnTo>
                  <a:lnTo>
                    <a:pt x="1072" y="52"/>
                  </a:lnTo>
                  <a:lnTo>
                    <a:pt x="1052" y="50"/>
                  </a:lnTo>
                  <a:lnTo>
                    <a:pt x="1031" y="49"/>
                  </a:lnTo>
                  <a:lnTo>
                    <a:pt x="1010" y="50"/>
                  </a:lnTo>
                  <a:lnTo>
                    <a:pt x="964" y="54"/>
                  </a:lnTo>
                  <a:lnTo>
                    <a:pt x="916" y="63"/>
                  </a:lnTo>
                  <a:lnTo>
                    <a:pt x="866" y="73"/>
                  </a:lnTo>
                  <a:lnTo>
                    <a:pt x="814" y="83"/>
                  </a:lnTo>
                  <a:lnTo>
                    <a:pt x="781" y="90"/>
                  </a:lnTo>
                  <a:lnTo>
                    <a:pt x="749" y="97"/>
                  </a:lnTo>
                  <a:lnTo>
                    <a:pt x="720" y="102"/>
                  </a:lnTo>
                  <a:lnTo>
                    <a:pt x="692" y="106"/>
                  </a:lnTo>
                  <a:lnTo>
                    <a:pt x="692" y="47"/>
                  </a:lnTo>
                  <a:lnTo>
                    <a:pt x="692" y="39"/>
                  </a:lnTo>
                  <a:lnTo>
                    <a:pt x="689" y="29"/>
                  </a:lnTo>
                  <a:lnTo>
                    <a:pt x="683" y="21"/>
                  </a:lnTo>
                  <a:lnTo>
                    <a:pt x="678" y="14"/>
                  </a:lnTo>
                  <a:lnTo>
                    <a:pt x="671" y="8"/>
                  </a:lnTo>
                  <a:lnTo>
                    <a:pt x="662" y="4"/>
                  </a:lnTo>
                  <a:lnTo>
                    <a:pt x="654" y="1"/>
                  </a:lnTo>
                  <a:lnTo>
                    <a:pt x="644" y="0"/>
                  </a:lnTo>
                  <a:lnTo>
                    <a:pt x="634" y="1"/>
                  </a:lnTo>
                  <a:lnTo>
                    <a:pt x="626" y="4"/>
                  </a:lnTo>
                  <a:lnTo>
                    <a:pt x="617" y="8"/>
                  </a:lnTo>
                  <a:lnTo>
                    <a:pt x="610" y="14"/>
                  </a:lnTo>
                  <a:lnTo>
                    <a:pt x="605" y="21"/>
                  </a:lnTo>
                  <a:lnTo>
                    <a:pt x="600" y="29"/>
                  </a:lnTo>
                  <a:lnTo>
                    <a:pt x="598" y="39"/>
                  </a:lnTo>
                  <a:lnTo>
                    <a:pt x="596" y="47"/>
                  </a:lnTo>
                  <a:lnTo>
                    <a:pt x="596" y="106"/>
                  </a:lnTo>
                  <a:lnTo>
                    <a:pt x="568" y="102"/>
                  </a:lnTo>
                  <a:lnTo>
                    <a:pt x="539" y="97"/>
                  </a:lnTo>
                  <a:lnTo>
                    <a:pt x="508" y="90"/>
                  </a:lnTo>
                  <a:lnTo>
                    <a:pt x="476" y="83"/>
                  </a:lnTo>
                  <a:lnTo>
                    <a:pt x="424" y="73"/>
                  </a:lnTo>
                  <a:lnTo>
                    <a:pt x="373" y="63"/>
                  </a:lnTo>
                  <a:lnTo>
                    <a:pt x="324" y="54"/>
                  </a:lnTo>
                  <a:lnTo>
                    <a:pt x="279" y="50"/>
                  </a:lnTo>
                  <a:lnTo>
                    <a:pt x="257" y="49"/>
                  </a:lnTo>
                  <a:lnTo>
                    <a:pt x="236" y="50"/>
                  </a:lnTo>
                  <a:lnTo>
                    <a:pt x="216" y="52"/>
                  </a:lnTo>
                  <a:lnTo>
                    <a:pt x="198" y="54"/>
                  </a:lnTo>
                  <a:lnTo>
                    <a:pt x="180" y="59"/>
                  </a:lnTo>
                  <a:lnTo>
                    <a:pt x="163" y="64"/>
                  </a:lnTo>
                  <a:lnTo>
                    <a:pt x="149" y="73"/>
                  </a:lnTo>
                  <a:lnTo>
                    <a:pt x="135" y="83"/>
                  </a:lnTo>
                  <a:lnTo>
                    <a:pt x="128" y="88"/>
                  </a:lnTo>
                  <a:lnTo>
                    <a:pt x="121" y="95"/>
                  </a:lnTo>
                  <a:lnTo>
                    <a:pt x="114" y="104"/>
                  </a:lnTo>
                  <a:lnTo>
                    <a:pt x="108" y="113"/>
                  </a:lnTo>
                  <a:lnTo>
                    <a:pt x="103" y="125"/>
                  </a:lnTo>
                  <a:lnTo>
                    <a:pt x="98" y="137"/>
                  </a:lnTo>
                  <a:lnTo>
                    <a:pt x="94" y="151"/>
                  </a:lnTo>
                  <a:lnTo>
                    <a:pt x="93" y="167"/>
                  </a:lnTo>
                  <a:lnTo>
                    <a:pt x="2" y="471"/>
                  </a:lnTo>
                  <a:lnTo>
                    <a:pt x="0" y="479"/>
                  </a:lnTo>
                  <a:lnTo>
                    <a:pt x="0" y="489"/>
                  </a:lnTo>
                  <a:lnTo>
                    <a:pt x="2" y="499"/>
                  </a:lnTo>
                  <a:lnTo>
                    <a:pt x="4" y="507"/>
                  </a:lnTo>
                  <a:lnTo>
                    <a:pt x="10" y="514"/>
                  </a:lnTo>
                  <a:lnTo>
                    <a:pt x="17" y="521"/>
                  </a:lnTo>
                  <a:lnTo>
                    <a:pt x="24" y="526"/>
                  </a:lnTo>
                  <a:lnTo>
                    <a:pt x="34" y="530"/>
                  </a:lnTo>
                  <a:lnTo>
                    <a:pt x="42" y="531"/>
                  </a:lnTo>
                  <a:lnTo>
                    <a:pt x="52" y="531"/>
                  </a:lnTo>
                  <a:lnTo>
                    <a:pt x="61" y="530"/>
                  </a:lnTo>
                  <a:lnTo>
                    <a:pt x="69" y="526"/>
                  </a:lnTo>
                  <a:lnTo>
                    <a:pt x="77" y="521"/>
                  </a:lnTo>
                  <a:lnTo>
                    <a:pt x="84" y="514"/>
                  </a:lnTo>
                  <a:lnTo>
                    <a:pt x="89" y="507"/>
                  </a:lnTo>
                  <a:lnTo>
                    <a:pt x="93" y="498"/>
                  </a:lnTo>
                  <a:lnTo>
                    <a:pt x="140" y="341"/>
                  </a:lnTo>
                  <a:lnTo>
                    <a:pt x="187" y="498"/>
                  </a:lnTo>
                  <a:lnTo>
                    <a:pt x="191" y="505"/>
                  </a:lnTo>
                  <a:lnTo>
                    <a:pt x="194" y="512"/>
                  </a:lnTo>
                  <a:lnTo>
                    <a:pt x="199" y="517"/>
                  </a:lnTo>
                  <a:lnTo>
                    <a:pt x="205" y="523"/>
                  </a:lnTo>
                  <a:lnTo>
                    <a:pt x="211" y="527"/>
                  </a:lnTo>
                  <a:lnTo>
                    <a:pt x="218" y="530"/>
                  </a:lnTo>
                  <a:lnTo>
                    <a:pt x="226" y="531"/>
                  </a:lnTo>
                  <a:lnTo>
                    <a:pt x="233" y="531"/>
                  </a:lnTo>
                  <a:lnTo>
                    <a:pt x="240" y="531"/>
                  </a:lnTo>
                  <a:lnTo>
                    <a:pt x="247" y="530"/>
                  </a:lnTo>
                  <a:lnTo>
                    <a:pt x="255" y="526"/>
                  </a:lnTo>
                  <a:lnTo>
                    <a:pt x="264" y="521"/>
                  </a:lnTo>
                  <a:lnTo>
                    <a:pt x="269" y="514"/>
                  </a:lnTo>
                  <a:lnTo>
                    <a:pt x="275" y="507"/>
                  </a:lnTo>
                  <a:lnTo>
                    <a:pt x="278" y="499"/>
                  </a:lnTo>
                  <a:lnTo>
                    <a:pt x="281" y="489"/>
                  </a:lnTo>
                  <a:lnTo>
                    <a:pt x="281" y="479"/>
                  </a:lnTo>
                  <a:lnTo>
                    <a:pt x="278" y="471"/>
                  </a:lnTo>
                  <a:lnTo>
                    <a:pt x="188" y="169"/>
                  </a:lnTo>
                  <a:lnTo>
                    <a:pt x="191" y="160"/>
                  </a:lnTo>
                  <a:lnTo>
                    <a:pt x="194" y="157"/>
                  </a:lnTo>
                  <a:lnTo>
                    <a:pt x="202" y="151"/>
                  </a:lnTo>
                  <a:lnTo>
                    <a:pt x="218" y="147"/>
                  </a:lnTo>
                  <a:lnTo>
                    <a:pt x="230" y="146"/>
                  </a:lnTo>
                  <a:lnTo>
                    <a:pt x="246" y="144"/>
                  </a:lnTo>
                  <a:lnTo>
                    <a:pt x="264" y="146"/>
                  </a:lnTo>
                  <a:lnTo>
                    <a:pt x="285" y="147"/>
                  </a:lnTo>
                  <a:lnTo>
                    <a:pt x="326" y="151"/>
                  </a:lnTo>
                  <a:lnTo>
                    <a:pt x="368" y="158"/>
                  </a:lnTo>
                  <a:lnTo>
                    <a:pt x="411" y="167"/>
                  </a:lnTo>
                  <a:lnTo>
                    <a:pt x="455" y="176"/>
                  </a:lnTo>
                  <a:lnTo>
                    <a:pt x="492" y="185"/>
                  </a:lnTo>
                  <a:lnTo>
                    <a:pt x="529" y="192"/>
                  </a:lnTo>
                  <a:lnTo>
                    <a:pt x="564" y="198"/>
                  </a:lnTo>
                  <a:lnTo>
                    <a:pt x="596" y="203"/>
                  </a:lnTo>
                  <a:lnTo>
                    <a:pt x="596" y="1134"/>
                  </a:lnTo>
                  <a:lnTo>
                    <a:pt x="487" y="1134"/>
                  </a:lnTo>
                  <a:lnTo>
                    <a:pt x="477" y="1136"/>
                  </a:lnTo>
                  <a:lnTo>
                    <a:pt x="469" y="1139"/>
                  </a:lnTo>
                  <a:lnTo>
                    <a:pt x="460" y="1143"/>
                  </a:lnTo>
                  <a:lnTo>
                    <a:pt x="453" y="1148"/>
                  </a:lnTo>
                  <a:lnTo>
                    <a:pt x="448" y="1155"/>
                  </a:lnTo>
                  <a:lnTo>
                    <a:pt x="443" y="1164"/>
                  </a:lnTo>
                  <a:lnTo>
                    <a:pt x="441" y="1172"/>
                  </a:lnTo>
                  <a:lnTo>
                    <a:pt x="439" y="1182"/>
                  </a:lnTo>
                  <a:lnTo>
                    <a:pt x="441" y="1192"/>
                  </a:lnTo>
                  <a:lnTo>
                    <a:pt x="443" y="1200"/>
                  </a:lnTo>
                  <a:lnTo>
                    <a:pt x="448" y="1209"/>
                  </a:lnTo>
                  <a:lnTo>
                    <a:pt x="453" y="1216"/>
                  </a:lnTo>
                  <a:lnTo>
                    <a:pt x="460" y="1221"/>
                  </a:lnTo>
                  <a:lnTo>
                    <a:pt x="469" y="1226"/>
                  </a:lnTo>
                  <a:lnTo>
                    <a:pt x="477" y="1228"/>
                  </a:lnTo>
                  <a:lnTo>
                    <a:pt x="487" y="1230"/>
                  </a:lnTo>
                  <a:lnTo>
                    <a:pt x="801" y="1230"/>
                  </a:lnTo>
                  <a:lnTo>
                    <a:pt x="811" y="1228"/>
                  </a:lnTo>
                  <a:lnTo>
                    <a:pt x="819" y="1226"/>
                  </a:lnTo>
                  <a:lnTo>
                    <a:pt x="828" y="1221"/>
                  </a:lnTo>
                  <a:lnTo>
                    <a:pt x="835" y="1216"/>
                  </a:lnTo>
                  <a:lnTo>
                    <a:pt x="840" y="1209"/>
                  </a:lnTo>
                  <a:lnTo>
                    <a:pt x="846" y="1200"/>
                  </a:lnTo>
                  <a:lnTo>
                    <a:pt x="849" y="1192"/>
                  </a:lnTo>
                  <a:lnTo>
                    <a:pt x="849" y="1182"/>
                  </a:lnTo>
                  <a:lnTo>
                    <a:pt x="849" y="1172"/>
                  </a:lnTo>
                  <a:lnTo>
                    <a:pt x="846" y="1164"/>
                  </a:lnTo>
                  <a:lnTo>
                    <a:pt x="840" y="1155"/>
                  </a:lnTo>
                  <a:lnTo>
                    <a:pt x="835" y="1148"/>
                  </a:lnTo>
                  <a:lnTo>
                    <a:pt x="828" y="1143"/>
                  </a:lnTo>
                  <a:lnTo>
                    <a:pt x="819" y="1139"/>
                  </a:lnTo>
                  <a:lnTo>
                    <a:pt x="811" y="1136"/>
                  </a:lnTo>
                  <a:lnTo>
                    <a:pt x="801" y="11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grpSp>
        <p:nvGrpSpPr>
          <p:cNvPr id="37" name="Group 36"/>
          <p:cNvGrpSpPr/>
          <p:nvPr/>
        </p:nvGrpSpPr>
        <p:grpSpPr>
          <a:xfrm>
            <a:off x="4883956" y="4069131"/>
            <a:ext cx="399997" cy="425208"/>
            <a:chOff x="4903788" y="6208713"/>
            <a:chExt cx="755650" cy="803275"/>
          </a:xfrm>
          <a:solidFill>
            <a:schemeClr val="bg1"/>
          </a:solidFill>
        </p:grpSpPr>
        <p:sp>
          <p:nvSpPr>
            <p:cNvPr id="38" name="Freeform 46"/>
            <p:cNvSpPr>
              <a:spLocks noEditPoints="1"/>
            </p:cNvSpPr>
            <p:nvPr/>
          </p:nvSpPr>
          <p:spPr bwMode="auto">
            <a:xfrm>
              <a:off x="4903788" y="6208713"/>
              <a:ext cx="755650" cy="803275"/>
            </a:xfrm>
            <a:custGeom>
              <a:avLst/>
              <a:gdLst>
                <a:gd name="T0" fmla="*/ 1414 w 1428"/>
                <a:gd name="T1" fmla="*/ 195 h 1517"/>
                <a:gd name="T2" fmla="*/ 1365 w 1428"/>
                <a:gd name="T3" fmla="*/ 92 h 1517"/>
                <a:gd name="T4" fmla="*/ 1279 w 1428"/>
                <a:gd name="T5" fmla="*/ 28 h 1517"/>
                <a:gd name="T6" fmla="*/ 1139 w 1428"/>
                <a:gd name="T7" fmla="*/ 2 h 1517"/>
                <a:gd name="T8" fmla="*/ 189 w 1428"/>
                <a:gd name="T9" fmla="*/ 14 h 1517"/>
                <a:gd name="T10" fmla="*/ 95 w 1428"/>
                <a:gd name="T11" fmla="*/ 59 h 1517"/>
                <a:gd name="T12" fmla="*/ 29 w 1428"/>
                <a:gd name="T13" fmla="*/ 145 h 1517"/>
                <a:gd name="T14" fmla="*/ 1 w 1428"/>
                <a:gd name="T15" fmla="*/ 273 h 1517"/>
                <a:gd name="T16" fmla="*/ 14 w 1428"/>
                <a:gd name="T17" fmla="*/ 410 h 1517"/>
                <a:gd name="T18" fmla="*/ 70 w 1428"/>
                <a:gd name="T19" fmla="*/ 494 h 1517"/>
                <a:gd name="T20" fmla="*/ 174 w 1428"/>
                <a:gd name="T21" fmla="*/ 564 h 1517"/>
                <a:gd name="T22" fmla="*/ 109 w 1428"/>
                <a:gd name="T23" fmla="*/ 662 h 1517"/>
                <a:gd name="T24" fmla="*/ 83 w 1428"/>
                <a:gd name="T25" fmla="*/ 780 h 1517"/>
                <a:gd name="T26" fmla="*/ 92 w 1428"/>
                <a:gd name="T27" fmla="*/ 1257 h 1517"/>
                <a:gd name="T28" fmla="*/ 140 w 1428"/>
                <a:gd name="T29" fmla="*/ 1364 h 1517"/>
                <a:gd name="T30" fmla="*/ 220 w 1428"/>
                <a:gd name="T31" fmla="*/ 1448 h 1517"/>
                <a:gd name="T32" fmla="*/ 324 w 1428"/>
                <a:gd name="T33" fmla="*/ 1500 h 1517"/>
                <a:gd name="T34" fmla="*/ 1000 w 1428"/>
                <a:gd name="T35" fmla="*/ 1517 h 1517"/>
                <a:gd name="T36" fmla="*/ 1119 w 1428"/>
                <a:gd name="T37" fmla="*/ 1496 h 1517"/>
                <a:gd name="T38" fmla="*/ 1219 w 1428"/>
                <a:gd name="T39" fmla="*/ 1437 h 1517"/>
                <a:gd name="T40" fmla="*/ 1294 w 1428"/>
                <a:gd name="T41" fmla="*/ 1350 h 1517"/>
                <a:gd name="T42" fmla="*/ 1338 w 1428"/>
                <a:gd name="T43" fmla="*/ 1242 h 1517"/>
                <a:gd name="T44" fmla="*/ 1344 w 1428"/>
                <a:gd name="T45" fmla="*/ 762 h 1517"/>
                <a:gd name="T46" fmla="*/ 1310 w 1428"/>
                <a:gd name="T47" fmla="*/ 647 h 1517"/>
                <a:gd name="T48" fmla="*/ 1241 w 1428"/>
                <a:gd name="T49" fmla="*/ 552 h 1517"/>
                <a:gd name="T50" fmla="*/ 1366 w 1428"/>
                <a:gd name="T51" fmla="*/ 484 h 1517"/>
                <a:gd name="T52" fmla="*/ 1418 w 1428"/>
                <a:gd name="T53" fmla="*/ 395 h 1517"/>
                <a:gd name="T54" fmla="*/ 1248 w 1428"/>
                <a:gd name="T55" fmla="*/ 1197 h 1517"/>
                <a:gd name="T56" fmla="*/ 1177 w 1428"/>
                <a:gd name="T57" fmla="*/ 1348 h 1517"/>
                <a:gd name="T58" fmla="*/ 1027 w 1428"/>
                <a:gd name="T59" fmla="*/ 1420 h 1517"/>
                <a:gd name="T60" fmla="*/ 307 w 1428"/>
                <a:gd name="T61" fmla="*/ 1390 h 1517"/>
                <a:gd name="T62" fmla="*/ 196 w 1428"/>
                <a:gd name="T63" fmla="*/ 1268 h 1517"/>
                <a:gd name="T64" fmla="*/ 181 w 1428"/>
                <a:gd name="T65" fmla="*/ 758 h 1517"/>
                <a:gd name="T66" fmla="*/ 237 w 1428"/>
                <a:gd name="T67" fmla="*/ 637 h 1517"/>
                <a:gd name="T68" fmla="*/ 349 w 1428"/>
                <a:gd name="T69" fmla="*/ 561 h 1517"/>
                <a:gd name="T70" fmla="*/ 442 w 1428"/>
                <a:gd name="T71" fmla="*/ 510 h 1517"/>
                <a:gd name="T72" fmla="*/ 540 w 1428"/>
                <a:gd name="T73" fmla="*/ 375 h 1517"/>
                <a:gd name="T74" fmla="*/ 595 w 1428"/>
                <a:gd name="T75" fmla="*/ 322 h 1517"/>
                <a:gd name="T76" fmla="*/ 832 w 1428"/>
                <a:gd name="T77" fmla="*/ 322 h 1517"/>
                <a:gd name="T78" fmla="*/ 913 w 1428"/>
                <a:gd name="T79" fmla="*/ 417 h 1517"/>
                <a:gd name="T80" fmla="*/ 1007 w 1428"/>
                <a:gd name="T81" fmla="*/ 525 h 1517"/>
                <a:gd name="T82" fmla="*/ 1102 w 1428"/>
                <a:gd name="T83" fmla="*/ 571 h 1517"/>
                <a:gd name="T84" fmla="*/ 1209 w 1428"/>
                <a:gd name="T85" fmla="*/ 662 h 1517"/>
                <a:gd name="T86" fmla="*/ 1250 w 1428"/>
                <a:gd name="T87" fmla="*/ 798 h 1517"/>
                <a:gd name="T88" fmla="*/ 1171 w 1428"/>
                <a:gd name="T89" fmla="*/ 466 h 1517"/>
                <a:gd name="T90" fmla="*/ 1083 w 1428"/>
                <a:gd name="T91" fmla="*/ 463 h 1517"/>
                <a:gd name="T92" fmla="*/ 1017 w 1428"/>
                <a:gd name="T93" fmla="*/ 407 h 1517"/>
                <a:gd name="T94" fmla="*/ 935 w 1428"/>
                <a:gd name="T95" fmla="*/ 282 h 1517"/>
                <a:gd name="T96" fmla="*/ 844 w 1428"/>
                <a:gd name="T97" fmla="*/ 225 h 1517"/>
                <a:gd name="T98" fmla="*/ 551 w 1428"/>
                <a:gd name="T99" fmla="*/ 236 h 1517"/>
                <a:gd name="T100" fmla="*/ 471 w 1428"/>
                <a:gd name="T101" fmla="*/ 306 h 1517"/>
                <a:gd name="T102" fmla="*/ 388 w 1428"/>
                <a:gd name="T103" fmla="*/ 435 h 1517"/>
                <a:gd name="T104" fmla="*/ 339 w 1428"/>
                <a:gd name="T105" fmla="*/ 465 h 1517"/>
                <a:gd name="T106" fmla="*/ 202 w 1428"/>
                <a:gd name="T107" fmla="*/ 458 h 1517"/>
                <a:gd name="T108" fmla="*/ 114 w 1428"/>
                <a:gd name="T109" fmla="*/ 396 h 1517"/>
                <a:gd name="T110" fmla="*/ 98 w 1428"/>
                <a:gd name="T111" fmla="*/ 254 h 1517"/>
                <a:gd name="T112" fmla="*/ 135 w 1428"/>
                <a:gd name="T113" fmla="*/ 155 h 1517"/>
                <a:gd name="T114" fmla="*/ 217 w 1428"/>
                <a:gd name="T115" fmla="*/ 106 h 1517"/>
                <a:gd name="T116" fmla="*/ 1163 w 1428"/>
                <a:gd name="T117" fmla="*/ 99 h 1517"/>
                <a:gd name="T118" fmla="*/ 1283 w 1428"/>
                <a:gd name="T119" fmla="*/ 143 h 1517"/>
                <a:gd name="T120" fmla="*/ 1328 w 1428"/>
                <a:gd name="T121" fmla="*/ 254 h 1517"/>
                <a:gd name="T122" fmla="*/ 1308 w 1428"/>
                <a:gd name="T123" fmla="*/ 406 h 1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428" h="1517">
                  <a:moveTo>
                    <a:pt x="1428" y="316"/>
                  </a:moveTo>
                  <a:lnTo>
                    <a:pt x="1428" y="294"/>
                  </a:lnTo>
                  <a:lnTo>
                    <a:pt x="1426" y="273"/>
                  </a:lnTo>
                  <a:lnTo>
                    <a:pt x="1425" y="251"/>
                  </a:lnTo>
                  <a:lnTo>
                    <a:pt x="1422" y="232"/>
                  </a:lnTo>
                  <a:lnTo>
                    <a:pt x="1418" y="214"/>
                  </a:lnTo>
                  <a:lnTo>
                    <a:pt x="1414" y="195"/>
                  </a:lnTo>
                  <a:lnTo>
                    <a:pt x="1409" y="177"/>
                  </a:lnTo>
                  <a:lnTo>
                    <a:pt x="1404" y="162"/>
                  </a:lnTo>
                  <a:lnTo>
                    <a:pt x="1397" y="145"/>
                  </a:lnTo>
                  <a:lnTo>
                    <a:pt x="1390" y="131"/>
                  </a:lnTo>
                  <a:lnTo>
                    <a:pt x="1383" y="117"/>
                  </a:lnTo>
                  <a:lnTo>
                    <a:pt x="1373" y="104"/>
                  </a:lnTo>
                  <a:lnTo>
                    <a:pt x="1365" y="92"/>
                  </a:lnTo>
                  <a:lnTo>
                    <a:pt x="1353" y="80"/>
                  </a:lnTo>
                  <a:lnTo>
                    <a:pt x="1342" y="69"/>
                  </a:lnTo>
                  <a:lnTo>
                    <a:pt x="1331" y="59"/>
                  </a:lnTo>
                  <a:lnTo>
                    <a:pt x="1318" y="50"/>
                  </a:lnTo>
                  <a:lnTo>
                    <a:pt x="1306" y="41"/>
                  </a:lnTo>
                  <a:lnTo>
                    <a:pt x="1293" y="34"/>
                  </a:lnTo>
                  <a:lnTo>
                    <a:pt x="1279" y="28"/>
                  </a:lnTo>
                  <a:lnTo>
                    <a:pt x="1265" y="23"/>
                  </a:lnTo>
                  <a:lnTo>
                    <a:pt x="1251" y="19"/>
                  </a:lnTo>
                  <a:lnTo>
                    <a:pt x="1237" y="14"/>
                  </a:lnTo>
                  <a:lnTo>
                    <a:pt x="1223" y="10"/>
                  </a:lnTo>
                  <a:lnTo>
                    <a:pt x="1193" y="6"/>
                  </a:lnTo>
                  <a:lnTo>
                    <a:pt x="1165" y="3"/>
                  </a:lnTo>
                  <a:lnTo>
                    <a:pt x="1139" y="2"/>
                  </a:lnTo>
                  <a:lnTo>
                    <a:pt x="1112" y="0"/>
                  </a:lnTo>
                  <a:lnTo>
                    <a:pt x="314" y="0"/>
                  </a:lnTo>
                  <a:lnTo>
                    <a:pt x="289" y="2"/>
                  </a:lnTo>
                  <a:lnTo>
                    <a:pt x="261" y="3"/>
                  </a:lnTo>
                  <a:lnTo>
                    <a:pt x="233" y="6"/>
                  </a:lnTo>
                  <a:lnTo>
                    <a:pt x="205" y="10"/>
                  </a:lnTo>
                  <a:lnTo>
                    <a:pt x="189" y="14"/>
                  </a:lnTo>
                  <a:lnTo>
                    <a:pt x="175" y="19"/>
                  </a:lnTo>
                  <a:lnTo>
                    <a:pt x="161" y="23"/>
                  </a:lnTo>
                  <a:lnTo>
                    <a:pt x="149" y="28"/>
                  </a:lnTo>
                  <a:lnTo>
                    <a:pt x="135" y="34"/>
                  </a:lnTo>
                  <a:lnTo>
                    <a:pt x="121" y="41"/>
                  </a:lnTo>
                  <a:lnTo>
                    <a:pt x="108" y="50"/>
                  </a:lnTo>
                  <a:lnTo>
                    <a:pt x="95" y="59"/>
                  </a:lnTo>
                  <a:lnTo>
                    <a:pt x="84" y="69"/>
                  </a:lnTo>
                  <a:lnTo>
                    <a:pt x="73" y="80"/>
                  </a:lnTo>
                  <a:lnTo>
                    <a:pt x="63" y="92"/>
                  </a:lnTo>
                  <a:lnTo>
                    <a:pt x="53" y="104"/>
                  </a:lnTo>
                  <a:lnTo>
                    <a:pt x="45" y="117"/>
                  </a:lnTo>
                  <a:lnTo>
                    <a:pt x="36" y="131"/>
                  </a:lnTo>
                  <a:lnTo>
                    <a:pt x="29" y="145"/>
                  </a:lnTo>
                  <a:lnTo>
                    <a:pt x="24" y="162"/>
                  </a:lnTo>
                  <a:lnTo>
                    <a:pt x="18" y="177"/>
                  </a:lnTo>
                  <a:lnTo>
                    <a:pt x="13" y="195"/>
                  </a:lnTo>
                  <a:lnTo>
                    <a:pt x="8" y="214"/>
                  </a:lnTo>
                  <a:lnTo>
                    <a:pt x="6" y="232"/>
                  </a:lnTo>
                  <a:lnTo>
                    <a:pt x="3" y="251"/>
                  </a:lnTo>
                  <a:lnTo>
                    <a:pt x="1" y="273"/>
                  </a:lnTo>
                  <a:lnTo>
                    <a:pt x="0" y="294"/>
                  </a:lnTo>
                  <a:lnTo>
                    <a:pt x="0" y="316"/>
                  </a:lnTo>
                  <a:lnTo>
                    <a:pt x="0" y="337"/>
                  </a:lnTo>
                  <a:lnTo>
                    <a:pt x="1" y="358"/>
                  </a:lnTo>
                  <a:lnTo>
                    <a:pt x="6" y="376"/>
                  </a:lnTo>
                  <a:lnTo>
                    <a:pt x="10" y="395"/>
                  </a:lnTo>
                  <a:lnTo>
                    <a:pt x="14" y="410"/>
                  </a:lnTo>
                  <a:lnTo>
                    <a:pt x="21" y="425"/>
                  </a:lnTo>
                  <a:lnTo>
                    <a:pt x="28" y="439"/>
                  </a:lnTo>
                  <a:lnTo>
                    <a:pt x="35" y="452"/>
                  </a:lnTo>
                  <a:lnTo>
                    <a:pt x="43" y="465"/>
                  </a:lnTo>
                  <a:lnTo>
                    <a:pt x="52" y="474"/>
                  </a:lnTo>
                  <a:lnTo>
                    <a:pt x="62" y="484"/>
                  </a:lnTo>
                  <a:lnTo>
                    <a:pt x="70" y="494"/>
                  </a:lnTo>
                  <a:lnTo>
                    <a:pt x="90" y="510"/>
                  </a:lnTo>
                  <a:lnTo>
                    <a:pt x="109" y="522"/>
                  </a:lnTo>
                  <a:lnTo>
                    <a:pt x="128" y="532"/>
                  </a:lnTo>
                  <a:lnTo>
                    <a:pt x="147" y="540"/>
                  </a:lnTo>
                  <a:lnTo>
                    <a:pt x="165" y="546"/>
                  </a:lnTo>
                  <a:lnTo>
                    <a:pt x="185" y="552"/>
                  </a:lnTo>
                  <a:lnTo>
                    <a:pt x="174" y="564"/>
                  </a:lnTo>
                  <a:lnTo>
                    <a:pt x="163" y="577"/>
                  </a:lnTo>
                  <a:lnTo>
                    <a:pt x="151" y="589"/>
                  </a:lnTo>
                  <a:lnTo>
                    <a:pt x="142" y="604"/>
                  </a:lnTo>
                  <a:lnTo>
                    <a:pt x="133" y="618"/>
                  </a:lnTo>
                  <a:lnTo>
                    <a:pt x="125" y="633"/>
                  </a:lnTo>
                  <a:lnTo>
                    <a:pt x="116" y="647"/>
                  </a:lnTo>
                  <a:lnTo>
                    <a:pt x="109" y="662"/>
                  </a:lnTo>
                  <a:lnTo>
                    <a:pt x="104" y="679"/>
                  </a:lnTo>
                  <a:lnTo>
                    <a:pt x="98" y="695"/>
                  </a:lnTo>
                  <a:lnTo>
                    <a:pt x="92" y="711"/>
                  </a:lnTo>
                  <a:lnTo>
                    <a:pt x="90" y="728"/>
                  </a:lnTo>
                  <a:lnTo>
                    <a:pt x="85" y="745"/>
                  </a:lnTo>
                  <a:lnTo>
                    <a:pt x="84" y="762"/>
                  </a:lnTo>
                  <a:lnTo>
                    <a:pt x="83" y="780"/>
                  </a:lnTo>
                  <a:lnTo>
                    <a:pt x="83" y="798"/>
                  </a:lnTo>
                  <a:lnTo>
                    <a:pt x="83" y="1172"/>
                  </a:lnTo>
                  <a:lnTo>
                    <a:pt x="83" y="1190"/>
                  </a:lnTo>
                  <a:lnTo>
                    <a:pt x="84" y="1207"/>
                  </a:lnTo>
                  <a:lnTo>
                    <a:pt x="85" y="1223"/>
                  </a:lnTo>
                  <a:lnTo>
                    <a:pt x="90" y="1242"/>
                  </a:lnTo>
                  <a:lnTo>
                    <a:pt x="92" y="1257"/>
                  </a:lnTo>
                  <a:lnTo>
                    <a:pt x="98" y="1274"/>
                  </a:lnTo>
                  <a:lnTo>
                    <a:pt x="102" y="1289"/>
                  </a:lnTo>
                  <a:lnTo>
                    <a:pt x="109" y="1306"/>
                  </a:lnTo>
                  <a:lnTo>
                    <a:pt x="116" y="1320"/>
                  </a:lnTo>
                  <a:lnTo>
                    <a:pt x="123" y="1336"/>
                  </a:lnTo>
                  <a:lnTo>
                    <a:pt x="132" y="1350"/>
                  </a:lnTo>
                  <a:lnTo>
                    <a:pt x="140" y="1364"/>
                  </a:lnTo>
                  <a:lnTo>
                    <a:pt x="150" y="1378"/>
                  </a:lnTo>
                  <a:lnTo>
                    <a:pt x="161" y="1390"/>
                  </a:lnTo>
                  <a:lnTo>
                    <a:pt x="171" y="1403"/>
                  </a:lnTo>
                  <a:lnTo>
                    <a:pt x="182" y="1416"/>
                  </a:lnTo>
                  <a:lnTo>
                    <a:pt x="195" y="1427"/>
                  </a:lnTo>
                  <a:lnTo>
                    <a:pt x="207" y="1437"/>
                  </a:lnTo>
                  <a:lnTo>
                    <a:pt x="220" y="1448"/>
                  </a:lnTo>
                  <a:lnTo>
                    <a:pt x="234" y="1458"/>
                  </a:lnTo>
                  <a:lnTo>
                    <a:pt x="248" y="1466"/>
                  </a:lnTo>
                  <a:lnTo>
                    <a:pt x="262" y="1474"/>
                  </a:lnTo>
                  <a:lnTo>
                    <a:pt x="278" y="1481"/>
                  </a:lnTo>
                  <a:lnTo>
                    <a:pt x="293" y="1488"/>
                  </a:lnTo>
                  <a:lnTo>
                    <a:pt x="308" y="1496"/>
                  </a:lnTo>
                  <a:lnTo>
                    <a:pt x="324" y="1500"/>
                  </a:lnTo>
                  <a:lnTo>
                    <a:pt x="341" y="1505"/>
                  </a:lnTo>
                  <a:lnTo>
                    <a:pt x="358" y="1510"/>
                  </a:lnTo>
                  <a:lnTo>
                    <a:pt x="374" y="1512"/>
                  </a:lnTo>
                  <a:lnTo>
                    <a:pt x="391" y="1514"/>
                  </a:lnTo>
                  <a:lnTo>
                    <a:pt x="408" y="1515"/>
                  </a:lnTo>
                  <a:lnTo>
                    <a:pt x="426" y="1517"/>
                  </a:lnTo>
                  <a:lnTo>
                    <a:pt x="1000" y="1517"/>
                  </a:lnTo>
                  <a:lnTo>
                    <a:pt x="1018" y="1515"/>
                  </a:lnTo>
                  <a:lnTo>
                    <a:pt x="1036" y="1514"/>
                  </a:lnTo>
                  <a:lnTo>
                    <a:pt x="1053" y="1512"/>
                  </a:lnTo>
                  <a:lnTo>
                    <a:pt x="1070" y="1510"/>
                  </a:lnTo>
                  <a:lnTo>
                    <a:pt x="1087" y="1505"/>
                  </a:lnTo>
                  <a:lnTo>
                    <a:pt x="1102" y="1500"/>
                  </a:lnTo>
                  <a:lnTo>
                    <a:pt x="1119" y="1496"/>
                  </a:lnTo>
                  <a:lnTo>
                    <a:pt x="1135" y="1488"/>
                  </a:lnTo>
                  <a:lnTo>
                    <a:pt x="1150" y="1481"/>
                  </a:lnTo>
                  <a:lnTo>
                    <a:pt x="1164" y="1474"/>
                  </a:lnTo>
                  <a:lnTo>
                    <a:pt x="1179" y="1466"/>
                  </a:lnTo>
                  <a:lnTo>
                    <a:pt x="1193" y="1458"/>
                  </a:lnTo>
                  <a:lnTo>
                    <a:pt x="1206" y="1448"/>
                  </a:lnTo>
                  <a:lnTo>
                    <a:pt x="1219" y="1437"/>
                  </a:lnTo>
                  <a:lnTo>
                    <a:pt x="1231" y="1427"/>
                  </a:lnTo>
                  <a:lnTo>
                    <a:pt x="1244" y="1416"/>
                  </a:lnTo>
                  <a:lnTo>
                    <a:pt x="1255" y="1403"/>
                  </a:lnTo>
                  <a:lnTo>
                    <a:pt x="1266" y="1390"/>
                  </a:lnTo>
                  <a:lnTo>
                    <a:pt x="1276" y="1378"/>
                  </a:lnTo>
                  <a:lnTo>
                    <a:pt x="1286" y="1364"/>
                  </a:lnTo>
                  <a:lnTo>
                    <a:pt x="1294" y="1350"/>
                  </a:lnTo>
                  <a:lnTo>
                    <a:pt x="1303" y="1336"/>
                  </a:lnTo>
                  <a:lnTo>
                    <a:pt x="1311" y="1320"/>
                  </a:lnTo>
                  <a:lnTo>
                    <a:pt x="1318" y="1306"/>
                  </a:lnTo>
                  <a:lnTo>
                    <a:pt x="1324" y="1289"/>
                  </a:lnTo>
                  <a:lnTo>
                    <a:pt x="1329" y="1274"/>
                  </a:lnTo>
                  <a:lnTo>
                    <a:pt x="1334" y="1257"/>
                  </a:lnTo>
                  <a:lnTo>
                    <a:pt x="1338" y="1242"/>
                  </a:lnTo>
                  <a:lnTo>
                    <a:pt x="1341" y="1223"/>
                  </a:lnTo>
                  <a:lnTo>
                    <a:pt x="1344" y="1207"/>
                  </a:lnTo>
                  <a:lnTo>
                    <a:pt x="1345" y="1190"/>
                  </a:lnTo>
                  <a:lnTo>
                    <a:pt x="1345" y="1172"/>
                  </a:lnTo>
                  <a:lnTo>
                    <a:pt x="1345" y="798"/>
                  </a:lnTo>
                  <a:lnTo>
                    <a:pt x="1345" y="780"/>
                  </a:lnTo>
                  <a:lnTo>
                    <a:pt x="1344" y="762"/>
                  </a:lnTo>
                  <a:lnTo>
                    <a:pt x="1341" y="745"/>
                  </a:lnTo>
                  <a:lnTo>
                    <a:pt x="1338" y="728"/>
                  </a:lnTo>
                  <a:lnTo>
                    <a:pt x="1334" y="711"/>
                  </a:lnTo>
                  <a:lnTo>
                    <a:pt x="1329" y="695"/>
                  </a:lnTo>
                  <a:lnTo>
                    <a:pt x="1324" y="679"/>
                  </a:lnTo>
                  <a:lnTo>
                    <a:pt x="1317" y="662"/>
                  </a:lnTo>
                  <a:lnTo>
                    <a:pt x="1310" y="647"/>
                  </a:lnTo>
                  <a:lnTo>
                    <a:pt x="1303" y="633"/>
                  </a:lnTo>
                  <a:lnTo>
                    <a:pt x="1293" y="618"/>
                  </a:lnTo>
                  <a:lnTo>
                    <a:pt x="1285" y="604"/>
                  </a:lnTo>
                  <a:lnTo>
                    <a:pt x="1275" y="589"/>
                  </a:lnTo>
                  <a:lnTo>
                    <a:pt x="1264" y="577"/>
                  </a:lnTo>
                  <a:lnTo>
                    <a:pt x="1252" y="564"/>
                  </a:lnTo>
                  <a:lnTo>
                    <a:pt x="1241" y="552"/>
                  </a:lnTo>
                  <a:lnTo>
                    <a:pt x="1261" y="546"/>
                  </a:lnTo>
                  <a:lnTo>
                    <a:pt x="1280" y="540"/>
                  </a:lnTo>
                  <a:lnTo>
                    <a:pt x="1299" y="532"/>
                  </a:lnTo>
                  <a:lnTo>
                    <a:pt x="1318" y="522"/>
                  </a:lnTo>
                  <a:lnTo>
                    <a:pt x="1337" y="510"/>
                  </a:lnTo>
                  <a:lnTo>
                    <a:pt x="1356" y="494"/>
                  </a:lnTo>
                  <a:lnTo>
                    <a:pt x="1366" y="484"/>
                  </a:lnTo>
                  <a:lnTo>
                    <a:pt x="1374" y="474"/>
                  </a:lnTo>
                  <a:lnTo>
                    <a:pt x="1383" y="465"/>
                  </a:lnTo>
                  <a:lnTo>
                    <a:pt x="1391" y="452"/>
                  </a:lnTo>
                  <a:lnTo>
                    <a:pt x="1400" y="439"/>
                  </a:lnTo>
                  <a:lnTo>
                    <a:pt x="1407" y="425"/>
                  </a:lnTo>
                  <a:lnTo>
                    <a:pt x="1412" y="410"/>
                  </a:lnTo>
                  <a:lnTo>
                    <a:pt x="1418" y="395"/>
                  </a:lnTo>
                  <a:lnTo>
                    <a:pt x="1422" y="376"/>
                  </a:lnTo>
                  <a:lnTo>
                    <a:pt x="1425" y="358"/>
                  </a:lnTo>
                  <a:lnTo>
                    <a:pt x="1426" y="337"/>
                  </a:lnTo>
                  <a:lnTo>
                    <a:pt x="1428" y="316"/>
                  </a:lnTo>
                  <a:close/>
                  <a:moveTo>
                    <a:pt x="1250" y="798"/>
                  </a:moveTo>
                  <a:lnTo>
                    <a:pt x="1250" y="1172"/>
                  </a:lnTo>
                  <a:lnTo>
                    <a:pt x="1248" y="1197"/>
                  </a:lnTo>
                  <a:lnTo>
                    <a:pt x="1244" y="1222"/>
                  </a:lnTo>
                  <a:lnTo>
                    <a:pt x="1238" y="1246"/>
                  </a:lnTo>
                  <a:lnTo>
                    <a:pt x="1230" y="1268"/>
                  </a:lnTo>
                  <a:lnTo>
                    <a:pt x="1220" y="1291"/>
                  </a:lnTo>
                  <a:lnTo>
                    <a:pt x="1207" y="1310"/>
                  </a:lnTo>
                  <a:lnTo>
                    <a:pt x="1192" y="1330"/>
                  </a:lnTo>
                  <a:lnTo>
                    <a:pt x="1177" y="1348"/>
                  </a:lnTo>
                  <a:lnTo>
                    <a:pt x="1158" y="1364"/>
                  </a:lnTo>
                  <a:lnTo>
                    <a:pt x="1140" y="1378"/>
                  </a:lnTo>
                  <a:lnTo>
                    <a:pt x="1119" y="1390"/>
                  </a:lnTo>
                  <a:lnTo>
                    <a:pt x="1098" y="1402"/>
                  </a:lnTo>
                  <a:lnTo>
                    <a:pt x="1074" y="1410"/>
                  </a:lnTo>
                  <a:lnTo>
                    <a:pt x="1050" y="1416"/>
                  </a:lnTo>
                  <a:lnTo>
                    <a:pt x="1027" y="1420"/>
                  </a:lnTo>
                  <a:lnTo>
                    <a:pt x="1000" y="1421"/>
                  </a:lnTo>
                  <a:lnTo>
                    <a:pt x="426" y="1421"/>
                  </a:lnTo>
                  <a:lnTo>
                    <a:pt x="401" y="1420"/>
                  </a:lnTo>
                  <a:lnTo>
                    <a:pt x="376" y="1416"/>
                  </a:lnTo>
                  <a:lnTo>
                    <a:pt x="352" y="1410"/>
                  </a:lnTo>
                  <a:lnTo>
                    <a:pt x="330" y="1402"/>
                  </a:lnTo>
                  <a:lnTo>
                    <a:pt x="307" y="1390"/>
                  </a:lnTo>
                  <a:lnTo>
                    <a:pt x="287" y="1378"/>
                  </a:lnTo>
                  <a:lnTo>
                    <a:pt x="268" y="1364"/>
                  </a:lnTo>
                  <a:lnTo>
                    <a:pt x="250" y="1348"/>
                  </a:lnTo>
                  <a:lnTo>
                    <a:pt x="234" y="1330"/>
                  </a:lnTo>
                  <a:lnTo>
                    <a:pt x="220" y="1310"/>
                  </a:lnTo>
                  <a:lnTo>
                    <a:pt x="207" y="1291"/>
                  </a:lnTo>
                  <a:lnTo>
                    <a:pt x="196" y="1268"/>
                  </a:lnTo>
                  <a:lnTo>
                    <a:pt x="188" y="1246"/>
                  </a:lnTo>
                  <a:lnTo>
                    <a:pt x="182" y="1222"/>
                  </a:lnTo>
                  <a:lnTo>
                    <a:pt x="178" y="1197"/>
                  </a:lnTo>
                  <a:lnTo>
                    <a:pt x="177" y="1172"/>
                  </a:lnTo>
                  <a:lnTo>
                    <a:pt x="177" y="798"/>
                  </a:lnTo>
                  <a:lnTo>
                    <a:pt x="178" y="777"/>
                  </a:lnTo>
                  <a:lnTo>
                    <a:pt x="181" y="758"/>
                  </a:lnTo>
                  <a:lnTo>
                    <a:pt x="184" y="740"/>
                  </a:lnTo>
                  <a:lnTo>
                    <a:pt x="189" y="720"/>
                  </a:lnTo>
                  <a:lnTo>
                    <a:pt x="196" y="702"/>
                  </a:lnTo>
                  <a:lnTo>
                    <a:pt x="205" y="685"/>
                  </a:lnTo>
                  <a:lnTo>
                    <a:pt x="215" y="668"/>
                  </a:lnTo>
                  <a:lnTo>
                    <a:pt x="224" y="653"/>
                  </a:lnTo>
                  <a:lnTo>
                    <a:pt x="237" y="637"/>
                  </a:lnTo>
                  <a:lnTo>
                    <a:pt x="250" y="623"/>
                  </a:lnTo>
                  <a:lnTo>
                    <a:pt x="264" y="609"/>
                  </a:lnTo>
                  <a:lnTo>
                    <a:pt x="279" y="598"/>
                  </a:lnTo>
                  <a:lnTo>
                    <a:pt x="296" y="587"/>
                  </a:lnTo>
                  <a:lnTo>
                    <a:pt x="313" y="577"/>
                  </a:lnTo>
                  <a:lnTo>
                    <a:pt x="331" y="568"/>
                  </a:lnTo>
                  <a:lnTo>
                    <a:pt x="349" y="561"/>
                  </a:lnTo>
                  <a:lnTo>
                    <a:pt x="365" y="556"/>
                  </a:lnTo>
                  <a:lnTo>
                    <a:pt x="380" y="549"/>
                  </a:lnTo>
                  <a:lnTo>
                    <a:pt x="394" y="542"/>
                  </a:lnTo>
                  <a:lnTo>
                    <a:pt x="407" y="535"/>
                  </a:lnTo>
                  <a:lnTo>
                    <a:pt x="419" y="526"/>
                  </a:lnTo>
                  <a:lnTo>
                    <a:pt x="430" y="518"/>
                  </a:lnTo>
                  <a:lnTo>
                    <a:pt x="442" y="510"/>
                  </a:lnTo>
                  <a:lnTo>
                    <a:pt x="452" y="501"/>
                  </a:lnTo>
                  <a:lnTo>
                    <a:pt x="470" y="481"/>
                  </a:lnTo>
                  <a:lnTo>
                    <a:pt x="487" y="460"/>
                  </a:lnTo>
                  <a:lnTo>
                    <a:pt x="501" y="439"/>
                  </a:lnTo>
                  <a:lnTo>
                    <a:pt x="515" y="417"/>
                  </a:lnTo>
                  <a:lnTo>
                    <a:pt x="527" y="395"/>
                  </a:lnTo>
                  <a:lnTo>
                    <a:pt x="540" y="375"/>
                  </a:lnTo>
                  <a:lnTo>
                    <a:pt x="551" y="358"/>
                  </a:lnTo>
                  <a:lnTo>
                    <a:pt x="564" y="344"/>
                  </a:lnTo>
                  <a:lnTo>
                    <a:pt x="569" y="337"/>
                  </a:lnTo>
                  <a:lnTo>
                    <a:pt x="575" y="333"/>
                  </a:lnTo>
                  <a:lnTo>
                    <a:pt x="582" y="327"/>
                  </a:lnTo>
                  <a:lnTo>
                    <a:pt x="589" y="324"/>
                  </a:lnTo>
                  <a:lnTo>
                    <a:pt x="595" y="322"/>
                  </a:lnTo>
                  <a:lnTo>
                    <a:pt x="603" y="319"/>
                  </a:lnTo>
                  <a:lnTo>
                    <a:pt x="610" y="317"/>
                  </a:lnTo>
                  <a:lnTo>
                    <a:pt x="618" y="317"/>
                  </a:lnTo>
                  <a:lnTo>
                    <a:pt x="809" y="317"/>
                  </a:lnTo>
                  <a:lnTo>
                    <a:pt x="816" y="317"/>
                  </a:lnTo>
                  <a:lnTo>
                    <a:pt x="825" y="319"/>
                  </a:lnTo>
                  <a:lnTo>
                    <a:pt x="832" y="322"/>
                  </a:lnTo>
                  <a:lnTo>
                    <a:pt x="839" y="324"/>
                  </a:lnTo>
                  <a:lnTo>
                    <a:pt x="851" y="333"/>
                  </a:lnTo>
                  <a:lnTo>
                    <a:pt x="862" y="344"/>
                  </a:lnTo>
                  <a:lnTo>
                    <a:pt x="874" y="358"/>
                  </a:lnTo>
                  <a:lnTo>
                    <a:pt x="886" y="376"/>
                  </a:lnTo>
                  <a:lnTo>
                    <a:pt x="899" y="395"/>
                  </a:lnTo>
                  <a:lnTo>
                    <a:pt x="913" y="417"/>
                  </a:lnTo>
                  <a:lnTo>
                    <a:pt x="927" y="438"/>
                  </a:lnTo>
                  <a:lnTo>
                    <a:pt x="941" y="458"/>
                  </a:lnTo>
                  <a:lnTo>
                    <a:pt x="955" y="474"/>
                  </a:lnTo>
                  <a:lnTo>
                    <a:pt x="969" y="490"/>
                  </a:lnTo>
                  <a:lnTo>
                    <a:pt x="982" y="504"/>
                  </a:lnTo>
                  <a:lnTo>
                    <a:pt x="994" y="515"/>
                  </a:lnTo>
                  <a:lnTo>
                    <a:pt x="1007" y="525"/>
                  </a:lnTo>
                  <a:lnTo>
                    <a:pt x="1017" y="533"/>
                  </a:lnTo>
                  <a:lnTo>
                    <a:pt x="1036" y="545"/>
                  </a:lnTo>
                  <a:lnTo>
                    <a:pt x="1050" y="552"/>
                  </a:lnTo>
                  <a:lnTo>
                    <a:pt x="1060" y="556"/>
                  </a:lnTo>
                  <a:lnTo>
                    <a:pt x="1063" y="557"/>
                  </a:lnTo>
                  <a:lnTo>
                    <a:pt x="1084" y="563"/>
                  </a:lnTo>
                  <a:lnTo>
                    <a:pt x="1102" y="571"/>
                  </a:lnTo>
                  <a:lnTo>
                    <a:pt x="1121" y="580"/>
                  </a:lnTo>
                  <a:lnTo>
                    <a:pt x="1139" y="591"/>
                  </a:lnTo>
                  <a:lnTo>
                    <a:pt x="1156" y="602"/>
                  </a:lnTo>
                  <a:lnTo>
                    <a:pt x="1171" y="616"/>
                  </a:lnTo>
                  <a:lnTo>
                    <a:pt x="1185" y="630"/>
                  </a:lnTo>
                  <a:lnTo>
                    <a:pt x="1198" y="646"/>
                  </a:lnTo>
                  <a:lnTo>
                    <a:pt x="1209" y="662"/>
                  </a:lnTo>
                  <a:lnTo>
                    <a:pt x="1220" y="679"/>
                  </a:lnTo>
                  <a:lnTo>
                    <a:pt x="1229" y="697"/>
                  </a:lnTo>
                  <a:lnTo>
                    <a:pt x="1236" y="717"/>
                  </a:lnTo>
                  <a:lnTo>
                    <a:pt x="1241" y="737"/>
                  </a:lnTo>
                  <a:lnTo>
                    <a:pt x="1247" y="756"/>
                  </a:lnTo>
                  <a:lnTo>
                    <a:pt x="1248" y="777"/>
                  </a:lnTo>
                  <a:lnTo>
                    <a:pt x="1250" y="798"/>
                  </a:lnTo>
                  <a:close/>
                  <a:moveTo>
                    <a:pt x="1271" y="439"/>
                  </a:moveTo>
                  <a:lnTo>
                    <a:pt x="1255" y="448"/>
                  </a:lnTo>
                  <a:lnTo>
                    <a:pt x="1238" y="453"/>
                  </a:lnTo>
                  <a:lnTo>
                    <a:pt x="1221" y="459"/>
                  </a:lnTo>
                  <a:lnTo>
                    <a:pt x="1205" y="462"/>
                  </a:lnTo>
                  <a:lnTo>
                    <a:pt x="1188" y="465"/>
                  </a:lnTo>
                  <a:lnTo>
                    <a:pt x="1171" y="466"/>
                  </a:lnTo>
                  <a:lnTo>
                    <a:pt x="1156" y="467"/>
                  </a:lnTo>
                  <a:lnTo>
                    <a:pt x="1142" y="467"/>
                  </a:lnTo>
                  <a:lnTo>
                    <a:pt x="1118" y="467"/>
                  </a:lnTo>
                  <a:lnTo>
                    <a:pt x="1099" y="466"/>
                  </a:lnTo>
                  <a:lnTo>
                    <a:pt x="1088" y="465"/>
                  </a:lnTo>
                  <a:lnTo>
                    <a:pt x="1084" y="463"/>
                  </a:lnTo>
                  <a:lnTo>
                    <a:pt x="1083" y="463"/>
                  </a:lnTo>
                  <a:lnTo>
                    <a:pt x="1081" y="463"/>
                  </a:lnTo>
                  <a:lnTo>
                    <a:pt x="1070" y="460"/>
                  </a:lnTo>
                  <a:lnTo>
                    <a:pt x="1059" y="455"/>
                  </a:lnTo>
                  <a:lnTo>
                    <a:pt x="1049" y="446"/>
                  </a:lnTo>
                  <a:lnTo>
                    <a:pt x="1038" y="435"/>
                  </a:lnTo>
                  <a:lnTo>
                    <a:pt x="1028" y="423"/>
                  </a:lnTo>
                  <a:lnTo>
                    <a:pt x="1017" y="407"/>
                  </a:lnTo>
                  <a:lnTo>
                    <a:pt x="1007" y="389"/>
                  </a:lnTo>
                  <a:lnTo>
                    <a:pt x="994" y="369"/>
                  </a:lnTo>
                  <a:lnTo>
                    <a:pt x="980" y="344"/>
                  </a:lnTo>
                  <a:lnTo>
                    <a:pt x="963" y="319"/>
                  </a:lnTo>
                  <a:lnTo>
                    <a:pt x="955" y="306"/>
                  </a:lnTo>
                  <a:lnTo>
                    <a:pt x="945" y="294"/>
                  </a:lnTo>
                  <a:lnTo>
                    <a:pt x="935" y="282"/>
                  </a:lnTo>
                  <a:lnTo>
                    <a:pt x="926" y="271"/>
                  </a:lnTo>
                  <a:lnTo>
                    <a:pt x="914" y="260"/>
                  </a:lnTo>
                  <a:lnTo>
                    <a:pt x="902" y="251"/>
                  </a:lnTo>
                  <a:lnTo>
                    <a:pt x="889" y="243"/>
                  </a:lnTo>
                  <a:lnTo>
                    <a:pt x="875" y="236"/>
                  </a:lnTo>
                  <a:lnTo>
                    <a:pt x="860" y="230"/>
                  </a:lnTo>
                  <a:lnTo>
                    <a:pt x="844" y="225"/>
                  </a:lnTo>
                  <a:lnTo>
                    <a:pt x="827" y="223"/>
                  </a:lnTo>
                  <a:lnTo>
                    <a:pt x="809" y="222"/>
                  </a:lnTo>
                  <a:lnTo>
                    <a:pt x="618" y="222"/>
                  </a:lnTo>
                  <a:lnTo>
                    <a:pt x="600" y="223"/>
                  </a:lnTo>
                  <a:lnTo>
                    <a:pt x="582" y="225"/>
                  </a:lnTo>
                  <a:lnTo>
                    <a:pt x="567" y="230"/>
                  </a:lnTo>
                  <a:lnTo>
                    <a:pt x="551" y="236"/>
                  </a:lnTo>
                  <a:lnTo>
                    <a:pt x="538" y="243"/>
                  </a:lnTo>
                  <a:lnTo>
                    <a:pt x="524" y="251"/>
                  </a:lnTo>
                  <a:lnTo>
                    <a:pt x="513" y="260"/>
                  </a:lnTo>
                  <a:lnTo>
                    <a:pt x="502" y="271"/>
                  </a:lnTo>
                  <a:lnTo>
                    <a:pt x="491" y="282"/>
                  </a:lnTo>
                  <a:lnTo>
                    <a:pt x="481" y="294"/>
                  </a:lnTo>
                  <a:lnTo>
                    <a:pt x="471" y="306"/>
                  </a:lnTo>
                  <a:lnTo>
                    <a:pt x="463" y="319"/>
                  </a:lnTo>
                  <a:lnTo>
                    <a:pt x="447" y="344"/>
                  </a:lnTo>
                  <a:lnTo>
                    <a:pt x="432" y="369"/>
                  </a:lnTo>
                  <a:lnTo>
                    <a:pt x="421" y="389"/>
                  </a:lnTo>
                  <a:lnTo>
                    <a:pt x="409" y="407"/>
                  </a:lnTo>
                  <a:lnTo>
                    <a:pt x="398" y="423"/>
                  </a:lnTo>
                  <a:lnTo>
                    <a:pt x="388" y="435"/>
                  </a:lnTo>
                  <a:lnTo>
                    <a:pt x="379" y="446"/>
                  </a:lnTo>
                  <a:lnTo>
                    <a:pt x="367" y="455"/>
                  </a:lnTo>
                  <a:lnTo>
                    <a:pt x="356" y="460"/>
                  </a:lnTo>
                  <a:lnTo>
                    <a:pt x="345" y="463"/>
                  </a:lnTo>
                  <a:lnTo>
                    <a:pt x="345" y="463"/>
                  </a:lnTo>
                  <a:lnTo>
                    <a:pt x="344" y="463"/>
                  </a:lnTo>
                  <a:lnTo>
                    <a:pt x="339" y="465"/>
                  </a:lnTo>
                  <a:lnTo>
                    <a:pt x="327" y="466"/>
                  </a:lnTo>
                  <a:lnTo>
                    <a:pt x="308" y="467"/>
                  </a:lnTo>
                  <a:lnTo>
                    <a:pt x="286" y="467"/>
                  </a:lnTo>
                  <a:lnTo>
                    <a:pt x="262" y="467"/>
                  </a:lnTo>
                  <a:lnTo>
                    <a:pt x="241" y="465"/>
                  </a:lnTo>
                  <a:lnTo>
                    <a:pt x="222" y="462"/>
                  </a:lnTo>
                  <a:lnTo>
                    <a:pt x="202" y="458"/>
                  </a:lnTo>
                  <a:lnTo>
                    <a:pt x="185" y="453"/>
                  </a:lnTo>
                  <a:lnTo>
                    <a:pt x="170" y="446"/>
                  </a:lnTo>
                  <a:lnTo>
                    <a:pt x="156" y="438"/>
                  </a:lnTo>
                  <a:lnTo>
                    <a:pt x="143" y="430"/>
                  </a:lnTo>
                  <a:lnTo>
                    <a:pt x="132" y="420"/>
                  </a:lnTo>
                  <a:lnTo>
                    <a:pt x="122" y="409"/>
                  </a:lnTo>
                  <a:lnTo>
                    <a:pt x="114" y="396"/>
                  </a:lnTo>
                  <a:lnTo>
                    <a:pt x="107" y="382"/>
                  </a:lnTo>
                  <a:lnTo>
                    <a:pt x="101" y="368"/>
                  </a:lnTo>
                  <a:lnTo>
                    <a:pt x="98" y="351"/>
                  </a:lnTo>
                  <a:lnTo>
                    <a:pt x="95" y="334"/>
                  </a:lnTo>
                  <a:lnTo>
                    <a:pt x="94" y="316"/>
                  </a:lnTo>
                  <a:lnTo>
                    <a:pt x="95" y="284"/>
                  </a:lnTo>
                  <a:lnTo>
                    <a:pt x="98" y="254"/>
                  </a:lnTo>
                  <a:lnTo>
                    <a:pt x="102" y="228"/>
                  </a:lnTo>
                  <a:lnTo>
                    <a:pt x="109" y="202"/>
                  </a:lnTo>
                  <a:lnTo>
                    <a:pt x="114" y="193"/>
                  </a:lnTo>
                  <a:lnTo>
                    <a:pt x="118" y="181"/>
                  </a:lnTo>
                  <a:lnTo>
                    <a:pt x="123" y="172"/>
                  </a:lnTo>
                  <a:lnTo>
                    <a:pt x="128" y="163"/>
                  </a:lnTo>
                  <a:lnTo>
                    <a:pt x="135" y="155"/>
                  </a:lnTo>
                  <a:lnTo>
                    <a:pt x="140" y="148"/>
                  </a:lnTo>
                  <a:lnTo>
                    <a:pt x="147" y="141"/>
                  </a:lnTo>
                  <a:lnTo>
                    <a:pt x="154" y="134"/>
                  </a:lnTo>
                  <a:lnTo>
                    <a:pt x="168" y="125"/>
                  </a:lnTo>
                  <a:lnTo>
                    <a:pt x="182" y="117"/>
                  </a:lnTo>
                  <a:lnTo>
                    <a:pt x="199" y="110"/>
                  </a:lnTo>
                  <a:lnTo>
                    <a:pt x="217" y="106"/>
                  </a:lnTo>
                  <a:lnTo>
                    <a:pt x="238" y="101"/>
                  </a:lnTo>
                  <a:lnTo>
                    <a:pt x="261" y="99"/>
                  </a:lnTo>
                  <a:lnTo>
                    <a:pt x="286" y="97"/>
                  </a:lnTo>
                  <a:lnTo>
                    <a:pt x="314" y="96"/>
                  </a:lnTo>
                  <a:lnTo>
                    <a:pt x="1112" y="96"/>
                  </a:lnTo>
                  <a:lnTo>
                    <a:pt x="1139" y="97"/>
                  </a:lnTo>
                  <a:lnTo>
                    <a:pt x="1163" y="99"/>
                  </a:lnTo>
                  <a:lnTo>
                    <a:pt x="1185" y="100"/>
                  </a:lnTo>
                  <a:lnTo>
                    <a:pt x="1207" y="104"/>
                  </a:lnTo>
                  <a:lnTo>
                    <a:pt x="1227" y="110"/>
                  </a:lnTo>
                  <a:lnTo>
                    <a:pt x="1244" y="117"/>
                  </a:lnTo>
                  <a:lnTo>
                    <a:pt x="1261" y="127"/>
                  </a:lnTo>
                  <a:lnTo>
                    <a:pt x="1276" y="136"/>
                  </a:lnTo>
                  <a:lnTo>
                    <a:pt x="1283" y="143"/>
                  </a:lnTo>
                  <a:lnTo>
                    <a:pt x="1289" y="150"/>
                  </a:lnTo>
                  <a:lnTo>
                    <a:pt x="1294" y="158"/>
                  </a:lnTo>
                  <a:lnTo>
                    <a:pt x="1300" y="166"/>
                  </a:lnTo>
                  <a:lnTo>
                    <a:pt x="1310" y="183"/>
                  </a:lnTo>
                  <a:lnTo>
                    <a:pt x="1318" y="204"/>
                  </a:lnTo>
                  <a:lnTo>
                    <a:pt x="1324" y="228"/>
                  </a:lnTo>
                  <a:lnTo>
                    <a:pt x="1328" y="254"/>
                  </a:lnTo>
                  <a:lnTo>
                    <a:pt x="1331" y="284"/>
                  </a:lnTo>
                  <a:lnTo>
                    <a:pt x="1332" y="316"/>
                  </a:lnTo>
                  <a:lnTo>
                    <a:pt x="1331" y="337"/>
                  </a:lnTo>
                  <a:lnTo>
                    <a:pt x="1328" y="357"/>
                  </a:lnTo>
                  <a:lnTo>
                    <a:pt x="1324" y="375"/>
                  </a:lnTo>
                  <a:lnTo>
                    <a:pt x="1317" y="390"/>
                  </a:lnTo>
                  <a:lnTo>
                    <a:pt x="1308" y="406"/>
                  </a:lnTo>
                  <a:lnTo>
                    <a:pt x="1297" y="418"/>
                  </a:lnTo>
                  <a:lnTo>
                    <a:pt x="1285" y="430"/>
                  </a:lnTo>
                  <a:lnTo>
                    <a:pt x="1271" y="43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47"/>
            <p:cNvSpPr>
              <a:spLocks noEditPoints="1"/>
            </p:cNvSpPr>
            <p:nvPr/>
          </p:nvSpPr>
          <p:spPr bwMode="auto">
            <a:xfrm>
              <a:off x="5116513" y="6567488"/>
              <a:ext cx="330200" cy="330200"/>
            </a:xfrm>
            <a:custGeom>
              <a:avLst/>
              <a:gdLst>
                <a:gd name="T0" fmla="*/ 265 w 624"/>
                <a:gd name="T1" fmla="*/ 4 h 624"/>
                <a:gd name="T2" fmla="*/ 205 w 624"/>
                <a:gd name="T3" fmla="*/ 19 h 624"/>
                <a:gd name="T4" fmla="*/ 152 w 624"/>
                <a:gd name="T5" fmla="*/ 45 h 624"/>
                <a:gd name="T6" fmla="*/ 102 w 624"/>
                <a:gd name="T7" fmla="*/ 81 h 624"/>
                <a:gd name="T8" fmla="*/ 63 w 624"/>
                <a:gd name="T9" fmla="*/ 125 h 624"/>
                <a:gd name="T10" fmla="*/ 31 w 624"/>
                <a:gd name="T11" fmla="*/ 177 h 624"/>
                <a:gd name="T12" fmla="*/ 10 w 624"/>
                <a:gd name="T13" fmla="*/ 234 h 624"/>
                <a:gd name="T14" fmla="*/ 1 w 624"/>
                <a:gd name="T15" fmla="*/ 296 h 624"/>
                <a:gd name="T16" fmla="*/ 4 w 624"/>
                <a:gd name="T17" fmla="*/ 359 h 624"/>
                <a:gd name="T18" fmla="*/ 20 w 624"/>
                <a:gd name="T19" fmla="*/ 419 h 624"/>
                <a:gd name="T20" fmla="*/ 46 w 624"/>
                <a:gd name="T21" fmla="*/ 472 h 624"/>
                <a:gd name="T22" fmla="*/ 81 w 624"/>
                <a:gd name="T23" fmla="*/ 522 h 624"/>
                <a:gd name="T24" fmla="*/ 126 w 624"/>
                <a:gd name="T25" fmla="*/ 561 h 624"/>
                <a:gd name="T26" fmla="*/ 177 w 624"/>
                <a:gd name="T27" fmla="*/ 593 h 624"/>
                <a:gd name="T28" fmla="*/ 234 w 624"/>
                <a:gd name="T29" fmla="*/ 613 h 624"/>
                <a:gd name="T30" fmla="*/ 296 w 624"/>
                <a:gd name="T31" fmla="*/ 623 h 624"/>
                <a:gd name="T32" fmla="*/ 360 w 624"/>
                <a:gd name="T33" fmla="*/ 620 h 624"/>
                <a:gd name="T34" fmla="*/ 419 w 624"/>
                <a:gd name="T35" fmla="*/ 604 h 624"/>
                <a:gd name="T36" fmla="*/ 474 w 624"/>
                <a:gd name="T37" fmla="*/ 578 h 624"/>
                <a:gd name="T38" fmla="*/ 522 w 624"/>
                <a:gd name="T39" fmla="*/ 543 h 624"/>
                <a:gd name="T40" fmla="*/ 562 w 624"/>
                <a:gd name="T41" fmla="*/ 498 h 624"/>
                <a:gd name="T42" fmla="*/ 593 w 624"/>
                <a:gd name="T43" fmla="*/ 447 h 624"/>
                <a:gd name="T44" fmla="*/ 614 w 624"/>
                <a:gd name="T45" fmla="*/ 390 h 624"/>
                <a:gd name="T46" fmla="*/ 624 w 624"/>
                <a:gd name="T47" fmla="*/ 328 h 624"/>
                <a:gd name="T48" fmla="*/ 620 w 624"/>
                <a:gd name="T49" fmla="*/ 264 h 624"/>
                <a:gd name="T50" fmla="*/ 605 w 624"/>
                <a:gd name="T51" fmla="*/ 205 h 624"/>
                <a:gd name="T52" fmla="*/ 579 w 624"/>
                <a:gd name="T53" fmla="*/ 150 h 624"/>
                <a:gd name="T54" fmla="*/ 543 w 624"/>
                <a:gd name="T55" fmla="*/ 102 h 624"/>
                <a:gd name="T56" fmla="*/ 499 w 624"/>
                <a:gd name="T57" fmla="*/ 62 h 624"/>
                <a:gd name="T58" fmla="*/ 447 w 624"/>
                <a:gd name="T59" fmla="*/ 31 h 624"/>
                <a:gd name="T60" fmla="*/ 390 w 624"/>
                <a:gd name="T61" fmla="*/ 10 h 624"/>
                <a:gd name="T62" fmla="*/ 328 w 624"/>
                <a:gd name="T63" fmla="*/ 0 h 624"/>
                <a:gd name="T64" fmla="*/ 269 w 624"/>
                <a:gd name="T65" fmla="*/ 523 h 624"/>
                <a:gd name="T66" fmla="*/ 191 w 624"/>
                <a:gd name="T67" fmla="*/ 491 h 624"/>
                <a:gd name="T68" fmla="*/ 133 w 624"/>
                <a:gd name="T69" fmla="*/ 433 h 624"/>
                <a:gd name="T70" fmla="*/ 101 w 624"/>
                <a:gd name="T71" fmla="*/ 355 h 624"/>
                <a:gd name="T72" fmla="*/ 101 w 624"/>
                <a:gd name="T73" fmla="*/ 268 h 624"/>
                <a:gd name="T74" fmla="*/ 133 w 624"/>
                <a:gd name="T75" fmla="*/ 191 h 624"/>
                <a:gd name="T76" fmla="*/ 191 w 624"/>
                <a:gd name="T77" fmla="*/ 132 h 624"/>
                <a:gd name="T78" fmla="*/ 269 w 624"/>
                <a:gd name="T79" fmla="*/ 99 h 624"/>
                <a:gd name="T80" fmla="*/ 356 w 624"/>
                <a:gd name="T81" fmla="*/ 99 h 624"/>
                <a:gd name="T82" fmla="*/ 433 w 624"/>
                <a:gd name="T83" fmla="*/ 132 h 624"/>
                <a:gd name="T84" fmla="*/ 492 w 624"/>
                <a:gd name="T85" fmla="*/ 191 h 624"/>
                <a:gd name="T86" fmla="*/ 525 w 624"/>
                <a:gd name="T87" fmla="*/ 268 h 624"/>
                <a:gd name="T88" fmla="*/ 525 w 624"/>
                <a:gd name="T89" fmla="*/ 355 h 624"/>
                <a:gd name="T90" fmla="*/ 492 w 624"/>
                <a:gd name="T91" fmla="*/ 433 h 624"/>
                <a:gd name="T92" fmla="*/ 433 w 624"/>
                <a:gd name="T93" fmla="*/ 491 h 624"/>
                <a:gd name="T94" fmla="*/ 356 w 624"/>
                <a:gd name="T95" fmla="*/ 523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24" h="624">
                  <a:moveTo>
                    <a:pt x="313" y="0"/>
                  </a:moveTo>
                  <a:lnTo>
                    <a:pt x="296" y="0"/>
                  </a:lnTo>
                  <a:lnTo>
                    <a:pt x="281" y="1"/>
                  </a:lnTo>
                  <a:lnTo>
                    <a:pt x="265" y="4"/>
                  </a:lnTo>
                  <a:lnTo>
                    <a:pt x="250" y="7"/>
                  </a:lnTo>
                  <a:lnTo>
                    <a:pt x="234" y="10"/>
                  </a:lnTo>
                  <a:lnTo>
                    <a:pt x="220" y="14"/>
                  </a:lnTo>
                  <a:lnTo>
                    <a:pt x="205" y="19"/>
                  </a:lnTo>
                  <a:lnTo>
                    <a:pt x="191" y="25"/>
                  </a:lnTo>
                  <a:lnTo>
                    <a:pt x="177" y="31"/>
                  </a:lnTo>
                  <a:lnTo>
                    <a:pt x="164" y="38"/>
                  </a:lnTo>
                  <a:lnTo>
                    <a:pt x="152" y="45"/>
                  </a:lnTo>
                  <a:lnTo>
                    <a:pt x="139" y="53"/>
                  </a:lnTo>
                  <a:lnTo>
                    <a:pt x="126" y="62"/>
                  </a:lnTo>
                  <a:lnTo>
                    <a:pt x="114" y="71"/>
                  </a:lnTo>
                  <a:lnTo>
                    <a:pt x="102" y="81"/>
                  </a:lnTo>
                  <a:lnTo>
                    <a:pt x="93" y="91"/>
                  </a:lnTo>
                  <a:lnTo>
                    <a:pt x="81" y="102"/>
                  </a:lnTo>
                  <a:lnTo>
                    <a:pt x="72" y="113"/>
                  </a:lnTo>
                  <a:lnTo>
                    <a:pt x="63" y="125"/>
                  </a:lnTo>
                  <a:lnTo>
                    <a:pt x="53" y="137"/>
                  </a:lnTo>
                  <a:lnTo>
                    <a:pt x="46" y="150"/>
                  </a:lnTo>
                  <a:lnTo>
                    <a:pt x="38" y="163"/>
                  </a:lnTo>
                  <a:lnTo>
                    <a:pt x="31" y="177"/>
                  </a:lnTo>
                  <a:lnTo>
                    <a:pt x="25" y="191"/>
                  </a:lnTo>
                  <a:lnTo>
                    <a:pt x="20" y="205"/>
                  </a:lnTo>
                  <a:lnTo>
                    <a:pt x="14" y="219"/>
                  </a:lnTo>
                  <a:lnTo>
                    <a:pt x="10" y="234"/>
                  </a:lnTo>
                  <a:lnTo>
                    <a:pt x="7" y="249"/>
                  </a:lnTo>
                  <a:lnTo>
                    <a:pt x="4" y="264"/>
                  </a:lnTo>
                  <a:lnTo>
                    <a:pt x="3" y="280"/>
                  </a:lnTo>
                  <a:lnTo>
                    <a:pt x="1" y="296"/>
                  </a:lnTo>
                  <a:lnTo>
                    <a:pt x="0" y="311"/>
                  </a:lnTo>
                  <a:lnTo>
                    <a:pt x="1" y="328"/>
                  </a:lnTo>
                  <a:lnTo>
                    <a:pt x="3" y="343"/>
                  </a:lnTo>
                  <a:lnTo>
                    <a:pt x="4" y="359"/>
                  </a:lnTo>
                  <a:lnTo>
                    <a:pt x="7" y="374"/>
                  </a:lnTo>
                  <a:lnTo>
                    <a:pt x="10" y="390"/>
                  </a:lnTo>
                  <a:lnTo>
                    <a:pt x="14" y="404"/>
                  </a:lnTo>
                  <a:lnTo>
                    <a:pt x="20" y="419"/>
                  </a:lnTo>
                  <a:lnTo>
                    <a:pt x="25" y="433"/>
                  </a:lnTo>
                  <a:lnTo>
                    <a:pt x="31" y="447"/>
                  </a:lnTo>
                  <a:lnTo>
                    <a:pt x="38" y="460"/>
                  </a:lnTo>
                  <a:lnTo>
                    <a:pt x="46" y="472"/>
                  </a:lnTo>
                  <a:lnTo>
                    <a:pt x="53" y="485"/>
                  </a:lnTo>
                  <a:lnTo>
                    <a:pt x="63" y="498"/>
                  </a:lnTo>
                  <a:lnTo>
                    <a:pt x="72" y="510"/>
                  </a:lnTo>
                  <a:lnTo>
                    <a:pt x="81" y="522"/>
                  </a:lnTo>
                  <a:lnTo>
                    <a:pt x="93" y="531"/>
                  </a:lnTo>
                  <a:lnTo>
                    <a:pt x="102" y="543"/>
                  </a:lnTo>
                  <a:lnTo>
                    <a:pt x="114" y="552"/>
                  </a:lnTo>
                  <a:lnTo>
                    <a:pt x="126" y="561"/>
                  </a:lnTo>
                  <a:lnTo>
                    <a:pt x="139" y="571"/>
                  </a:lnTo>
                  <a:lnTo>
                    <a:pt x="152" y="578"/>
                  </a:lnTo>
                  <a:lnTo>
                    <a:pt x="164" y="586"/>
                  </a:lnTo>
                  <a:lnTo>
                    <a:pt x="177" y="593"/>
                  </a:lnTo>
                  <a:lnTo>
                    <a:pt x="191" y="599"/>
                  </a:lnTo>
                  <a:lnTo>
                    <a:pt x="205" y="604"/>
                  </a:lnTo>
                  <a:lnTo>
                    <a:pt x="220" y="609"/>
                  </a:lnTo>
                  <a:lnTo>
                    <a:pt x="234" y="613"/>
                  </a:lnTo>
                  <a:lnTo>
                    <a:pt x="250" y="617"/>
                  </a:lnTo>
                  <a:lnTo>
                    <a:pt x="265" y="620"/>
                  </a:lnTo>
                  <a:lnTo>
                    <a:pt x="281" y="621"/>
                  </a:lnTo>
                  <a:lnTo>
                    <a:pt x="296" y="623"/>
                  </a:lnTo>
                  <a:lnTo>
                    <a:pt x="313" y="624"/>
                  </a:lnTo>
                  <a:lnTo>
                    <a:pt x="328" y="623"/>
                  </a:lnTo>
                  <a:lnTo>
                    <a:pt x="344" y="621"/>
                  </a:lnTo>
                  <a:lnTo>
                    <a:pt x="360" y="620"/>
                  </a:lnTo>
                  <a:lnTo>
                    <a:pt x="375" y="617"/>
                  </a:lnTo>
                  <a:lnTo>
                    <a:pt x="390" y="613"/>
                  </a:lnTo>
                  <a:lnTo>
                    <a:pt x="405" y="609"/>
                  </a:lnTo>
                  <a:lnTo>
                    <a:pt x="419" y="604"/>
                  </a:lnTo>
                  <a:lnTo>
                    <a:pt x="433" y="599"/>
                  </a:lnTo>
                  <a:lnTo>
                    <a:pt x="447" y="593"/>
                  </a:lnTo>
                  <a:lnTo>
                    <a:pt x="461" y="586"/>
                  </a:lnTo>
                  <a:lnTo>
                    <a:pt x="474" y="578"/>
                  </a:lnTo>
                  <a:lnTo>
                    <a:pt x="487" y="571"/>
                  </a:lnTo>
                  <a:lnTo>
                    <a:pt x="499" y="561"/>
                  </a:lnTo>
                  <a:lnTo>
                    <a:pt x="511" y="552"/>
                  </a:lnTo>
                  <a:lnTo>
                    <a:pt x="522" y="543"/>
                  </a:lnTo>
                  <a:lnTo>
                    <a:pt x="533" y="531"/>
                  </a:lnTo>
                  <a:lnTo>
                    <a:pt x="543" y="522"/>
                  </a:lnTo>
                  <a:lnTo>
                    <a:pt x="553" y="510"/>
                  </a:lnTo>
                  <a:lnTo>
                    <a:pt x="562" y="498"/>
                  </a:lnTo>
                  <a:lnTo>
                    <a:pt x="571" y="485"/>
                  </a:lnTo>
                  <a:lnTo>
                    <a:pt x="579" y="472"/>
                  </a:lnTo>
                  <a:lnTo>
                    <a:pt x="586" y="460"/>
                  </a:lnTo>
                  <a:lnTo>
                    <a:pt x="593" y="447"/>
                  </a:lnTo>
                  <a:lnTo>
                    <a:pt x="599" y="433"/>
                  </a:lnTo>
                  <a:lnTo>
                    <a:pt x="605" y="419"/>
                  </a:lnTo>
                  <a:lnTo>
                    <a:pt x="610" y="404"/>
                  </a:lnTo>
                  <a:lnTo>
                    <a:pt x="614" y="390"/>
                  </a:lnTo>
                  <a:lnTo>
                    <a:pt x="617" y="374"/>
                  </a:lnTo>
                  <a:lnTo>
                    <a:pt x="620" y="359"/>
                  </a:lnTo>
                  <a:lnTo>
                    <a:pt x="623" y="343"/>
                  </a:lnTo>
                  <a:lnTo>
                    <a:pt x="624" y="328"/>
                  </a:lnTo>
                  <a:lnTo>
                    <a:pt x="624" y="311"/>
                  </a:lnTo>
                  <a:lnTo>
                    <a:pt x="624" y="296"/>
                  </a:lnTo>
                  <a:lnTo>
                    <a:pt x="623" y="280"/>
                  </a:lnTo>
                  <a:lnTo>
                    <a:pt x="620" y="264"/>
                  </a:lnTo>
                  <a:lnTo>
                    <a:pt x="617" y="249"/>
                  </a:lnTo>
                  <a:lnTo>
                    <a:pt x="614" y="234"/>
                  </a:lnTo>
                  <a:lnTo>
                    <a:pt x="610" y="219"/>
                  </a:lnTo>
                  <a:lnTo>
                    <a:pt x="605" y="205"/>
                  </a:lnTo>
                  <a:lnTo>
                    <a:pt x="599" y="191"/>
                  </a:lnTo>
                  <a:lnTo>
                    <a:pt x="593" y="177"/>
                  </a:lnTo>
                  <a:lnTo>
                    <a:pt x="586" y="163"/>
                  </a:lnTo>
                  <a:lnTo>
                    <a:pt x="579" y="150"/>
                  </a:lnTo>
                  <a:lnTo>
                    <a:pt x="571" y="137"/>
                  </a:lnTo>
                  <a:lnTo>
                    <a:pt x="562" y="125"/>
                  </a:lnTo>
                  <a:lnTo>
                    <a:pt x="553" y="113"/>
                  </a:lnTo>
                  <a:lnTo>
                    <a:pt x="543" y="102"/>
                  </a:lnTo>
                  <a:lnTo>
                    <a:pt x="533" y="91"/>
                  </a:lnTo>
                  <a:lnTo>
                    <a:pt x="522" y="81"/>
                  </a:lnTo>
                  <a:lnTo>
                    <a:pt x="511" y="71"/>
                  </a:lnTo>
                  <a:lnTo>
                    <a:pt x="499" y="62"/>
                  </a:lnTo>
                  <a:lnTo>
                    <a:pt x="487" y="53"/>
                  </a:lnTo>
                  <a:lnTo>
                    <a:pt x="474" y="45"/>
                  </a:lnTo>
                  <a:lnTo>
                    <a:pt x="461" y="38"/>
                  </a:lnTo>
                  <a:lnTo>
                    <a:pt x="447" y="31"/>
                  </a:lnTo>
                  <a:lnTo>
                    <a:pt x="433" y="25"/>
                  </a:lnTo>
                  <a:lnTo>
                    <a:pt x="419" y="19"/>
                  </a:lnTo>
                  <a:lnTo>
                    <a:pt x="405" y="14"/>
                  </a:lnTo>
                  <a:lnTo>
                    <a:pt x="390" y="10"/>
                  </a:lnTo>
                  <a:lnTo>
                    <a:pt x="375" y="7"/>
                  </a:lnTo>
                  <a:lnTo>
                    <a:pt x="360" y="4"/>
                  </a:lnTo>
                  <a:lnTo>
                    <a:pt x="344" y="1"/>
                  </a:lnTo>
                  <a:lnTo>
                    <a:pt x="328" y="0"/>
                  </a:lnTo>
                  <a:lnTo>
                    <a:pt x="313" y="0"/>
                  </a:lnTo>
                  <a:close/>
                  <a:moveTo>
                    <a:pt x="313" y="529"/>
                  </a:moveTo>
                  <a:lnTo>
                    <a:pt x="290" y="527"/>
                  </a:lnTo>
                  <a:lnTo>
                    <a:pt x="269" y="523"/>
                  </a:lnTo>
                  <a:lnTo>
                    <a:pt x="248" y="519"/>
                  </a:lnTo>
                  <a:lnTo>
                    <a:pt x="229" y="510"/>
                  </a:lnTo>
                  <a:lnTo>
                    <a:pt x="209" y="502"/>
                  </a:lnTo>
                  <a:lnTo>
                    <a:pt x="191" y="491"/>
                  </a:lnTo>
                  <a:lnTo>
                    <a:pt x="175" y="478"/>
                  </a:lnTo>
                  <a:lnTo>
                    <a:pt x="160" y="464"/>
                  </a:lnTo>
                  <a:lnTo>
                    <a:pt x="146" y="449"/>
                  </a:lnTo>
                  <a:lnTo>
                    <a:pt x="133" y="433"/>
                  </a:lnTo>
                  <a:lnTo>
                    <a:pt x="122" y="415"/>
                  </a:lnTo>
                  <a:lnTo>
                    <a:pt x="114" y="395"/>
                  </a:lnTo>
                  <a:lnTo>
                    <a:pt x="105" y="376"/>
                  </a:lnTo>
                  <a:lnTo>
                    <a:pt x="101" y="355"/>
                  </a:lnTo>
                  <a:lnTo>
                    <a:pt x="97" y="334"/>
                  </a:lnTo>
                  <a:lnTo>
                    <a:pt x="95" y="311"/>
                  </a:lnTo>
                  <a:lnTo>
                    <a:pt x="97" y="290"/>
                  </a:lnTo>
                  <a:lnTo>
                    <a:pt x="101" y="268"/>
                  </a:lnTo>
                  <a:lnTo>
                    <a:pt x="105" y="247"/>
                  </a:lnTo>
                  <a:lnTo>
                    <a:pt x="114" y="227"/>
                  </a:lnTo>
                  <a:lnTo>
                    <a:pt x="122" y="209"/>
                  </a:lnTo>
                  <a:lnTo>
                    <a:pt x="133" y="191"/>
                  </a:lnTo>
                  <a:lnTo>
                    <a:pt x="146" y="174"/>
                  </a:lnTo>
                  <a:lnTo>
                    <a:pt x="160" y="158"/>
                  </a:lnTo>
                  <a:lnTo>
                    <a:pt x="175" y="144"/>
                  </a:lnTo>
                  <a:lnTo>
                    <a:pt x="191" y="132"/>
                  </a:lnTo>
                  <a:lnTo>
                    <a:pt x="209" y="122"/>
                  </a:lnTo>
                  <a:lnTo>
                    <a:pt x="229" y="112"/>
                  </a:lnTo>
                  <a:lnTo>
                    <a:pt x="248" y="105"/>
                  </a:lnTo>
                  <a:lnTo>
                    <a:pt x="269" y="99"/>
                  </a:lnTo>
                  <a:lnTo>
                    <a:pt x="290" y="97"/>
                  </a:lnTo>
                  <a:lnTo>
                    <a:pt x="313" y="95"/>
                  </a:lnTo>
                  <a:lnTo>
                    <a:pt x="334" y="97"/>
                  </a:lnTo>
                  <a:lnTo>
                    <a:pt x="356" y="99"/>
                  </a:lnTo>
                  <a:lnTo>
                    <a:pt x="377" y="105"/>
                  </a:lnTo>
                  <a:lnTo>
                    <a:pt x="397" y="112"/>
                  </a:lnTo>
                  <a:lnTo>
                    <a:pt x="415" y="122"/>
                  </a:lnTo>
                  <a:lnTo>
                    <a:pt x="433" y="132"/>
                  </a:lnTo>
                  <a:lnTo>
                    <a:pt x="450" y="144"/>
                  </a:lnTo>
                  <a:lnTo>
                    <a:pt x="466" y="158"/>
                  </a:lnTo>
                  <a:lnTo>
                    <a:pt x="480" y="174"/>
                  </a:lnTo>
                  <a:lnTo>
                    <a:pt x="492" y="191"/>
                  </a:lnTo>
                  <a:lnTo>
                    <a:pt x="502" y="209"/>
                  </a:lnTo>
                  <a:lnTo>
                    <a:pt x="512" y="227"/>
                  </a:lnTo>
                  <a:lnTo>
                    <a:pt x="519" y="247"/>
                  </a:lnTo>
                  <a:lnTo>
                    <a:pt x="525" y="268"/>
                  </a:lnTo>
                  <a:lnTo>
                    <a:pt x="527" y="290"/>
                  </a:lnTo>
                  <a:lnTo>
                    <a:pt x="529" y="311"/>
                  </a:lnTo>
                  <a:lnTo>
                    <a:pt x="527" y="334"/>
                  </a:lnTo>
                  <a:lnTo>
                    <a:pt x="525" y="355"/>
                  </a:lnTo>
                  <a:lnTo>
                    <a:pt x="519" y="376"/>
                  </a:lnTo>
                  <a:lnTo>
                    <a:pt x="512" y="395"/>
                  </a:lnTo>
                  <a:lnTo>
                    <a:pt x="502" y="415"/>
                  </a:lnTo>
                  <a:lnTo>
                    <a:pt x="492" y="433"/>
                  </a:lnTo>
                  <a:lnTo>
                    <a:pt x="480" y="449"/>
                  </a:lnTo>
                  <a:lnTo>
                    <a:pt x="466" y="464"/>
                  </a:lnTo>
                  <a:lnTo>
                    <a:pt x="450" y="478"/>
                  </a:lnTo>
                  <a:lnTo>
                    <a:pt x="433" y="491"/>
                  </a:lnTo>
                  <a:lnTo>
                    <a:pt x="415" y="502"/>
                  </a:lnTo>
                  <a:lnTo>
                    <a:pt x="397" y="510"/>
                  </a:lnTo>
                  <a:lnTo>
                    <a:pt x="377" y="519"/>
                  </a:lnTo>
                  <a:lnTo>
                    <a:pt x="356" y="523"/>
                  </a:lnTo>
                  <a:lnTo>
                    <a:pt x="334" y="527"/>
                  </a:lnTo>
                  <a:lnTo>
                    <a:pt x="313" y="5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0" name="Freeform 50"/>
          <p:cNvSpPr>
            <a:spLocks noEditPoints="1"/>
          </p:cNvSpPr>
          <p:nvPr/>
        </p:nvSpPr>
        <p:spPr bwMode="auto">
          <a:xfrm>
            <a:off x="6360842" y="2389967"/>
            <a:ext cx="514485" cy="574943"/>
          </a:xfrm>
          <a:custGeom>
            <a:avLst/>
            <a:gdLst>
              <a:gd name="T0" fmla="*/ 1080 w 1301"/>
              <a:gd name="T1" fmla="*/ 675 h 1453"/>
              <a:gd name="T2" fmla="*/ 1059 w 1301"/>
              <a:gd name="T3" fmla="*/ 530 h 1453"/>
              <a:gd name="T4" fmla="*/ 1025 w 1301"/>
              <a:gd name="T5" fmla="*/ 501 h 1453"/>
              <a:gd name="T6" fmla="*/ 1075 w 1301"/>
              <a:gd name="T7" fmla="*/ 424 h 1453"/>
              <a:gd name="T8" fmla="*/ 1101 w 1301"/>
              <a:gd name="T9" fmla="*/ 332 h 1453"/>
              <a:gd name="T10" fmla="*/ 1097 w 1301"/>
              <a:gd name="T11" fmla="*/ 240 h 1453"/>
              <a:gd name="T12" fmla="*/ 1067 w 1301"/>
              <a:gd name="T13" fmla="*/ 157 h 1453"/>
              <a:gd name="T14" fmla="*/ 970 w 1301"/>
              <a:gd name="T15" fmla="*/ 52 h 1453"/>
              <a:gd name="T16" fmla="*/ 892 w 1301"/>
              <a:gd name="T17" fmla="*/ 14 h 1453"/>
              <a:gd name="T18" fmla="*/ 803 w 1301"/>
              <a:gd name="T19" fmla="*/ 0 h 1453"/>
              <a:gd name="T20" fmla="*/ 691 w 1301"/>
              <a:gd name="T21" fmla="*/ 23 h 1453"/>
              <a:gd name="T22" fmla="*/ 599 w 1301"/>
              <a:gd name="T23" fmla="*/ 81 h 1453"/>
              <a:gd name="T24" fmla="*/ 530 w 1301"/>
              <a:gd name="T25" fmla="*/ 109 h 1453"/>
              <a:gd name="T26" fmla="*/ 444 w 1301"/>
              <a:gd name="T27" fmla="*/ 38 h 1453"/>
              <a:gd name="T28" fmla="*/ 338 w 1301"/>
              <a:gd name="T29" fmla="*/ 3 h 1453"/>
              <a:gd name="T30" fmla="*/ 238 w 1301"/>
              <a:gd name="T31" fmla="*/ 7 h 1453"/>
              <a:gd name="T32" fmla="*/ 157 w 1301"/>
              <a:gd name="T33" fmla="*/ 37 h 1453"/>
              <a:gd name="T34" fmla="*/ 50 w 1301"/>
              <a:gd name="T35" fmla="*/ 133 h 1453"/>
              <a:gd name="T36" fmla="*/ 12 w 1301"/>
              <a:gd name="T37" fmla="*/ 212 h 1453"/>
              <a:gd name="T38" fmla="*/ 0 w 1301"/>
              <a:gd name="T39" fmla="*/ 300 h 1453"/>
              <a:gd name="T40" fmla="*/ 15 w 1301"/>
              <a:gd name="T41" fmla="*/ 396 h 1453"/>
              <a:gd name="T42" fmla="*/ 57 w 1301"/>
              <a:gd name="T43" fmla="*/ 477 h 1453"/>
              <a:gd name="T44" fmla="*/ 60 w 1301"/>
              <a:gd name="T45" fmla="*/ 523 h 1453"/>
              <a:gd name="T46" fmla="*/ 24 w 1301"/>
              <a:gd name="T47" fmla="*/ 561 h 1453"/>
              <a:gd name="T48" fmla="*/ 36 w 1301"/>
              <a:gd name="T49" fmla="*/ 1173 h 1453"/>
              <a:gd name="T50" fmla="*/ 256 w 1301"/>
              <a:gd name="T51" fmla="*/ 1373 h 1453"/>
              <a:gd name="T52" fmla="*/ 245 w 1301"/>
              <a:gd name="T53" fmla="*/ 1424 h 1453"/>
              <a:gd name="T54" fmla="*/ 290 w 1301"/>
              <a:gd name="T55" fmla="*/ 1453 h 1453"/>
              <a:gd name="T56" fmla="*/ 780 w 1301"/>
              <a:gd name="T57" fmla="*/ 1440 h 1453"/>
              <a:gd name="T58" fmla="*/ 830 w 1301"/>
              <a:gd name="T59" fmla="*/ 1450 h 1453"/>
              <a:gd name="T60" fmla="*/ 859 w 1301"/>
              <a:gd name="T61" fmla="*/ 1407 h 1453"/>
              <a:gd name="T62" fmla="*/ 1032 w 1301"/>
              <a:gd name="T63" fmla="*/ 1187 h 1453"/>
              <a:gd name="T64" fmla="*/ 1075 w 1301"/>
              <a:gd name="T65" fmla="*/ 1159 h 1453"/>
              <a:gd name="T66" fmla="*/ 1254 w 1301"/>
              <a:gd name="T67" fmla="*/ 1067 h 1453"/>
              <a:gd name="T68" fmla="*/ 1297 w 1301"/>
              <a:gd name="T69" fmla="*/ 1039 h 1453"/>
              <a:gd name="T70" fmla="*/ 1291 w 1301"/>
              <a:gd name="T71" fmla="*/ 662 h 1453"/>
              <a:gd name="T72" fmla="*/ 882 w 1301"/>
              <a:gd name="T73" fmla="*/ 112 h 1453"/>
              <a:gd name="T74" fmla="*/ 973 w 1301"/>
              <a:gd name="T75" fmla="*/ 187 h 1453"/>
              <a:gd name="T76" fmla="*/ 1007 w 1301"/>
              <a:gd name="T77" fmla="*/ 300 h 1453"/>
              <a:gd name="T78" fmla="*/ 973 w 1301"/>
              <a:gd name="T79" fmla="*/ 414 h 1453"/>
              <a:gd name="T80" fmla="*/ 882 w 1301"/>
              <a:gd name="T81" fmla="*/ 488 h 1453"/>
              <a:gd name="T82" fmla="*/ 761 w 1301"/>
              <a:gd name="T83" fmla="*/ 501 h 1453"/>
              <a:gd name="T84" fmla="*/ 659 w 1301"/>
              <a:gd name="T85" fmla="*/ 445 h 1453"/>
              <a:gd name="T86" fmla="*/ 603 w 1301"/>
              <a:gd name="T87" fmla="*/ 341 h 1453"/>
              <a:gd name="T88" fmla="*/ 615 w 1301"/>
              <a:gd name="T89" fmla="*/ 220 h 1453"/>
              <a:gd name="T90" fmla="*/ 688 w 1301"/>
              <a:gd name="T91" fmla="*/ 131 h 1453"/>
              <a:gd name="T92" fmla="*/ 803 w 1301"/>
              <a:gd name="T93" fmla="*/ 95 h 1453"/>
              <a:gd name="T94" fmla="*/ 499 w 1301"/>
              <a:gd name="T95" fmla="*/ 523 h 1453"/>
              <a:gd name="T96" fmla="*/ 97 w 1301"/>
              <a:gd name="T97" fmla="*/ 279 h 1453"/>
              <a:gd name="T98" fmla="*/ 141 w 1301"/>
              <a:gd name="T99" fmla="*/ 170 h 1453"/>
              <a:gd name="T100" fmla="*/ 238 w 1301"/>
              <a:gd name="T101" fmla="*/ 105 h 1453"/>
              <a:gd name="T102" fmla="*/ 360 w 1301"/>
              <a:gd name="T103" fmla="*/ 105 h 1453"/>
              <a:gd name="T104" fmla="*/ 457 w 1301"/>
              <a:gd name="T105" fmla="*/ 170 h 1453"/>
              <a:gd name="T106" fmla="*/ 502 w 1301"/>
              <a:gd name="T107" fmla="*/ 279 h 1453"/>
              <a:gd name="T108" fmla="*/ 479 w 1301"/>
              <a:gd name="T109" fmla="*/ 397 h 1453"/>
              <a:gd name="T110" fmla="*/ 397 w 1301"/>
              <a:gd name="T111" fmla="*/ 480 h 1453"/>
              <a:gd name="T112" fmla="*/ 279 w 1301"/>
              <a:gd name="T113" fmla="*/ 504 h 1453"/>
              <a:gd name="T114" fmla="*/ 169 w 1301"/>
              <a:gd name="T115" fmla="*/ 457 h 1453"/>
              <a:gd name="T116" fmla="*/ 104 w 1301"/>
              <a:gd name="T117" fmla="*/ 361 h 1453"/>
              <a:gd name="T118" fmla="*/ 118 w 1301"/>
              <a:gd name="T119" fmla="*/ 619 h 1453"/>
              <a:gd name="T120" fmla="*/ 1206 w 1301"/>
              <a:gd name="T121" fmla="*/ 748 h 1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01" h="1453">
                <a:moveTo>
                  <a:pt x="1284" y="654"/>
                </a:moveTo>
                <a:lnTo>
                  <a:pt x="1275" y="648"/>
                </a:lnTo>
                <a:lnTo>
                  <a:pt x="1266" y="644"/>
                </a:lnTo>
                <a:lnTo>
                  <a:pt x="1255" y="642"/>
                </a:lnTo>
                <a:lnTo>
                  <a:pt x="1245" y="644"/>
                </a:lnTo>
                <a:lnTo>
                  <a:pt x="1080" y="675"/>
                </a:lnTo>
                <a:lnTo>
                  <a:pt x="1080" y="571"/>
                </a:lnTo>
                <a:lnTo>
                  <a:pt x="1078" y="561"/>
                </a:lnTo>
                <a:lnTo>
                  <a:pt x="1075" y="551"/>
                </a:lnTo>
                <a:lnTo>
                  <a:pt x="1071" y="544"/>
                </a:lnTo>
                <a:lnTo>
                  <a:pt x="1066" y="537"/>
                </a:lnTo>
                <a:lnTo>
                  <a:pt x="1059" y="530"/>
                </a:lnTo>
                <a:lnTo>
                  <a:pt x="1050" y="526"/>
                </a:lnTo>
                <a:lnTo>
                  <a:pt x="1042" y="523"/>
                </a:lnTo>
                <a:lnTo>
                  <a:pt x="1032" y="523"/>
                </a:lnTo>
                <a:lnTo>
                  <a:pt x="1004" y="523"/>
                </a:lnTo>
                <a:lnTo>
                  <a:pt x="1015" y="512"/>
                </a:lnTo>
                <a:lnTo>
                  <a:pt x="1025" y="501"/>
                </a:lnTo>
                <a:lnTo>
                  <a:pt x="1035" y="490"/>
                </a:lnTo>
                <a:lnTo>
                  <a:pt x="1045" y="477"/>
                </a:lnTo>
                <a:lnTo>
                  <a:pt x="1053" y="464"/>
                </a:lnTo>
                <a:lnTo>
                  <a:pt x="1061" y="452"/>
                </a:lnTo>
                <a:lnTo>
                  <a:pt x="1068" y="438"/>
                </a:lnTo>
                <a:lnTo>
                  <a:pt x="1075" y="424"/>
                </a:lnTo>
                <a:lnTo>
                  <a:pt x="1082" y="410"/>
                </a:lnTo>
                <a:lnTo>
                  <a:pt x="1087" y="396"/>
                </a:lnTo>
                <a:lnTo>
                  <a:pt x="1092" y="380"/>
                </a:lnTo>
                <a:lnTo>
                  <a:pt x="1095" y="365"/>
                </a:lnTo>
                <a:lnTo>
                  <a:pt x="1099" y="349"/>
                </a:lnTo>
                <a:lnTo>
                  <a:pt x="1101" y="332"/>
                </a:lnTo>
                <a:lnTo>
                  <a:pt x="1102" y="317"/>
                </a:lnTo>
                <a:lnTo>
                  <a:pt x="1102" y="300"/>
                </a:lnTo>
                <a:lnTo>
                  <a:pt x="1102" y="285"/>
                </a:lnTo>
                <a:lnTo>
                  <a:pt x="1101" y="269"/>
                </a:lnTo>
                <a:lnTo>
                  <a:pt x="1099" y="255"/>
                </a:lnTo>
                <a:lnTo>
                  <a:pt x="1097" y="240"/>
                </a:lnTo>
                <a:lnTo>
                  <a:pt x="1094" y="226"/>
                </a:lnTo>
                <a:lnTo>
                  <a:pt x="1089" y="212"/>
                </a:lnTo>
                <a:lnTo>
                  <a:pt x="1084" y="198"/>
                </a:lnTo>
                <a:lnTo>
                  <a:pt x="1080" y="184"/>
                </a:lnTo>
                <a:lnTo>
                  <a:pt x="1073" y="171"/>
                </a:lnTo>
                <a:lnTo>
                  <a:pt x="1067" y="157"/>
                </a:lnTo>
                <a:lnTo>
                  <a:pt x="1059" y="145"/>
                </a:lnTo>
                <a:lnTo>
                  <a:pt x="1052" y="133"/>
                </a:lnTo>
                <a:lnTo>
                  <a:pt x="1035" y="109"/>
                </a:lnTo>
                <a:lnTo>
                  <a:pt x="1015" y="88"/>
                </a:lnTo>
                <a:lnTo>
                  <a:pt x="994" y="69"/>
                </a:lnTo>
                <a:lnTo>
                  <a:pt x="970" y="52"/>
                </a:lnTo>
                <a:lnTo>
                  <a:pt x="958" y="44"/>
                </a:lnTo>
                <a:lnTo>
                  <a:pt x="945" y="37"/>
                </a:lnTo>
                <a:lnTo>
                  <a:pt x="932" y="31"/>
                </a:lnTo>
                <a:lnTo>
                  <a:pt x="920" y="24"/>
                </a:lnTo>
                <a:lnTo>
                  <a:pt x="906" y="18"/>
                </a:lnTo>
                <a:lnTo>
                  <a:pt x="892" y="14"/>
                </a:lnTo>
                <a:lnTo>
                  <a:pt x="878" y="10"/>
                </a:lnTo>
                <a:lnTo>
                  <a:pt x="864" y="7"/>
                </a:lnTo>
                <a:lnTo>
                  <a:pt x="848" y="4"/>
                </a:lnTo>
                <a:lnTo>
                  <a:pt x="834" y="3"/>
                </a:lnTo>
                <a:lnTo>
                  <a:pt x="819" y="1"/>
                </a:lnTo>
                <a:lnTo>
                  <a:pt x="803" y="0"/>
                </a:lnTo>
                <a:lnTo>
                  <a:pt x="784" y="1"/>
                </a:lnTo>
                <a:lnTo>
                  <a:pt x="764" y="3"/>
                </a:lnTo>
                <a:lnTo>
                  <a:pt x="744" y="6"/>
                </a:lnTo>
                <a:lnTo>
                  <a:pt x="726" y="10"/>
                </a:lnTo>
                <a:lnTo>
                  <a:pt x="708" y="16"/>
                </a:lnTo>
                <a:lnTo>
                  <a:pt x="691" y="23"/>
                </a:lnTo>
                <a:lnTo>
                  <a:pt x="674" y="30"/>
                </a:lnTo>
                <a:lnTo>
                  <a:pt x="658" y="38"/>
                </a:lnTo>
                <a:lnTo>
                  <a:pt x="642" y="48"/>
                </a:lnTo>
                <a:lnTo>
                  <a:pt x="627" y="59"/>
                </a:lnTo>
                <a:lnTo>
                  <a:pt x="611" y="70"/>
                </a:lnTo>
                <a:lnTo>
                  <a:pt x="599" y="81"/>
                </a:lnTo>
                <a:lnTo>
                  <a:pt x="585" y="95"/>
                </a:lnTo>
                <a:lnTo>
                  <a:pt x="573" y="109"/>
                </a:lnTo>
                <a:lnTo>
                  <a:pt x="562" y="124"/>
                </a:lnTo>
                <a:lnTo>
                  <a:pt x="551" y="139"/>
                </a:lnTo>
                <a:lnTo>
                  <a:pt x="541" y="124"/>
                </a:lnTo>
                <a:lnTo>
                  <a:pt x="530" y="109"/>
                </a:lnTo>
                <a:lnTo>
                  <a:pt x="517" y="95"/>
                </a:lnTo>
                <a:lnTo>
                  <a:pt x="505" y="81"/>
                </a:lnTo>
                <a:lnTo>
                  <a:pt x="491" y="70"/>
                </a:lnTo>
                <a:lnTo>
                  <a:pt x="475" y="59"/>
                </a:lnTo>
                <a:lnTo>
                  <a:pt x="461" y="48"/>
                </a:lnTo>
                <a:lnTo>
                  <a:pt x="444" y="38"/>
                </a:lnTo>
                <a:lnTo>
                  <a:pt x="429" y="30"/>
                </a:lnTo>
                <a:lnTo>
                  <a:pt x="411" y="23"/>
                </a:lnTo>
                <a:lnTo>
                  <a:pt x="394" y="16"/>
                </a:lnTo>
                <a:lnTo>
                  <a:pt x="376" y="10"/>
                </a:lnTo>
                <a:lnTo>
                  <a:pt x="357" y="6"/>
                </a:lnTo>
                <a:lnTo>
                  <a:pt x="338" y="3"/>
                </a:lnTo>
                <a:lnTo>
                  <a:pt x="318" y="1"/>
                </a:lnTo>
                <a:lnTo>
                  <a:pt x="298" y="0"/>
                </a:lnTo>
                <a:lnTo>
                  <a:pt x="283" y="1"/>
                </a:lnTo>
                <a:lnTo>
                  <a:pt x="269" y="3"/>
                </a:lnTo>
                <a:lnTo>
                  <a:pt x="254" y="4"/>
                </a:lnTo>
                <a:lnTo>
                  <a:pt x="238" y="7"/>
                </a:lnTo>
                <a:lnTo>
                  <a:pt x="224" y="10"/>
                </a:lnTo>
                <a:lnTo>
                  <a:pt x="210" y="14"/>
                </a:lnTo>
                <a:lnTo>
                  <a:pt x="196" y="18"/>
                </a:lnTo>
                <a:lnTo>
                  <a:pt x="182" y="24"/>
                </a:lnTo>
                <a:lnTo>
                  <a:pt x="169" y="31"/>
                </a:lnTo>
                <a:lnTo>
                  <a:pt x="157" y="37"/>
                </a:lnTo>
                <a:lnTo>
                  <a:pt x="144" y="44"/>
                </a:lnTo>
                <a:lnTo>
                  <a:pt x="132" y="52"/>
                </a:lnTo>
                <a:lnTo>
                  <a:pt x="109" y="69"/>
                </a:lnTo>
                <a:lnTo>
                  <a:pt x="88" y="88"/>
                </a:lnTo>
                <a:lnTo>
                  <a:pt x="68" y="109"/>
                </a:lnTo>
                <a:lnTo>
                  <a:pt x="50" y="133"/>
                </a:lnTo>
                <a:lnTo>
                  <a:pt x="43" y="145"/>
                </a:lnTo>
                <a:lnTo>
                  <a:pt x="36" y="157"/>
                </a:lnTo>
                <a:lnTo>
                  <a:pt x="29" y="171"/>
                </a:lnTo>
                <a:lnTo>
                  <a:pt x="24" y="184"/>
                </a:lnTo>
                <a:lnTo>
                  <a:pt x="18" y="198"/>
                </a:lnTo>
                <a:lnTo>
                  <a:pt x="12" y="212"/>
                </a:lnTo>
                <a:lnTo>
                  <a:pt x="10" y="226"/>
                </a:lnTo>
                <a:lnTo>
                  <a:pt x="5" y="240"/>
                </a:lnTo>
                <a:lnTo>
                  <a:pt x="3" y="255"/>
                </a:lnTo>
                <a:lnTo>
                  <a:pt x="1" y="269"/>
                </a:lnTo>
                <a:lnTo>
                  <a:pt x="0" y="285"/>
                </a:lnTo>
                <a:lnTo>
                  <a:pt x="0" y="300"/>
                </a:lnTo>
                <a:lnTo>
                  <a:pt x="0" y="317"/>
                </a:lnTo>
                <a:lnTo>
                  <a:pt x="1" y="332"/>
                </a:lnTo>
                <a:lnTo>
                  <a:pt x="4" y="349"/>
                </a:lnTo>
                <a:lnTo>
                  <a:pt x="7" y="365"/>
                </a:lnTo>
                <a:lnTo>
                  <a:pt x="11" y="380"/>
                </a:lnTo>
                <a:lnTo>
                  <a:pt x="15" y="396"/>
                </a:lnTo>
                <a:lnTo>
                  <a:pt x="21" y="410"/>
                </a:lnTo>
                <a:lnTo>
                  <a:pt x="26" y="424"/>
                </a:lnTo>
                <a:lnTo>
                  <a:pt x="33" y="438"/>
                </a:lnTo>
                <a:lnTo>
                  <a:pt x="40" y="452"/>
                </a:lnTo>
                <a:lnTo>
                  <a:pt x="49" y="464"/>
                </a:lnTo>
                <a:lnTo>
                  <a:pt x="57" y="477"/>
                </a:lnTo>
                <a:lnTo>
                  <a:pt x="67" y="490"/>
                </a:lnTo>
                <a:lnTo>
                  <a:pt x="77" y="501"/>
                </a:lnTo>
                <a:lnTo>
                  <a:pt x="88" y="512"/>
                </a:lnTo>
                <a:lnTo>
                  <a:pt x="99" y="523"/>
                </a:lnTo>
                <a:lnTo>
                  <a:pt x="70" y="523"/>
                </a:lnTo>
                <a:lnTo>
                  <a:pt x="60" y="523"/>
                </a:lnTo>
                <a:lnTo>
                  <a:pt x="52" y="526"/>
                </a:lnTo>
                <a:lnTo>
                  <a:pt x="43" y="530"/>
                </a:lnTo>
                <a:lnTo>
                  <a:pt x="36" y="537"/>
                </a:lnTo>
                <a:lnTo>
                  <a:pt x="31" y="544"/>
                </a:lnTo>
                <a:lnTo>
                  <a:pt x="26" y="551"/>
                </a:lnTo>
                <a:lnTo>
                  <a:pt x="24" y="561"/>
                </a:lnTo>
                <a:lnTo>
                  <a:pt x="22" y="571"/>
                </a:lnTo>
                <a:lnTo>
                  <a:pt x="22" y="1139"/>
                </a:lnTo>
                <a:lnTo>
                  <a:pt x="24" y="1149"/>
                </a:lnTo>
                <a:lnTo>
                  <a:pt x="26" y="1159"/>
                </a:lnTo>
                <a:lnTo>
                  <a:pt x="31" y="1166"/>
                </a:lnTo>
                <a:lnTo>
                  <a:pt x="36" y="1173"/>
                </a:lnTo>
                <a:lnTo>
                  <a:pt x="43" y="1180"/>
                </a:lnTo>
                <a:lnTo>
                  <a:pt x="52" y="1184"/>
                </a:lnTo>
                <a:lnTo>
                  <a:pt x="60" y="1187"/>
                </a:lnTo>
                <a:lnTo>
                  <a:pt x="70" y="1187"/>
                </a:lnTo>
                <a:lnTo>
                  <a:pt x="442" y="1187"/>
                </a:lnTo>
                <a:lnTo>
                  <a:pt x="256" y="1373"/>
                </a:lnTo>
                <a:lnTo>
                  <a:pt x="249" y="1380"/>
                </a:lnTo>
                <a:lnTo>
                  <a:pt x="245" y="1389"/>
                </a:lnTo>
                <a:lnTo>
                  <a:pt x="242" y="1397"/>
                </a:lnTo>
                <a:lnTo>
                  <a:pt x="242" y="1407"/>
                </a:lnTo>
                <a:lnTo>
                  <a:pt x="242" y="1415"/>
                </a:lnTo>
                <a:lnTo>
                  <a:pt x="245" y="1424"/>
                </a:lnTo>
                <a:lnTo>
                  <a:pt x="249" y="1432"/>
                </a:lnTo>
                <a:lnTo>
                  <a:pt x="256" y="1440"/>
                </a:lnTo>
                <a:lnTo>
                  <a:pt x="263" y="1446"/>
                </a:lnTo>
                <a:lnTo>
                  <a:pt x="272" y="1450"/>
                </a:lnTo>
                <a:lnTo>
                  <a:pt x="280" y="1453"/>
                </a:lnTo>
                <a:lnTo>
                  <a:pt x="290" y="1453"/>
                </a:lnTo>
                <a:lnTo>
                  <a:pt x="298" y="1453"/>
                </a:lnTo>
                <a:lnTo>
                  <a:pt x="307" y="1450"/>
                </a:lnTo>
                <a:lnTo>
                  <a:pt x="315" y="1446"/>
                </a:lnTo>
                <a:lnTo>
                  <a:pt x="324" y="1440"/>
                </a:lnTo>
                <a:lnTo>
                  <a:pt x="551" y="1212"/>
                </a:lnTo>
                <a:lnTo>
                  <a:pt x="780" y="1440"/>
                </a:lnTo>
                <a:lnTo>
                  <a:pt x="787" y="1446"/>
                </a:lnTo>
                <a:lnTo>
                  <a:pt x="795" y="1450"/>
                </a:lnTo>
                <a:lnTo>
                  <a:pt x="803" y="1453"/>
                </a:lnTo>
                <a:lnTo>
                  <a:pt x="813" y="1453"/>
                </a:lnTo>
                <a:lnTo>
                  <a:pt x="822" y="1453"/>
                </a:lnTo>
                <a:lnTo>
                  <a:pt x="830" y="1450"/>
                </a:lnTo>
                <a:lnTo>
                  <a:pt x="838" y="1446"/>
                </a:lnTo>
                <a:lnTo>
                  <a:pt x="847" y="1440"/>
                </a:lnTo>
                <a:lnTo>
                  <a:pt x="852" y="1432"/>
                </a:lnTo>
                <a:lnTo>
                  <a:pt x="857" y="1424"/>
                </a:lnTo>
                <a:lnTo>
                  <a:pt x="859" y="1415"/>
                </a:lnTo>
                <a:lnTo>
                  <a:pt x="859" y="1407"/>
                </a:lnTo>
                <a:lnTo>
                  <a:pt x="859" y="1397"/>
                </a:lnTo>
                <a:lnTo>
                  <a:pt x="857" y="1389"/>
                </a:lnTo>
                <a:lnTo>
                  <a:pt x="852" y="1380"/>
                </a:lnTo>
                <a:lnTo>
                  <a:pt x="847" y="1373"/>
                </a:lnTo>
                <a:lnTo>
                  <a:pt x="660" y="1187"/>
                </a:lnTo>
                <a:lnTo>
                  <a:pt x="1032" y="1187"/>
                </a:lnTo>
                <a:lnTo>
                  <a:pt x="1042" y="1187"/>
                </a:lnTo>
                <a:lnTo>
                  <a:pt x="1050" y="1184"/>
                </a:lnTo>
                <a:lnTo>
                  <a:pt x="1059" y="1180"/>
                </a:lnTo>
                <a:lnTo>
                  <a:pt x="1066" y="1173"/>
                </a:lnTo>
                <a:lnTo>
                  <a:pt x="1071" y="1166"/>
                </a:lnTo>
                <a:lnTo>
                  <a:pt x="1075" y="1159"/>
                </a:lnTo>
                <a:lnTo>
                  <a:pt x="1078" y="1149"/>
                </a:lnTo>
                <a:lnTo>
                  <a:pt x="1080" y="1139"/>
                </a:lnTo>
                <a:lnTo>
                  <a:pt x="1080" y="1037"/>
                </a:lnTo>
                <a:lnTo>
                  <a:pt x="1245" y="1066"/>
                </a:lnTo>
                <a:lnTo>
                  <a:pt x="1249" y="1067"/>
                </a:lnTo>
                <a:lnTo>
                  <a:pt x="1254" y="1067"/>
                </a:lnTo>
                <a:lnTo>
                  <a:pt x="1262" y="1066"/>
                </a:lnTo>
                <a:lnTo>
                  <a:pt x="1269" y="1065"/>
                </a:lnTo>
                <a:lnTo>
                  <a:pt x="1277" y="1060"/>
                </a:lnTo>
                <a:lnTo>
                  <a:pt x="1284" y="1056"/>
                </a:lnTo>
                <a:lnTo>
                  <a:pt x="1291" y="1049"/>
                </a:lnTo>
                <a:lnTo>
                  <a:pt x="1297" y="1039"/>
                </a:lnTo>
                <a:lnTo>
                  <a:pt x="1300" y="1030"/>
                </a:lnTo>
                <a:lnTo>
                  <a:pt x="1301" y="1020"/>
                </a:lnTo>
                <a:lnTo>
                  <a:pt x="1301" y="690"/>
                </a:lnTo>
                <a:lnTo>
                  <a:pt x="1300" y="680"/>
                </a:lnTo>
                <a:lnTo>
                  <a:pt x="1297" y="670"/>
                </a:lnTo>
                <a:lnTo>
                  <a:pt x="1291" y="662"/>
                </a:lnTo>
                <a:lnTo>
                  <a:pt x="1284" y="654"/>
                </a:lnTo>
                <a:close/>
                <a:moveTo>
                  <a:pt x="803" y="95"/>
                </a:moveTo>
                <a:lnTo>
                  <a:pt x="824" y="97"/>
                </a:lnTo>
                <a:lnTo>
                  <a:pt x="844" y="100"/>
                </a:lnTo>
                <a:lnTo>
                  <a:pt x="864" y="105"/>
                </a:lnTo>
                <a:lnTo>
                  <a:pt x="882" y="112"/>
                </a:lnTo>
                <a:lnTo>
                  <a:pt x="900" y="121"/>
                </a:lnTo>
                <a:lnTo>
                  <a:pt x="917" y="131"/>
                </a:lnTo>
                <a:lnTo>
                  <a:pt x="932" y="143"/>
                </a:lnTo>
                <a:lnTo>
                  <a:pt x="948" y="156"/>
                </a:lnTo>
                <a:lnTo>
                  <a:pt x="960" y="170"/>
                </a:lnTo>
                <a:lnTo>
                  <a:pt x="973" y="187"/>
                </a:lnTo>
                <a:lnTo>
                  <a:pt x="983" y="203"/>
                </a:lnTo>
                <a:lnTo>
                  <a:pt x="991" y="220"/>
                </a:lnTo>
                <a:lnTo>
                  <a:pt x="998" y="240"/>
                </a:lnTo>
                <a:lnTo>
                  <a:pt x="1003" y="260"/>
                </a:lnTo>
                <a:lnTo>
                  <a:pt x="1007" y="279"/>
                </a:lnTo>
                <a:lnTo>
                  <a:pt x="1007" y="300"/>
                </a:lnTo>
                <a:lnTo>
                  <a:pt x="1007" y="321"/>
                </a:lnTo>
                <a:lnTo>
                  <a:pt x="1003" y="341"/>
                </a:lnTo>
                <a:lnTo>
                  <a:pt x="998" y="361"/>
                </a:lnTo>
                <a:lnTo>
                  <a:pt x="991" y="380"/>
                </a:lnTo>
                <a:lnTo>
                  <a:pt x="983" y="397"/>
                </a:lnTo>
                <a:lnTo>
                  <a:pt x="973" y="414"/>
                </a:lnTo>
                <a:lnTo>
                  <a:pt x="960" y="431"/>
                </a:lnTo>
                <a:lnTo>
                  <a:pt x="948" y="445"/>
                </a:lnTo>
                <a:lnTo>
                  <a:pt x="932" y="457"/>
                </a:lnTo>
                <a:lnTo>
                  <a:pt x="917" y="470"/>
                </a:lnTo>
                <a:lnTo>
                  <a:pt x="900" y="480"/>
                </a:lnTo>
                <a:lnTo>
                  <a:pt x="882" y="488"/>
                </a:lnTo>
                <a:lnTo>
                  <a:pt x="864" y="495"/>
                </a:lnTo>
                <a:lnTo>
                  <a:pt x="844" y="501"/>
                </a:lnTo>
                <a:lnTo>
                  <a:pt x="824" y="504"/>
                </a:lnTo>
                <a:lnTo>
                  <a:pt x="803" y="505"/>
                </a:lnTo>
                <a:lnTo>
                  <a:pt x="782" y="504"/>
                </a:lnTo>
                <a:lnTo>
                  <a:pt x="761" y="501"/>
                </a:lnTo>
                <a:lnTo>
                  <a:pt x="742" y="495"/>
                </a:lnTo>
                <a:lnTo>
                  <a:pt x="723" y="488"/>
                </a:lnTo>
                <a:lnTo>
                  <a:pt x="705" y="480"/>
                </a:lnTo>
                <a:lnTo>
                  <a:pt x="688" y="470"/>
                </a:lnTo>
                <a:lnTo>
                  <a:pt x="673" y="457"/>
                </a:lnTo>
                <a:lnTo>
                  <a:pt x="659" y="445"/>
                </a:lnTo>
                <a:lnTo>
                  <a:pt x="645" y="431"/>
                </a:lnTo>
                <a:lnTo>
                  <a:pt x="634" y="414"/>
                </a:lnTo>
                <a:lnTo>
                  <a:pt x="624" y="397"/>
                </a:lnTo>
                <a:lnTo>
                  <a:pt x="615" y="380"/>
                </a:lnTo>
                <a:lnTo>
                  <a:pt x="608" y="361"/>
                </a:lnTo>
                <a:lnTo>
                  <a:pt x="603" y="341"/>
                </a:lnTo>
                <a:lnTo>
                  <a:pt x="600" y="321"/>
                </a:lnTo>
                <a:lnTo>
                  <a:pt x="599" y="300"/>
                </a:lnTo>
                <a:lnTo>
                  <a:pt x="600" y="279"/>
                </a:lnTo>
                <a:lnTo>
                  <a:pt x="603" y="260"/>
                </a:lnTo>
                <a:lnTo>
                  <a:pt x="608" y="240"/>
                </a:lnTo>
                <a:lnTo>
                  <a:pt x="615" y="220"/>
                </a:lnTo>
                <a:lnTo>
                  <a:pt x="624" y="203"/>
                </a:lnTo>
                <a:lnTo>
                  <a:pt x="634" y="187"/>
                </a:lnTo>
                <a:lnTo>
                  <a:pt x="645" y="170"/>
                </a:lnTo>
                <a:lnTo>
                  <a:pt x="659" y="156"/>
                </a:lnTo>
                <a:lnTo>
                  <a:pt x="673" y="143"/>
                </a:lnTo>
                <a:lnTo>
                  <a:pt x="688" y="131"/>
                </a:lnTo>
                <a:lnTo>
                  <a:pt x="705" y="121"/>
                </a:lnTo>
                <a:lnTo>
                  <a:pt x="723" y="112"/>
                </a:lnTo>
                <a:lnTo>
                  <a:pt x="742" y="105"/>
                </a:lnTo>
                <a:lnTo>
                  <a:pt x="761" y="100"/>
                </a:lnTo>
                <a:lnTo>
                  <a:pt x="782" y="97"/>
                </a:lnTo>
                <a:lnTo>
                  <a:pt x="803" y="95"/>
                </a:lnTo>
                <a:close/>
                <a:moveTo>
                  <a:pt x="551" y="462"/>
                </a:moveTo>
                <a:lnTo>
                  <a:pt x="562" y="478"/>
                </a:lnTo>
                <a:lnTo>
                  <a:pt x="575" y="494"/>
                </a:lnTo>
                <a:lnTo>
                  <a:pt x="589" y="509"/>
                </a:lnTo>
                <a:lnTo>
                  <a:pt x="603" y="523"/>
                </a:lnTo>
                <a:lnTo>
                  <a:pt x="499" y="523"/>
                </a:lnTo>
                <a:lnTo>
                  <a:pt x="514" y="509"/>
                </a:lnTo>
                <a:lnTo>
                  <a:pt x="527" y="494"/>
                </a:lnTo>
                <a:lnTo>
                  <a:pt x="540" y="478"/>
                </a:lnTo>
                <a:lnTo>
                  <a:pt x="551" y="462"/>
                </a:lnTo>
                <a:close/>
                <a:moveTo>
                  <a:pt x="95" y="300"/>
                </a:moveTo>
                <a:lnTo>
                  <a:pt x="97" y="279"/>
                </a:lnTo>
                <a:lnTo>
                  <a:pt x="99" y="260"/>
                </a:lnTo>
                <a:lnTo>
                  <a:pt x="104" y="240"/>
                </a:lnTo>
                <a:lnTo>
                  <a:pt x="111" y="220"/>
                </a:lnTo>
                <a:lnTo>
                  <a:pt x="119" y="203"/>
                </a:lnTo>
                <a:lnTo>
                  <a:pt x="130" y="187"/>
                </a:lnTo>
                <a:lnTo>
                  <a:pt x="141" y="170"/>
                </a:lnTo>
                <a:lnTo>
                  <a:pt x="154" y="156"/>
                </a:lnTo>
                <a:lnTo>
                  <a:pt x="169" y="143"/>
                </a:lnTo>
                <a:lnTo>
                  <a:pt x="185" y="131"/>
                </a:lnTo>
                <a:lnTo>
                  <a:pt x="202" y="121"/>
                </a:lnTo>
                <a:lnTo>
                  <a:pt x="220" y="112"/>
                </a:lnTo>
                <a:lnTo>
                  <a:pt x="238" y="105"/>
                </a:lnTo>
                <a:lnTo>
                  <a:pt x="258" y="100"/>
                </a:lnTo>
                <a:lnTo>
                  <a:pt x="279" y="97"/>
                </a:lnTo>
                <a:lnTo>
                  <a:pt x="298" y="95"/>
                </a:lnTo>
                <a:lnTo>
                  <a:pt x="320" y="97"/>
                </a:lnTo>
                <a:lnTo>
                  <a:pt x="341" y="100"/>
                </a:lnTo>
                <a:lnTo>
                  <a:pt x="360" y="105"/>
                </a:lnTo>
                <a:lnTo>
                  <a:pt x="378" y="112"/>
                </a:lnTo>
                <a:lnTo>
                  <a:pt x="397" y="121"/>
                </a:lnTo>
                <a:lnTo>
                  <a:pt x="413" y="131"/>
                </a:lnTo>
                <a:lnTo>
                  <a:pt x="429" y="143"/>
                </a:lnTo>
                <a:lnTo>
                  <a:pt x="443" y="156"/>
                </a:lnTo>
                <a:lnTo>
                  <a:pt x="457" y="170"/>
                </a:lnTo>
                <a:lnTo>
                  <a:pt x="468" y="187"/>
                </a:lnTo>
                <a:lnTo>
                  <a:pt x="479" y="203"/>
                </a:lnTo>
                <a:lnTo>
                  <a:pt x="488" y="220"/>
                </a:lnTo>
                <a:lnTo>
                  <a:pt x="495" y="240"/>
                </a:lnTo>
                <a:lnTo>
                  <a:pt x="499" y="260"/>
                </a:lnTo>
                <a:lnTo>
                  <a:pt x="502" y="279"/>
                </a:lnTo>
                <a:lnTo>
                  <a:pt x="503" y="300"/>
                </a:lnTo>
                <a:lnTo>
                  <a:pt x="502" y="321"/>
                </a:lnTo>
                <a:lnTo>
                  <a:pt x="499" y="341"/>
                </a:lnTo>
                <a:lnTo>
                  <a:pt x="495" y="361"/>
                </a:lnTo>
                <a:lnTo>
                  <a:pt x="488" y="380"/>
                </a:lnTo>
                <a:lnTo>
                  <a:pt x="479" y="397"/>
                </a:lnTo>
                <a:lnTo>
                  <a:pt x="468" y="414"/>
                </a:lnTo>
                <a:lnTo>
                  <a:pt x="457" y="431"/>
                </a:lnTo>
                <a:lnTo>
                  <a:pt x="443" y="445"/>
                </a:lnTo>
                <a:lnTo>
                  <a:pt x="429" y="457"/>
                </a:lnTo>
                <a:lnTo>
                  <a:pt x="413" y="470"/>
                </a:lnTo>
                <a:lnTo>
                  <a:pt x="397" y="480"/>
                </a:lnTo>
                <a:lnTo>
                  <a:pt x="378" y="488"/>
                </a:lnTo>
                <a:lnTo>
                  <a:pt x="360" y="495"/>
                </a:lnTo>
                <a:lnTo>
                  <a:pt x="341" y="501"/>
                </a:lnTo>
                <a:lnTo>
                  <a:pt x="320" y="504"/>
                </a:lnTo>
                <a:lnTo>
                  <a:pt x="298" y="505"/>
                </a:lnTo>
                <a:lnTo>
                  <a:pt x="279" y="504"/>
                </a:lnTo>
                <a:lnTo>
                  <a:pt x="258" y="501"/>
                </a:lnTo>
                <a:lnTo>
                  <a:pt x="238" y="495"/>
                </a:lnTo>
                <a:lnTo>
                  <a:pt x="220" y="488"/>
                </a:lnTo>
                <a:lnTo>
                  <a:pt x="202" y="480"/>
                </a:lnTo>
                <a:lnTo>
                  <a:pt x="185" y="470"/>
                </a:lnTo>
                <a:lnTo>
                  <a:pt x="169" y="457"/>
                </a:lnTo>
                <a:lnTo>
                  <a:pt x="154" y="445"/>
                </a:lnTo>
                <a:lnTo>
                  <a:pt x="141" y="431"/>
                </a:lnTo>
                <a:lnTo>
                  <a:pt x="130" y="414"/>
                </a:lnTo>
                <a:lnTo>
                  <a:pt x="119" y="397"/>
                </a:lnTo>
                <a:lnTo>
                  <a:pt x="111" y="380"/>
                </a:lnTo>
                <a:lnTo>
                  <a:pt x="104" y="361"/>
                </a:lnTo>
                <a:lnTo>
                  <a:pt x="99" y="341"/>
                </a:lnTo>
                <a:lnTo>
                  <a:pt x="97" y="321"/>
                </a:lnTo>
                <a:lnTo>
                  <a:pt x="95" y="300"/>
                </a:lnTo>
                <a:close/>
                <a:moveTo>
                  <a:pt x="984" y="1093"/>
                </a:moveTo>
                <a:lnTo>
                  <a:pt x="118" y="1093"/>
                </a:lnTo>
                <a:lnTo>
                  <a:pt x="118" y="619"/>
                </a:lnTo>
                <a:lnTo>
                  <a:pt x="984" y="619"/>
                </a:lnTo>
                <a:lnTo>
                  <a:pt x="984" y="1093"/>
                </a:lnTo>
                <a:close/>
                <a:moveTo>
                  <a:pt x="1206" y="962"/>
                </a:moveTo>
                <a:lnTo>
                  <a:pt x="1080" y="940"/>
                </a:lnTo>
                <a:lnTo>
                  <a:pt x="1080" y="771"/>
                </a:lnTo>
                <a:lnTo>
                  <a:pt x="1206" y="748"/>
                </a:lnTo>
                <a:lnTo>
                  <a:pt x="1206" y="962"/>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p>
        </p:txBody>
      </p:sp>
      <p:sp>
        <p:nvSpPr>
          <p:cNvPr id="41" name="Freeform 80"/>
          <p:cNvSpPr>
            <a:spLocks noEditPoints="1"/>
          </p:cNvSpPr>
          <p:nvPr/>
        </p:nvSpPr>
        <p:spPr bwMode="auto">
          <a:xfrm>
            <a:off x="7230573" y="1538636"/>
            <a:ext cx="425011" cy="528733"/>
          </a:xfrm>
          <a:custGeom>
            <a:avLst/>
            <a:gdLst>
              <a:gd name="T0" fmla="*/ 666 w 1006"/>
              <a:gd name="T1" fmla="*/ 998 h 1254"/>
              <a:gd name="T2" fmla="*/ 777 w 1006"/>
              <a:gd name="T3" fmla="*/ 970 h 1254"/>
              <a:gd name="T4" fmla="*/ 880 w 1006"/>
              <a:gd name="T5" fmla="*/ 923 h 1254"/>
              <a:gd name="T6" fmla="*/ 971 w 1006"/>
              <a:gd name="T7" fmla="*/ 854 h 1254"/>
              <a:gd name="T8" fmla="*/ 1004 w 1006"/>
              <a:gd name="T9" fmla="*/ 810 h 1254"/>
              <a:gd name="T10" fmla="*/ 997 w 1006"/>
              <a:gd name="T11" fmla="*/ 774 h 1254"/>
              <a:gd name="T12" fmla="*/ 787 w 1006"/>
              <a:gd name="T13" fmla="*/ 254 h 1254"/>
              <a:gd name="T14" fmla="*/ 767 w 1006"/>
              <a:gd name="T15" fmla="*/ 224 h 1254"/>
              <a:gd name="T16" fmla="*/ 441 w 1006"/>
              <a:gd name="T17" fmla="*/ 216 h 1254"/>
              <a:gd name="T18" fmla="*/ 213 w 1006"/>
              <a:gd name="T19" fmla="*/ 0 h 1254"/>
              <a:gd name="T20" fmla="*/ 177 w 1006"/>
              <a:gd name="T21" fmla="*/ 7 h 1254"/>
              <a:gd name="T22" fmla="*/ 112 w 1006"/>
              <a:gd name="T23" fmla="*/ 80 h 1254"/>
              <a:gd name="T24" fmla="*/ 53 w 1006"/>
              <a:gd name="T25" fmla="*/ 179 h 1254"/>
              <a:gd name="T26" fmla="*/ 17 w 1006"/>
              <a:gd name="T27" fmla="*/ 286 h 1254"/>
              <a:gd name="T28" fmla="*/ 2 w 1006"/>
              <a:gd name="T29" fmla="*/ 397 h 1254"/>
              <a:gd name="T30" fmla="*/ 6 w 1006"/>
              <a:gd name="T31" fmla="*/ 507 h 1254"/>
              <a:gd name="T32" fmla="*/ 32 w 1006"/>
              <a:gd name="T33" fmla="*/ 615 h 1254"/>
              <a:gd name="T34" fmla="*/ 80 w 1006"/>
              <a:gd name="T35" fmla="*/ 719 h 1254"/>
              <a:gd name="T36" fmla="*/ 149 w 1006"/>
              <a:gd name="T37" fmla="*/ 813 h 1254"/>
              <a:gd name="T38" fmla="*/ 234 w 1006"/>
              <a:gd name="T39" fmla="*/ 890 h 1254"/>
              <a:gd name="T40" fmla="*/ 331 w 1006"/>
              <a:gd name="T41" fmla="*/ 949 h 1254"/>
              <a:gd name="T42" fmla="*/ 204 w 1006"/>
              <a:gd name="T43" fmla="*/ 1160 h 1254"/>
              <a:gd name="T44" fmla="*/ 173 w 1006"/>
              <a:gd name="T45" fmla="*/ 1179 h 1254"/>
              <a:gd name="T46" fmla="*/ 166 w 1006"/>
              <a:gd name="T47" fmla="*/ 1216 h 1254"/>
              <a:gd name="T48" fmla="*/ 185 w 1006"/>
              <a:gd name="T49" fmla="*/ 1245 h 1254"/>
              <a:gd name="T50" fmla="*/ 598 w 1006"/>
              <a:gd name="T51" fmla="*/ 1254 h 1254"/>
              <a:gd name="T52" fmla="*/ 631 w 1006"/>
              <a:gd name="T53" fmla="*/ 1240 h 1254"/>
              <a:gd name="T54" fmla="*/ 645 w 1006"/>
              <a:gd name="T55" fmla="*/ 1206 h 1254"/>
              <a:gd name="T56" fmla="*/ 631 w 1006"/>
              <a:gd name="T57" fmla="*/ 1172 h 1254"/>
              <a:gd name="T58" fmla="*/ 598 w 1006"/>
              <a:gd name="T59" fmla="*/ 1158 h 1254"/>
              <a:gd name="T60" fmla="*/ 516 w 1006"/>
              <a:gd name="T61" fmla="*/ 1001 h 1254"/>
              <a:gd name="T62" fmla="*/ 693 w 1006"/>
              <a:gd name="T63" fmla="*/ 468 h 1254"/>
              <a:gd name="T64" fmla="*/ 889 w 1006"/>
              <a:gd name="T65" fmla="*/ 799 h 1254"/>
              <a:gd name="T66" fmla="*/ 821 w 1006"/>
              <a:gd name="T67" fmla="*/ 847 h 1254"/>
              <a:gd name="T68" fmla="*/ 745 w 1006"/>
              <a:gd name="T69" fmla="*/ 881 h 1254"/>
              <a:gd name="T70" fmla="*/ 665 w 1006"/>
              <a:gd name="T71" fmla="*/ 903 h 1254"/>
              <a:gd name="T72" fmla="*/ 581 w 1006"/>
              <a:gd name="T73" fmla="*/ 910 h 1254"/>
              <a:gd name="T74" fmla="*/ 485 w 1006"/>
              <a:gd name="T75" fmla="*/ 900 h 1254"/>
              <a:gd name="T76" fmla="*/ 394 w 1006"/>
              <a:gd name="T77" fmla="*/ 872 h 1254"/>
              <a:gd name="T78" fmla="*/ 312 w 1006"/>
              <a:gd name="T79" fmla="*/ 829 h 1254"/>
              <a:gd name="T80" fmla="*/ 237 w 1006"/>
              <a:gd name="T81" fmla="*/ 767 h 1254"/>
              <a:gd name="T82" fmla="*/ 178 w 1006"/>
              <a:gd name="T83" fmla="*/ 695 h 1254"/>
              <a:gd name="T84" fmla="*/ 135 w 1006"/>
              <a:gd name="T85" fmla="*/ 617 h 1254"/>
              <a:gd name="T86" fmla="*/ 108 w 1006"/>
              <a:gd name="T87" fmla="*/ 533 h 1254"/>
              <a:gd name="T88" fmla="*/ 96 w 1006"/>
              <a:gd name="T89" fmla="*/ 446 h 1254"/>
              <a:gd name="T90" fmla="*/ 100 w 1006"/>
              <a:gd name="T91" fmla="*/ 359 h 1254"/>
              <a:gd name="T92" fmla="*/ 119 w 1006"/>
              <a:gd name="T93" fmla="*/ 273 h 1254"/>
              <a:gd name="T94" fmla="*/ 154 w 1006"/>
              <a:gd name="T95" fmla="*/ 190 h 1254"/>
              <a:gd name="T96" fmla="*/ 205 w 1006"/>
              <a:gd name="T97" fmla="*/ 116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6" h="1254">
                <a:moveTo>
                  <a:pt x="581" y="1005"/>
                </a:moveTo>
                <a:lnTo>
                  <a:pt x="610" y="1004"/>
                </a:lnTo>
                <a:lnTo>
                  <a:pt x="638" y="1003"/>
                </a:lnTo>
                <a:lnTo>
                  <a:pt x="666" y="998"/>
                </a:lnTo>
                <a:lnTo>
                  <a:pt x="694" y="994"/>
                </a:lnTo>
                <a:lnTo>
                  <a:pt x="722" y="987"/>
                </a:lnTo>
                <a:lnTo>
                  <a:pt x="750" y="980"/>
                </a:lnTo>
                <a:lnTo>
                  <a:pt x="777" y="970"/>
                </a:lnTo>
                <a:lnTo>
                  <a:pt x="804" y="960"/>
                </a:lnTo>
                <a:lnTo>
                  <a:pt x="829" y="949"/>
                </a:lnTo>
                <a:lnTo>
                  <a:pt x="854" y="937"/>
                </a:lnTo>
                <a:lnTo>
                  <a:pt x="880" y="923"/>
                </a:lnTo>
                <a:lnTo>
                  <a:pt x="903" y="907"/>
                </a:lnTo>
                <a:lnTo>
                  <a:pt x="926" y="890"/>
                </a:lnTo>
                <a:lnTo>
                  <a:pt x="948" y="873"/>
                </a:lnTo>
                <a:lnTo>
                  <a:pt x="971" y="854"/>
                </a:lnTo>
                <a:lnTo>
                  <a:pt x="992" y="834"/>
                </a:lnTo>
                <a:lnTo>
                  <a:pt x="997" y="827"/>
                </a:lnTo>
                <a:lnTo>
                  <a:pt x="1002" y="819"/>
                </a:lnTo>
                <a:lnTo>
                  <a:pt x="1004" y="810"/>
                </a:lnTo>
                <a:lnTo>
                  <a:pt x="1006" y="801"/>
                </a:lnTo>
                <a:lnTo>
                  <a:pt x="1004" y="792"/>
                </a:lnTo>
                <a:lnTo>
                  <a:pt x="1002" y="782"/>
                </a:lnTo>
                <a:lnTo>
                  <a:pt x="997" y="774"/>
                </a:lnTo>
                <a:lnTo>
                  <a:pt x="992" y="767"/>
                </a:lnTo>
                <a:lnTo>
                  <a:pt x="788" y="564"/>
                </a:lnTo>
                <a:lnTo>
                  <a:pt x="788" y="263"/>
                </a:lnTo>
                <a:lnTo>
                  <a:pt x="787" y="254"/>
                </a:lnTo>
                <a:lnTo>
                  <a:pt x="784" y="245"/>
                </a:lnTo>
                <a:lnTo>
                  <a:pt x="780" y="237"/>
                </a:lnTo>
                <a:lnTo>
                  <a:pt x="774" y="230"/>
                </a:lnTo>
                <a:lnTo>
                  <a:pt x="767" y="224"/>
                </a:lnTo>
                <a:lnTo>
                  <a:pt x="759" y="220"/>
                </a:lnTo>
                <a:lnTo>
                  <a:pt x="750" y="217"/>
                </a:lnTo>
                <a:lnTo>
                  <a:pt x="741" y="216"/>
                </a:lnTo>
                <a:lnTo>
                  <a:pt x="441" y="216"/>
                </a:lnTo>
                <a:lnTo>
                  <a:pt x="237" y="14"/>
                </a:lnTo>
                <a:lnTo>
                  <a:pt x="230" y="7"/>
                </a:lnTo>
                <a:lnTo>
                  <a:pt x="222" y="3"/>
                </a:lnTo>
                <a:lnTo>
                  <a:pt x="213" y="0"/>
                </a:lnTo>
                <a:lnTo>
                  <a:pt x="204" y="0"/>
                </a:lnTo>
                <a:lnTo>
                  <a:pt x="195" y="0"/>
                </a:lnTo>
                <a:lnTo>
                  <a:pt x="185" y="3"/>
                </a:lnTo>
                <a:lnTo>
                  <a:pt x="177" y="7"/>
                </a:lnTo>
                <a:lnTo>
                  <a:pt x="170" y="14"/>
                </a:lnTo>
                <a:lnTo>
                  <a:pt x="149" y="35"/>
                </a:lnTo>
                <a:lnTo>
                  <a:pt x="131" y="57"/>
                </a:lnTo>
                <a:lnTo>
                  <a:pt x="112" y="80"/>
                </a:lnTo>
                <a:lnTo>
                  <a:pt x="96" y="104"/>
                </a:lnTo>
                <a:lnTo>
                  <a:pt x="80" y="129"/>
                </a:lnTo>
                <a:lnTo>
                  <a:pt x="66" y="154"/>
                </a:lnTo>
                <a:lnTo>
                  <a:pt x="53" y="179"/>
                </a:lnTo>
                <a:lnTo>
                  <a:pt x="42" y="204"/>
                </a:lnTo>
                <a:lnTo>
                  <a:pt x="32" y="231"/>
                </a:lnTo>
                <a:lnTo>
                  <a:pt x="24" y="258"/>
                </a:lnTo>
                <a:lnTo>
                  <a:pt x="17" y="286"/>
                </a:lnTo>
                <a:lnTo>
                  <a:pt x="11" y="312"/>
                </a:lnTo>
                <a:lnTo>
                  <a:pt x="6" y="341"/>
                </a:lnTo>
                <a:lnTo>
                  <a:pt x="3" y="369"/>
                </a:lnTo>
                <a:lnTo>
                  <a:pt x="2" y="397"/>
                </a:lnTo>
                <a:lnTo>
                  <a:pt x="0" y="423"/>
                </a:lnTo>
                <a:lnTo>
                  <a:pt x="2" y="451"/>
                </a:lnTo>
                <a:lnTo>
                  <a:pt x="3" y="479"/>
                </a:lnTo>
                <a:lnTo>
                  <a:pt x="6" y="507"/>
                </a:lnTo>
                <a:lnTo>
                  <a:pt x="11" y="535"/>
                </a:lnTo>
                <a:lnTo>
                  <a:pt x="17" y="562"/>
                </a:lnTo>
                <a:lnTo>
                  <a:pt x="24" y="589"/>
                </a:lnTo>
                <a:lnTo>
                  <a:pt x="32" y="615"/>
                </a:lnTo>
                <a:lnTo>
                  <a:pt x="42" y="642"/>
                </a:lnTo>
                <a:lnTo>
                  <a:pt x="53" y="669"/>
                </a:lnTo>
                <a:lnTo>
                  <a:pt x="66" y="694"/>
                </a:lnTo>
                <a:lnTo>
                  <a:pt x="80" y="719"/>
                </a:lnTo>
                <a:lnTo>
                  <a:pt x="96" y="743"/>
                </a:lnTo>
                <a:lnTo>
                  <a:pt x="112" y="767"/>
                </a:lnTo>
                <a:lnTo>
                  <a:pt x="131" y="791"/>
                </a:lnTo>
                <a:lnTo>
                  <a:pt x="149" y="813"/>
                </a:lnTo>
                <a:lnTo>
                  <a:pt x="170" y="834"/>
                </a:lnTo>
                <a:lnTo>
                  <a:pt x="191" y="854"/>
                </a:lnTo>
                <a:lnTo>
                  <a:pt x="212" y="873"/>
                </a:lnTo>
                <a:lnTo>
                  <a:pt x="234" y="890"/>
                </a:lnTo>
                <a:lnTo>
                  <a:pt x="258" y="907"/>
                </a:lnTo>
                <a:lnTo>
                  <a:pt x="282" y="923"/>
                </a:lnTo>
                <a:lnTo>
                  <a:pt x="306" y="937"/>
                </a:lnTo>
                <a:lnTo>
                  <a:pt x="331" y="949"/>
                </a:lnTo>
                <a:lnTo>
                  <a:pt x="358" y="960"/>
                </a:lnTo>
                <a:lnTo>
                  <a:pt x="358" y="1158"/>
                </a:lnTo>
                <a:lnTo>
                  <a:pt x="212" y="1158"/>
                </a:lnTo>
                <a:lnTo>
                  <a:pt x="204" y="1160"/>
                </a:lnTo>
                <a:lnTo>
                  <a:pt x="194" y="1162"/>
                </a:lnTo>
                <a:lnTo>
                  <a:pt x="185" y="1167"/>
                </a:lnTo>
                <a:lnTo>
                  <a:pt x="178" y="1172"/>
                </a:lnTo>
                <a:lnTo>
                  <a:pt x="173" y="1179"/>
                </a:lnTo>
                <a:lnTo>
                  <a:pt x="168" y="1188"/>
                </a:lnTo>
                <a:lnTo>
                  <a:pt x="166" y="1196"/>
                </a:lnTo>
                <a:lnTo>
                  <a:pt x="164" y="1206"/>
                </a:lnTo>
                <a:lnTo>
                  <a:pt x="166" y="1216"/>
                </a:lnTo>
                <a:lnTo>
                  <a:pt x="168" y="1224"/>
                </a:lnTo>
                <a:lnTo>
                  <a:pt x="173" y="1233"/>
                </a:lnTo>
                <a:lnTo>
                  <a:pt x="178" y="1240"/>
                </a:lnTo>
                <a:lnTo>
                  <a:pt x="185" y="1245"/>
                </a:lnTo>
                <a:lnTo>
                  <a:pt x="194" y="1249"/>
                </a:lnTo>
                <a:lnTo>
                  <a:pt x="204" y="1252"/>
                </a:lnTo>
                <a:lnTo>
                  <a:pt x="212" y="1254"/>
                </a:lnTo>
                <a:lnTo>
                  <a:pt x="598" y="1254"/>
                </a:lnTo>
                <a:lnTo>
                  <a:pt x="607" y="1252"/>
                </a:lnTo>
                <a:lnTo>
                  <a:pt x="616" y="1249"/>
                </a:lnTo>
                <a:lnTo>
                  <a:pt x="624" y="1245"/>
                </a:lnTo>
                <a:lnTo>
                  <a:pt x="631" y="1240"/>
                </a:lnTo>
                <a:lnTo>
                  <a:pt x="637" y="1233"/>
                </a:lnTo>
                <a:lnTo>
                  <a:pt x="641" y="1224"/>
                </a:lnTo>
                <a:lnTo>
                  <a:pt x="644" y="1216"/>
                </a:lnTo>
                <a:lnTo>
                  <a:pt x="645" y="1206"/>
                </a:lnTo>
                <a:lnTo>
                  <a:pt x="644" y="1196"/>
                </a:lnTo>
                <a:lnTo>
                  <a:pt x="641" y="1188"/>
                </a:lnTo>
                <a:lnTo>
                  <a:pt x="637" y="1179"/>
                </a:lnTo>
                <a:lnTo>
                  <a:pt x="631" y="1172"/>
                </a:lnTo>
                <a:lnTo>
                  <a:pt x="624" y="1167"/>
                </a:lnTo>
                <a:lnTo>
                  <a:pt x="616" y="1162"/>
                </a:lnTo>
                <a:lnTo>
                  <a:pt x="607" y="1160"/>
                </a:lnTo>
                <a:lnTo>
                  <a:pt x="598" y="1158"/>
                </a:lnTo>
                <a:lnTo>
                  <a:pt x="453" y="1158"/>
                </a:lnTo>
                <a:lnTo>
                  <a:pt x="453" y="990"/>
                </a:lnTo>
                <a:lnTo>
                  <a:pt x="484" y="997"/>
                </a:lnTo>
                <a:lnTo>
                  <a:pt x="516" y="1001"/>
                </a:lnTo>
                <a:lnTo>
                  <a:pt x="549" y="1004"/>
                </a:lnTo>
                <a:lnTo>
                  <a:pt x="581" y="1005"/>
                </a:lnTo>
                <a:close/>
                <a:moveTo>
                  <a:pt x="693" y="311"/>
                </a:moveTo>
                <a:lnTo>
                  <a:pt x="693" y="468"/>
                </a:lnTo>
                <a:lnTo>
                  <a:pt x="536" y="311"/>
                </a:lnTo>
                <a:lnTo>
                  <a:pt x="693" y="311"/>
                </a:lnTo>
                <a:close/>
                <a:moveTo>
                  <a:pt x="205" y="116"/>
                </a:moveTo>
                <a:lnTo>
                  <a:pt x="889" y="799"/>
                </a:lnTo>
                <a:lnTo>
                  <a:pt x="873" y="812"/>
                </a:lnTo>
                <a:lnTo>
                  <a:pt x="856" y="824"/>
                </a:lnTo>
                <a:lnTo>
                  <a:pt x="837" y="836"/>
                </a:lnTo>
                <a:lnTo>
                  <a:pt x="821" y="847"/>
                </a:lnTo>
                <a:lnTo>
                  <a:pt x="802" y="857"/>
                </a:lnTo>
                <a:lnTo>
                  <a:pt x="783" y="865"/>
                </a:lnTo>
                <a:lnTo>
                  <a:pt x="765" y="873"/>
                </a:lnTo>
                <a:lnTo>
                  <a:pt x="745" y="881"/>
                </a:lnTo>
                <a:lnTo>
                  <a:pt x="725" y="888"/>
                </a:lnTo>
                <a:lnTo>
                  <a:pt x="706" y="893"/>
                </a:lnTo>
                <a:lnTo>
                  <a:pt x="685" y="899"/>
                </a:lnTo>
                <a:lnTo>
                  <a:pt x="665" y="903"/>
                </a:lnTo>
                <a:lnTo>
                  <a:pt x="644" y="906"/>
                </a:lnTo>
                <a:lnTo>
                  <a:pt x="623" y="907"/>
                </a:lnTo>
                <a:lnTo>
                  <a:pt x="602" y="909"/>
                </a:lnTo>
                <a:lnTo>
                  <a:pt x="581" y="910"/>
                </a:lnTo>
                <a:lnTo>
                  <a:pt x="557" y="909"/>
                </a:lnTo>
                <a:lnTo>
                  <a:pt x="533" y="907"/>
                </a:lnTo>
                <a:lnTo>
                  <a:pt x="509" y="904"/>
                </a:lnTo>
                <a:lnTo>
                  <a:pt x="485" y="900"/>
                </a:lnTo>
                <a:lnTo>
                  <a:pt x="462" y="895"/>
                </a:lnTo>
                <a:lnTo>
                  <a:pt x="439" y="889"/>
                </a:lnTo>
                <a:lnTo>
                  <a:pt x="417" y="882"/>
                </a:lnTo>
                <a:lnTo>
                  <a:pt x="394" y="872"/>
                </a:lnTo>
                <a:lnTo>
                  <a:pt x="373" y="864"/>
                </a:lnTo>
                <a:lnTo>
                  <a:pt x="352" y="852"/>
                </a:lnTo>
                <a:lnTo>
                  <a:pt x="331" y="841"/>
                </a:lnTo>
                <a:lnTo>
                  <a:pt x="312" y="829"/>
                </a:lnTo>
                <a:lnTo>
                  <a:pt x="292" y="815"/>
                </a:lnTo>
                <a:lnTo>
                  <a:pt x="274" y="799"/>
                </a:lnTo>
                <a:lnTo>
                  <a:pt x="255" y="784"/>
                </a:lnTo>
                <a:lnTo>
                  <a:pt x="237" y="767"/>
                </a:lnTo>
                <a:lnTo>
                  <a:pt x="222" y="750"/>
                </a:lnTo>
                <a:lnTo>
                  <a:pt x="206" y="733"/>
                </a:lnTo>
                <a:lnTo>
                  <a:pt x="192" y="715"/>
                </a:lnTo>
                <a:lnTo>
                  <a:pt x="178" y="695"/>
                </a:lnTo>
                <a:lnTo>
                  <a:pt x="166" y="677"/>
                </a:lnTo>
                <a:lnTo>
                  <a:pt x="154" y="658"/>
                </a:lnTo>
                <a:lnTo>
                  <a:pt x="145" y="638"/>
                </a:lnTo>
                <a:lnTo>
                  <a:pt x="135" y="617"/>
                </a:lnTo>
                <a:lnTo>
                  <a:pt x="126" y="597"/>
                </a:lnTo>
                <a:lnTo>
                  <a:pt x="119" y="576"/>
                </a:lnTo>
                <a:lnTo>
                  <a:pt x="114" y="555"/>
                </a:lnTo>
                <a:lnTo>
                  <a:pt x="108" y="533"/>
                </a:lnTo>
                <a:lnTo>
                  <a:pt x="104" y="512"/>
                </a:lnTo>
                <a:lnTo>
                  <a:pt x="100" y="489"/>
                </a:lnTo>
                <a:lnTo>
                  <a:pt x="97" y="468"/>
                </a:lnTo>
                <a:lnTo>
                  <a:pt x="96" y="446"/>
                </a:lnTo>
                <a:lnTo>
                  <a:pt x="96" y="425"/>
                </a:lnTo>
                <a:lnTo>
                  <a:pt x="96" y="402"/>
                </a:lnTo>
                <a:lnTo>
                  <a:pt x="97" y="380"/>
                </a:lnTo>
                <a:lnTo>
                  <a:pt x="100" y="359"/>
                </a:lnTo>
                <a:lnTo>
                  <a:pt x="103" y="336"/>
                </a:lnTo>
                <a:lnTo>
                  <a:pt x="108" y="315"/>
                </a:lnTo>
                <a:lnTo>
                  <a:pt x="112" y="294"/>
                </a:lnTo>
                <a:lnTo>
                  <a:pt x="119" y="273"/>
                </a:lnTo>
                <a:lnTo>
                  <a:pt x="126" y="252"/>
                </a:lnTo>
                <a:lnTo>
                  <a:pt x="135" y="231"/>
                </a:lnTo>
                <a:lnTo>
                  <a:pt x="145" y="212"/>
                </a:lnTo>
                <a:lnTo>
                  <a:pt x="154" y="190"/>
                </a:lnTo>
                <a:lnTo>
                  <a:pt x="166" y="172"/>
                </a:lnTo>
                <a:lnTo>
                  <a:pt x="178" y="153"/>
                </a:lnTo>
                <a:lnTo>
                  <a:pt x="191" y="134"/>
                </a:lnTo>
                <a:lnTo>
                  <a:pt x="205" y="116"/>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p>
        </p:txBody>
      </p:sp>
      <p:grpSp>
        <p:nvGrpSpPr>
          <p:cNvPr id="51" name="Group 50"/>
          <p:cNvGrpSpPr/>
          <p:nvPr/>
        </p:nvGrpSpPr>
        <p:grpSpPr>
          <a:xfrm>
            <a:off x="4157469" y="4853617"/>
            <a:ext cx="465139" cy="435769"/>
            <a:chOff x="5368132" y="3540125"/>
            <a:chExt cx="465138" cy="435769"/>
          </a:xfrm>
          <a:solidFill>
            <a:schemeClr val="bg1"/>
          </a:solidFill>
        </p:grpSpPr>
        <p:sp>
          <p:nvSpPr>
            <p:cNvPr id="52" name="AutoShape 110"/>
            <p:cNvSpPr>
              <a:spLocks/>
            </p:cNvSpPr>
            <p:nvPr/>
          </p:nvSpPr>
          <p:spPr bwMode="auto">
            <a:xfrm>
              <a:off x="5426869" y="3598069"/>
              <a:ext cx="347663" cy="2325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699" y="20255"/>
                  </a:moveTo>
                  <a:lnTo>
                    <a:pt x="899" y="20255"/>
                  </a:lnTo>
                  <a:lnTo>
                    <a:pt x="899" y="1350"/>
                  </a:lnTo>
                  <a:lnTo>
                    <a:pt x="20699" y="1350"/>
                  </a:lnTo>
                  <a:cubicBezTo>
                    <a:pt x="20699" y="1350"/>
                    <a:pt x="20699" y="20255"/>
                    <a:pt x="20699" y="20255"/>
                  </a:cubicBezTo>
                  <a:close/>
                  <a:moveTo>
                    <a:pt x="20699" y="0"/>
                  </a:moveTo>
                  <a:lnTo>
                    <a:pt x="899" y="5"/>
                  </a:lnTo>
                  <a:cubicBezTo>
                    <a:pt x="402" y="5"/>
                    <a:pt x="0" y="603"/>
                    <a:pt x="0" y="1350"/>
                  </a:cubicBezTo>
                  <a:lnTo>
                    <a:pt x="0" y="20249"/>
                  </a:lnTo>
                  <a:cubicBezTo>
                    <a:pt x="0" y="20996"/>
                    <a:pt x="402" y="21599"/>
                    <a:pt x="899" y="21599"/>
                  </a:cubicBezTo>
                  <a:lnTo>
                    <a:pt x="20699" y="21599"/>
                  </a:lnTo>
                  <a:cubicBezTo>
                    <a:pt x="21197" y="21599"/>
                    <a:pt x="21600" y="20996"/>
                    <a:pt x="21600" y="20249"/>
                  </a:cubicBezTo>
                  <a:lnTo>
                    <a:pt x="21600" y="1350"/>
                  </a:lnTo>
                  <a:cubicBezTo>
                    <a:pt x="21600" y="603"/>
                    <a:pt x="21197" y="0"/>
                    <a:pt x="20699"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dirty="0">
                <a:solidFill>
                  <a:srgbClr val="FFFFFF"/>
                </a:solidFill>
                <a:effectLst>
                  <a:outerShdw blurRad="38100" dist="38100" dir="2700000" algn="tl">
                    <a:srgbClr val="000000"/>
                  </a:outerShdw>
                </a:effectLst>
                <a:sym typeface="Gill Sans" charset="0"/>
              </a:endParaRPr>
            </a:p>
          </p:txBody>
        </p:sp>
        <p:sp>
          <p:nvSpPr>
            <p:cNvPr id="53" name="AutoShape 111"/>
            <p:cNvSpPr>
              <a:spLocks/>
            </p:cNvSpPr>
            <p:nvPr/>
          </p:nvSpPr>
          <p:spPr bwMode="auto">
            <a:xfrm>
              <a:off x="5368132" y="3540125"/>
              <a:ext cx="465138" cy="4357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6562"/>
                  </a:moveTo>
                  <a:cubicBezTo>
                    <a:pt x="20249" y="16959"/>
                    <a:pt x="19946" y="17282"/>
                    <a:pt x="19575" y="17282"/>
                  </a:cubicBezTo>
                  <a:lnTo>
                    <a:pt x="13499" y="17282"/>
                  </a:lnTo>
                  <a:lnTo>
                    <a:pt x="8099" y="17282"/>
                  </a:lnTo>
                  <a:lnTo>
                    <a:pt x="2024" y="17282"/>
                  </a:lnTo>
                  <a:cubicBezTo>
                    <a:pt x="1651" y="17282"/>
                    <a:pt x="1349" y="16959"/>
                    <a:pt x="1349" y="16562"/>
                  </a:cubicBezTo>
                  <a:lnTo>
                    <a:pt x="1349" y="2160"/>
                  </a:lnTo>
                  <a:cubicBezTo>
                    <a:pt x="1349" y="1762"/>
                    <a:pt x="1651" y="1440"/>
                    <a:pt x="2024" y="1440"/>
                  </a:cubicBezTo>
                  <a:lnTo>
                    <a:pt x="19575" y="1440"/>
                  </a:lnTo>
                  <a:cubicBezTo>
                    <a:pt x="19946" y="1440"/>
                    <a:pt x="20249" y="1762"/>
                    <a:pt x="20249" y="2160"/>
                  </a:cubicBezTo>
                  <a:cubicBezTo>
                    <a:pt x="20249" y="2160"/>
                    <a:pt x="20249" y="16562"/>
                    <a:pt x="20249" y="16562"/>
                  </a:cubicBezTo>
                  <a:close/>
                  <a:moveTo>
                    <a:pt x="19575" y="0"/>
                  </a:moveTo>
                  <a:lnTo>
                    <a:pt x="2024" y="0"/>
                  </a:lnTo>
                  <a:cubicBezTo>
                    <a:pt x="905" y="0"/>
                    <a:pt x="0" y="966"/>
                    <a:pt x="0" y="2160"/>
                  </a:cubicBezTo>
                  <a:lnTo>
                    <a:pt x="0" y="16562"/>
                  </a:lnTo>
                  <a:cubicBezTo>
                    <a:pt x="0" y="17753"/>
                    <a:pt x="903" y="18718"/>
                    <a:pt x="2018" y="18721"/>
                  </a:cubicBezTo>
                  <a:lnTo>
                    <a:pt x="8774" y="18721"/>
                  </a:lnTo>
                  <a:lnTo>
                    <a:pt x="8774" y="19597"/>
                  </a:lnTo>
                  <a:lnTo>
                    <a:pt x="4561" y="20181"/>
                  </a:lnTo>
                  <a:cubicBezTo>
                    <a:pt x="4260" y="20262"/>
                    <a:pt x="4049" y="20549"/>
                    <a:pt x="4049" y="20879"/>
                  </a:cubicBezTo>
                  <a:cubicBezTo>
                    <a:pt x="4049" y="21277"/>
                    <a:pt x="4351" y="21599"/>
                    <a:pt x="4724" y="21599"/>
                  </a:cubicBezTo>
                  <a:lnTo>
                    <a:pt x="16874" y="21599"/>
                  </a:lnTo>
                  <a:cubicBezTo>
                    <a:pt x="17248" y="21599"/>
                    <a:pt x="17549" y="21277"/>
                    <a:pt x="17549" y="20879"/>
                  </a:cubicBezTo>
                  <a:cubicBezTo>
                    <a:pt x="17549" y="20549"/>
                    <a:pt x="17339" y="20262"/>
                    <a:pt x="17038" y="20181"/>
                  </a:cubicBezTo>
                  <a:lnTo>
                    <a:pt x="12824" y="19597"/>
                  </a:lnTo>
                  <a:lnTo>
                    <a:pt x="12824" y="18721"/>
                  </a:lnTo>
                  <a:lnTo>
                    <a:pt x="19581" y="18721"/>
                  </a:lnTo>
                  <a:cubicBezTo>
                    <a:pt x="20696" y="18718"/>
                    <a:pt x="21600" y="17753"/>
                    <a:pt x="21600" y="16562"/>
                  </a:cubicBezTo>
                  <a:lnTo>
                    <a:pt x="21600" y="2160"/>
                  </a:lnTo>
                  <a:cubicBezTo>
                    <a:pt x="21600" y="966"/>
                    <a:pt x="20692" y="0"/>
                    <a:pt x="19575"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dirty="0">
                <a:solidFill>
                  <a:srgbClr val="FFFFFF"/>
                </a:solidFill>
                <a:effectLst>
                  <a:outerShdw blurRad="38100" dist="38100" dir="2700000" algn="tl">
                    <a:srgbClr val="000000"/>
                  </a:outerShdw>
                </a:effectLst>
                <a:sym typeface="Gill Sans" charset="0"/>
              </a:endParaRPr>
            </a:p>
          </p:txBody>
        </p:sp>
      </p:grpSp>
      <p:sp>
        <p:nvSpPr>
          <p:cNvPr id="54" name="TextBox 53"/>
          <p:cNvSpPr txBox="1"/>
          <p:nvPr/>
        </p:nvSpPr>
        <p:spPr>
          <a:xfrm>
            <a:off x="7827152" y="1444236"/>
            <a:ext cx="2042949" cy="369332"/>
          </a:xfrm>
          <a:prstGeom prst="rect">
            <a:avLst/>
          </a:prstGeom>
          <a:noFill/>
        </p:spPr>
        <p:txBody>
          <a:bodyPr wrap="square" rtlCol="0">
            <a:spAutoFit/>
          </a:bodyPr>
          <a:lstStyle/>
          <a:p>
            <a:r>
              <a:rPr lang="id-ID" dirty="0">
                <a:solidFill>
                  <a:schemeClr val="bg1"/>
                </a:solidFill>
                <a:cs typeface="Arial"/>
              </a:rPr>
              <a:t>Process 1</a:t>
            </a:r>
            <a:endParaRPr lang="en-US" sz="3200" dirty="0">
              <a:solidFill>
                <a:schemeClr val="bg1"/>
              </a:solidFill>
              <a:cs typeface="Arial"/>
            </a:endParaRPr>
          </a:p>
        </p:txBody>
      </p:sp>
      <p:sp>
        <p:nvSpPr>
          <p:cNvPr id="55" name="Rectangle 54"/>
          <p:cNvSpPr/>
          <p:nvPr/>
        </p:nvSpPr>
        <p:spPr>
          <a:xfrm>
            <a:off x="7827155" y="1728816"/>
            <a:ext cx="3649406" cy="464935"/>
          </a:xfrm>
          <a:prstGeom prst="rect">
            <a:avLst/>
          </a:prstGeom>
        </p:spPr>
        <p:txBody>
          <a:bodyPr wrap="square">
            <a:spAutoFit/>
          </a:bodyPr>
          <a:lstStyle/>
          <a:p>
            <a:pPr>
              <a:lnSpc>
                <a:spcPct val="114000"/>
              </a:lnSpc>
              <a:spcBef>
                <a:spcPts val="3700"/>
              </a:spcBef>
              <a:defRPr/>
            </a:pPr>
            <a:r>
              <a:rPr lang="id-ID" sz="1100" dirty="0">
                <a:solidFill>
                  <a:schemeClr val="bg1"/>
                </a:solidFill>
                <a:cs typeface="Calibri"/>
              </a:rPr>
              <a:t>Ut wisi enim ad minim veniam, quis nostrud exerci tation ullamcorper nibh euismod tincidunt</a:t>
            </a:r>
          </a:p>
        </p:txBody>
      </p:sp>
      <p:sp>
        <p:nvSpPr>
          <p:cNvPr id="56" name="TextBox 55"/>
          <p:cNvSpPr txBox="1"/>
          <p:nvPr/>
        </p:nvSpPr>
        <p:spPr>
          <a:xfrm>
            <a:off x="7021920" y="2244711"/>
            <a:ext cx="2042949" cy="369332"/>
          </a:xfrm>
          <a:prstGeom prst="rect">
            <a:avLst/>
          </a:prstGeom>
          <a:noFill/>
        </p:spPr>
        <p:txBody>
          <a:bodyPr wrap="square" rtlCol="0">
            <a:spAutoFit/>
          </a:bodyPr>
          <a:lstStyle/>
          <a:p>
            <a:r>
              <a:rPr lang="id-ID" dirty="0">
                <a:solidFill>
                  <a:schemeClr val="bg1"/>
                </a:solidFill>
                <a:cs typeface="Arial"/>
              </a:rPr>
              <a:t>Process 2</a:t>
            </a:r>
            <a:endParaRPr lang="en-US" sz="3200" dirty="0">
              <a:solidFill>
                <a:schemeClr val="bg1"/>
              </a:solidFill>
              <a:cs typeface="Arial"/>
            </a:endParaRPr>
          </a:p>
        </p:txBody>
      </p:sp>
      <p:sp>
        <p:nvSpPr>
          <p:cNvPr id="57" name="Rectangle 56"/>
          <p:cNvSpPr/>
          <p:nvPr/>
        </p:nvSpPr>
        <p:spPr>
          <a:xfrm>
            <a:off x="7021923" y="2529292"/>
            <a:ext cx="3649406" cy="464935"/>
          </a:xfrm>
          <a:prstGeom prst="rect">
            <a:avLst/>
          </a:prstGeom>
        </p:spPr>
        <p:txBody>
          <a:bodyPr wrap="square">
            <a:spAutoFit/>
          </a:bodyPr>
          <a:lstStyle/>
          <a:p>
            <a:pPr>
              <a:lnSpc>
                <a:spcPct val="114000"/>
              </a:lnSpc>
              <a:spcBef>
                <a:spcPts val="3700"/>
              </a:spcBef>
              <a:defRPr/>
            </a:pPr>
            <a:r>
              <a:rPr lang="id-ID" sz="1100" dirty="0">
                <a:solidFill>
                  <a:schemeClr val="bg1"/>
                </a:solidFill>
                <a:cs typeface="Calibri"/>
              </a:rPr>
              <a:t>Ut wisi enim ad minim veniam, quis nostrud exerci tation ullamcorper nibh euismod tincidunt</a:t>
            </a:r>
          </a:p>
        </p:txBody>
      </p:sp>
      <p:sp>
        <p:nvSpPr>
          <p:cNvPr id="58" name="TextBox 57"/>
          <p:cNvSpPr txBox="1"/>
          <p:nvPr/>
        </p:nvSpPr>
        <p:spPr>
          <a:xfrm>
            <a:off x="6265474" y="3038017"/>
            <a:ext cx="2042949" cy="369332"/>
          </a:xfrm>
          <a:prstGeom prst="rect">
            <a:avLst/>
          </a:prstGeom>
          <a:noFill/>
        </p:spPr>
        <p:txBody>
          <a:bodyPr wrap="square" rtlCol="0">
            <a:spAutoFit/>
          </a:bodyPr>
          <a:lstStyle/>
          <a:p>
            <a:r>
              <a:rPr lang="id-ID" dirty="0">
                <a:solidFill>
                  <a:schemeClr val="bg1"/>
                </a:solidFill>
                <a:cs typeface="Arial"/>
              </a:rPr>
              <a:t>Process 3</a:t>
            </a:r>
            <a:endParaRPr lang="en-US" sz="3200" dirty="0">
              <a:solidFill>
                <a:schemeClr val="bg1"/>
              </a:solidFill>
              <a:cs typeface="Arial"/>
            </a:endParaRPr>
          </a:p>
        </p:txBody>
      </p:sp>
      <p:sp>
        <p:nvSpPr>
          <p:cNvPr id="59" name="Rectangle 58"/>
          <p:cNvSpPr/>
          <p:nvPr/>
        </p:nvSpPr>
        <p:spPr>
          <a:xfrm>
            <a:off x="6265476" y="3322598"/>
            <a:ext cx="3649406" cy="464935"/>
          </a:xfrm>
          <a:prstGeom prst="rect">
            <a:avLst/>
          </a:prstGeom>
        </p:spPr>
        <p:txBody>
          <a:bodyPr wrap="square">
            <a:spAutoFit/>
          </a:bodyPr>
          <a:lstStyle/>
          <a:p>
            <a:pPr>
              <a:lnSpc>
                <a:spcPct val="114000"/>
              </a:lnSpc>
              <a:spcBef>
                <a:spcPts val="3700"/>
              </a:spcBef>
              <a:defRPr/>
            </a:pPr>
            <a:r>
              <a:rPr lang="id-ID" sz="1100" dirty="0">
                <a:solidFill>
                  <a:schemeClr val="bg1"/>
                </a:solidFill>
                <a:cs typeface="Calibri"/>
              </a:rPr>
              <a:t>Ut wisi enim ad minim veniam, quis nostrud exerci tation ullamcorper nibh euismod tincidunt</a:t>
            </a:r>
          </a:p>
        </p:txBody>
      </p:sp>
      <p:sp>
        <p:nvSpPr>
          <p:cNvPr id="60" name="TextBox 59"/>
          <p:cNvSpPr txBox="1"/>
          <p:nvPr/>
        </p:nvSpPr>
        <p:spPr>
          <a:xfrm>
            <a:off x="5452696" y="3869076"/>
            <a:ext cx="2042949" cy="369332"/>
          </a:xfrm>
          <a:prstGeom prst="rect">
            <a:avLst/>
          </a:prstGeom>
          <a:noFill/>
        </p:spPr>
        <p:txBody>
          <a:bodyPr wrap="square" rtlCol="0">
            <a:spAutoFit/>
          </a:bodyPr>
          <a:lstStyle/>
          <a:p>
            <a:r>
              <a:rPr lang="id-ID" dirty="0">
                <a:solidFill>
                  <a:schemeClr val="bg1"/>
                </a:solidFill>
                <a:cs typeface="Arial"/>
              </a:rPr>
              <a:t>Process 4</a:t>
            </a:r>
            <a:endParaRPr lang="en-US" sz="3200" dirty="0">
              <a:solidFill>
                <a:schemeClr val="bg1"/>
              </a:solidFill>
              <a:cs typeface="Arial"/>
            </a:endParaRPr>
          </a:p>
        </p:txBody>
      </p:sp>
      <p:sp>
        <p:nvSpPr>
          <p:cNvPr id="61" name="Rectangle 60"/>
          <p:cNvSpPr/>
          <p:nvPr/>
        </p:nvSpPr>
        <p:spPr>
          <a:xfrm>
            <a:off x="5452697" y="4153656"/>
            <a:ext cx="3649406" cy="464935"/>
          </a:xfrm>
          <a:prstGeom prst="rect">
            <a:avLst/>
          </a:prstGeom>
        </p:spPr>
        <p:txBody>
          <a:bodyPr wrap="square">
            <a:spAutoFit/>
          </a:bodyPr>
          <a:lstStyle/>
          <a:p>
            <a:pPr>
              <a:lnSpc>
                <a:spcPct val="114000"/>
              </a:lnSpc>
              <a:spcBef>
                <a:spcPts val="3700"/>
              </a:spcBef>
              <a:defRPr/>
            </a:pPr>
            <a:r>
              <a:rPr lang="id-ID" sz="1100" dirty="0">
                <a:solidFill>
                  <a:schemeClr val="bg1"/>
                </a:solidFill>
                <a:cs typeface="Calibri"/>
              </a:rPr>
              <a:t>Ut wisi enim ad minim veniam, quis nostrud exerci tation ullamcorper nibh euismod tincidunt</a:t>
            </a:r>
          </a:p>
        </p:txBody>
      </p:sp>
      <p:sp>
        <p:nvSpPr>
          <p:cNvPr id="62" name="TextBox 61"/>
          <p:cNvSpPr txBox="1"/>
          <p:nvPr/>
        </p:nvSpPr>
        <p:spPr>
          <a:xfrm>
            <a:off x="4832378" y="4661729"/>
            <a:ext cx="2042949" cy="369332"/>
          </a:xfrm>
          <a:prstGeom prst="rect">
            <a:avLst/>
          </a:prstGeom>
          <a:noFill/>
        </p:spPr>
        <p:txBody>
          <a:bodyPr wrap="square" rtlCol="0">
            <a:spAutoFit/>
          </a:bodyPr>
          <a:lstStyle/>
          <a:p>
            <a:r>
              <a:rPr lang="id-ID" dirty="0">
                <a:solidFill>
                  <a:schemeClr val="bg1"/>
                </a:solidFill>
                <a:cs typeface="Arial"/>
              </a:rPr>
              <a:t>Process 5</a:t>
            </a:r>
            <a:endParaRPr lang="en-US" sz="3200" dirty="0">
              <a:solidFill>
                <a:schemeClr val="bg1"/>
              </a:solidFill>
              <a:cs typeface="Arial"/>
            </a:endParaRPr>
          </a:p>
        </p:txBody>
      </p:sp>
      <p:sp>
        <p:nvSpPr>
          <p:cNvPr id="63" name="Rectangle 62"/>
          <p:cNvSpPr/>
          <p:nvPr/>
        </p:nvSpPr>
        <p:spPr>
          <a:xfrm>
            <a:off x="4832380" y="4946309"/>
            <a:ext cx="3649406" cy="464935"/>
          </a:xfrm>
          <a:prstGeom prst="rect">
            <a:avLst/>
          </a:prstGeom>
        </p:spPr>
        <p:txBody>
          <a:bodyPr wrap="square">
            <a:spAutoFit/>
          </a:bodyPr>
          <a:lstStyle/>
          <a:p>
            <a:pPr>
              <a:lnSpc>
                <a:spcPct val="114000"/>
              </a:lnSpc>
              <a:spcBef>
                <a:spcPts val="3700"/>
              </a:spcBef>
              <a:defRPr/>
            </a:pPr>
            <a:r>
              <a:rPr lang="id-ID" sz="1100" dirty="0">
                <a:solidFill>
                  <a:schemeClr val="bg1"/>
                </a:solidFill>
                <a:cs typeface="Calibri"/>
              </a:rPr>
              <a:t>Ut wisi enim ad minim veniam, quis nostrud exerci tation ullamcorper nibh euismod tincidunt</a:t>
            </a:r>
          </a:p>
        </p:txBody>
      </p:sp>
      <p:sp>
        <p:nvSpPr>
          <p:cNvPr id="64" name="Rectangle 63"/>
          <p:cNvSpPr/>
          <p:nvPr/>
        </p:nvSpPr>
        <p:spPr>
          <a:xfrm>
            <a:off x="951992" y="2683611"/>
            <a:ext cx="3157259" cy="1551322"/>
          </a:xfrm>
          <a:prstGeom prst="rect">
            <a:avLst/>
          </a:prstGeom>
        </p:spPr>
        <p:txBody>
          <a:bodyPr wrap="square">
            <a:spAutoFit/>
          </a:bodyPr>
          <a:lstStyle/>
          <a:p>
            <a:pPr lvl="0">
              <a:lnSpc>
                <a:spcPct val="114000"/>
              </a:lnSpc>
              <a:defRPr/>
            </a:pPr>
            <a:r>
              <a:rPr lang="id-ID" sz="1200" dirty="0">
                <a:solidFill>
                  <a:schemeClr val="tx1">
                    <a:lumMod val="75000"/>
                    <a:lumOff val="25000"/>
                  </a:schemeClr>
                </a:solidFill>
                <a:cs typeface="Calibri"/>
              </a:rPr>
              <a:t>Ut wisi enim ad minim veniam, quis nostrud exerci tation ullamcorper nibh euismod tincidunt ut laoreet dolore magna aliquam erat volutpat. Ut wisi enim ad minim veniam, quis nostrud exerci. exerci tation ullamcorper nibh euismod tincidunt ut .</a:t>
            </a:r>
          </a:p>
        </p:txBody>
      </p:sp>
      <p:sp>
        <p:nvSpPr>
          <p:cNvPr id="65" name="Text Placeholder 16"/>
          <p:cNvSpPr txBox="1">
            <a:spLocks/>
          </p:cNvSpPr>
          <p:nvPr/>
        </p:nvSpPr>
        <p:spPr>
          <a:xfrm>
            <a:off x="946386" y="2177555"/>
            <a:ext cx="4346951" cy="64896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id-ID" sz="2800" dirty="0">
                <a:solidFill>
                  <a:schemeClr val="tx1">
                    <a:lumMod val="75000"/>
                    <a:lumOff val="25000"/>
                  </a:schemeClr>
                </a:solidFill>
              </a:rPr>
              <a:t>INSERT TEXT HERE</a:t>
            </a:r>
            <a:endParaRPr lang="en-US" sz="2800" b="1" dirty="0">
              <a:solidFill>
                <a:schemeClr val="tx1">
                  <a:lumMod val="75000"/>
                  <a:lumOff val="25000"/>
                </a:schemeClr>
              </a:solidFill>
            </a:endParaRPr>
          </a:p>
        </p:txBody>
      </p:sp>
    </p:spTree>
    <p:extLst>
      <p:ext uri="{BB962C8B-B14F-4D97-AF65-F5344CB8AC3E}">
        <p14:creationId xmlns:p14="http://schemas.microsoft.com/office/powerpoint/2010/main" val="2585857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443751"/>
            <a:ext cx="12192000" cy="27735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sp>
        <p:nvSpPr>
          <p:cNvPr id="3" name="Freeform 6"/>
          <p:cNvSpPr>
            <a:spLocks/>
          </p:cNvSpPr>
          <p:nvPr/>
        </p:nvSpPr>
        <p:spPr bwMode="auto">
          <a:xfrm>
            <a:off x="-5243" y="4059693"/>
            <a:ext cx="3514780" cy="384053"/>
          </a:xfrm>
          <a:custGeom>
            <a:avLst/>
            <a:gdLst>
              <a:gd name="T0" fmla="*/ 220 w 1244"/>
              <a:gd name="T1" fmla="*/ 225 h 337"/>
              <a:gd name="T2" fmla="*/ 338 w 1244"/>
              <a:gd name="T3" fmla="*/ 81 h 337"/>
              <a:gd name="T4" fmla="*/ 499 w 1244"/>
              <a:gd name="T5" fmla="*/ 0 h 337"/>
              <a:gd name="T6" fmla="*/ 589 w 1244"/>
              <a:gd name="T7" fmla="*/ 45 h 337"/>
              <a:gd name="T8" fmla="*/ 634 w 1244"/>
              <a:gd name="T9" fmla="*/ 114 h 337"/>
              <a:gd name="T10" fmla="*/ 934 w 1244"/>
              <a:gd name="T11" fmla="*/ 114 h 337"/>
              <a:gd name="T12" fmla="*/ 1154 w 1244"/>
              <a:gd name="T13" fmla="*/ 190 h 337"/>
              <a:gd name="T14" fmla="*/ 1244 w 1244"/>
              <a:gd name="T15" fmla="*/ 337 h 337"/>
              <a:gd name="T16" fmla="*/ 0 w 1244"/>
              <a:gd name="T17" fmla="*/ 337 h 337"/>
              <a:gd name="T18" fmla="*/ 220 w 1244"/>
              <a:gd name="T19" fmla="*/ 225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44" h="337">
                <a:moveTo>
                  <a:pt x="220" y="225"/>
                </a:moveTo>
                <a:lnTo>
                  <a:pt x="338" y="81"/>
                </a:lnTo>
                <a:lnTo>
                  <a:pt x="499" y="0"/>
                </a:lnTo>
                <a:lnTo>
                  <a:pt x="589" y="45"/>
                </a:lnTo>
                <a:lnTo>
                  <a:pt x="634" y="114"/>
                </a:lnTo>
                <a:lnTo>
                  <a:pt x="934" y="114"/>
                </a:lnTo>
                <a:lnTo>
                  <a:pt x="1154" y="190"/>
                </a:lnTo>
                <a:lnTo>
                  <a:pt x="1244" y="337"/>
                </a:lnTo>
                <a:lnTo>
                  <a:pt x="0" y="337"/>
                </a:lnTo>
                <a:lnTo>
                  <a:pt x="220" y="225"/>
                </a:lnTo>
                <a:close/>
              </a:path>
            </a:pathLst>
          </a:custGeom>
          <a:solidFill>
            <a:schemeClr val="accent1">
              <a:alpha val="80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4" name="Freeform 7"/>
          <p:cNvSpPr>
            <a:spLocks/>
          </p:cNvSpPr>
          <p:nvPr/>
        </p:nvSpPr>
        <p:spPr bwMode="auto">
          <a:xfrm>
            <a:off x="2403987" y="3622229"/>
            <a:ext cx="4229472" cy="821523"/>
          </a:xfrm>
          <a:custGeom>
            <a:avLst/>
            <a:gdLst>
              <a:gd name="T0" fmla="*/ 0 w 689"/>
              <a:gd name="T1" fmla="*/ 243 h 243"/>
              <a:gd name="T2" fmla="*/ 53 w 689"/>
              <a:gd name="T3" fmla="*/ 128 h 243"/>
              <a:gd name="T4" fmla="*/ 89 w 689"/>
              <a:gd name="T5" fmla="*/ 101 h 243"/>
              <a:gd name="T6" fmla="*/ 191 w 689"/>
              <a:gd name="T7" fmla="*/ 19 h 243"/>
              <a:gd name="T8" fmla="*/ 279 w 689"/>
              <a:gd name="T9" fmla="*/ 19 h 243"/>
              <a:gd name="T10" fmla="*/ 332 w 689"/>
              <a:gd name="T11" fmla="*/ 63 h 243"/>
              <a:gd name="T12" fmla="*/ 380 w 689"/>
              <a:gd name="T13" fmla="*/ 101 h 243"/>
              <a:gd name="T14" fmla="*/ 408 w 689"/>
              <a:gd name="T15" fmla="*/ 48 h 243"/>
              <a:gd name="T16" fmla="*/ 456 w 689"/>
              <a:gd name="T17" fmla="*/ 0 h 243"/>
              <a:gd name="T18" fmla="*/ 520 w 689"/>
              <a:gd name="T19" fmla="*/ 0 h 243"/>
              <a:gd name="T20" fmla="*/ 592 w 689"/>
              <a:gd name="T21" fmla="*/ 121 h 243"/>
              <a:gd name="T22" fmla="*/ 689 w 689"/>
              <a:gd name="T23" fmla="*/ 243 h 243"/>
              <a:gd name="T24" fmla="*/ 0 w 689"/>
              <a:gd name="T25" fmla="*/ 243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89" h="243">
                <a:moveTo>
                  <a:pt x="0" y="243"/>
                </a:moveTo>
                <a:cubicBezTo>
                  <a:pt x="4" y="243"/>
                  <a:pt x="53" y="128"/>
                  <a:pt x="53" y="128"/>
                </a:cubicBezTo>
                <a:cubicBezTo>
                  <a:pt x="89" y="101"/>
                  <a:pt x="89" y="101"/>
                  <a:pt x="89" y="101"/>
                </a:cubicBezTo>
                <a:cubicBezTo>
                  <a:pt x="191" y="19"/>
                  <a:pt x="191" y="19"/>
                  <a:pt x="191" y="19"/>
                </a:cubicBezTo>
                <a:cubicBezTo>
                  <a:pt x="279" y="19"/>
                  <a:pt x="279" y="19"/>
                  <a:pt x="279" y="19"/>
                </a:cubicBezTo>
                <a:cubicBezTo>
                  <a:pt x="332" y="63"/>
                  <a:pt x="332" y="63"/>
                  <a:pt x="332" y="63"/>
                </a:cubicBezTo>
                <a:cubicBezTo>
                  <a:pt x="380" y="101"/>
                  <a:pt x="380" y="101"/>
                  <a:pt x="380" y="101"/>
                </a:cubicBezTo>
                <a:cubicBezTo>
                  <a:pt x="408" y="48"/>
                  <a:pt x="408" y="48"/>
                  <a:pt x="408" y="48"/>
                </a:cubicBezTo>
                <a:cubicBezTo>
                  <a:pt x="456" y="0"/>
                  <a:pt x="456" y="0"/>
                  <a:pt x="456" y="0"/>
                </a:cubicBezTo>
                <a:cubicBezTo>
                  <a:pt x="520" y="0"/>
                  <a:pt x="520" y="0"/>
                  <a:pt x="520" y="0"/>
                </a:cubicBezTo>
                <a:cubicBezTo>
                  <a:pt x="592" y="121"/>
                  <a:pt x="592" y="121"/>
                  <a:pt x="592" y="121"/>
                </a:cubicBezTo>
                <a:cubicBezTo>
                  <a:pt x="689" y="243"/>
                  <a:pt x="689" y="243"/>
                  <a:pt x="689" y="243"/>
                </a:cubicBezTo>
                <a:lnTo>
                  <a:pt x="0" y="243"/>
                </a:lnTo>
                <a:close/>
              </a:path>
            </a:pathLst>
          </a:custGeom>
          <a:solidFill>
            <a:schemeClr val="accent2">
              <a:alpha val="80000"/>
            </a:schemeClr>
          </a:solidFill>
          <a:ln>
            <a:noFill/>
          </a:ln>
        </p:spPr>
        <p:txBody>
          <a:bodyPr vert="horz" wrap="square" lIns="91440" tIns="45720" rIns="91440" bIns="45720" numCol="1" anchor="t" anchorCtr="0" compatLnSpc="1">
            <a:prstTxWarp prst="textNoShape">
              <a:avLst/>
            </a:prstTxWarp>
          </a:bodyPr>
          <a:lstStyle/>
          <a:p>
            <a:endParaRPr lang="id-ID">
              <a:solidFill>
                <a:schemeClr val="tx1">
                  <a:lumMod val="85000"/>
                  <a:lumOff val="15000"/>
                </a:schemeClr>
              </a:solidFill>
            </a:endParaRPr>
          </a:p>
        </p:txBody>
      </p:sp>
      <p:sp>
        <p:nvSpPr>
          <p:cNvPr id="5" name="Freeform 11"/>
          <p:cNvSpPr>
            <a:spLocks/>
          </p:cNvSpPr>
          <p:nvPr/>
        </p:nvSpPr>
        <p:spPr bwMode="auto">
          <a:xfrm>
            <a:off x="5154829" y="2946663"/>
            <a:ext cx="4016361" cy="1497087"/>
          </a:xfrm>
          <a:custGeom>
            <a:avLst/>
            <a:gdLst>
              <a:gd name="T0" fmla="*/ 1503 w 1603"/>
              <a:gd name="T1" fmla="*/ 838 h 1007"/>
              <a:gd name="T2" fmla="*/ 1359 w 1603"/>
              <a:gd name="T3" fmla="*/ 625 h 1007"/>
              <a:gd name="T4" fmla="*/ 1156 w 1603"/>
              <a:gd name="T5" fmla="*/ 396 h 1007"/>
              <a:gd name="T6" fmla="*/ 1156 w 1603"/>
              <a:gd name="T7" fmla="*/ 178 h 1007"/>
              <a:gd name="T8" fmla="*/ 1030 w 1603"/>
              <a:gd name="T9" fmla="*/ 0 h 1007"/>
              <a:gd name="T10" fmla="*/ 874 w 1603"/>
              <a:gd name="T11" fmla="*/ 0 h 1007"/>
              <a:gd name="T12" fmla="*/ 574 w 1603"/>
              <a:gd name="T13" fmla="*/ 140 h 1007"/>
              <a:gd name="T14" fmla="*/ 520 w 1603"/>
              <a:gd name="T15" fmla="*/ 317 h 1007"/>
              <a:gd name="T16" fmla="*/ 446 w 1603"/>
              <a:gd name="T17" fmla="*/ 533 h 1007"/>
              <a:gd name="T18" fmla="*/ 328 w 1603"/>
              <a:gd name="T19" fmla="*/ 791 h 1007"/>
              <a:gd name="T20" fmla="*/ 0 w 1603"/>
              <a:gd name="T21" fmla="*/ 1007 h 1007"/>
              <a:gd name="T22" fmla="*/ 1603 w 1603"/>
              <a:gd name="T23" fmla="*/ 1007 h 1007"/>
              <a:gd name="T24" fmla="*/ 1503 w 1603"/>
              <a:gd name="T25" fmla="*/ 838 h 1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03" h="1007">
                <a:moveTo>
                  <a:pt x="1503" y="838"/>
                </a:moveTo>
                <a:lnTo>
                  <a:pt x="1359" y="625"/>
                </a:lnTo>
                <a:lnTo>
                  <a:pt x="1156" y="396"/>
                </a:lnTo>
                <a:lnTo>
                  <a:pt x="1156" y="178"/>
                </a:lnTo>
                <a:lnTo>
                  <a:pt x="1030" y="0"/>
                </a:lnTo>
                <a:lnTo>
                  <a:pt x="874" y="0"/>
                </a:lnTo>
                <a:lnTo>
                  <a:pt x="574" y="140"/>
                </a:lnTo>
                <a:lnTo>
                  <a:pt x="520" y="317"/>
                </a:lnTo>
                <a:lnTo>
                  <a:pt x="446" y="533"/>
                </a:lnTo>
                <a:lnTo>
                  <a:pt x="328" y="791"/>
                </a:lnTo>
                <a:lnTo>
                  <a:pt x="0" y="1007"/>
                </a:lnTo>
                <a:lnTo>
                  <a:pt x="1603" y="1007"/>
                </a:lnTo>
                <a:lnTo>
                  <a:pt x="1503" y="838"/>
                </a:lnTo>
                <a:close/>
              </a:path>
            </a:pathLst>
          </a:custGeom>
          <a:solidFill>
            <a:schemeClr val="accent3">
              <a:alpha val="80000"/>
            </a:schemeClr>
          </a:solidFill>
          <a:ln>
            <a:noFill/>
          </a:ln>
        </p:spPr>
        <p:txBody>
          <a:bodyPr vert="horz" wrap="square" lIns="91440" tIns="45720" rIns="91440" bIns="45720" numCol="1" anchor="t" anchorCtr="0" compatLnSpc="1">
            <a:prstTxWarp prst="textNoShape">
              <a:avLst/>
            </a:prstTxWarp>
          </a:bodyPr>
          <a:lstStyle/>
          <a:p>
            <a:endParaRPr lang="id-ID">
              <a:solidFill>
                <a:schemeClr val="tx1">
                  <a:lumMod val="85000"/>
                  <a:lumOff val="15000"/>
                </a:schemeClr>
              </a:solidFill>
            </a:endParaRPr>
          </a:p>
        </p:txBody>
      </p:sp>
      <p:sp>
        <p:nvSpPr>
          <p:cNvPr id="6" name="Freeform 12"/>
          <p:cNvSpPr>
            <a:spLocks/>
          </p:cNvSpPr>
          <p:nvPr/>
        </p:nvSpPr>
        <p:spPr bwMode="auto">
          <a:xfrm>
            <a:off x="7692549" y="3224021"/>
            <a:ext cx="4499451" cy="1219731"/>
          </a:xfrm>
          <a:custGeom>
            <a:avLst/>
            <a:gdLst>
              <a:gd name="T0" fmla="*/ 0 w 2090"/>
              <a:gd name="T1" fmla="*/ 1308 h 1308"/>
              <a:gd name="T2" fmla="*/ 395 w 2090"/>
              <a:gd name="T3" fmla="*/ 1078 h 1308"/>
              <a:gd name="T4" fmla="*/ 527 w 2090"/>
              <a:gd name="T5" fmla="*/ 971 h 1308"/>
              <a:gd name="T6" fmla="*/ 624 w 2090"/>
              <a:gd name="T7" fmla="*/ 775 h 1308"/>
              <a:gd name="T8" fmla="*/ 591 w 2090"/>
              <a:gd name="T9" fmla="*/ 652 h 1308"/>
              <a:gd name="T10" fmla="*/ 461 w 2090"/>
              <a:gd name="T11" fmla="*/ 427 h 1308"/>
              <a:gd name="T12" fmla="*/ 671 w 2090"/>
              <a:gd name="T13" fmla="*/ 301 h 1308"/>
              <a:gd name="T14" fmla="*/ 756 w 2090"/>
              <a:gd name="T15" fmla="*/ 356 h 1308"/>
              <a:gd name="T16" fmla="*/ 941 w 2090"/>
              <a:gd name="T17" fmla="*/ 486 h 1308"/>
              <a:gd name="T18" fmla="*/ 860 w 2090"/>
              <a:gd name="T19" fmla="*/ 157 h 1308"/>
              <a:gd name="T20" fmla="*/ 979 w 2090"/>
              <a:gd name="T21" fmla="*/ 0 h 1308"/>
              <a:gd name="T22" fmla="*/ 1144 w 2090"/>
              <a:gd name="T23" fmla="*/ 0 h 1308"/>
              <a:gd name="T24" fmla="*/ 1267 w 2090"/>
              <a:gd name="T25" fmla="*/ 64 h 1308"/>
              <a:gd name="T26" fmla="*/ 1385 w 2090"/>
              <a:gd name="T27" fmla="*/ 356 h 1308"/>
              <a:gd name="T28" fmla="*/ 1584 w 2090"/>
              <a:gd name="T29" fmla="*/ 775 h 1308"/>
              <a:gd name="T30" fmla="*/ 1898 w 2090"/>
              <a:gd name="T31" fmla="*/ 1078 h 1308"/>
              <a:gd name="T32" fmla="*/ 2090 w 2090"/>
              <a:gd name="T33" fmla="*/ 1308 h 1308"/>
              <a:gd name="T34" fmla="*/ 0 w 2090"/>
              <a:gd name="T35" fmla="*/ 1308 h 1308"/>
              <a:gd name="connsiteX0" fmla="*/ 0 w 10000"/>
              <a:gd name="connsiteY0" fmla="*/ 10000 h 10000"/>
              <a:gd name="connsiteX1" fmla="*/ 1890 w 10000"/>
              <a:gd name="connsiteY1" fmla="*/ 8242 h 10000"/>
              <a:gd name="connsiteX2" fmla="*/ 2522 w 10000"/>
              <a:gd name="connsiteY2" fmla="*/ 7424 h 10000"/>
              <a:gd name="connsiteX3" fmla="*/ 2986 w 10000"/>
              <a:gd name="connsiteY3" fmla="*/ 5925 h 10000"/>
              <a:gd name="connsiteX4" fmla="*/ 2828 w 10000"/>
              <a:gd name="connsiteY4" fmla="*/ 4985 h 10000"/>
              <a:gd name="connsiteX5" fmla="*/ 3211 w 10000"/>
              <a:gd name="connsiteY5" fmla="*/ 2301 h 10000"/>
              <a:gd name="connsiteX6" fmla="*/ 3617 w 10000"/>
              <a:gd name="connsiteY6" fmla="*/ 2722 h 10000"/>
              <a:gd name="connsiteX7" fmla="*/ 4502 w 10000"/>
              <a:gd name="connsiteY7" fmla="*/ 3716 h 10000"/>
              <a:gd name="connsiteX8" fmla="*/ 4115 w 10000"/>
              <a:gd name="connsiteY8" fmla="*/ 1200 h 10000"/>
              <a:gd name="connsiteX9" fmla="*/ 4684 w 10000"/>
              <a:gd name="connsiteY9" fmla="*/ 0 h 10000"/>
              <a:gd name="connsiteX10" fmla="*/ 5474 w 10000"/>
              <a:gd name="connsiteY10" fmla="*/ 0 h 10000"/>
              <a:gd name="connsiteX11" fmla="*/ 6062 w 10000"/>
              <a:gd name="connsiteY11" fmla="*/ 489 h 10000"/>
              <a:gd name="connsiteX12" fmla="*/ 6627 w 10000"/>
              <a:gd name="connsiteY12" fmla="*/ 2722 h 10000"/>
              <a:gd name="connsiteX13" fmla="*/ 7579 w 10000"/>
              <a:gd name="connsiteY13" fmla="*/ 5925 h 10000"/>
              <a:gd name="connsiteX14" fmla="*/ 9081 w 10000"/>
              <a:gd name="connsiteY14" fmla="*/ 8242 h 10000"/>
              <a:gd name="connsiteX15" fmla="*/ 10000 w 10000"/>
              <a:gd name="connsiteY15" fmla="*/ 10000 h 10000"/>
              <a:gd name="connsiteX16" fmla="*/ 0 w 10000"/>
              <a:gd name="connsiteY16" fmla="*/ 10000 h 10000"/>
              <a:gd name="connsiteX0" fmla="*/ 0 w 10000"/>
              <a:gd name="connsiteY0" fmla="*/ 10000 h 10000"/>
              <a:gd name="connsiteX1" fmla="*/ 1890 w 10000"/>
              <a:gd name="connsiteY1" fmla="*/ 8242 h 10000"/>
              <a:gd name="connsiteX2" fmla="*/ 2522 w 10000"/>
              <a:gd name="connsiteY2" fmla="*/ 7424 h 10000"/>
              <a:gd name="connsiteX3" fmla="*/ 2986 w 10000"/>
              <a:gd name="connsiteY3" fmla="*/ 5925 h 10000"/>
              <a:gd name="connsiteX4" fmla="*/ 2828 w 10000"/>
              <a:gd name="connsiteY4" fmla="*/ 4985 h 10000"/>
              <a:gd name="connsiteX5" fmla="*/ 3617 w 10000"/>
              <a:gd name="connsiteY5" fmla="*/ 2722 h 10000"/>
              <a:gd name="connsiteX6" fmla="*/ 4502 w 10000"/>
              <a:gd name="connsiteY6" fmla="*/ 3716 h 10000"/>
              <a:gd name="connsiteX7" fmla="*/ 4115 w 10000"/>
              <a:gd name="connsiteY7" fmla="*/ 1200 h 10000"/>
              <a:gd name="connsiteX8" fmla="*/ 4684 w 10000"/>
              <a:gd name="connsiteY8" fmla="*/ 0 h 10000"/>
              <a:gd name="connsiteX9" fmla="*/ 5474 w 10000"/>
              <a:gd name="connsiteY9" fmla="*/ 0 h 10000"/>
              <a:gd name="connsiteX10" fmla="*/ 6062 w 10000"/>
              <a:gd name="connsiteY10" fmla="*/ 489 h 10000"/>
              <a:gd name="connsiteX11" fmla="*/ 6627 w 10000"/>
              <a:gd name="connsiteY11" fmla="*/ 2722 h 10000"/>
              <a:gd name="connsiteX12" fmla="*/ 7579 w 10000"/>
              <a:gd name="connsiteY12" fmla="*/ 5925 h 10000"/>
              <a:gd name="connsiteX13" fmla="*/ 9081 w 10000"/>
              <a:gd name="connsiteY13" fmla="*/ 8242 h 10000"/>
              <a:gd name="connsiteX14" fmla="*/ 10000 w 10000"/>
              <a:gd name="connsiteY14" fmla="*/ 10000 h 10000"/>
              <a:gd name="connsiteX15" fmla="*/ 0 w 10000"/>
              <a:gd name="connsiteY15" fmla="*/ 10000 h 10000"/>
              <a:gd name="connsiteX0" fmla="*/ 0 w 10000"/>
              <a:gd name="connsiteY0" fmla="*/ 10000 h 10000"/>
              <a:gd name="connsiteX1" fmla="*/ 1890 w 10000"/>
              <a:gd name="connsiteY1" fmla="*/ 8242 h 10000"/>
              <a:gd name="connsiteX2" fmla="*/ 2522 w 10000"/>
              <a:gd name="connsiteY2" fmla="*/ 7424 h 10000"/>
              <a:gd name="connsiteX3" fmla="*/ 2986 w 10000"/>
              <a:gd name="connsiteY3" fmla="*/ 5925 h 10000"/>
              <a:gd name="connsiteX4" fmla="*/ 2828 w 10000"/>
              <a:gd name="connsiteY4" fmla="*/ 4985 h 10000"/>
              <a:gd name="connsiteX5" fmla="*/ 3617 w 10000"/>
              <a:gd name="connsiteY5" fmla="*/ 2722 h 10000"/>
              <a:gd name="connsiteX6" fmla="*/ 4502 w 10000"/>
              <a:gd name="connsiteY6" fmla="*/ 3716 h 10000"/>
              <a:gd name="connsiteX7" fmla="*/ 4115 w 10000"/>
              <a:gd name="connsiteY7" fmla="*/ 1200 h 10000"/>
              <a:gd name="connsiteX8" fmla="*/ 5474 w 10000"/>
              <a:gd name="connsiteY8" fmla="*/ 0 h 10000"/>
              <a:gd name="connsiteX9" fmla="*/ 6062 w 10000"/>
              <a:gd name="connsiteY9" fmla="*/ 489 h 10000"/>
              <a:gd name="connsiteX10" fmla="*/ 6627 w 10000"/>
              <a:gd name="connsiteY10" fmla="*/ 2722 h 10000"/>
              <a:gd name="connsiteX11" fmla="*/ 7579 w 10000"/>
              <a:gd name="connsiteY11" fmla="*/ 5925 h 10000"/>
              <a:gd name="connsiteX12" fmla="*/ 9081 w 10000"/>
              <a:gd name="connsiteY12" fmla="*/ 8242 h 10000"/>
              <a:gd name="connsiteX13" fmla="*/ 10000 w 10000"/>
              <a:gd name="connsiteY13" fmla="*/ 10000 h 10000"/>
              <a:gd name="connsiteX14" fmla="*/ 0 w 10000"/>
              <a:gd name="connsiteY14" fmla="*/ 10000 h 10000"/>
              <a:gd name="connsiteX0" fmla="*/ 0 w 10000"/>
              <a:gd name="connsiteY0" fmla="*/ 10000 h 10000"/>
              <a:gd name="connsiteX1" fmla="*/ 1890 w 10000"/>
              <a:gd name="connsiteY1" fmla="*/ 8242 h 10000"/>
              <a:gd name="connsiteX2" fmla="*/ 2522 w 10000"/>
              <a:gd name="connsiteY2" fmla="*/ 7424 h 10000"/>
              <a:gd name="connsiteX3" fmla="*/ 2986 w 10000"/>
              <a:gd name="connsiteY3" fmla="*/ 5925 h 10000"/>
              <a:gd name="connsiteX4" fmla="*/ 2828 w 10000"/>
              <a:gd name="connsiteY4" fmla="*/ 4985 h 10000"/>
              <a:gd name="connsiteX5" fmla="*/ 3617 w 10000"/>
              <a:gd name="connsiteY5" fmla="*/ 2722 h 10000"/>
              <a:gd name="connsiteX6" fmla="*/ 4502 w 10000"/>
              <a:gd name="connsiteY6" fmla="*/ 3716 h 10000"/>
              <a:gd name="connsiteX7" fmla="*/ 5474 w 10000"/>
              <a:gd name="connsiteY7" fmla="*/ 0 h 10000"/>
              <a:gd name="connsiteX8" fmla="*/ 6062 w 10000"/>
              <a:gd name="connsiteY8" fmla="*/ 489 h 10000"/>
              <a:gd name="connsiteX9" fmla="*/ 6627 w 10000"/>
              <a:gd name="connsiteY9" fmla="*/ 2722 h 10000"/>
              <a:gd name="connsiteX10" fmla="*/ 7579 w 10000"/>
              <a:gd name="connsiteY10" fmla="*/ 5925 h 10000"/>
              <a:gd name="connsiteX11" fmla="*/ 9081 w 10000"/>
              <a:gd name="connsiteY11" fmla="*/ 8242 h 10000"/>
              <a:gd name="connsiteX12" fmla="*/ 10000 w 10000"/>
              <a:gd name="connsiteY12" fmla="*/ 10000 h 10000"/>
              <a:gd name="connsiteX13" fmla="*/ 0 w 10000"/>
              <a:gd name="connsiteY13" fmla="*/ 10000 h 10000"/>
              <a:gd name="connsiteX0" fmla="*/ 0 w 10000"/>
              <a:gd name="connsiteY0" fmla="*/ 9511 h 9511"/>
              <a:gd name="connsiteX1" fmla="*/ 1890 w 10000"/>
              <a:gd name="connsiteY1" fmla="*/ 7753 h 9511"/>
              <a:gd name="connsiteX2" fmla="*/ 2522 w 10000"/>
              <a:gd name="connsiteY2" fmla="*/ 6935 h 9511"/>
              <a:gd name="connsiteX3" fmla="*/ 2986 w 10000"/>
              <a:gd name="connsiteY3" fmla="*/ 5436 h 9511"/>
              <a:gd name="connsiteX4" fmla="*/ 2828 w 10000"/>
              <a:gd name="connsiteY4" fmla="*/ 4496 h 9511"/>
              <a:gd name="connsiteX5" fmla="*/ 3617 w 10000"/>
              <a:gd name="connsiteY5" fmla="*/ 2233 h 9511"/>
              <a:gd name="connsiteX6" fmla="*/ 4502 w 10000"/>
              <a:gd name="connsiteY6" fmla="*/ 3227 h 9511"/>
              <a:gd name="connsiteX7" fmla="*/ 5367 w 10000"/>
              <a:gd name="connsiteY7" fmla="*/ 513 h 9511"/>
              <a:gd name="connsiteX8" fmla="*/ 6062 w 10000"/>
              <a:gd name="connsiteY8" fmla="*/ 0 h 9511"/>
              <a:gd name="connsiteX9" fmla="*/ 6627 w 10000"/>
              <a:gd name="connsiteY9" fmla="*/ 2233 h 9511"/>
              <a:gd name="connsiteX10" fmla="*/ 7579 w 10000"/>
              <a:gd name="connsiteY10" fmla="*/ 5436 h 9511"/>
              <a:gd name="connsiteX11" fmla="*/ 9081 w 10000"/>
              <a:gd name="connsiteY11" fmla="*/ 7753 h 9511"/>
              <a:gd name="connsiteX12" fmla="*/ 10000 w 10000"/>
              <a:gd name="connsiteY12" fmla="*/ 9511 h 9511"/>
              <a:gd name="connsiteX13" fmla="*/ 0 w 10000"/>
              <a:gd name="connsiteY13" fmla="*/ 9511 h 9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000" h="9511">
                <a:moveTo>
                  <a:pt x="0" y="9511"/>
                </a:moveTo>
                <a:lnTo>
                  <a:pt x="1890" y="7753"/>
                </a:lnTo>
                <a:lnTo>
                  <a:pt x="2522" y="6935"/>
                </a:lnTo>
                <a:lnTo>
                  <a:pt x="2986" y="5436"/>
                </a:lnTo>
                <a:cubicBezTo>
                  <a:pt x="2933" y="5123"/>
                  <a:pt x="2881" y="4809"/>
                  <a:pt x="2828" y="4496"/>
                </a:cubicBezTo>
                <a:cubicBezTo>
                  <a:pt x="2933" y="3962"/>
                  <a:pt x="3338" y="2444"/>
                  <a:pt x="3617" y="2233"/>
                </a:cubicBezTo>
                <a:lnTo>
                  <a:pt x="4502" y="3227"/>
                </a:lnTo>
                <a:lnTo>
                  <a:pt x="5367" y="513"/>
                </a:lnTo>
                <a:lnTo>
                  <a:pt x="6062" y="0"/>
                </a:lnTo>
                <a:lnTo>
                  <a:pt x="6627" y="2233"/>
                </a:lnTo>
                <a:lnTo>
                  <a:pt x="7579" y="5436"/>
                </a:lnTo>
                <a:lnTo>
                  <a:pt x="9081" y="7753"/>
                </a:lnTo>
                <a:lnTo>
                  <a:pt x="10000" y="9511"/>
                </a:lnTo>
                <a:lnTo>
                  <a:pt x="0" y="9511"/>
                </a:lnTo>
                <a:close/>
              </a:path>
            </a:pathLst>
          </a:custGeom>
          <a:solidFill>
            <a:schemeClr val="accent5">
              <a:alpha val="80000"/>
            </a:schemeClr>
          </a:solidFill>
          <a:ln>
            <a:noFill/>
          </a:ln>
        </p:spPr>
        <p:txBody>
          <a:bodyPr vert="horz" wrap="square" lIns="91440" tIns="45720" rIns="91440" bIns="45720" numCol="1" anchor="t" anchorCtr="0" compatLnSpc="1">
            <a:prstTxWarp prst="textNoShape">
              <a:avLst/>
            </a:prstTxWarp>
          </a:bodyPr>
          <a:lstStyle/>
          <a:p>
            <a:endParaRPr lang="id-ID">
              <a:solidFill>
                <a:schemeClr val="tx1">
                  <a:lumMod val="85000"/>
                  <a:lumOff val="15000"/>
                </a:schemeClr>
              </a:solidFill>
            </a:endParaRPr>
          </a:p>
        </p:txBody>
      </p:sp>
      <p:sp>
        <p:nvSpPr>
          <p:cNvPr id="7" name="TextBox 6"/>
          <p:cNvSpPr txBox="1"/>
          <p:nvPr/>
        </p:nvSpPr>
        <p:spPr>
          <a:xfrm>
            <a:off x="1534351" y="5372003"/>
            <a:ext cx="9123296" cy="571503"/>
          </a:xfrm>
          <a:prstGeom prst="rect">
            <a:avLst/>
          </a:prstGeom>
          <a:noFill/>
        </p:spPr>
        <p:txBody>
          <a:bodyPr wrap="square" rtlCol="0">
            <a:spAutoFit/>
          </a:bodyPr>
          <a:lstStyle/>
          <a:p>
            <a:pPr algn="ctr">
              <a:lnSpc>
                <a:spcPct val="150000"/>
              </a:lnSpc>
            </a:pPr>
            <a:r>
              <a:rPr lang="id-ID" sz="1100" dirty="0">
                <a:solidFill>
                  <a:schemeClr val="tx1">
                    <a:lumMod val="85000"/>
                    <a:lumOff val="15000"/>
                  </a:schemeClr>
                </a:solidFill>
              </a:rPr>
              <a:t>Lorem ipsum dolor sit amet, consectetuer adipiscing elit, sed diam nonummy nibh euismod tincidunt ut laoreet dolore magna aliquam erat volutpat. Ut wisi enim ad minim veniam, quis nostrud exerci . lobortis nisl ut aliquip ex ea commodo consequat. </a:t>
            </a:r>
          </a:p>
        </p:txBody>
      </p:sp>
      <p:sp>
        <p:nvSpPr>
          <p:cNvPr id="8" name="TextBox 7"/>
          <p:cNvSpPr txBox="1"/>
          <p:nvPr/>
        </p:nvSpPr>
        <p:spPr>
          <a:xfrm>
            <a:off x="4364850" y="4998753"/>
            <a:ext cx="3462300" cy="400110"/>
          </a:xfrm>
          <a:prstGeom prst="rect">
            <a:avLst/>
          </a:prstGeom>
          <a:noFill/>
        </p:spPr>
        <p:txBody>
          <a:bodyPr wrap="square" rtlCol="0">
            <a:spAutoFit/>
          </a:bodyPr>
          <a:lstStyle/>
          <a:p>
            <a:pPr algn="ctr"/>
            <a:r>
              <a:rPr lang="id-ID" sz="2000" b="1" dirty="0">
                <a:solidFill>
                  <a:schemeClr val="tx1">
                    <a:lumMod val="85000"/>
                    <a:lumOff val="15000"/>
                  </a:schemeClr>
                </a:solidFill>
              </a:rPr>
              <a:t>INSERT TITLE HERE</a:t>
            </a:r>
          </a:p>
        </p:txBody>
      </p:sp>
      <p:sp>
        <p:nvSpPr>
          <p:cNvPr id="9" name="TextBox 8"/>
          <p:cNvSpPr txBox="1"/>
          <p:nvPr/>
        </p:nvSpPr>
        <p:spPr>
          <a:xfrm>
            <a:off x="990268" y="4413154"/>
            <a:ext cx="1088165" cy="338554"/>
          </a:xfrm>
          <a:prstGeom prst="rect">
            <a:avLst/>
          </a:prstGeom>
          <a:noFill/>
        </p:spPr>
        <p:txBody>
          <a:bodyPr wrap="square" rtlCol="0">
            <a:spAutoFit/>
          </a:bodyPr>
          <a:lstStyle/>
          <a:p>
            <a:pPr algn="ctr"/>
            <a:r>
              <a:rPr lang="id-ID" sz="1600" b="1" dirty="0">
                <a:solidFill>
                  <a:schemeClr val="bg1"/>
                </a:solidFill>
              </a:rPr>
              <a:t>2012</a:t>
            </a:r>
          </a:p>
        </p:txBody>
      </p:sp>
      <p:sp>
        <p:nvSpPr>
          <p:cNvPr id="10" name="TextBox 9"/>
          <p:cNvSpPr txBox="1"/>
          <p:nvPr/>
        </p:nvSpPr>
        <p:spPr>
          <a:xfrm>
            <a:off x="3931778" y="4413154"/>
            <a:ext cx="1088165" cy="338554"/>
          </a:xfrm>
          <a:prstGeom prst="rect">
            <a:avLst/>
          </a:prstGeom>
          <a:noFill/>
        </p:spPr>
        <p:txBody>
          <a:bodyPr wrap="square" rtlCol="0">
            <a:spAutoFit/>
          </a:bodyPr>
          <a:lstStyle/>
          <a:p>
            <a:pPr algn="ctr"/>
            <a:r>
              <a:rPr lang="id-ID" sz="1600" b="1" dirty="0">
                <a:solidFill>
                  <a:schemeClr val="bg1"/>
                </a:solidFill>
              </a:rPr>
              <a:t>2013</a:t>
            </a:r>
          </a:p>
        </p:txBody>
      </p:sp>
      <p:sp>
        <p:nvSpPr>
          <p:cNvPr id="11" name="TextBox 10"/>
          <p:cNvSpPr txBox="1"/>
          <p:nvPr/>
        </p:nvSpPr>
        <p:spPr>
          <a:xfrm>
            <a:off x="6665234" y="4417726"/>
            <a:ext cx="1088165" cy="338554"/>
          </a:xfrm>
          <a:prstGeom prst="rect">
            <a:avLst/>
          </a:prstGeom>
          <a:noFill/>
        </p:spPr>
        <p:txBody>
          <a:bodyPr wrap="square" rtlCol="0">
            <a:spAutoFit/>
          </a:bodyPr>
          <a:lstStyle/>
          <a:p>
            <a:pPr algn="ctr"/>
            <a:r>
              <a:rPr lang="id-ID" sz="1600" b="1" dirty="0">
                <a:solidFill>
                  <a:schemeClr val="bg1"/>
                </a:solidFill>
              </a:rPr>
              <a:t>2014</a:t>
            </a:r>
          </a:p>
        </p:txBody>
      </p:sp>
      <p:sp>
        <p:nvSpPr>
          <p:cNvPr id="12" name="TextBox 11"/>
          <p:cNvSpPr txBox="1"/>
          <p:nvPr/>
        </p:nvSpPr>
        <p:spPr>
          <a:xfrm>
            <a:off x="9606743" y="4417726"/>
            <a:ext cx="1088165" cy="338554"/>
          </a:xfrm>
          <a:prstGeom prst="rect">
            <a:avLst/>
          </a:prstGeom>
          <a:noFill/>
        </p:spPr>
        <p:txBody>
          <a:bodyPr wrap="square" rtlCol="0">
            <a:spAutoFit/>
          </a:bodyPr>
          <a:lstStyle/>
          <a:p>
            <a:pPr algn="ctr"/>
            <a:r>
              <a:rPr lang="id-ID" sz="1600" b="1" dirty="0">
                <a:solidFill>
                  <a:schemeClr val="bg1"/>
                </a:solidFill>
              </a:rPr>
              <a:t>2015</a:t>
            </a:r>
          </a:p>
        </p:txBody>
      </p:sp>
      <p:sp>
        <p:nvSpPr>
          <p:cNvPr id="13" name="TextBox 12"/>
          <p:cNvSpPr txBox="1"/>
          <p:nvPr/>
        </p:nvSpPr>
        <p:spPr>
          <a:xfrm>
            <a:off x="841262" y="2486530"/>
            <a:ext cx="1562727" cy="338554"/>
          </a:xfrm>
          <a:prstGeom prst="rect">
            <a:avLst/>
          </a:prstGeom>
          <a:noFill/>
        </p:spPr>
        <p:txBody>
          <a:bodyPr wrap="square" rtlCol="0">
            <a:spAutoFit/>
          </a:bodyPr>
          <a:lstStyle/>
          <a:p>
            <a:r>
              <a:rPr lang="id-ID" sz="1600" b="1" dirty="0">
                <a:solidFill>
                  <a:schemeClr val="tx1">
                    <a:lumMod val="85000"/>
                    <a:lumOff val="15000"/>
                  </a:schemeClr>
                </a:solidFill>
              </a:rPr>
              <a:t>PROCESS 1</a:t>
            </a:r>
          </a:p>
        </p:txBody>
      </p:sp>
      <p:grpSp>
        <p:nvGrpSpPr>
          <p:cNvPr id="14" name="Group 13"/>
          <p:cNvGrpSpPr/>
          <p:nvPr/>
        </p:nvGrpSpPr>
        <p:grpSpPr>
          <a:xfrm>
            <a:off x="739582" y="2437974"/>
            <a:ext cx="101679" cy="1926599"/>
            <a:chOff x="739581" y="2437972"/>
            <a:chExt cx="101679" cy="1926599"/>
          </a:xfrm>
        </p:grpSpPr>
        <p:cxnSp>
          <p:nvCxnSpPr>
            <p:cNvPr id="15" name="Straight Connector 14"/>
            <p:cNvCxnSpPr/>
            <p:nvPr/>
          </p:nvCxnSpPr>
          <p:spPr>
            <a:xfrm flipV="1">
              <a:off x="788010" y="2504245"/>
              <a:ext cx="0" cy="1815548"/>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739581" y="2437972"/>
              <a:ext cx="101679" cy="101679"/>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sp>
          <p:nvSpPr>
            <p:cNvPr id="17" name="Oval 16"/>
            <p:cNvSpPr/>
            <p:nvPr/>
          </p:nvSpPr>
          <p:spPr>
            <a:xfrm>
              <a:off x="744672" y="4277895"/>
              <a:ext cx="86676" cy="8667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grpSp>
      <p:sp>
        <p:nvSpPr>
          <p:cNvPr id="18" name="TextBox 17"/>
          <p:cNvSpPr txBox="1"/>
          <p:nvPr/>
        </p:nvSpPr>
        <p:spPr>
          <a:xfrm>
            <a:off x="841260" y="2735857"/>
            <a:ext cx="1847683" cy="1079334"/>
          </a:xfrm>
          <a:prstGeom prst="rect">
            <a:avLst/>
          </a:prstGeom>
          <a:noFill/>
        </p:spPr>
        <p:txBody>
          <a:bodyPr wrap="square" rtlCol="0">
            <a:spAutoFit/>
          </a:bodyPr>
          <a:lstStyle/>
          <a:p>
            <a:pPr>
              <a:lnSpc>
                <a:spcPct val="150000"/>
              </a:lnSpc>
            </a:pPr>
            <a:r>
              <a:rPr lang="id-ID" sz="1100" dirty="0">
                <a:solidFill>
                  <a:schemeClr val="tx1">
                    <a:lumMod val="85000"/>
                    <a:lumOff val="15000"/>
                  </a:schemeClr>
                </a:solidFill>
              </a:rPr>
              <a:t>Lorem ipsum dolor sit amet, consectetuer adipiscing elit, sed diam nonummy .</a:t>
            </a:r>
          </a:p>
        </p:txBody>
      </p:sp>
      <p:sp>
        <p:nvSpPr>
          <p:cNvPr id="19" name="TextBox 18"/>
          <p:cNvSpPr txBox="1"/>
          <p:nvPr/>
        </p:nvSpPr>
        <p:spPr>
          <a:xfrm>
            <a:off x="3419503" y="2173306"/>
            <a:ext cx="1562727" cy="338554"/>
          </a:xfrm>
          <a:prstGeom prst="rect">
            <a:avLst/>
          </a:prstGeom>
          <a:noFill/>
        </p:spPr>
        <p:txBody>
          <a:bodyPr wrap="square" rtlCol="0">
            <a:spAutoFit/>
          </a:bodyPr>
          <a:lstStyle/>
          <a:p>
            <a:r>
              <a:rPr lang="id-ID" sz="1600" b="1" dirty="0">
                <a:solidFill>
                  <a:schemeClr val="tx1">
                    <a:lumMod val="85000"/>
                    <a:lumOff val="15000"/>
                  </a:schemeClr>
                </a:solidFill>
              </a:rPr>
              <a:t>PROCESS 2</a:t>
            </a:r>
          </a:p>
        </p:txBody>
      </p:sp>
      <p:grpSp>
        <p:nvGrpSpPr>
          <p:cNvPr id="20" name="Group 19"/>
          <p:cNvGrpSpPr/>
          <p:nvPr/>
        </p:nvGrpSpPr>
        <p:grpSpPr>
          <a:xfrm>
            <a:off x="3317825" y="2124749"/>
            <a:ext cx="101679" cy="1926599"/>
            <a:chOff x="3317823" y="2124747"/>
            <a:chExt cx="101679" cy="1926599"/>
          </a:xfrm>
        </p:grpSpPr>
        <p:cxnSp>
          <p:nvCxnSpPr>
            <p:cNvPr id="21" name="Straight Connector 20"/>
            <p:cNvCxnSpPr/>
            <p:nvPr/>
          </p:nvCxnSpPr>
          <p:spPr>
            <a:xfrm flipV="1">
              <a:off x="3366252" y="2191020"/>
              <a:ext cx="0" cy="1815548"/>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317823" y="2124747"/>
              <a:ext cx="101679" cy="101679"/>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sp>
          <p:nvSpPr>
            <p:cNvPr id="23" name="Oval 22"/>
            <p:cNvSpPr/>
            <p:nvPr/>
          </p:nvSpPr>
          <p:spPr>
            <a:xfrm>
              <a:off x="3322914" y="3964670"/>
              <a:ext cx="86676" cy="8667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grpSp>
      <p:sp>
        <p:nvSpPr>
          <p:cNvPr id="24" name="TextBox 23"/>
          <p:cNvSpPr txBox="1"/>
          <p:nvPr/>
        </p:nvSpPr>
        <p:spPr>
          <a:xfrm>
            <a:off x="3419501" y="2422632"/>
            <a:ext cx="1847683" cy="1079334"/>
          </a:xfrm>
          <a:prstGeom prst="rect">
            <a:avLst/>
          </a:prstGeom>
          <a:noFill/>
        </p:spPr>
        <p:txBody>
          <a:bodyPr wrap="square" rtlCol="0">
            <a:spAutoFit/>
          </a:bodyPr>
          <a:lstStyle/>
          <a:p>
            <a:pPr>
              <a:lnSpc>
                <a:spcPct val="150000"/>
              </a:lnSpc>
            </a:pPr>
            <a:r>
              <a:rPr lang="id-ID" sz="1100" dirty="0">
                <a:solidFill>
                  <a:schemeClr val="tx1">
                    <a:lumMod val="85000"/>
                    <a:lumOff val="15000"/>
                  </a:schemeClr>
                </a:solidFill>
              </a:rPr>
              <a:t>Lorem ipsum dolor sit amet, consectetuer adipiscing elit, sed diam nonummy .</a:t>
            </a:r>
          </a:p>
        </p:txBody>
      </p:sp>
      <p:sp>
        <p:nvSpPr>
          <p:cNvPr id="25" name="TextBox 24"/>
          <p:cNvSpPr txBox="1"/>
          <p:nvPr/>
        </p:nvSpPr>
        <p:spPr>
          <a:xfrm>
            <a:off x="6665234" y="1814086"/>
            <a:ext cx="1562727" cy="338554"/>
          </a:xfrm>
          <a:prstGeom prst="rect">
            <a:avLst/>
          </a:prstGeom>
          <a:noFill/>
        </p:spPr>
        <p:txBody>
          <a:bodyPr wrap="square" rtlCol="0">
            <a:spAutoFit/>
          </a:bodyPr>
          <a:lstStyle/>
          <a:p>
            <a:r>
              <a:rPr lang="id-ID" sz="1600" b="1" dirty="0">
                <a:solidFill>
                  <a:schemeClr val="tx1">
                    <a:lumMod val="85000"/>
                    <a:lumOff val="15000"/>
                  </a:schemeClr>
                </a:solidFill>
              </a:rPr>
              <a:t>PROCESS 3</a:t>
            </a:r>
          </a:p>
        </p:txBody>
      </p:sp>
      <p:grpSp>
        <p:nvGrpSpPr>
          <p:cNvPr id="26" name="Group 25"/>
          <p:cNvGrpSpPr/>
          <p:nvPr/>
        </p:nvGrpSpPr>
        <p:grpSpPr>
          <a:xfrm>
            <a:off x="6563555" y="1765529"/>
            <a:ext cx="101679" cy="1926599"/>
            <a:chOff x="6563554" y="1765527"/>
            <a:chExt cx="101679" cy="1926599"/>
          </a:xfrm>
        </p:grpSpPr>
        <p:cxnSp>
          <p:nvCxnSpPr>
            <p:cNvPr id="27" name="Straight Connector 26"/>
            <p:cNvCxnSpPr/>
            <p:nvPr/>
          </p:nvCxnSpPr>
          <p:spPr>
            <a:xfrm flipV="1">
              <a:off x="6611983" y="1831800"/>
              <a:ext cx="0" cy="1815548"/>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28" name="Oval 27"/>
            <p:cNvSpPr/>
            <p:nvPr/>
          </p:nvSpPr>
          <p:spPr>
            <a:xfrm>
              <a:off x="6563554" y="1765527"/>
              <a:ext cx="101679" cy="101679"/>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sp>
          <p:nvSpPr>
            <p:cNvPr id="29" name="Oval 28"/>
            <p:cNvSpPr/>
            <p:nvPr/>
          </p:nvSpPr>
          <p:spPr>
            <a:xfrm>
              <a:off x="6568645" y="3605450"/>
              <a:ext cx="86676" cy="8667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grpSp>
      <p:sp>
        <p:nvSpPr>
          <p:cNvPr id="30" name="TextBox 29"/>
          <p:cNvSpPr txBox="1"/>
          <p:nvPr/>
        </p:nvSpPr>
        <p:spPr>
          <a:xfrm>
            <a:off x="6665233" y="2063411"/>
            <a:ext cx="2332993" cy="825419"/>
          </a:xfrm>
          <a:prstGeom prst="rect">
            <a:avLst/>
          </a:prstGeom>
          <a:noFill/>
        </p:spPr>
        <p:txBody>
          <a:bodyPr wrap="square" rtlCol="0">
            <a:spAutoFit/>
          </a:bodyPr>
          <a:lstStyle/>
          <a:p>
            <a:pPr>
              <a:lnSpc>
                <a:spcPct val="150000"/>
              </a:lnSpc>
            </a:pPr>
            <a:r>
              <a:rPr lang="id-ID" sz="1100" dirty="0">
                <a:solidFill>
                  <a:schemeClr val="tx1">
                    <a:lumMod val="85000"/>
                    <a:lumOff val="15000"/>
                  </a:schemeClr>
                </a:solidFill>
              </a:rPr>
              <a:t>Lorem ipsum dolor sit amet, consectetuer adipiscing elit, sed diam nonummy .</a:t>
            </a:r>
          </a:p>
        </p:txBody>
      </p:sp>
      <p:sp>
        <p:nvSpPr>
          <p:cNvPr id="31" name="TextBox 30"/>
          <p:cNvSpPr txBox="1"/>
          <p:nvPr/>
        </p:nvSpPr>
        <p:spPr>
          <a:xfrm>
            <a:off x="9384302" y="2207374"/>
            <a:ext cx="1562727" cy="338554"/>
          </a:xfrm>
          <a:prstGeom prst="rect">
            <a:avLst/>
          </a:prstGeom>
          <a:noFill/>
        </p:spPr>
        <p:txBody>
          <a:bodyPr wrap="square" rtlCol="0">
            <a:spAutoFit/>
          </a:bodyPr>
          <a:lstStyle/>
          <a:p>
            <a:r>
              <a:rPr lang="id-ID" sz="1600" b="1" dirty="0">
                <a:solidFill>
                  <a:schemeClr val="tx1">
                    <a:lumMod val="85000"/>
                    <a:lumOff val="15000"/>
                  </a:schemeClr>
                </a:solidFill>
              </a:rPr>
              <a:t>PROCESS 4</a:t>
            </a:r>
          </a:p>
        </p:txBody>
      </p:sp>
      <p:grpSp>
        <p:nvGrpSpPr>
          <p:cNvPr id="32" name="Group 31"/>
          <p:cNvGrpSpPr/>
          <p:nvPr/>
        </p:nvGrpSpPr>
        <p:grpSpPr>
          <a:xfrm>
            <a:off x="9282622" y="2158817"/>
            <a:ext cx="101679" cy="1926599"/>
            <a:chOff x="9282621" y="2158815"/>
            <a:chExt cx="101679" cy="1926599"/>
          </a:xfrm>
        </p:grpSpPr>
        <p:cxnSp>
          <p:nvCxnSpPr>
            <p:cNvPr id="33" name="Straight Connector 32"/>
            <p:cNvCxnSpPr/>
            <p:nvPr/>
          </p:nvCxnSpPr>
          <p:spPr>
            <a:xfrm flipV="1">
              <a:off x="9331050" y="2225088"/>
              <a:ext cx="0" cy="1815548"/>
            </a:xfrm>
            <a:prstGeom prst="line">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9282621" y="2158815"/>
              <a:ext cx="101679" cy="101679"/>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sp>
          <p:nvSpPr>
            <p:cNvPr id="35" name="Oval 34"/>
            <p:cNvSpPr/>
            <p:nvPr/>
          </p:nvSpPr>
          <p:spPr>
            <a:xfrm>
              <a:off x="9287712" y="3998738"/>
              <a:ext cx="86676" cy="86676"/>
            </a:xfrm>
            <a:prstGeom prst="ellipse">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85000"/>
                    <a:lumOff val="15000"/>
                  </a:schemeClr>
                </a:solidFill>
              </a:endParaRPr>
            </a:p>
          </p:txBody>
        </p:sp>
      </p:grpSp>
      <p:sp>
        <p:nvSpPr>
          <p:cNvPr id="36" name="TextBox 35"/>
          <p:cNvSpPr txBox="1"/>
          <p:nvPr/>
        </p:nvSpPr>
        <p:spPr>
          <a:xfrm>
            <a:off x="9384301" y="2456699"/>
            <a:ext cx="2332993" cy="825419"/>
          </a:xfrm>
          <a:prstGeom prst="rect">
            <a:avLst/>
          </a:prstGeom>
          <a:noFill/>
        </p:spPr>
        <p:txBody>
          <a:bodyPr wrap="square" rtlCol="0">
            <a:spAutoFit/>
          </a:bodyPr>
          <a:lstStyle/>
          <a:p>
            <a:pPr>
              <a:lnSpc>
                <a:spcPct val="150000"/>
              </a:lnSpc>
            </a:pPr>
            <a:r>
              <a:rPr lang="id-ID" sz="1100" dirty="0">
                <a:solidFill>
                  <a:schemeClr val="tx1">
                    <a:lumMod val="85000"/>
                    <a:lumOff val="15000"/>
                  </a:schemeClr>
                </a:solidFill>
              </a:rPr>
              <a:t>Lorem ipsum dolor sit amet, consectetuer adipiscing elit, sed diam nonummy .</a:t>
            </a:r>
          </a:p>
        </p:txBody>
      </p:sp>
      <p:sp>
        <p:nvSpPr>
          <p:cNvPr id="37" name="Title 36"/>
          <p:cNvSpPr>
            <a:spLocks noGrp="1"/>
          </p:cNvSpPr>
          <p:nvPr>
            <p:ph type="ctrTitle"/>
          </p:nvPr>
        </p:nvSpPr>
        <p:spPr/>
        <p:txBody>
          <a:bodyPr/>
          <a:lstStyle/>
          <a:p>
            <a:r>
              <a:rPr lang="id-ID" dirty="0">
                <a:solidFill>
                  <a:schemeClr val="tx1">
                    <a:lumMod val="85000"/>
                    <a:lumOff val="15000"/>
                  </a:schemeClr>
                </a:solidFill>
                <a:latin typeface="+mn-lt"/>
              </a:rPr>
              <a:t>BUSINESS PROCESS</a:t>
            </a:r>
          </a:p>
        </p:txBody>
      </p:sp>
      <p:sp>
        <p:nvSpPr>
          <p:cNvPr id="38" name="Text Placeholder 37"/>
          <p:cNvSpPr>
            <a:spLocks noGrp="1"/>
          </p:cNvSpPr>
          <p:nvPr>
            <p:ph type="body" sz="quarter" idx="32"/>
          </p:nvPr>
        </p:nvSpPr>
        <p:spPr/>
        <p:txBody>
          <a:bodyPr/>
          <a:lstStyle/>
          <a:p>
            <a:r>
              <a:rPr lang="id-ID" dirty="0">
                <a:solidFill>
                  <a:schemeClr val="tx1">
                    <a:lumMod val="85000"/>
                    <a:lumOff val="15000"/>
                  </a:schemeClr>
                </a:solidFill>
                <a:cs typeface="Calibri"/>
              </a:rPr>
              <a:t>Ut wisi enim ad minim veniam, quis nostrud</a:t>
            </a:r>
            <a:endParaRPr lang="id-ID" dirty="0">
              <a:solidFill>
                <a:schemeClr val="tx1">
                  <a:lumMod val="85000"/>
                  <a:lumOff val="15000"/>
                </a:schemeClr>
              </a:solidFill>
            </a:endParaRPr>
          </a:p>
        </p:txBody>
      </p:sp>
    </p:spTree>
    <p:extLst>
      <p:ext uri="{BB962C8B-B14F-4D97-AF65-F5344CB8AC3E}">
        <p14:creationId xmlns:p14="http://schemas.microsoft.com/office/powerpoint/2010/main" val="2688266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Rectangle 62"/>
          <p:cNvSpPr/>
          <p:nvPr/>
        </p:nvSpPr>
        <p:spPr>
          <a:xfrm>
            <a:off x="6161745" y="0"/>
            <a:ext cx="6030257" cy="685800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bg1"/>
              </a:solidFill>
            </a:endParaRPr>
          </a:p>
        </p:txBody>
      </p:sp>
      <p:grpSp>
        <p:nvGrpSpPr>
          <p:cNvPr id="2" name="Group 1"/>
          <p:cNvGrpSpPr/>
          <p:nvPr/>
        </p:nvGrpSpPr>
        <p:grpSpPr>
          <a:xfrm>
            <a:off x="690735" y="2132870"/>
            <a:ext cx="5186608" cy="3786315"/>
            <a:chOff x="764251" y="2301314"/>
            <a:chExt cx="5186608" cy="3786315"/>
          </a:xfrm>
        </p:grpSpPr>
        <p:grpSp>
          <p:nvGrpSpPr>
            <p:cNvPr id="3" name="Group 2"/>
            <p:cNvGrpSpPr/>
            <p:nvPr/>
          </p:nvGrpSpPr>
          <p:grpSpPr>
            <a:xfrm>
              <a:off x="764251" y="2301314"/>
              <a:ext cx="5186608" cy="3786315"/>
              <a:chOff x="797482" y="2121855"/>
              <a:chExt cx="5730667" cy="4183488"/>
            </a:xfrm>
          </p:grpSpPr>
          <p:sp>
            <p:nvSpPr>
              <p:cNvPr id="9" name="Freeform 54"/>
              <p:cNvSpPr>
                <a:spLocks/>
              </p:cNvSpPr>
              <p:nvPr/>
            </p:nvSpPr>
            <p:spPr bwMode="auto">
              <a:xfrm>
                <a:off x="2716372" y="2297069"/>
                <a:ext cx="1393977" cy="1404782"/>
              </a:xfrm>
              <a:custGeom>
                <a:avLst/>
                <a:gdLst>
                  <a:gd name="T0" fmla="*/ 0 w 163"/>
                  <a:gd name="T1" fmla="*/ 0 h 164"/>
                  <a:gd name="T2" fmla="*/ 45 w 163"/>
                  <a:gd name="T3" fmla="*/ 164 h 164"/>
                  <a:gd name="T4" fmla="*/ 96 w 163"/>
                  <a:gd name="T5" fmla="*/ 71 h 164"/>
                  <a:gd name="T6" fmla="*/ 163 w 163"/>
                  <a:gd name="T7" fmla="*/ 0 h 164"/>
                  <a:gd name="T8" fmla="*/ 0 w 163"/>
                  <a:gd name="T9" fmla="*/ 0 h 164"/>
                </a:gdLst>
                <a:ahLst/>
                <a:cxnLst>
                  <a:cxn ang="0">
                    <a:pos x="T0" y="T1"/>
                  </a:cxn>
                  <a:cxn ang="0">
                    <a:pos x="T2" y="T3"/>
                  </a:cxn>
                  <a:cxn ang="0">
                    <a:pos x="T4" y="T5"/>
                  </a:cxn>
                  <a:cxn ang="0">
                    <a:pos x="T6" y="T7"/>
                  </a:cxn>
                  <a:cxn ang="0">
                    <a:pos x="T8" y="T9"/>
                  </a:cxn>
                </a:cxnLst>
                <a:rect l="0" t="0" r="r" b="b"/>
                <a:pathLst>
                  <a:path w="163" h="164">
                    <a:moveTo>
                      <a:pt x="0" y="0"/>
                    </a:moveTo>
                    <a:cubicBezTo>
                      <a:pt x="45" y="164"/>
                      <a:pt x="45" y="164"/>
                      <a:pt x="45" y="164"/>
                    </a:cubicBezTo>
                    <a:cubicBezTo>
                      <a:pt x="52" y="145"/>
                      <a:pt x="87" y="87"/>
                      <a:pt x="96" y="71"/>
                    </a:cubicBezTo>
                    <a:cubicBezTo>
                      <a:pt x="126" y="16"/>
                      <a:pt x="163" y="0"/>
                      <a:pt x="163" y="0"/>
                    </a:cubicBezTo>
                    <a:cubicBezTo>
                      <a:pt x="0" y="0"/>
                      <a:pt x="0" y="0"/>
                      <a:pt x="0" y="0"/>
                    </a:cubicBezTo>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10" name="Freeform 4"/>
              <p:cNvSpPr/>
              <p:nvPr/>
            </p:nvSpPr>
            <p:spPr>
              <a:xfrm>
                <a:off x="1920328" y="2836613"/>
                <a:ext cx="3367082" cy="1107192"/>
              </a:xfrm>
              <a:custGeom>
                <a:avLst/>
                <a:gdLst>
                  <a:gd name="connsiteX0" fmla="*/ 627128 w 3918640"/>
                  <a:gd name="connsiteY0" fmla="*/ 0 h 1274382"/>
                  <a:gd name="connsiteX1" fmla="*/ 2311115 w 3918640"/>
                  <a:gd name="connsiteY1" fmla="*/ 0 h 1274382"/>
                  <a:gd name="connsiteX2" fmla="*/ 2343852 w 3918640"/>
                  <a:gd name="connsiteY2" fmla="*/ 0 h 1274382"/>
                  <a:gd name="connsiteX3" fmla="*/ 2510711 w 3918640"/>
                  <a:gd name="connsiteY3" fmla="*/ 0 h 1274382"/>
                  <a:gd name="connsiteX4" fmla="*/ 2689091 w 3918640"/>
                  <a:gd name="connsiteY4" fmla="*/ 0 h 1274382"/>
                  <a:gd name="connsiteX5" fmla="*/ 2839532 w 3918640"/>
                  <a:gd name="connsiteY5" fmla="*/ 0 h 1274382"/>
                  <a:gd name="connsiteX6" fmla="*/ 2955313 w 3918640"/>
                  <a:gd name="connsiteY6" fmla="*/ 0 h 1274382"/>
                  <a:gd name="connsiteX7" fmla="*/ 3029711 w 3918640"/>
                  <a:gd name="connsiteY7" fmla="*/ 0 h 1274382"/>
                  <a:gd name="connsiteX8" fmla="*/ 3056004 w 3918640"/>
                  <a:gd name="connsiteY8" fmla="*/ 0 h 1274382"/>
                  <a:gd name="connsiteX9" fmla="*/ 3918640 w 3918640"/>
                  <a:gd name="connsiteY9" fmla="*/ 0 h 1274382"/>
                  <a:gd name="connsiteX10" fmla="*/ 3918640 w 3918640"/>
                  <a:gd name="connsiteY10" fmla="*/ 817544 h 1274382"/>
                  <a:gd name="connsiteX11" fmla="*/ 2343852 w 3918640"/>
                  <a:gd name="connsiteY11" fmla="*/ 817544 h 1274382"/>
                  <a:gd name="connsiteX12" fmla="*/ 2343852 w 3918640"/>
                  <a:gd name="connsiteY12" fmla="*/ 805669 h 1274382"/>
                  <a:gd name="connsiteX13" fmla="*/ 2259651 w 3918640"/>
                  <a:gd name="connsiteY13" fmla="*/ 975699 h 1274382"/>
                  <a:gd name="connsiteX14" fmla="*/ 0 w 3918640"/>
                  <a:gd name="connsiteY14" fmla="*/ 1274382 h 1274382"/>
                  <a:gd name="connsiteX15" fmla="*/ 507675 w 3918640"/>
                  <a:gd name="connsiteY15" fmla="*/ 59737 h 1274382"/>
                  <a:gd name="connsiteX16" fmla="*/ 627128 w 3918640"/>
                  <a:gd name="connsiteY16" fmla="*/ 0 h 1274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918640" h="1274382">
                    <a:moveTo>
                      <a:pt x="627128" y="0"/>
                    </a:moveTo>
                    <a:cubicBezTo>
                      <a:pt x="683121" y="0"/>
                      <a:pt x="1617903" y="0"/>
                      <a:pt x="2311115" y="0"/>
                    </a:cubicBezTo>
                    <a:lnTo>
                      <a:pt x="2343852" y="0"/>
                    </a:lnTo>
                    <a:lnTo>
                      <a:pt x="2510711" y="0"/>
                    </a:lnTo>
                    <a:lnTo>
                      <a:pt x="2689091" y="0"/>
                    </a:lnTo>
                    <a:lnTo>
                      <a:pt x="2839532" y="0"/>
                    </a:lnTo>
                    <a:lnTo>
                      <a:pt x="2955313" y="0"/>
                    </a:lnTo>
                    <a:lnTo>
                      <a:pt x="3029711" y="0"/>
                    </a:lnTo>
                    <a:lnTo>
                      <a:pt x="3056004" y="0"/>
                    </a:lnTo>
                    <a:lnTo>
                      <a:pt x="3918640" y="0"/>
                    </a:lnTo>
                    <a:lnTo>
                      <a:pt x="3918640" y="817544"/>
                    </a:lnTo>
                    <a:lnTo>
                      <a:pt x="2343852" y="817544"/>
                    </a:lnTo>
                    <a:lnTo>
                      <a:pt x="2343852" y="805669"/>
                    </a:lnTo>
                    <a:lnTo>
                      <a:pt x="2259651" y="975699"/>
                    </a:lnTo>
                    <a:cubicBezTo>
                      <a:pt x="2170061" y="1194733"/>
                      <a:pt x="89589" y="1025479"/>
                      <a:pt x="0" y="1274382"/>
                    </a:cubicBezTo>
                    <a:cubicBezTo>
                      <a:pt x="0" y="1274382"/>
                      <a:pt x="0" y="1274382"/>
                      <a:pt x="507675" y="59737"/>
                    </a:cubicBezTo>
                    <a:cubicBezTo>
                      <a:pt x="507675" y="59737"/>
                      <a:pt x="537538" y="0"/>
                      <a:pt x="627128"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11" name="Freeform 56"/>
              <p:cNvSpPr>
                <a:spLocks/>
              </p:cNvSpPr>
              <p:nvPr/>
            </p:nvSpPr>
            <p:spPr bwMode="auto">
              <a:xfrm>
                <a:off x="1498895" y="3539086"/>
                <a:ext cx="3425508" cy="1087805"/>
              </a:xfrm>
              <a:custGeom>
                <a:avLst/>
                <a:gdLst>
                  <a:gd name="T0" fmla="*/ 51 w 400"/>
                  <a:gd name="T1" fmla="*/ 6 h 127"/>
                  <a:gd name="T2" fmla="*/ 0 w 400"/>
                  <a:gd name="T3" fmla="*/ 127 h 127"/>
                  <a:gd name="T4" fmla="*/ 320 w 400"/>
                  <a:gd name="T5" fmla="*/ 98 h 127"/>
                  <a:gd name="T6" fmla="*/ 400 w 400"/>
                  <a:gd name="T7" fmla="*/ 0 h 127"/>
                  <a:gd name="T8" fmla="*/ 63 w 400"/>
                  <a:gd name="T9" fmla="*/ 0 h 127"/>
                  <a:gd name="T10" fmla="*/ 51 w 400"/>
                  <a:gd name="T11" fmla="*/ 6 h 127"/>
                </a:gdLst>
                <a:ahLst/>
                <a:cxnLst>
                  <a:cxn ang="0">
                    <a:pos x="T0" y="T1"/>
                  </a:cxn>
                  <a:cxn ang="0">
                    <a:pos x="T2" y="T3"/>
                  </a:cxn>
                  <a:cxn ang="0">
                    <a:pos x="T4" y="T5"/>
                  </a:cxn>
                  <a:cxn ang="0">
                    <a:pos x="T6" y="T7"/>
                  </a:cxn>
                  <a:cxn ang="0">
                    <a:pos x="T8" y="T9"/>
                  </a:cxn>
                  <a:cxn ang="0">
                    <a:pos x="T10" y="T11"/>
                  </a:cxn>
                </a:cxnLst>
                <a:rect l="0" t="0" r="r" b="b"/>
                <a:pathLst>
                  <a:path w="400" h="127">
                    <a:moveTo>
                      <a:pt x="51" y="6"/>
                    </a:moveTo>
                    <a:cubicBezTo>
                      <a:pt x="0" y="127"/>
                      <a:pt x="0" y="127"/>
                      <a:pt x="0" y="127"/>
                    </a:cubicBezTo>
                    <a:cubicBezTo>
                      <a:pt x="9" y="102"/>
                      <a:pt x="311" y="119"/>
                      <a:pt x="320" y="98"/>
                    </a:cubicBezTo>
                    <a:cubicBezTo>
                      <a:pt x="347" y="35"/>
                      <a:pt x="400" y="0"/>
                      <a:pt x="400" y="0"/>
                    </a:cubicBezTo>
                    <a:cubicBezTo>
                      <a:pt x="400" y="0"/>
                      <a:pt x="72" y="0"/>
                      <a:pt x="63" y="0"/>
                    </a:cubicBezTo>
                    <a:cubicBezTo>
                      <a:pt x="53" y="0"/>
                      <a:pt x="51" y="6"/>
                      <a:pt x="51" y="6"/>
                    </a:cubicBezTo>
                    <a:close/>
                  </a:path>
                </a:pathLst>
              </a:custGeom>
              <a:solidFill>
                <a:schemeClr val="accent3">
                  <a:lumMod val="75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12" name="Freeform 6"/>
              <p:cNvSpPr>
                <a:spLocks/>
              </p:cNvSpPr>
              <p:nvPr/>
            </p:nvSpPr>
            <p:spPr bwMode="auto">
              <a:xfrm>
                <a:off x="1088267" y="4238514"/>
                <a:ext cx="4761516" cy="1187052"/>
              </a:xfrm>
              <a:custGeom>
                <a:avLst/>
                <a:gdLst>
                  <a:gd name="connsiteX0" fmla="*/ 4015982 w 5541497"/>
                  <a:gd name="connsiteY0" fmla="*/ 0 h 1287474"/>
                  <a:gd name="connsiteX1" fmla="*/ 5541497 w 5541497"/>
                  <a:gd name="connsiteY1" fmla="*/ 0 h 1287474"/>
                  <a:gd name="connsiteX2" fmla="*/ 5541497 w 5541497"/>
                  <a:gd name="connsiteY2" fmla="*/ 809583 h 1287474"/>
                  <a:gd name="connsiteX3" fmla="*/ 4162274 w 5541497"/>
                  <a:gd name="connsiteY3" fmla="*/ 809583 h 1287474"/>
                  <a:gd name="connsiteX4" fmla="*/ 4074241 w 5541497"/>
                  <a:gd name="connsiteY4" fmla="*/ 987809 h 1287474"/>
                  <a:gd name="connsiteX5" fmla="*/ 0 w 5541497"/>
                  <a:gd name="connsiteY5" fmla="*/ 1287474 h 1287474"/>
                  <a:gd name="connsiteX6" fmla="*/ 508035 w 5541497"/>
                  <a:gd name="connsiteY6" fmla="*/ 68834 h 1287474"/>
                  <a:gd name="connsiteX7" fmla="*/ 627573 w 5541497"/>
                  <a:gd name="connsiteY7" fmla="*/ 8901 h 1287474"/>
                  <a:gd name="connsiteX8" fmla="*/ 3904986 w 5541497"/>
                  <a:gd name="connsiteY8" fmla="*/ 8901 h 1287474"/>
                  <a:gd name="connsiteX9" fmla="*/ 4015982 w 5541497"/>
                  <a:gd name="connsiteY9" fmla="*/ 8901 h 1287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541497" h="1287474">
                    <a:moveTo>
                      <a:pt x="4015982" y="0"/>
                    </a:moveTo>
                    <a:lnTo>
                      <a:pt x="5541497" y="0"/>
                    </a:lnTo>
                    <a:lnTo>
                      <a:pt x="5541497" y="809583"/>
                    </a:lnTo>
                    <a:lnTo>
                      <a:pt x="4162274" y="809583"/>
                    </a:lnTo>
                    <a:lnTo>
                      <a:pt x="4074241" y="987809"/>
                    </a:lnTo>
                    <a:cubicBezTo>
                      <a:pt x="3984588" y="1207563"/>
                      <a:pt x="89653" y="1037753"/>
                      <a:pt x="0" y="1287474"/>
                    </a:cubicBezTo>
                    <a:cubicBezTo>
                      <a:pt x="0" y="1287474"/>
                      <a:pt x="0" y="1287474"/>
                      <a:pt x="508035" y="68834"/>
                    </a:cubicBezTo>
                    <a:cubicBezTo>
                      <a:pt x="508035" y="68834"/>
                      <a:pt x="527958" y="8901"/>
                      <a:pt x="627573" y="8901"/>
                    </a:cubicBezTo>
                    <a:cubicBezTo>
                      <a:pt x="689210" y="8901"/>
                      <a:pt x="2671853" y="8901"/>
                      <a:pt x="3904986" y="8901"/>
                    </a:cubicBezTo>
                    <a:lnTo>
                      <a:pt x="4015982" y="8901"/>
                    </a:lnTo>
                    <a:close/>
                  </a:path>
                </a:pathLst>
              </a:custGeom>
              <a:solidFill>
                <a:schemeClr val="accent5">
                  <a:lumMod val="75000"/>
                </a:schemeClr>
              </a:solidFill>
              <a:ln>
                <a:noFill/>
              </a:ln>
            </p:spPr>
            <p:txBody>
              <a:bodyPr vert="horz" wrap="square" lIns="91440" tIns="45720" rIns="91440" bIns="45720" numCol="1" anchor="t" anchorCtr="0" compatLnSpc="1">
                <a:prstTxWarp prst="textNoShape">
                  <a:avLst/>
                </a:prstTxWarp>
                <a:noAutofit/>
              </a:bodyPr>
              <a:lstStyle/>
              <a:p>
                <a:endParaRPr lang="id-ID">
                  <a:solidFill>
                    <a:schemeClr val="bg1"/>
                  </a:solidFill>
                </a:endParaRPr>
              </a:p>
            </p:txBody>
          </p:sp>
          <p:sp>
            <p:nvSpPr>
              <p:cNvPr id="13" name="Freeform 58"/>
              <p:cNvSpPr>
                <a:spLocks/>
              </p:cNvSpPr>
              <p:nvPr/>
            </p:nvSpPr>
            <p:spPr bwMode="auto">
              <a:xfrm>
                <a:off x="839727" y="4961796"/>
                <a:ext cx="4751045" cy="785237"/>
              </a:xfrm>
              <a:custGeom>
                <a:avLst/>
                <a:gdLst>
                  <a:gd name="T0" fmla="*/ 46 w 555"/>
                  <a:gd name="T1" fmla="*/ 0 h 92"/>
                  <a:gd name="T2" fmla="*/ 34 w 555"/>
                  <a:gd name="T3" fmla="*/ 6 h 92"/>
                  <a:gd name="T4" fmla="*/ 0 w 555"/>
                  <a:gd name="T5" fmla="*/ 84 h 92"/>
                  <a:gd name="T6" fmla="*/ 238 w 555"/>
                  <a:gd name="T7" fmla="*/ 92 h 92"/>
                  <a:gd name="T8" fmla="*/ 478 w 555"/>
                  <a:gd name="T9" fmla="*/ 92 h 92"/>
                  <a:gd name="T10" fmla="*/ 555 w 555"/>
                  <a:gd name="T11" fmla="*/ 0 h 92"/>
                  <a:gd name="T12" fmla="*/ 46 w 555"/>
                  <a:gd name="T13" fmla="*/ 0 h 92"/>
                </a:gdLst>
                <a:ahLst/>
                <a:cxnLst>
                  <a:cxn ang="0">
                    <a:pos x="T0" y="T1"/>
                  </a:cxn>
                  <a:cxn ang="0">
                    <a:pos x="T2" y="T3"/>
                  </a:cxn>
                  <a:cxn ang="0">
                    <a:pos x="T4" y="T5"/>
                  </a:cxn>
                  <a:cxn ang="0">
                    <a:pos x="T6" y="T7"/>
                  </a:cxn>
                  <a:cxn ang="0">
                    <a:pos x="T8" y="T9"/>
                  </a:cxn>
                  <a:cxn ang="0">
                    <a:pos x="T10" y="T11"/>
                  </a:cxn>
                  <a:cxn ang="0">
                    <a:pos x="T12" y="T13"/>
                  </a:cxn>
                </a:cxnLst>
                <a:rect l="0" t="0" r="r" b="b"/>
                <a:pathLst>
                  <a:path w="555" h="92">
                    <a:moveTo>
                      <a:pt x="46" y="0"/>
                    </a:moveTo>
                    <a:cubicBezTo>
                      <a:pt x="36" y="0"/>
                      <a:pt x="34" y="6"/>
                      <a:pt x="34" y="6"/>
                    </a:cubicBezTo>
                    <a:cubicBezTo>
                      <a:pt x="0" y="84"/>
                      <a:pt x="0" y="84"/>
                      <a:pt x="0" y="84"/>
                    </a:cubicBezTo>
                    <a:cubicBezTo>
                      <a:pt x="4" y="72"/>
                      <a:pt x="151" y="84"/>
                      <a:pt x="238" y="92"/>
                    </a:cubicBezTo>
                    <a:cubicBezTo>
                      <a:pt x="478" y="92"/>
                      <a:pt x="478" y="92"/>
                      <a:pt x="478" y="92"/>
                    </a:cubicBezTo>
                    <a:cubicBezTo>
                      <a:pt x="505" y="33"/>
                      <a:pt x="555" y="0"/>
                      <a:pt x="555" y="0"/>
                    </a:cubicBezTo>
                    <a:cubicBezTo>
                      <a:pt x="555" y="0"/>
                      <a:pt x="55" y="0"/>
                      <a:pt x="46" y="0"/>
                    </a:cubicBezTo>
                    <a:close/>
                  </a:path>
                </a:pathLst>
              </a:custGeom>
              <a:solidFill>
                <a:schemeClr val="accent6">
                  <a:lumMod val="75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14" name="Freeform 60"/>
              <p:cNvSpPr>
                <a:spLocks/>
              </p:cNvSpPr>
              <p:nvPr/>
            </p:nvSpPr>
            <p:spPr bwMode="auto">
              <a:xfrm>
                <a:off x="3307101" y="3571422"/>
                <a:ext cx="1606494" cy="0"/>
              </a:xfrm>
              <a:custGeom>
                <a:avLst/>
                <a:gdLst>
                  <a:gd name="T0" fmla="*/ 187 w 188"/>
                  <a:gd name="T1" fmla="*/ 188 w 188"/>
                  <a:gd name="T2" fmla="*/ 0 w 188"/>
                  <a:gd name="T3" fmla="*/ 0 w 188"/>
                  <a:gd name="T4" fmla="*/ 187 w 188"/>
                </a:gdLst>
                <a:ahLst/>
                <a:cxnLst>
                  <a:cxn ang="0">
                    <a:pos x="T0" y="0"/>
                  </a:cxn>
                  <a:cxn ang="0">
                    <a:pos x="T1" y="0"/>
                  </a:cxn>
                  <a:cxn ang="0">
                    <a:pos x="T2" y="0"/>
                  </a:cxn>
                  <a:cxn ang="0">
                    <a:pos x="T3" y="0"/>
                  </a:cxn>
                  <a:cxn ang="0">
                    <a:pos x="T4" y="0"/>
                  </a:cxn>
                </a:cxnLst>
                <a:rect l="0" t="0" r="r" b="b"/>
                <a:pathLst>
                  <a:path w="188">
                    <a:moveTo>
                      <a:pt x="187" y="0"/>
                    </a:moveTo>
                    <a:cubicBezTo>
                      <a:pt x="188" y="0"/>
                      <a:pt x="188" y="0"/>
                      <a:pt x="188" y="0"/>
                    </a:cubicBezTo>
                    <a:cubicBezTo>
                      <a:pt x="0" y="0"/>
                      <a:pt x="0" y="0"/>
                      <a:pt x="0" y="0"/>
                    </a:cubicBezTo>
                    <a:cubicBezTo>
                      <a:pt x="0" y="0"/>
                      <a:pt x="0" y="0"/>
                      <a:pt x="0" y="0"/>
                    </a:cubicBezTo>
                    <a:lnTo>
                      <a:pt x="187" y="0"/>
                    </a:lnTo>
                    <a:close/>
                  </a:path>
                </a:pathLst>
              </a:custGeom>
              <a:solidFill>
                <a:srgbClr val="915C5C"/>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15" name="Freeform 62"/>
              <p:cNvSpPr>
                <a:spLocks/>
              </p:cNvSpPr>
              <p:nvPr/>
            </p:nvSpPr>
            <p:spPr bwMode="auto">
              <a:xfrm>
                <a:off x="3980675" y="4969000"/>
                <a:ext cx="1610097" cy="0"/>
              </a:xfrm>
              <a:custGeom>
                <a:avLst/>
                <a:gdLst>
                  <a:gd name="T0" fmla="*/ 187 w 188"/>
                  <a:gd name="T1" fmla="*/ 188 w 188"/>
                  <a:gd name="T2" fmla="*/ 0 w 188"/>
                  <a:gd name="T3" fmla="*/ 0 w 188"/>
                  <a:gd name="T4" fmla="*/ 187 w 188"/>
                </a:gdLst>
                <a:ahLst/>
                <a:cxnLst>
                  <a:cxn ang="0">
                    <a:pos x="T0" y="0"/>
                  </a:cxn>
                  <a:cxn ang="0">
                    <a:pos x="T1" y="0"/>
                  </a:cxn>
                  <a:cxn ang="0">
                    <a:pos x="T2" y="0"/>
                  </a:cxn>
                  <a:cxn ang="0">
                    <a:pos x="T3" y="0"/>
                  </a:cxn>
                  <a:cxn ang="0">
                    <a:pos x="T4" y="0"/>
                  </a:cxn>
                </a:cxnLst>
                <a:rect l="0" t="0" r="r" b="b"/>
                <a:pathLst>
                  <a:path w="188">
                    <a:moveTo>
                      <a:pt x="187" y="0"/>
                    </a:moveTo>
                    <a:cubicBezTo>
                      <a:pt x="187" y="0"/>
                      <a:pt x="188" y="0"/>
                      <a:pt x="188" y="0"/>
                    </a:cubicBezTo>
                    <a:cubicBezTo>
                      <a:pt x="0" y="0"/>
                      <a:pt x="0" y="0"/>
                      <a:pt x="0" y="0"/>
                    </a:cubicBezTo>
                    <a:cubicBezTo>
                      <a:pt x="0" y="0"/>
                      <a:pt x="0" y="0"/>
                      <a:pt x="0" y="0"/>
                    </a:cubicBezTo>
                    <a:lnTo>
                      <a:pt x="187" y="0"/>
                    </a:lnTo>
                    <a:close/>
                  </a:path>
                </a:pathLst>
              </a:custGeom>
              <a:solidFill>
                <a:srgbClr val="915C5C"/>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16" name="Freeform 63"/>
              <p:cNvSpPr>
                <a:spLocks/>
              </p:cNvSpPr>
              <p:nvPr/>
            </p:nvSpPr>
            <p:spPr bwMode="auto">
              <a:xfrm>
                <a:off x="2716372" y="2314321"/>
                <a:ext cx="1393977" cy="0"/>
              </a:xfrm>
              <a:custGeom>
                <a:avLst/>
                <a:gdLst>
                  <a:gd name="T0" fmla="*/ 162 w 163"/>
                  <a:gd name="T1" fmla="*/ 163 w 163"/>
                  <a:gd name="T2" fmla="*/ 0 w 163"/>
                  <a:gd name="T3" fmla="*/ 0 w 163"/>
                  <a:gd name="T4" fmla="*/ 162 w 163"/>
                </a:gdLst>
                <a:ahLst/>
                <a:cxnLst>
                  <a:cxn ang="0">
                    <a:pos x="T0" y="0"/>
                  </a:cxn>
                  <a:cxn ang="0">
                    <a:pos x="T1" y="0"/>
                  </a:cxn>
                  <a:cxn ang="0">
                    <a:pos x="T2" y="0"/>
                  </a:cxn>
                  <a:cxn ang="0">
                    <a:pos x="T3" y="0"/>
                  </a:cxn>
                  <a:cxn ang="0">
                    <a:pos x="T4" y="0"/>
                  </a:cxn>
                </a:cxnLst>
                <a:rect l="0" t="0" r="r" b="b"/>
                <a:pathLst>
                  <a:path w="163">
                    <a:moveTo>
                      <a:pt x="162" y="0"/>
                    </a:moveTo>
                    <a:cubicBezTo>
                      <a:pt x="163" y="0"/>
                      <a:pt x="163" y="0"/>
                      <a:pt x="163" y="0"/>
                    </a:cubicBezTo>
                    <a:cubicBezTo>
                      <a:pt x="0" y="0"/>
                      <a:pt x="0" y="0"/>
                      <a:pt x="0" y="0"/>
                    </a:cubicBezTo>
                    <a:cubicBezTo>
                      <a:pt x="0" y="0"/>
                      <a:pt x="0" y="0"/>
                      <a:pt x="0" y="0"/>
                    </a:cubicBezTo>
                    <a:lnTo>
                      <a:pt x="162" y="0"/>
                    </a:lnTo>
                    <a:close/>
                  </a:path>
                </a:pathLst>
              </a:custGeom>
              <a:solidFill>
                <a:srgbClr val="915C5C"/>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19" name="Oval 18"/>
              <p:cNvSpPr/>
              <p:nvPr/>
            </p:nvSpPr>
            <p:spPr>
              <a:xfrm>
                <a:off x="3520474" y="2121855"/>
                <a:ext cx="957279" cy="957279"/>
              </a:xfrm>
              <a:prstGeom prst="ellipse">
                <a:avLst/>
              </a:prstGeom>
              <a:solidFill>
                <a:schemeClr val="bg1"/>
              </a:solidFill>
              <a:ln w="920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20" name="Oval 19"/>
              <p:cNvSpPr/>
              <p:nvPr/>
            </p:nvSpPr>
            <p:spPr>
              <a:xfrm>
                <a:off x="4995948" y="2731054"/>
                <a:ext cx="957279" cy="957279"/>
              </a:xfrm>
              <a:prstGeom prst="ellipse">
                <a:avLst/>
              </a:prstGeom>
              <a:solidFill>
                <a:schemeClr val="bg1"/>
              </a:solidFill>
              <a:ln w="920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21" name="Oval 20"/>
              <p:cNvSpPr/>
              <p:nvPr/>
            </p:nvSpPr>
            <p:spPr>
              <a:xfrm>
                <a:off x="4153572" y="3426904"/>
                <a:ext cx="957279" cy="957279"/>
              </a:xfrm>
              <a:prstGeom prst="ellipse">
                <a:avLst/>
              </a:prstGeom>
              <a:solidFill>
                <a:schemeClr val="bg1"/>
              </a:solidFill>
              <a:ln w="92075">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22" name="Oval 21"/>
              <p:cNvSpPr/>
              <p:nvPr/>
            </p:nvSpPr>
            <p:spPr>
              <a:xfrm>
                <a:off x="5570870" y="4133382"/>
                <a:ext cx="957279" cy="957279"/>
              </a:xfrm>
              <a:prstGeom prst="ellipse">
                <a:avLst/>
              </a:prstGeom>
              <a:solidFill>
                <a:schemeClr val="bg1"/>
              </a:solidFill>
              <a:ln w="920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23" name="Oval 22"/>
              <p:cNvSpPr/>
              <p:nvPr/>
            </p:nvSpPr>
            <p:spPr>
              <a:xfrm>
                <a:off x="4808769" y="4893783"/>
                <a:ext cx="957279" cy="957279"/>
              </a:xfrm>
              <a:prstGeom prst="ellipse">
                <a:avLst/>
              </a:prstGeom>
              <a:solidFill>
                <a:schemeClr val="bg1"/>
              </a:solidFill>
              <a:ln w="920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1"/>
                  </a:solidFill>
                </a:endParaRPr>
              </a:p>
            </p:txBody>
          </p:sp>
          <p:sp>
            <p:nvSpPr>
              <p:cNvPr id="24" name="Freeform 64"/>
              <p:cNvSpPr>
                <a:spLocks/>
              </p:cNvSpPr>
              <p:nvPr/>
            </p:nvSpPr>
            <p:spPr bwMode="auto">
              <a:xfrm>
                <a:off x="2168867" y="2294890"/>
                <a:ext cx="2240447" cy="3821727"/>
              </a:xfrm>
              <a:custGeom>
                <a:avLst/>
                <a:gdLst>
                  <a:gd name="T0" fmla="*/ 262 w 262"/>
                  <a:gd name="T1" fmla="*/ 405 h 446"/>
                  <a:gd name="T2" fmla="*/ 64 w 262"/>
                  <a:gd name="T3" fmla="*/ 0 h 446"/>
                  <a:gd name="T4" fmla="*/ 26 w 262"/>
                  <a:gd name="T5" fmla="*/ 78 h 446"/>
                  <a:gd name="T6" fmla="*/ 207 w 262"/>
                  <a:gd name="T7" fmla="*/ 446 h 446"/>
                  <a:gd name="T8" fmla="*/ 262 w 262"/>
                  <a:gd name="T9" fmla="*/ 406 h 446"/>
                  <a:gd name="T10" fmla="*/ 262 w 262"/>
                  <a:gd name="T11" fmla="*/ 406 h 446"/>
                  <a:gd name="T12" fmla="*/ 262 w 262"/>
                  <a:gd name="T13" fmla="*/ 406 h 446"/>
                  <a:gd name="T14" fmla="*/ 262 w 262"/>
                  <a:gd name="T15" fmla="*/ 405 h 4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2" h="446">
                    <a:moveTo>
                      <a:pt x="262" y="405"/>
                    </a:moveTo>
                    <a:cubicBezTo>
                      <a:pt x="64" y="0"/>
                      <a:pt x="64" y="0"/>
                      <a:pt x="64" y="0"/>
                    </a:cubicBezTo>
                    <a:cubicBezTo>
                      <a:pt x="26" y="78"/>
                      <a:pt x="26" y="78"/>
                      <a:pt x="26" y="78"/>
                    </a:cubicBezTo>
                    <a:cubicBezTo>
                      <a:pt x="17" y="96"/>
                      <a:pt x="0" y="151"/>
                      <a:pt x="207" y="446"/>
                    </a:cubicBezTo>
                    <a:cubicBezTo>
                      <a:pt x="240" y="434"/>
                      <a:pt x="261" y="419"/>
                      <a:pt x="262" y="406"/>
                    </a:cubicBezTo>
                    <a:cubicBezTo>
                      <a:pt x="262" y="406"/>
                      <a:pt x="262" y="406"/>
                      <a:pt x="262" y="406"/>
                    </a:cubicBezTo>
                    <a:cubicBezTo>
                      <a:pt x="262" y="406"/>
                      <a:pt x="262" y="406"/>
                      <a:pt x="262" y="406"/>
                    </a:cubicBezTo>
                    <a:cubicBezTo>
                      <a:pt x="262" y="406"/>
                      <a:pt x="262" y="406"/>
                      <a:pt x="262" y="40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25" name="Freeform 65"/>
              <p:cNvSpPr>
                <a:spLocks/>
              </p:cNvSpPr>
              <p:nvPr/>
            </p:nvSpPr>
            <p:spPr bwMode="auto">
              <a:xfrm>
                <a:off x="1715015" y="2887041"/>
                <a:ext cx="2222438" cy="3382282"/>
              </a:xfrm>
              <a:custGeom>
                <a:avLst/>
                <a:gdLst>
                  <a:gd name="T0" fmla="*/ 30 w 260"/>
                  <a:gd name="T1" fmla="*/ 92 h 395"/>
                  <a:gd name="T2" fmla="*/ 184 w 260"/>
                  <a:gd name="T3" fmla="*/ 395 h 395"/>
                  <a:gd name="T4" fmla="*/ 260 w 260"/>
                  <a:gd name="T5" fmla="*/ 377 h 395"/>
                  <a:gd name="T6" fmla="*/ 75 w 260"/>
                  <a:gd name="T7" fmla="*/ 0 h 395"/>
                  <a:gd name="T8" fmla="*/ 30 w 260"/>
                  <a:gd name="T9" fmla="*/ 92 h 395"/>
                </a:gdLst>
                <a:ahLst/>
                <a:cxnLst>
                  <a:cxn ang="0">
                    <a:pos x="T0" y="T1"/>
                  </a:cxn>
                  <a:cxn ang="0">
                    <a:pos x="T2" y="T3"/>
                  </a:cxn>
                  <a:cxn ang="0">
                    <a:pos x="T4" y="T5"/>
                  </a:cxn>
                  <a:cxn ang="0">
                    <a:pos x="T6" y="T7"/>
                  </a:cxn>
                  <a:cxn ang="0">
                    <a:pos x="T8" y="T9"/>
                  </a:cxn>
                </a:cxnLst>
                <a:rect l="0" t="0" r="r" b="b"/>
                <a:pathLst>
                  <a:path w="260" h="395">
                    <a:moveTo>
                      <a:pt x="30" y="92"/>
                    </a:moveTo>
                    <a:cubicBezTo>
                      <a:pt x="0" y="151"/>
                      <a:pt x="111" y="294"/>
                      <a:pt x="184" y="395"/>
                    </a:cubicBezTo>
                    <a:cubicBezTo>
                      <a:pt x="213" y="391"/>
                      <a:pt x="239" y="384"/>
                      <a:pt x="260" y="377"/>
                    </a:cubicBezTo>
                    <a:cubicBezTo>
                      <a:pt x="108" y="98"/>
                      <a:pt x="65" y="20"/>
                      <a:pt x="75" y="0"/>
                    </a:cubicBezTo>
                    <a:lnTo>
                      <a:pt x="30" y="92"/>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26" name="Freeform 66"/>
              <p:cNvSpPr>
                <a:spLocks/>
              </p:cNvSpPr>
              <p:nvPr/>
            </p:nvSpPr>
            <p:spPr bwMode="auto">
              <a:xfrm>
                <a:off x="1498895" y="3614646"/>
                <a:ext cx="1790198" cy="2690697"/>
              </a:xfrm>
              <a:custGeom>
                <a:avLst/>
                <a:gdLst>
                  <a:gd name="T0" fmla="*/ 0 w 209"/>
                  <a:gd name="T1" fmla="*/ 103 h 314"/>
                  <a:gd name="T2" fmla="*/ 126 w 209"/>
                  <a:gd name="T3" fmla="*/ 314 h 314"/>
                  <a:gd name="T4" fmla="*/ 137 w 209"/>
                  <a:gd name="T5" fmla="*/ 314 h 314"/>
                  <a:gd name="T6" fmla="*/ 209 w 209"/>
                  <a:gd name="T7" fmla="*/ 309 h 314"/>
                  <a:gd name="T8" fmla="*/ 51 w 209"/>
                  <a:gd name="T9" fmla="*/ 0 h 314"/>
                  <a:gd name="T10" fmla="*/ 0 w 209"/>
                  <a:gd name="T11" fmla="*/ 103 h 314"/>
                </a:gdLst>
                <a:ahLst/>
                <a:cxnLst>
                  <a:cxn ang="0">
                    <a:pos x="T0" y="T1"/>
                  </a:cxn>
                  <a:cxn ang="0">
                    <a:pos x="T2" y="T3"/>
                  </a:cxn>
                  <a:cxn ang="0">
                    <a:pos x="T4" y="T5"/>
                  </a:cxn>
                  <a:cxn ang="0">
                    <a:pos x="T6" y="T7"/>
                  </a:cxn>
                  <a:cxn ang="0">
                    <a:pos x="T8" y="T9"/>
                  </a:cxn>
                  <a:cxn ang="0">
                    <a:pos x="T10" y="T11"/>
                  </a:cxn>
                </a:cxnLst>
                <a:rect l="0" t="0" r="r" b="b"/>
                <a:pathLst>
                  <a:path w="209" h="314">
                    <a:moveTo>
                      <a:pt x="0" y="103"/>
                    </a:moveTo>
                    <a:cubicBezTo>
                      <a:pt x="31" y="168"/>
                      <a:pt x="78" y="231"/>
                      <a:pt x="126" y="314"/>
                    </a:cubicBezTo>
                    <a:cubicBezTo>
                      <a:pt x="129" y="314"/>
                      <a:pt x="133" y="314"/>
                      <a:pt x="137" y="314"/>
                    </a:cubicBezTo>
                    <a:cubicBezTo>
                      <a:pt x="162" y="314"/>
                      <a:pt x="187" y="313"/>
                      <a:pt x="209" y="309"/>
                    </a:cubicBezTo>
                    <a:cubicBezTo>
                      <a:pt x="88" y="101"/>
                      <a:pt x="43" y="21"/>
                      <a:pt x="51" y="0"/>
                    </a:cubicBezTo>
                    <a:lnTo>
                      <a:pt x="0" y="103"/>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27" name="Freeform 67"/>
              <p:cNvSpPr>
                <a:spLocks/>
              </p:cNvSpPr>
              <p:nvPr/>
            </p:nvSpPr>
            <p:spPr bwMode="auto">
              <a:xfrm>
                <a:off x="1106275" y="4317036"/>
                <a:ext cx="1473222" cy="1988307"/>
              </a:xfrm>
              <a:custGeom>
                <a:avLst/>
                <a:gdLst>
                  <a:gd name="T0" fmla="*/ 0 w 172"/>
                  <a:gd name="T1" fmla="*/ 100 h 232"/>
                  <a:gd name="T2" fmla="*/ 78 w 172"/>
                  <a:gd name="T3" fmla="*/ 222 h 232"/>
                  <a:gd name="T4" fmla="*/ 172 w 172"/>
                  <a:gd name="T5" fmla="*/ 232 h 232"/>
                  <a:gd name="T6" fmla="*/ 49 w 172"/>
                  <a:gd name="T7" fmla="*/ 0 h 232"/>
                  <a:gd name="T8" fmla="*/ 0 w 172"/>
                  <a:gd name="T9" fmla="*/ 100 h 232"/>
                </a:gdLst>
                <a:ahLst/>
                <a:cxnLst>
                  <a:cxn ang="0">
                    <a:pos x="T0" y="T1"/>
                  </a:cxn>
                  <a:cxn ang="0">
                    <a:pos x="T2" y="T3"/>
                  </a:cxn>
                  <a:cxn ang="0">
                    <a:pos x="T4" y="T5"/>
                  </a:cxn>
                  <a:cxn ang="0">
                    <a:pos x="T6" y="T7"/>
                  </a:cxn>
                  <a:cxn ang="0">
                    <a:pos x="T8" y="T9"/>
                  </a:cxn>
                </a:cxnLst>
                <a:rect l="0" t="0" r="r" b="b"/>
                <a:pathLst>
                  <a:path w="172" h="232">
                    <a:moveTo>
                      <a:pt x="0" y="100"/>
                    </a:moveTo>
                    <a:cubicBezTo>
                      <a:pt x="22" y="142"/>
                      <a:pt x="51" y="175"/>
                      <a:pt x="78" y="222"/>
                    </a:cubicBezTo>
                    <a:cubicBezTo>
                      <a:pt x="106" y="228"/>
                      <a:pt x="138" y="232"/>
                      <a:pt x="172" y="232"/>
                    </a:cubicBezTo>
                    <a:cubicBezTo>
                      <a:pt x="68" y="54"/>
                      <a:pt x="43" y="13"/>
                      <a:pt x="49" y="0"/>
                    </a:cubicBezTo>
                    <a:lnTo>
                      <a:pt x="0" y="1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28" name="Freeform 68"/>
              <p:cNvSpPr>
                <a:spLocks/>
              </p:cNvSpPr>
              <p:nvPr/>
            </p:nvSpPr>
            <p:spPr bwMode="auto">
              <a:xfrm>
                <a:off x="797482" y="5030233"/>
                <a:ext cx="983348" cy="1188662"/>
              </a:xfrm>
              <a:custGeom>
                <a:avLst/>
                <a:gdLst>
                  <a:gd name="T0" fmla="*/ 0 w 115"/>
                  <a:gd name="T1" fmla="*/ 79 h 139"/>
                  <a:gd name="T2" fmla="*/ 0 w 115"/>
                  <a:gd name="T3" fmla="*/ 81 h 139"/>
                  <a:gd name="T4" fmla="*/ 0 w 115"/>
                  <a:gd name="T5" fmla="*/ 81 h 139"/>
                  <a:gd name="T6" fmla="*/ 0 w 115"/>
                  <a:gd name="T7" fmla="*/ 81 h 139"/>
                  <a:gd name="T8" fmla="*/ 115 w 115"/>
                  <a:gd name="T9" fmla="*/ 139 h 139"/>
                  <a:gd name="T10" fmla="*/ 39 w 115"/>
                  <a:gd name="T11" fmla="*/ 0 h 139"/>
                  <a:gd name="T12" fmla="*/ 0 w 115"/>
                  <a:gd name="T13" fmla="*/ 79 h 139"/>
                </a:gdLst>
                <a:ahLst/>
                <a:cxnLst>
                  <a:cxn ang="0">
                    <a:pos x="T0" y="T1"/>
                  </a:cxn>
                  <a:cxn ang="0">
                    <a:pos x="T2" y="T3"/>
                  </a:cxn>
                  <a:cxn ang="0">
                    <a:pos x="T4" y="T5"/>
                  </a:cxn>
                  <a:cxn ang="0">
                    <a:pos x="T6" y="T7"/>
                  </a:cxn>
                  <a:cxn ang="0">
                    <a:pos x="T8" y="T9"/>
                  </a:cxn>
                  <a:cxn ang="0">
                    <a:pos x="T10" y="T11"/>
                  </a:cxn>
                  <a:cxn ang="0">
                    <a:pos x="T12" y="T13"/>
                  </a:cxn>
                </a:cxnLst>
                <a:rect l="0" t="0" r="r" b="b"/>
                <a:pathLst>
                  <a:path w="115" h="139">
                    <a:moveTo>
                      <a:pt x="0" y="79"/>
                    </a:moveTo>
                    <a:cubicBezTo>
                      <a:pt x="0" y="80"/>
                      <a:pt x="0" y="80"/>
                      <a:pt x="0" y="81"/>
                    </a:cubicBezTo>
                    <a:cubicBezTo>
                      <a:pt x="0" y="81"/>
                      <a:pt x="0" y="81"/>
                      <a:pt x="0" y="81"/>
                    </a:cubicBezTo>
                    <a:cubicBezTo>
                      <a:pt x="0" y="81"/>
                      <a:pt x="0" y="81"/>
                      <a:pt x="0" y="81"/>
                    </a:cubicBezTo>
                    <a:cubicBezTo>
                      <a:pt x="2" y="101"/>
                      <a:pt x="48" y="125"/>
                      <a:pt x="115" y="139"/>
                    </a:cubicBezTo>
                    <a:cubicBezTo>
                      <a:pt x="48" y="36"/>
                      <a:pt x="36" y="7"/>
                      <a:pt x="39" y="0"/>
                    </a:cubicBezTo>
                    <a:lnTo>
                      <a:pt x="0" y="79"/>
                    </a:ln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29" name="Freeform 69"/>
              <p:cNvSpPr>
                <a:spLocks/>
              </p:cNvSpPr>
              <p:nvPr/>
            </p:nvSpPr>
            <p:spPr bwMode="auto">
              <a:xfrm>
                <a:off x="2269724" y="2887041"/>
                <a:ext cx="1667729" cy="3230998"/>
              </a:xfrm>
              <a:custGeom>
                <a:avLst/>
                <a:gdLst>
                  <a:gd name="T0" fmla="*/ 9 w 195"/>
                  <a:gd name="T1" fmla="*/ 2 h 377"/>
                  <a:gd name="T2" fmla="*/ 194 w 195"/>
                  <a:gd name="T3" fmla="*/ 377 h 377"/>
                  <a:gd name="T4" fmla="*/ 195 w 195"/>
                  <a:gd name="T5" fmla="*/ 377 h 377"/>
                  <a:gd name="T6" fmla="*/ 10 w 195"/>
                  <a:gd name="T7" fmla="*/ 0 h 377"/>
                  <a:gd name="T8" fmla="*/ 9 w 195"/>
                  <a:gd name="T9" fmla="*/ 2 h 377"/>
                </a:gdLst>
                <a:ahLst/>
                <a:cxnLst>
                  <a:cxn ang="0">
                    <a:pos x="T0" y="T1"/>
                  </a:cxn>
                  <a:cxn ang="0">
                    <a:pos x="T2" y="T3"/>
                  </a:cxn>
                  <a:cxn ang="0">
                    <a:pos x="T4" y="T5"/>
                  </a:cxn>
                  <a:cxn ang="0">
                    <a:pos x="T6" y="T7"/>
                  </a:cxn>
                  <a:cxn ang="0">
                    <a:pos x="T8" y="T9"/>
                  </a:cxn>
                </a:cxnLst>
                <a:rect l="0" t="0" r="r" b="b"/>
                <a:pathLst>
                  <a:path w="195" h="377">
                    <a:moveTo>
                      <a:pt x="9" y="2"/>
                    </a:moveTo>
                    <a:cubicBezTo>
                      <a:pt x="0" y="21"/>
                      <a:pt x="43" y="99"/>
                      <a:pt x="194" y="377"/>
                    </a:cubicBezTo>
                    <a:cubicBezTo>
                      <a:pt x="195" y="377"/>
                      <a:pt x="195" y="377"/>
                      <a:pt x="195" y="377"/>
                    </a:cubicBezTo>
                    <a:cubicBezTo>
                      <a:pt x="43" y="98"/>
                      <a:pt x="0" y="20"/>
                      <a:pt x="10" y="0"/>
                    </a:cubicBezTo>
                    <a:lnTo>
                      <a:pt x="9" y="2"/>
                    </a:lnTo>
                    <a:close/>
                  </a:path>
                </a:pathLst>
              </a:custGeom>
              <a:solidFill>
                <a:schemeClr val="bg1">
                  <a:alpha val="50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30" name="Freeform 70"/>
              <p:cNvSpPr>
                <a:spLocks/>
              </p:cNvSpPr>
              <p:nvPr/>
            </p:nvSpPr>
            <p:spPr bwMode="auto">
              <a:xfrm>
                <a:off x="1866299" y="3614646"/>
                <a:ext cx="1422793" cy="2654676"/>
              </a:xfrm>
              <a:custGeom>
                <a:avLst/>
                <a:gdLst>
                  <a:gd name="T0" fmla="*/ 7 w 166"/>
                  <a:gd name="T1" fmla="*/ 1 h 310"/>
                  <a:gd name="T2" fmla="*/ 166 w 166"/>
                  <a:gd name="T3" fmla="*/ 310 h 310"/>
                  <a:gd name="T4" fmla="*/ 166 w 166"/>
                  <a:gd name="T5" fmla="*/ 309 h 310"/>
                  <a:gd name="T6" fmla="*/ 8 w 166"/>
                  <a:gd name="T7" fmla="*/ 0 h 310"/>
                  <a:gd name="T8" fmla="*/ 7 w 166"/>
                  <a:gd name="T9" fmla="*/ 1 h 310"/>
                </a:gdLst>
                <a:ahLst/>
                <a:cxnLst>
                  <a:cxn ang="0">
                    <a:pos x="T0" y="T1"/>
                  </a:cxn>
                  <a:cxn ang="0">
                    <a:pos x="T2" y="T3"/>
                  </a:cxn>
                  <a:cxn ang="0">
                    <a:pos x="T4" y="T5"/>
                  </a:cxn>
                  <a:cxn ang="0">
                    <a:pos x="T6" y="T7"/>
                  </a:cxn>
                  <a:cxn ang="0">
                    <a:pos x="T8" y="T9"/>
                  </a:cxn>
                </a:cxnLst>
                <a:rect l="0" t="0" r="r" b="b"/>
                <a:pathLst>
                  <a:path w="166" h="310">
                    <a:moveTo>
                      <a:pt x="7" y="1"/>
                    </a:moveTo>
                    <a:cubicBezTo>
                      <a:pt x="1" y="25"/>
                      <a:pt x="47" y="105"/>
                      <a:pt x="166" y="310"/>
                    </a:cubicBezTo>
                    <a:cubicBezTo>
                      <a:pt x="166" y="309"/>
                      <a:pt x="166" y="309"/>
                      <a:pt x="166" y="309"/>
                    </a:cubicBezTo>
                    <a:cubicBezTo>
                      <a:pt x="45" y="101"/>
                      <a:pt x="0" y="21"/>
                      <a:pt x="8" y="0"/>
                    </a:cubicBezTo>
                    <a:lnTo>
                      <a:pt x="7" y="1"/>
                    </a:lnTo>
                    <a:close/>
                  </a:path>
                </a:pathLst>
              </a:custGeom>
              <a:solidFill>
                <a:schemeClr val="bg1">
                  <a:alpha val="50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31" name="Freeform 71"/>
              <p:cNvSpPr>
                <a:spLocks/>
              </p:cNvSpPr>
              <p:nvPr/>
            </p:nvSpPr>
            <p:spPr bwMode="auto">
              <a:xfrm>
                <a:off x="1473680" y="4317036"/>
                <a:ext cx="1105817" cy="1988307"/>
              </a:xfrm>
              <a:custGeom>
                <a:avLst/>
                <a:gdLst>
                  <a:gd name="T0" fmla="*/ 6 w 129"/>
                  <a:gd name="T1" fmla="*/ 1 h 232"/>
                  <a:gd name="T2" fmla="*/ 128 w 129"/>
                  <a:gd name="T3" fmla="*/ 232 h 232"/>
                  <a:gd name="T4" fmla="*/ 129 w 129"/>
                  <a:gd name="T5" fmla="*/ 232 h 232"/>
                  <a:gd name="T6" fmla="*/ 6 w 129"/>
                  <a:gd name="T7" fmla="*/ 0 h 232"/>
                  <a:gd name="T8" fmla="*/ 6 w 129"/>
                  <a:gd name="T9" fmla="*/ 1 h 232"/>
                </a:gdLst>
                <a:ahLst/>
                <a:cxnLst>
                  <a:cxn ang="0">
                    <a:pos x="T0" y="T1"/>
                  </a:cxn>
                  <a:cxn ang="0">
                    <a:pos x="T2" y="T3"/>
                  </a:cxn>
                  <a:cxn ang="0">
                    <a:pos x="T4" y="T5"/>
                  </a:cxn>
                  <a:cxn ang="0">
                    <a:pos x="T6" y="T7"/>
                  </a:cxn>
                  <a:cxn ang="0">
                    <a:pos x="T8" y="T9"/>
                  </a:cxn>
                </a:cxnLst>
                <a:rect l="0" t="0" r="r" b="b"/>
                <a:pathLst>
                  <a:path w="129" h="232">
                    <a:moveTo>
                      <a:pt x="6" y="1"/>
                    </a:moveTo>
                    <a:cubicBezTo>
                      <a:pt x="0" y="14"/>
                      <a:pt x="25" y="55"/>
                      <a:pt x="128" y="232"/>
                    </a:cubicBezTo>
                    <a:cubicBezTo>
                      <a:pt x="129" y="232"/>
                      <a:pt x="129" y="232"/>
                      <a:pt x="129" y="232"/>
                    </a:cubicBezTo>
                    <a:cubicBezTo>
                      <a:pt x="25" y="54"/>
                      <a:pt x="0" y="13"/>
                      <a:pt x="6" y="0"/>
                    </a:cubicBezTo>
                    <a:lnTo>
                      <a:pt x="6" y="1"/>
                    </a:lnTo>
                    <a:close/>
                  </a:path>
                </a:pathLst>
              </a:custGeom>
              <a:solidFill>
                <a:schemeClr val="bg1">
                  <a:alpha val="50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32" name="Freeform 72"/>
              <p:cNvSpPr>
                <a:spLocks/>
              </p:cNvSpPr>
              <p:nvPr/>
            </p:nvSpPr>
            <p:spPr bwMode="auto">
              <a:xfrm>
                <a:off x="1103163" y="5030233"/>
                <a:ext cx="673576" cy="1188662"/>
              </a:xfrm>
              <a:custGeom>
                <a:avLst/>
                <a:gdLst>
                  <a:gd name="T0" fmla="*/ 3 w 79"/>
                  <a:gd name="T1" fmla="*/ 1 h 139"/>
                  <a:gd name="T2" fmla="*/ 78 w 79"/>
                  <a:gd name="T3" fmla="*/ 139 h 139"/>
                  <a:gd name="T4" fmla="*/ 79 w 79"/>
                  <a:gd name="T5" fmla="*/ 139 h 139"/>
                  <a:gd name="T6" fmla="*/ 3 w 79"/>
                  <a:gd name="T7" fmla="*/ 0 h 139"/>
                  <a:gd name="T8" fmla="*/ 3 w 79"/>
                  <a:gd name="T9" fmla="*/ 1 h 139"/>
                </a:gdLst>
                <a:ahLst/>
                <a:cxnLst>
                  <a:cxn ang="0">
                    <a:pos x="T0" y="T1"/>
                  </a:cxn>
                  <a:cxn ang="0">
                    <a:pos x="T2" y="T3"/>
                  </a:cxn>
                  <a:cxn ang="0">
                    <a:pos x="T4" y="T5"/>
                  </a:cxn>
                  <a:cxn ang="0">
                    <a:pos x="T6" y="T7"/>
                  </a:cxn>
                  <a:cxn ang="0">
                    <a:pos x="T8" y="T9"/>
                  </a:cxn>
                </a:cxnLst>
                <a:rect l="0" t="0" r="r" b="b"/>
                <a:pathLst>
                  <a:path w="79" h="139">
                    <a:moveTo>
                      <a:pt x="3" y="1"/>
                    </a:moveTo>
                    <a:cubicBezTo>
                      <a:pt x="0" y="8"/>
                      <a:pt x="12" y="37"/>
                      <a:pt x="78" y="139"/>
                    </a:cubicBezTo>
                    <a:cubicBezTo>
                      <a:pt x="79" y="139"/>
                      <a:pt x="79" y="139"/>
                      <a:pt x="79" y="139"/>
                    </a:cubicBezTo>
                    <a:cubicBezTo>
                      <a:pt x="12" y="36"/>
                      <a:pt x="0" y="7"/>
                      <a:pt x="3" y="0"/>
                    </a:cubicBezTo>
                    <a:lnTo>
                      <a:pt x="3" y="1"/>
                    </a:lnTo>
                    <a:close/>
                  </a:path>
                </a:pathLst>
              </a:custGeom>
              <a:solidFill>
                <a:schemeClr val="bg1">
                  <a:alpha val="50000"/>
                </a:schemeClr>
              </a:solidFill>
              <a:ln>
                <a:noFill/>
              </a:ln>
            </p:spPr>
            <p:txBody>
              <a:bodyPr vert="horz" wrap="square" lIns="91440" tIns="45720" rIns="91440" bIns="45720" numCol="1" anchor="t" anchorCtr="0" compatLnSpc="1">
                <a:prstTxWarp prst="textNoShape">
                  <a:avLst/>
                </a:prstTxWarp>
              </a:bodyPr>
              <a:lstStyle/>
              <a:p>
                <a:endParaRPr lang="id-ID">
                  <a:solidFill>
                    <a:schemeClr val="bg1"/>
                  </a:solidFill>
                </a:endParaRPr>
              </a:p>
            </p:txBody>
          </p:sp>
          <p:sp>
            <p:nvSpPr>
              <p:cNvPr id="33" name="TextBox 32"/>
              <p:cNvSpPr txBox="1"/>
              <p:nvPr/>
            </p:nvSpPr>
            <p:spPr>
              <a:xfrm rot="3600000">
                <a:off x="778927" y="5571579"/>
                <a:ext cx="1052420" cy="306055"/>
              </a:xfrm>
              <a:prstGeom prst="rect">
                <a:avLst/>
              </a:prstGeom>
              <a:noFill/>
            </p:spPr>
            <p:txBody>
              <a:bodyPr wrap="none" rtlCol="0">
                <a:spAutoFit/>
              </a:bodyPr>
              <a:lstStyle/>
              <a:p>
                <a:r>
                  <a:rPr lang="en-US" sz="1200" b="1" spc="300" dirty="0">
                    <a:solidFill>
                      <a:schemeClr val="bg1"/>
                    </a:solidFill>
                    <a:ea typeface="Roboto Condensed Light" panose="02000000000000000000" pitchFamily="2" charset="0"/>
                  </a:rPr>
                  <a:t>T</a:t>
                </a:r>
                <a:r>
                  <a:rPr lang="id-ID" sz="1200" b="1" spc="300" dirty="0">
                    <a:solidFill>
                      <a:schemeClr val="bg1"/>
                    </a:solidFill>
                    <a:ea typeface="Roboto Condensed Light" panose="02000000000000000000" pitchFamily="2" charset="0"/>
                  </a:rPr>
                  <a:t>EXT 5</a:t>
                </a:r>
              </a:p>
            </p:txBody>
          </p:sp>
          <p:sp>
            <p:nvSpPr>
              <p:cNvPr id="34" name="TextBox 33"/>
              <p:cNvSpPr txBox="1"/>
              <p:nvPr/>
            </p:nvSpPr>
            <p:spPr>
              <a:xfrm rot="3600000">
                <a:off x="1208833" y="5348024"/>
                <a:ext cx="1068359" cy="306055"/>
              </a:xfrm>
              <a:prstGeom prst="rect">
                <a:avLst/>
              </a:prstGeom>
              <a:noFill/>
            </p:spPr>
            <p:txBody>
              <a:bodyPr wrap="none" rtlCol="0">
                <a:spAutoFit/>
              </a:bodyPr>
              <a:lstStyle/>
              <a:p>
                <a:r>
                  <a:rPr lang="en-US" sz="1200" b="1" spc="300" dirty="0">
                    <a:solidFill>
                      <a:schemeClr val="bg1"/>
                    </a:solidFill>
                    <a:ea typeface="Roboto Condensed Light" panose="02000000000000000000" pitchFamily="2" charset="0"/>
                  </a:rPr>
                  <a:t>T</a:t>
                </a:r>
                <a:r>
                  <a:rPr lang="id-ID" sz="1200" b="1" spc="300" dirty="0">
                    <a:solidFill>
                      <a:schemeClr val="bg1"/>
                    </a:solidFill>
                    <a:ea typeface="Roboto Condensed Light" panose="02000000000000000000" pitchFamily="2" charset="0"/>
                  </a:rPr>
                  <a:t>EXT 4</a:t>
                </a:r>
              </a:p>
            </p:txBody>
          </p:sp>
          <p:sp>
            <p:nvSpPr>
              <p:cNvPr id="35" name="TextBox 34"/>
              <p:cNvSpPr txBox="1"/>
              <p:nvPr/>
            </p:nvSpPr>
            <p:spPr>
              <a:xfrm rot="3600000">
                <a:off x="1764112" y="5058097"/>
                <a:ext cx="1052420" cy="306055"/>
              </a:xfrm>
              <a:prstGeom prst="rect">
                <a:avLst/>
              </a:prstGeom>
              <a:noFill/>
            </p:spPr>
            <p:txBody>
              <a:bodyPr wrap="none" rtlCol="0">
                <a:spAutoFit/>
              </a:bodyPr>
              <a:lstStyle/>
              <a:p>
                <a:r>
                  <a:rPr lang="en-US" sz="1200" b="1" spc="300" dirty="0">
                    <a:solidFill>
                      <a:schemeClr val="bg1"/>
                    </a:solidFill>
                    <a:ea typeface="Roboto Condensed Light" panose="02000000000000000000" pitchFamily="2" charset="0"/>
                  </a:rPr>
                  <a:t>T</a:t>
                </a:r>
                <a:r>
                  <a:rPr lang="id-ID" sz="1200" b="1" spc="300" dirty="0">
                    <a:solidFill>
                      <a:schemeClr val="bg1"/>
                    </a:solidFill>
                    <a:ea typeface="Roboto Condensed Light" panose="02000000000000000000" pitchFamily="2" charset="0"/>
                  </a:rPr>
                  <a:t>EXT 3</a:t>
                </a:r>
              </a:p>
            </p:txBody>
          </p:sp>
          <p:sp>
            <p:nvSpPr>
              <p:cNvPr id="36" name="TextBox 35"/>
              <p:cNvSpPr txBox="1"/>
              <p:nvPr/>
            </p:nvSpPr>
            <p:spPr>
              <a:xfrm rot="3600000">
                <a:off x="2383666" y="4680209"/>
                <a:ext cx="1052420" cy="306055"/>
              </a:xfrm>
              <a:prstGeom prst="rect">
                <a:avLst/>
              </a:prstGeom>
              <a:noFill/>
            </p:spPr>
            <p:txBody>
              <a:bodyPr wrap="none" rtlCol="0">
                <a:spAutoFit/>
              </a:bodyPr>
              <a:lstStyle/>
              <a:p>
                <a:r>
                  <a:rPr lang="en-US" sz="1200" b="1" spc="300" dirty="0">
                    <a:solidFill>
                      <a:schemeClr val="bg1"/>
                    </a:solidFill>
                    <a:ea typeface="Roboto Condensed Light" panose="02000000000000000000" pitchFamily="2" charset="0"/>
                  </a:rPr>
                  <a:t>T</a:t>
                </a:r>
                <a:r>
                  <a:rPr lang="id-ID" sz="1200" b="1" spc="300" dirty="0">
                    <a:solidFill>
                      <a:schemeClr val="bg1"/>
                    </a:solidFill>
                    <a:ea typeface="Roboto Condensed Light" panose="02000000000000000000" pitchFamily="2" charset="0"/>
                  </a:rPr>
                  <a:t>EXT 2</a:t>
                </a:r>
              </a:p>
            </p:txBody>
          </p:sp>
          <p:sp>
            <p:nvSpPr>
              <p:cNvPr id="37" name="TextBox 36"/>
              <p:cNvSpPr txBox="1"/>
              <p:nvPr/>
            </p:nvSpPr>
            <p:spPr>
              <a:xfrm rot="3834703">
                <a:off x="2905840" y="4329855"/>
                <a:ext cx="1018767" cy="306055"/>
              </a:xfrm>
              <a:prstGeom prst="rect">
                <a:avLst/>
              </a:prstGeom>
              <a:noFill/>
            </p:spPr>
            <p:txBody>
              <a:bodyPr wrap="none" rtlCol="0">
                <a:spAutoFit/>
              </a:bodyPr>
              <a:lstStyle/>
              <a:p>
                <a:r>
                  <a:rPr lang="en-US" sz="1200" b="1" spc="300" dirty="0">
                    <a:solidFill>
                      <a:schemeClr val="bg1"/>
                    </a:solidFill>
                    <a:ea typeface="Roboto Condensed Light" panose="02000000000000000000" pitchFamily="2" charset="0"/>
                  </a:rPr>
                  <a:t>T</a:t>
                </a:r>
                <a:r>
                  <a:rPr lang="id-ID" sz="1200" b="1" spc="300" dirty="0">
                    <a:solidFill>
                      <a:schemeClr val="bg1"/>
                    </a:solidFill>
                    <a:ea typeface="Roboto Condensed Light" panose="02000000000000000000" pitchFamily="2" charset="0"/>
                  </a:rPr>
                  <a:t>EXT 1</a:t>
                </a:r>
              </a:p>
            </p:txBody>
          </p:sp>
        </p:grpSp>
        <p:sp>
          <p:nvSpPr>
            <p:cNvPr id="4" name="Freeform 93"/>
            <p:cNvSpPr>
              <a:spLocks noChangeArrowheads="1"/>
            </p:cNvSpPr>
            <p:nvPr/>
          </p:nvSpPr>
          <p:spPr bwMode="auto">
            <a:xfrm>
              <a:off x="4660999" y="5100385"/>
              <a:ext cx="333155" cy="325451"/>
            </a:xfrm>
            <a:custGeom>
              <a:avLst/>
              <a:gdLst>
                <a:gd name="T0" fmla="*/ 42547 w 634"/>
                <a:gd name="T1" fmla="*/ 196214 h 619"/>
                <a:gd name="T2" fmla="*/ 42547 w 634"/>
                <a:gd name="T3" fmla="*/ 196214 h 619"/>
                <a:gd name="T4" fmla="*/ 74637 w 634"/>
                <a:gd name="T5" fmla="*/ 222904 h 619"/>
                <a:gd name="T6" fmla="*/ 100958 w 634"/>
                <a:gd name="T7" fmla="*/ 196214 h 619"/>
                <a:gd name="T8" fmla="*/ 74637 w 634"/>
                <a:gd name="T9" fmla="*/ 169883 h 619"/>
                <a:gd name="T10" fmla="*/ 42547 w 634"/>
                <a:gd name="T11" fmla="*/ 196214 h 619"/>
                <a:gd name="T12" fmla="*/ 74637 w 634"/>
                <a:gd name="T13" fmla="*/ 180343 h 619"/>
                <a:gd name="T14" fmla="*/ 74637 w 634"/>
                <a:gd name="T15" fmla="*/ 180343 h 619"/>
                <a:gd name="T16" fmla="*/ 85093 w 634"/>
                <a:gd name="T17" fmla="*/ 196214 h 619"/>
                <a:gd name="T18" fmla="*/ 74637 w 634"/>
                <a:gd name="T19" fmla="*/ 212444 h 619"/>
                <a:gd name="T20" fmla="*/ 58411 w 634"/>
                <a:gd name="T21" fmla="*/ 196214 h 619"/>
                <a:gd name="T22" fmla="*/ 74637 w 634"/>
                <a:gd name="T23" fmla="*/ 180343 h 619"/>
                <a:gd name="T24" fmla="*/ 58411 w 634"/>
                <a:gd name="T25" fmla="*/ 154013 h 619"/>
                <a:gd name="T26" fmla="*/ 58411 w 634"/>
                <a:gd name="T27" fmla="*/ 154013 h 619"/>
                <a:gd name="T28" fmla="*/ 42547 w 634"/>
                <a:gd name="T29" fmla="*/ 137782 h 619"/>
                <a:gd name="T30" fmla="*/ 207325 w 634"/>
                <a:gd name="T31" fmla="*/ 127322 h 619"/>
                <a:gd name="T32" fmla="*/ 228237 w 634"/>
                <a:gd name="T33" fmla="*/ 31740 h 619"/>
                <a:gd name="T34" fmla="*/ 223190 w 634"/>
                <a:gd name="T35" fmla="*/ 26330 h 619"/>
                <a:gd name="T36" fmla="*/ 42547 w 634"/>
                <a:gd name="T37" fmla="*/ 26330 h 619"/>
                <a:gd name="T38" fmla="*/ 42547 w 634"/>
                <a:gd name="T39" fmla="*/ 10460 h 619"/>
                <a:gd name="T40" fmla="*/ 53364 w 634"/>
                <a:gd name="T41" fmla="*/ 10460 h 619"/>
                <a:gd name="T42" fmla="*/ 58411 w 634"/>
                <a:gd name="T43" fmla="*/ 5050 h 619"/>
                <a:gd name="T44" fmla="*/ 53364 w 634"/>
                <a:gd name="T45" fmla="*/ 0 h 619"/>
                <a:gd name="T46" fmla="*/ 10817 w 634"/>
                <a:gd name="T47" fmla="*/ 0 h 619"/>
                <a:gd name="T48" fmla="*/ 0 w 634"/>
                <a:gd name="T49" fmla="*/ 5050 h 619"/>
                <a:gd name="T50" fmla="*/ 10817 w 634"/>
                <a:gd name="T51" fmla="*/ 10460 h 619"/>
                <a:gd name="T52" fmla="*/ 32090 w 634"/>
                <a:gd name="T53" fmla="*/ 10460 h 619"/>
                <a:gd name="T54" fmla="*/ 32090 w 634"/>
                <a:gd name="T55" fmla="*/ 137782 h 619"/>
                <a:gd name="T56" fmla="*/ 58411 w 634"/>
                <a:gd name="T57" fmla="*/ 169883 h 619"/>
                <a:gd name="T58" fmla="*/ 74637 w 634"/>
                <a:gd name="T59" fmla="*/ 169883 h 619"/>
                <a:gd name="T60" fmla="*/ 159370 w 634"/>
                <a:gd name="T61" fmla="*/ 169883 h 619"/>
                <a:gd name="T62" fmla="*/ 223190 w 634"/>
                <a:gd name="T63" fmla="*/ 169883 h 619"/>
                <a:gd name="T64" fmla="*/ 223190 w 634"/>
                <a:gd name="T65" fmla="*/ 154013 h 619"/>
                <a:gd name="T66" fmla="*/ 58411 w 634"/>
                <a:gd name="T67" fmla="*/ 154013 h 619"/>
                <a:gd name="T68" fmla="*/ 42547 w 634"/>
                <a:gd name="T69" fmla="*/ 42561 h 619"/>
                <a:gd name="T70" fmla="*/ 42547 w 634"/>
                <a:gd name="T71" fmla="*/ 42561 h 619"/>
                <a:gd name="T72" fmla="*/ 212373 w 634"/>
                <a:gd name="T73" fmla="*/ 42561 h 619"/>
                <a:gd name="T74" fmla="*/ 196508 w 634"/>
                <a:gd name="T75" fmla="*/ 111452 h 619"/>
                <a:gd name="T76" fmla="*/ 42547 w 634"/>
                <a:gd name="T77" fmla="*/ 127322 h 619"/>
                <a:gd name="T78" fmla="*/ 42547 w 634"/>
                <a:gd name="T79" fmla="*/ 42561 h 619"/>
                <a:gd name="T80" fmla="*/ 127640 w 634"/>
                <a:gd name="T81" fmla="*/ 196214 h 619"/>
                <a:gd name="T82" fmla="*/ 127640 w 634"/>
                <a:gd name="T83" fmla="*/ 196214 h 619"/>
                <a:gd name="T84" fmla="*/ 159370 w 634"/>
                <a:gd name="T85" fmla="*/ 222904 h 619"/>
                <a:gd name="T86" fmla="*/ 186051 w 634"/>
                <a:gd name="T87" fmla="*/ 196214 h 619"/>
                <a:gd name="T88" fmla="*/ 159370 w 634"/>
                <a:gd name="T89" fmla="*/ 169883 h 619"/>
                <a:gd name="T90" fmla="*/ 127640 w 634"/>
                <a:gd name="T91" fmla="*/ 196214 h 619"/>
                <a:gd name="T92" fmla="*/ 159370 w 634"/>
                <a:gd name="T93" fmla="*/ 180343 h 619"/>
                <a:gd name="T94" fmla="*/ 159370 w 634"/>
                <a:gd name="T95" fmla="*/ 180343 h 619"/>
                <a:gd name="T96" fmla="*/ 169826 w 634"/>
                <a:gd name="T97" fmla="*/ 196214 h 619"/>
                <a:gd name="T98" fmla="*/ 159370 w 634"/>
                <a:gd name="T99" fmla="*/ 212444 h 619"/>
                <a:gd name="T100" fmla="*/ 143505 w 634"/>
                <a:gd name="T101" fmla="*/ 196214 h 619"/>
                <a:gd name="T102" fmla="*/ 159370 w 634"/>
                <a:gd name="T103" fmla="*/ 180343 h 61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634" h="619">
                  <a:moveTo>
                    <a:pt x="118" y="544"/>
                  </a:moveTo>
                  <a:lnTo>
                    <a:pt x="118" y="544"/>
                  </a:lnTo>
                  <a:cubicBezTo>
                    <a:pt x="118" y="589"/>
                    <a:pt x="162" y="618"/>
                    <a:pt x="207" y="618"/>
                  </a:cubicBezTo>
                  <a:cubicBezTo>
                    <a:pt x="251" y="618"/>
                    <a:pt x="280" y="589"/>
                    <a:pt x="280" y="544"/>
                  </a:cubicBezTo>
                  <a:cubicBezTo>
                    <a:pt x="280" y="500"/>
                    <a:pt x="251" y="471"/>
                    <a:pt x="207" y="471"/>
                  </a:cubicBezTo>
                  <a:cubicBezTo>
                    <a:pt x="162" y="471"/>
                    <a:pt x="118" y="500"/>
                    <a:pt x="118" y="544"/>
                  </a:cubicBezTo>
                  <a:close/>
                  <a:moveTo>
                    <a:pt x="207" y="500"/>
                  </a:moveTo>
                  <a:lnTo>
                    <a:pt x="207" y="500"/>
                  </a:lnTo>
                  <a:cubicBezTo>
                    <a:pt x="221" y="500"/>
                    <a:pt x="236" y="530"/>
                    <a:pt x="236" y="544"/>
                  </a:cubicBezTo>
                  <a:cubicBezTo>
                    <a:pt x="236" y="559"/>
                    <a:pt x="221" y="589"/>
                    <a:pt x="207" y="589"/>
                  </a:cubicBezTo>
                  <a:cubicBezTo>
                    <a:pt x="177" y="589"/>
                    <a:pt x="162" y="559"/>
                    <a:pt x="162" y="544"/>
                  </a:cubicBezTo>
                  <a:cubicBezTo>
                    <a:pt x="162" y="530"/>
                    <a:pt x="177" y="500"/>
                    <a:pt x="207" y="500"/>
                  </a:cubicBezTo>
                  <a:close/>
                  <a:moveTo>
                    <a:pt x="162" y="427"/>
                  </a:moveTo>
                  <a:lnTo>
                    <a:pt x="162" y="427"/>
                  </a:lnTo>
                  <a:cubicBezTo>
                    <a:pt x="148" y="427"/>
                    <a:pt x="118" y="412"/>
                    <a:pt x="118" y="382"/>
                  </a:cubicBezTo>
                  <a:cubicBezTo>
                    <a:pt x="575" y="353"/>
                    <a:pt x="575" y="353"/>
                    <a:pt x="575" y="353"/>
                  </a:cubicBezTo>
                  <a:cubicBezTo>
                    <a:pt x="575" y="353"/>
                    <a:pt x="633" y="103"/>
                    <a:pt x="633" y="88"/>
                  </a:cubicBezTo>
                  <a:lnTo>
                    <a:pt x="619" y="73"/>
                  </a:lnTo>
                  <a:cubicBezTo>
                    <a:pt x="118" y="73"/>
                    <a:pt x="118" y="73"/>
                    <a:pt x="118" y="73"/>
                  </a:cubicBezTo>
                  <a:cubicBezTo>
                    <a:pt x="118" y="29"/>
                    <a:pt x="118" y="29"/>
                    <a:pt x="118" y="29"/>
                  </a:cubicBezTo>
                  <a:cubicBezTo>
                    <a:pt x="148" y="29"/>
                    <a:pt x="148" y="29"/>
                    <a:pt x="148" y="29"/>
                  </a:cubicBezTo>
                  <a:cubicBezTo>
                    <a:pt x="148" y="29"/>
                    <a:pt x="162" y="29"/>
                    <a:pt x="162" y="14"/>
                  </a:cubicBezTo>
                  <a:cubicBezTo>
                    <a:pt x="162" y="0"/>
                    <a:pt x="148" y="0"/>
                    <a:pt x="148" y="0"/>
                  </a:cubicBezTo>
                  <a:cubicBezTo>
                    <a:pt x="30" y="0"/>
                    <a:pt x="30" y="0"/>
                    <a:pt x="30" y="0"/>
                  </a:cubicBezTo>
                  <a:cubicBezTo>
                    <a:pt x="15" y="0"/>
                    <a:pt x="0" y="0"/>
                    <a:pt x="0" y="14"/>
                  </a:cubicBezTo>
                  <a:cubicBezTo>
                    <a:pt x="0" y="29"/>
                    <a:pt x="15" y="29"/>
                    <a:pt x="30" y="29"/>
                  </a:cubicBezTo>
                  <a:cubicBezTo>
                    <a:pt x="89" y="29"/>
                    <a:pt x="89" y="29"/>
                    <a:pt x="89" y="29"/>
                  </a:cubicBezTo>
                  <a:cubicBezTo>
                    <a:pt x="89" y="382"/>
                    <a:pt x="89" y="382"/>
                    <a:pt x="89" y="382"/>
                  </a:cubicBezTo>
                  <a:cubicBezTo>
                    <a:pt x="89" y="427"/>
                    <a:pt x="118" y="471"/>
                    <a:pt x="162" y="471"/>
                  </a:cubicBezTo>
                  <a:cubicBezTo>
                    <a:pt x="207" y="471"/>
                    <a:pt x="207" y="471"/>
                    <a:pt x="207" y="471"/>
                  </a:cubicBezTo>
                  <a:cubicBezTo>
                    <a:pt x="442" y="471"/>
                    <a:pt x="442" y="471"/>
                    <a:pt x="442" y="471"/>
                  </a:cubicBezTo>
                  <a:cubicBezTo>
                    <a:pt x="619" y="471"/>
                    <a:pt x="619" y="471"/>
                    <a:pt x="619" y="471"/>
                  </a:cubicBezTo>
                  <a:cubicBezTo>
                    <a:pt x="619" y="471"/>
                    <a:pt x="619" y="441"/>
                    <a:pt x="619" y="427"/>
                  </a:cubicBezTo>
                  <a:lnTo>
                    <a:pt x="162" y="427"/>
                  </a:lnTo>
                  <a:close/>
                  <a:moveTo>
                    <a:pt x="118" y="118"/>
                  </a:moveTo>
                  <a:lnTo>
                    <a:pt x="118" y="118"/>
                  </a:lnTo>
                  <a:cubicBezTo>
                    <a:pt x="589" y="118"/>
                    <a:pt x="589" y="118"/>
                    <a:pt x="589" y="118"/>
                  </a:cubicBezTo>
                  <a:cubicBezTo>
                    <a:pt x="545" y="309"/>
                    <a:pt x="545" y="309"/>
                    <a:pt x="545" y="309"/>
                  </a:cubicBezTo>
                  <a:cubicBezTo>
                    <a:pt x="118" y="353"/>
                    <a:pt x="118" y="353"/>
                    <a:pt x="118" y="353"/>
                  </a:cubicBezTo>
                  <a:lnTo>
                    <a:pt x="118" y="118"/>
                  </a:lnTo>
                  <a:close/>
                  <a:moveTo>
                    <a:pt x="354" y="544"/>
                  </a:moveTo>
                  <a:lnTo>
                    <a:pt x="354" y="544"/>
                  </a:lnTo>
                  <a:cubicBezTo>
                    <a:pt x="354" y="589"/>
                    <a:pt x="398" y="618"/>
                    <a:pt x="442" y="618"/>
                  </a:cubicBezTo>
                  <a:cubicBezTo>
                    <a:pt x="486" y="618"/>
                    <a:pt x="516" y="589"/>
                    <a:pt x="516" y="544"/>
                  </a:cubicBezTo>
                  <a:cubicBezTo>
                    <a:pt x="516" y="500"/>
                    <a:pt x="486" y="471"/>
                    <a:pt x="442" y="471"/>
                  </a:cubicBezTo>
                  <a:cubicBezTo>
                    <a:pt x="398" y="471"/>
                    <a:pt x="354" y="500"/>
                    <a:pt x="354" y="544"/>
                  </a:cubicBezTo>
                  <a:close/>
                  <a:moveTo>
                    <a:pt x="442" y="500"/>
                  </a:moveTo>
                  <a:lnTo>
                    <a:pt x="442" y="500"/>
                  </a:lnTo>
                  <a:cubicBezTo>
                    <a:pt x="457" y="500"/>
                    <a:pt x="471" y="530"/>
                    <a:pt x="471" y="544"/>
                  </a:cubicBezTo>
                  <a:cubicBezTo>
                    <a:pt x="471" y="559"/>
                    <a:pt x="457" y="589"/>
                    <a:pt x="442" y="589"/>
                  </a:cubicBezTo>
                  <a:cubicBezTo>
                    <a:pt x="412" y="589"/>
                    <a:pt x="398" y="559"/>
                    <a:pt x="398" y="544"/>
                  </a:cubicBezTo>
                  <a:cubicBezTo>
                    <a:pt x="398" y="530"/>
                    <a:pt x="412" y="500"/>
                    <a:pt x="442" y="500"/>
                  </a:cubicBezTo>
                  <a:close/>
                </a:path>
              </a:pathLst>
            </a:custGeom>
            <a:solidFill>
              <a:schemeClr val="tx2"/>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n-US" dirty="0">
                <a:solidFill>
                  <a:schemeClr val="bg1"/>
                </a:solidFill>
              </a:endParaRPr>
            </a:p>
          </p:txBody>
        </p:sp>
        <p:sp>
          <p:nvSpPr>
            <p:cNvPr id="5" name="Freeform 108"/>
            <p:cNvSpPr>
              <a:spLocks noChangeArrowheads="1"/>
            </p:cNvSpPr>
            <p:nvPr/>
          </p:nvSpPr>
          <p:spPr bwMode="auto">
            <a:xfrm>
              <a:off x="5353195" y="4388489"/>
              <a:ext cx="323525" cy="333155"/>
            </a:xfrm>
            <a:custGeom>
              <a:avLst/>
              <a:gdLst>
                <a:gd name="T0" fmla="*/ 31559 w 619"/>
                <a:gd name="T1" fmla="*/ 32084 h 634"/>
                <a:gd name="T2" fmla="*/ 31559 w 619"/>
                <a:gd name="T3" fmla="*/ 32084 h 634"/>
                <a:gd name="T4" fmla="*/ 26180 w 619"/>
                <a:gd name="T5" fmla="*/ 37130 h 634"/>
                <a:gd name="T6" fmla="*/ 31559 w 619"/>
                <a:gd name="T7" fmla="*/ 42538 h 634"/>
                <a:gd name="T8" fmla="*/ 42318 w 619"/>
                <a:gd name="T9" fmla="*/ 37130 h 634"/>
                <a:gd name="T10" fmla="*/ 31559 w 619"/>
                <a:gd name="T11" fmla="*/ 32084 h 634"/>
                <a:gd name="T12" fmla="*/ 195452 w 619"/>
                <a:gd name="T13" fmla="*/ 0 h 634"/>
                <a:gd name="T14" fmla="*/ 195452 w 619"/>
                <a:gd name="T15" fmla="*/ 0 h 634"/>
                <a:gd name="T16" fmla="*/ 26180 w 619"/>
                <a:gd name="T17" fmla="*/ 0 h 634"/>
                <a:gd name="T18" fmla="*/ 0 w 619"/>
                <a:gd name="T19" fmla="*/ 32084 h 634"/>
                <a:gd name="T20" fmla="*/ 0 w 619"/>
                <a:gd name="T21" fmla="*/ 201874 h 634"/>
                <a:gd name="T22" fmla="*/ 26180 w 619"/>
                <a:gd name="T23" fmla="*/ 228190 h 634"/>
                <a:gd name="T24" fmla="*/ 195452 w 619"/>
                <a:gd name="T25" fmla="*/ 228190 h 634"/>
                <a:gd name="T26" fmla="*/ 221632 w 619"/>
                <a:gd name="T27" fmla="*/ 201874 h 634"/>
                <a:gd name="T28" fmla="*/ 221632 w 619"/>
                <a:gd name="T29" fmla="*/ 32084 h 634"/>
                <a:gd name="T30" fmla="*/ 195452 w 619"/>
                <a:gd name="T31" fmla="*/ 0 h 634"/>
                <a:gd name="T32" fmla="*/ 211232 w 619"/>
                <a:gd name="T33" fmla="*/ 201874 h 634"/>
                <a:gd name="T34" fmla="*/ 211232 w 619"/>
                <a:gd name="T35" fmla="*/ 201874 h 634"/>
                <a:gd name="T36" fmla="*/ 195452 w 619"/>
                <a:gd name="T37" fmla="*/ 212328 h 634"/>
                <a:gd name="T38" fmla="*/ 26180 w 619"/>
                <a:gd name="T39" fmla="*/ 212328 h 634"/>
                <a:gd name="T40" fmla="*/ 10400 w 619"/>
                <a:gd name="T41" fmla="*/ 201874 h 634"/>
                <a:gd name="T42" fmla="*/ 10400 w 619"/>
                <a:gd name="T43" fmla="*/ 74261 h 634"/>
                <a:gd name="T44" fmla="*/ 211232 w 619"/>
                <a:gd name="T45" fmla="*/ 74261 h 634"/>
                <a:gd name="T46" fmla="*/ 211232 w 619"/>
                <a:gd name="T47" fmla="*/ 201874 h 634"/>
                <a:gd name="T48" fmla="*/ 211232 w 619"/>
                <a:gd name="T49" fmla="*/ 58399 h 634"/>
                <a:gd name="T50" fmla="*/ 211232 w 619"/>
                <a:gd name="T51" fmla="*/ 58399 h 634"/>
                <a:gd name="T52" fmla="*/ 10400 w 619"/>
                <a:gd name="T53" fmla="*/ 58399 h 634"/>
                <a:gd name="T54" fmla="*/ 10400 w 619"/>
                <a:gd name="T55" fmla="*/ 32084 h 634"/>
                <a:gd name="T56" fmla="*/ 26180 w 619"/>
                <a:gd name="T57" fmla="*/ 15862 h 634"/>
                <a:gd name="T58" fmla="*/ 195452 w 619"/>
                <a:gd name="T59" fmla="*/ 15862 h 634"/>
                <a:gd name="T60" fmla="*/ 211232 w 619"/>
                <a:gd name="T61" fmla="*/ 32084 h 634"/>
                <a:gd name="T62" fmla="*/ 211232 w 619"/>
                <a:gd name="T63" fmla="*/ 58399 h 634"/>
                <a:gd name="T64" fmla="*/ 89657 w 619"/>
                <a:gd name="T65" fmla="*/ 32084 h 634"/>
                <a:gd name="T66" fmla="*/ 89657 w 619"/>
                <a:gd name="T67" fmla="*/ 32084 h 634"/>
                <a:gd name="T68" fmla="*/ 84278 w 619"/>
                <a:gd name="T69" fmla="*/ 37130 h 634"/>
                <a:gd name="T70" fmla="*/ 89657 w 619"/>
                <a:gd name="T71" fmla="*/ 42538 h 634"/>
                <a:gd name="T72" fmla="*/ 95037 w 619"/>
                <a:gd name="T73" fmla="*/ 37130 h 634"/>
                <a:gd name="T74" fmla="*/ 89657 w 619"/>
                <a:gd name="T75" fmla="*/ 32084 h 634"/>
                <a:gd name="T76" fmla="*/ 63477 w 619"/>
                <a:gd name="T77" fmla="*/ 32084 h 634"/>
                <a:gd name="T78" fmla="*/ 63477 w 619"/>
                <a:gd name="T79" fmla="*/ 32084 h 634"/>
                <a:gd name="T80" fmla="*/ 52718 w 619"/>
                <a:gd name="T81" fmla="*/ 37130 h 634"/>
                <a:gd name="T82" fmla="*/ 63477 w 619"/>
                <a:gd name="T83" fmla="*/ 42538 h 634"/>
                <a:gd name="T84" fmla="*/ 68498 w 619"/>
                <a:gd name="T85" fmla="*/ 37130 h 634"/>
                <a:gd name="T86" fmla="*/ 63477 w 619"/>
                <a:gd name="T87" fmla="*/ 32084 h 63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619" h="634">
                  <a:moveTo>
                    <a:pt x="88" y="89"/>
                  </a:moveTo>
                  <a:lnTo>
                    <a:pt x="88" y="89"/>
                  </a:lnTo>
                  <a:cubicBezTo>
                    <a:pt x="88" y="89"/>
                    <a:pt x="73" y="89"/>
                    <a:pt x="73" y="103"/>
                  </a:cubicBezTo>
                  <a:cubicBezTo>
                    <a:pt x="73" y="118"/>
                    <a:pt x="88" y="118"/>
                    <a:pt x="88" y="118"/>
                  </a:cubicBezTo>
                  <a:cubicBezTo>
                    <a:pt x="103" y="118"/>
                    <a:pt x="118" y="118"/>
                    <a:pt x="118" y="103"/>
                  </a:cubicBezTo>
                  <a:cubicBezTo>
                    <a:pt x="118" y="89"/>
                    <a:pt x="103" y="89"/>
                    <a:pt x="88" y="89"/>
                  </a:cubicBezTo>
                  <a:close/>
                  <a:moveTo>
                    <a:pt x="545" y="0"/>
                  </a:moveTo>
                  <a:lnTo>
                    <a:pt x="545" y="0"/>
                  </a:lnTo>
                  <a:cubicBezTo>
                    <a:pt x="73" y="0"/>
                    <a:pt x="73" y="0"/>
                    <a:pt x="73" y="0"/>
                  </a:cubicBezTo>
                  <a:cubicBezTo>
                    <a:pt x="29" y="0"/>
                    <a:pt x="0" y="44"/>
                    <a:pt x="0" y="89"/>
                  </a:cubicBezTo>
                  <a:cubicBezTo>
                    <a:pt x="0" y="560"/>
                    <a:pt x="0" y="560"/>
                    <a:pt x="0" y="560"/>
                  </a:cubicBezTo>
                  <a:cubicBezTo>
                    <a:pt x="0" y="604"/>
                    <a:pt x="29" y="633"/>
                    <a:pt x="73" y="633"/>
                  </a:cubicBezTo>
                  <a:cubicBezTo>
                    <a:pt x="545" y="633"/>
                    <a:pt x="545" y="633"/>
                    <a:pt x="545" y="633"/>
                  </a:cubicBezTo>
                  <a:cubicBezTo>
                    <a:pt x="589" y="633"/>
                    <a:pt x="618" y="604"/>
                    <a:pt x="618" y="560"/>
                  </a:cubicBezTo>
                  <a:cubicBezTo>
                    <a:pt x="618" y="89"/>
                    <a:pt x="618" y="89"/>
                    <a:pt x="618" y="89"/>
                  </a:cubicBezTo>
                  <a:cubicBezTo>
                    <a:pt x="618" y="44"/>
                    <a:pt x="589" y="0"/>
                    <a:pt x="545" y="0"/>
                  </a:cubicBezTo>
                  <a:close/>
                  <a:moveTo>
                    <a:pt x="589" y="560"/>
                  </a:moveTo>
                  <a:lnTo>
                    <a:pt x="589" y="560"/>
                  </a:lnTo>
                  <a:cubicBezTo>
                    <a:pt x="589" y="574"/>
                    <a:pt x="559" y="589"/>
                    <a:pt x="545" y="589"/>
                  </a:cubicBezTo>
                  <a:cubicBezTo>
                    <a:pt x="73" y="589"/>
                    <a:pt x="73" y="589"/>
                    <a:pt x="73" y="589"/>
                  </a:cubicBezTo>
                  <a:cubicBezTo>
                    <a:pt x="59" y="589"/>
                    <a:pt x="29" y="574"/>
                    <a:pt x="29" y="560"/>
                  </a:cubicBezTo>
                  <a:cubicBezTo>
                    <a:pt x="29" y="206"/>
                    <a:pt x="29" y="206"/>
                    <a:pt x="29" y="206"/>
                  </a:cubicBezTo>
                  <a:cubicBezTo>
                    <a:pt x="589" y="206"/>
                    <a:pt x="589" y="206"/>
                    <a:pt x="589" y="206"/>
                  </a:cubicBezTo>
                  <a:lnTo>
                    <a:pt x="589" y="560"/>
                  </a:lnTo>
                  <a:close/>
                  <a:moveTo>
                    <a:pt x="589" y="162"/>
                  </a:moveTo>
                  <a:lnTo>
                    <a:pt x="589" y="162"/>
                  </a:lnTo>
                  <a:cubicBezTo>
                    <a:pt x="29" y="162"/>
                    <a:pt x="29" y="162"/>
                    <a:pt x="29" y="162"/>
                  </a:cubicBezTo>
                  <a:cubicBezTo>
                    <a:pt x="29" y="89"/>
                    <a:pt x="29" y="89"/>
                    <a:pt x="29" y="89"/>
                  </a:cubicBezTo>
                  <a:cubicBezTo>
                    <a:pt x="29" y="59"/>
                    <a:pt x="59" y="44"/>
                    <a:pt x="73" y="44"/>
                  </a:cubicBezTo>
                  <a:cubicBezTo>
                    <a:pt x="545" y="44"/>
                    <a:pt x="545" y="44"/>
                    <a:pt x="545" y="44"/>
                  </a:cubicBezTo>
                  <a:cubicBezTo>
                    <a:pt x="559" y="44"/>
                    <a:pt x="589" y="59"/>
                    <a:pt x="589" y="89"/>
                  </a:cubicBezTo>
                  <a:lnTo>
                    <a:pt x="589" y="162"/>
                  </a:lnTo>
                  <a:close/>
                  <a:moveTo>
                    <a:pt x="250" y="89"/>
                  </a:moveTo>
                  <a:lnTo>
                    <a:pt x="250" y="89"/>
                  </a:lnTo>
                  <a:cubicBezTo>
                    <a:pt x="235" y="89"/>
                    <a:pt x="235" y="89"/>
                    <a:pt x="235" y="103"/>
                  </a:cubicBezTo>
                  <a:cubicBezTo>
                    <a:pt x="235" y="118"/>
                    <a:pt x="235" y="118"/>
                    <a:pt x="250" y="118"/>
                  </a:cubicBezTo>
                  <a:cubicBezTo>
                    <a:pt x="265" y="118"/>
                    <a:pt x="265" y="118"/>
                    <a:pt x="265" y="103"/>
                  </a:cubicBezTo>
                  <a:cubicBezTo>
                    <a:pt x="265" y="89"/>
                    <a:pt x="265" y="89"/>
                    <a:pt x="250" y="89"/>
                  </a:cubicBezTo>
                  <a:close/>
                  <a:moveTo>
                    <a:pt x="177" y="89"/>
                  </a:moveTo>
                  <a:lnTo>
                    <a:pt x="177" y="89"/>
                  </a:lnTo>
                  <a:cubicBezTo>
                    <a:pt x="162" y="89"/>
                    <a:pt x="147" y="89"/>
                    <a:pt x="147" y="103"/>
                  </a:cubicBezTo>
                  <a:cubicBezTo>
                    <a:pt x="147" y="118"/>
                    <a:pt x="162" y="118"/>
                    <a:pt x="177" y="118"/>
                  </a:cubicBezTo>
                  <a:cubicBezTo>
                    <a:pt x="177" y="118"/>
                    <a:pt x="191" y="118"/>
                    <a:pt x="191" y="103"/>
                  </a:cubicBezTo>
                  <a:cubicBezTo>
                    <a:pt x="191" y="89"/>
                    <a:pt x="177" y="89"/>
                    <a:pt x="177" y="89"/>
                  </a:cubicBezTo>
                  <a:close/>
                </a:path>
              </a:pathLst>
            </a:custGeom>
            <a:solidFill>
              <a:schemeClr val="tx2"/>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n-US" dirty="0">
                <a:solidFill>
                  <a:schemeClr val="bg1"/>
                </a:solidFill>
              </a:endParaRPr>
            </a:p>
          </p:txBody>
        </p:sp>
        <p:sp>
          <p:nvSpPr>
            <p:cNvPr id="6" name="Freeform 109"/>
            <p:cNvSpPr>
              <a:spLocks noChangeArrowheads="1"/>
            </p:cNvSpPr>
            <p:nvPr/>
          </p:nvSpPr>
          <p:spPr bwMode="auto">
            <a:xfrm>
              <a:off x="4071897" y="3764737"/>
              <a:ext cx="333155" cy="333155"/>
            </a:xfrm>
            <a:custGeom>
              <a:avLst/>
              <a:gdLst>
                <a:gd name="T0" fmla="*/ 116822 w 634"/>
                <a:gd name="T1" fmla="*/ 0 h 634"/>
                <a:gd name="T2" fmla="*/ 116822 w 634"/>
                <a:gd name="T3" fmla="*/ 228190 h 634"/>
                <a:gd name="T4" fmla="*/ 116822 w 634"/>
                <a:gd name="T5" fmla="*/ 0 h 634"/>
                <a:gd name="T6" fmla="*/ 196507 w 634"/>
                <a:gd name="T7" fmla="*/ 58399 h 634"/>
                <a:gd name="T8" fmla="*/ 159369 w 634"/>
                <a:gd name="T9" fmla="*/ 105984 h 634"/>
                <a:gd name="T10" fmla="*/ 196507 w 634"/>
                <a:gd name="T11" fmla="*/ 58399 h 634"/>
                <a:gd name="T12" fmla="*/ 186051 w 634"/>
                <a:gd name="T13" fmla="*/ 47945 h 634"/>
                <a:gd name="T14" fmla="*/ 138096 w 634"/>
                <a:gd name="T15" fmla="*/ 21269 h 634"/>
                <a:gd name="T16" fmla="*/ 85093 w 634"/>
                <a:gd name="T17" fmla="*/ 105984 h 634"/>
                <a:gd name="T18" fmla="*/ 90501 w 634"/>
                <a:gd name="T19" fmla="*/ 69214 h 634"/>
                <a:gd name="T20" fmla="*/ 138096 w 634"/>
                <a:gd name="T21" fmla="*/ 69214 h 634"/>
                <a:gd name="T22" fmla="*/ 85093 w 634"/>
                <a:gd name="T23" fmla="*/ 105984 h 634"/>
                <a:gd name="T24" fmla="*/ 143504 w 634"/>
                <a:gd name="T25" fmla="*/ 122206 h 634"/>
                <a:gd name="T26" fmla="*/ 116822 w 634"/>
                <a:gd name="T27" fmla="*/ 159336 h 634"/>
                <a:gd name="T28" fmla="*/ 85093 w 634"/>
                <a:gd name="T29" fmla="*/ 122206 h 634"/>
                <a:gd name="T30" fmla="*/ 106366 w 634"/>
                <a:gd name="T31" fmla="*/ 15862 h 634"/>
                <a:gd name="T32" fmla="*/ 116822 w 634"/>
                <a:gd name="T33" fmla="*/ 15862 h 634"/>
                <a:gd name="T34" fmla="*/ 138096 w 634"/>
                <a:gd name="T35" fmla="*/ 58399 h 634"/>
                <a:gd name="T36" fmla="*/ 95549 w 634"/>
                <a:gd name="T37" fmla="*/ 58399 h 634"/>
                <a:gd name="T38" fmla="*/ 90501 w 634"/>
                <a:gd name="T39" fmla="*/ 21269 h 634"/>
                <a:gd name="T40" fmla="*/ 79684 w 634"/>
                <a:gd name="T41" fmla="*/ 52992 h 634"/>
                <a:gd name="T42" fmla="*/ 90501 w 634"/>
                <a:gd name="T43" fmla="*/ 21269 h 634"/>
                <a:gd name="T44" fmla="*/ 32090 w 634"/>
                <a:gd name="T45" fmla="*/ 58399 h 634"/>
                <a:gd name="T46" fmla="*/ 74637 w 634"/>
                <a:gd name="T47" fmla="*/ 105984 h 634"/>
                <a:gd name="T48" fmla="*/ 32090 w 634"/>
                <a:gd name="T49" fmla="*/ 58399 h 634"/>
                <a:gd name="T50" fmla="*/ 32090 w 634"/>
                <a:gd name="T51" fmla="*/ 169790 h 634"/>
                <a:gd name="T52" fmla="*/ 74637 w 634"/>
                <a:gd name="T53" fmla="*/ 122206 h 634"/>
                <a:gd name="T54" fmla="*/ 32090 w 634"/>
                <a:gd name="T55" fmla="*/ 169790 h 634"/>
                <a:gd name="T56" fmla="*/ 42546 w 634"/>
                <a:gd name="T57" fmla="*/ 180605 h 634"/>
                <a:gd name="T58" fmla="*/ 90501 w 634"/>
                <a:gd name="T59" fmla="*/ 212328 h 634"/>
                <a:gd name="T60" fmla="*/ 122231 w 634"/>
                <a:gd name="T61" fmla="*/ 212328 h 634"/>
                <a:gd name="T62" fmla="*/ 116822 w 634"/>
                <a:gd name="T63" fmla="*/ 212328 h 634"/>
                <a:gd name="T64" fmla="*/ 95549 w 634"/>
                <a:gd name="T65" fmla="*/ 169790 h 634"/>
                <a:gd name="T66" fmla="*/ 138096 w 634"/>
                <a:gd name="T67" fmla="*/ 169790 h 634"/>
                <a:gd name="T68" fmla="*/ 138096 w 634"/>
                <a:gd name="T69" fmla="*/ 212328 h 634"/>
                <a:gd name="T70" fmla="*/ 148552 w 634"/>
                <a:gd name="T71" fmla="*/ 175198 h 634"/>
                <a:gd name="T72" fmla="*/ 138096 w 634"/>
                <a:gd name="T73" fmla="*/ 212328 h 634"/>
                <a:gd name="T74" fmla="*/ 196507 w 634"/>
                <a:gd name="T75" fmla="*/ 169790 h 634"/>
                <a:gd name="T76" fmla="*/ 159369 w 634"/>
                <a:gd name="T77" fmla="*/ 122206 h 634"/>
                <a:gd name="T78" fmla="*/ 196507 w 634"/>
                <a:gd name="T79" fmla="*/ 169790 h 63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34" h="634">
                  <a:moveTo>
                    <a:pt x="324" y="0"/>
                  </a:moveTo>
                  <a:lnTo>
                    <a:pt x="324" y="0"/>
                  </a:lnTo>
                  <a:cubicBezTo>
                    <a:pt x="148" y="0"/>
                    <a:pt x="0" y="147"/>
                    <a:pt x="0" y="324"/>
                  </a:cubicBezTo>
                  <a:cubicBezTo>
                    <a:pt x="0" y="486"/>
                    <a:pt x="148" y="633"/>
                    <a:pt x="324" y="633"/>
                  </a:cubicBezTo>
                  <a:cubicBezTo>
                    <a:pt x="486" y="633"/>
                    <a:pt x="633" y="486"/>
                    <a:pt x="633" y="324"/>
                  </a:cubicBezTo>
                  <a:cubicBezTo>
                    <a:pt x="633" y="147"/>
                    <a:pt x="486" y="0"/>
                    <a:pt x="324" y="0"/>
                  </a:cubicBezTo>
                  <a:close/>
                  <a:moveTo>
                    <a:pt x="545" y="162"/>
                  </a:moveTo>
                  <a:lnTo>
                    <a:pt x="545" y="162"/>
                  </a:lnTo>
                  <a:cubicBezTo>
                    <a:pt x="574" y="206"/>
                    <a:pt x="589" y="251"/>
                    <a:pt x="589" y="294"/>
                  </a:cubicBezTo>
                  <a:cubicBezTo>
                    <a:pt x="442" y="294"/>
                    <a:pt x="442" y="294"/>
                    <a:pt x="442" y="294"/>
                  </a:cubicBezTo>
                  <a:cubicBezTo>
                    <a:pt x="442" y="265"/>
                    <a:pt x="427" y="221"/>
                    <a:pt x="427" y="192"/>
                  </a:cubicBezTo>
                  <a:cubicBezTo>
                    <a:pt x="471" y="192"/>
                    <a:pt x="516" y="177"/>
                    <a:pt x="545" y="162"/>
                  </a:cubicBezTo>
                  <a:close/>
                  <a:moveTo>
                    <a:pt x="516" y="133"/>
                  </a:moveTo>
                  <a:lnTo>
                    <a:pt x="516" y="133"/>
                  </a:lnTo>
                  <a:cubicBezTo>
                    <a:pt x="486" y="147"/>
                    <a:pt x="457" y="147"/>
                    <a:pt x="412" y="147"/>
                  </a:cubicBezTo>
                  <a:cubicBezTo>
                    <a:pt x="412" y="118"/>
                    <a:pt x="398" y="89"/>
                    <a:pt x="383" y="59"/>
                  </a:cubicBezTo>
                  <a:cubicBezTo>
                    <a:pt x="442" y="59"/>
                    <a:pt x="486" y="89"/>
                    <a:pt x="516" y="133"/>
                  </a:cubicBezTo>
                  <a:close/>
                  <a:moveTo>
                    <a:pt x="236" y="294"/>
                  </a:moveTo>
                  <a:lnTo>
                    <a:pt x="236" y="294"/>
                  </a:lnTo>
                  <a:cubicBezTo>
                    <a:pt x="236" y="265"/>
                    <a:pt x="251" y="236"/>
                    <a:pt x="251" y="192"/>
                  </a:cubicBezTo>
                  <a:cubicBezTo>
                    <a:pt x="280" y="206"/>
                    <a:pt x="295" y="206"/>
                    <a:pt x="324" y="206"/>
                  </a:cubicBezTo>
                  <a:cubicBezTo>
                    <a:pt x="339" y="206"/>
                    <a:pt x="369" y="206"/>
                    <a:pt x="383" y="192"/>
                  </a:cubicBezTo>
                  <a:cubicBezTo>
                    <a:pt x="398" y="236"/>
                    <a:pt x="398" y="265"/>
                    <a:pt x="398" y="294"/>
                  </a:cubicBezTo>
                  <a:lnTo>
                    <a:pt x="236" y="294"/>
                  </a:lnTo>
                  <a:close/>
                  <a:moveTo>
                    <a:pt x="398" y="339"/>
                  </a:moveTo>
                  <a:lnTo>
                    <a:pt x="398" y="339"/>
                  </a:lnTo>
                  <a:cubicBezTo>
                    <a:pt x="398" y="368"/>
                    <a:pt x="398" y="412"/>
                    <a:pt x="383" y="442"/>
                  </a:cubicBezTo>
                  <a:cubicBezTo>
                    <a:pt x="369" y="442"/>
                    <a:pt x="339" y="442"/>
                    <a:pt x="324" y="442"/>
                  </a:cubicBezTo>
                  <a:cubicBezTo>
                    <a:pt x="295" y="442"/>
                    <a:pt x="280" y="442"/>
                    <a:pt x="251" y="442"/>
                  </a:cubicBezTo>
                  <a:cubicBezTo>
                    <a:pt x="251" y="412"/>
                    <a:pt x="236" y="368"/>
                    <a:pt x="236" y="339"/>
                  </a:cubicBezTo>
                  <a:lnTo>
                    <a:pt x="398" y="339"/>
                  </a:lnTo>
                  <a:close/>
                  <a:moveTo>
                    <a:pt x="295" y="44"/>
                  </a:moveTo>
                  <a:lnTo>
                    <a:pt x="295" y="44"/>
                  </a:lnTo>
                  <a:cubicBezTo>
                    <a:pt x="310" y="44"/>
                    <a:pt x="310" y="44"/>
                    <a:pt x="324" y="44"/>
                  </a:cubicBezTo>
                  <a:lnTo>
                    <a:pt x="339" y="44"/>
                  </a:lnTo>
                  <a:cubicBezTo>
                    <a:pt x="354" y="74"/>
                    <a:pt x="369" y="118"/>
                    <a:pt x="383" y="162"/>
                  </a:cubicBezTo>
                  <a:cubicBezTo>
                    <a:pt x="354" y="162"/>
                    <a:pt x="339" y="162"/>
                    <a:pt x="324" y="162"/>
                  </a:cubicBezTo>
                  <a:cubicBezTo>
                    <a:pt x="295" y="162"/>
                    <a:pt x="280" y="162"/>
                    <a:pt x="265" y="162"/>
                  </a:cubicBezTo>
                  <a:cubicBezTo>
                    <a:pt x="265" y="118"/>
                    <a:pt x="280" y="74"/>
                    <a:pt x="295" y="44"/>
                  </a:cubicBezTo>
                  <a:close/>
                  <a:moveTo>
                    <a:pt x="251" y="59"/>
                  </a:moveTo>
                  <a:lnTo>
                    <a:pt x="251" y="59"/>
                  </a:lnTo>
                  <a:cubicBezTo>
                    <a:pt x="236" y="89"/>
                    <a:pt x="221" y="118"/>
                    <a:pt x="221" y="147"/>
                  </a:cubicBezTo>
                  <a:cubicBezTo>
                    <a:pt x="192" y="147"/>
                    <a:pt x="148" y="147"/>
                    <a:pt x="118" y="133"/>
                  </a:cubicBezTo>
                  <a:cubicBezTo>
                    <a:pt x="148" y="89"/>
                    <a:pt x="207" y="59"/>
                    <a:pt x="251" y="59"/>
                  </a:cubicBezTo>
                  <a:close/>
                  <a:moveTo>
                    <a:pt x="89" y="162"/>
                  </a:moveTo>
                  <a:lnTo>
                    <a:pt x="89" y="162"/>
                  </a:lnTo>
                  <a:cubicBezTo>
                    <a:pt x="133" y="177"/>
                    <a:pt x="177" y="192"/>
                    <a:pt x="207" y="192"/>
                  </a:cubicBezTo>
                  <a:cubicBezTo>
                    <a:pt x="207" y="221"/>
                    <a:pt x="207" y="265"/>
                    <a:pt x="207" y="294"/>
                  </a:cubicBezTo>
                  <a:cubicBezTo>
                    <a:pt x="44" y="294"/>
                    <a:pt x="44" y="294"/>
                    <a:pt x="44" y="294"/>
                  </a:cubicBezTo>
                  <a:cubicBezTo>
                    <a:pt x="44" y="251"/>
                    <a:pt x="59" y="206"/>
                    <a:pt x="89" y="162"/>
                  </a:cubicBezTo>
                  <a:close/>
                  <a:moveTo>
                    <a:pt x="89" y="471"/>
                  </a:moveTo>
                  <a:lnTo>
                    <a:pt x="89" y="471"/>
                  </a:lnTo>
                  <a:cubicBezTo>
                    <a:pt x="59" y="427"/>
                    <a:pt x="44" y="383"/>
                    <a:pt x="44" y="339"/>
                  </a:cubicBezTo>
                  <a:cubicBezTo>
                    <a:pt x="207" y="339"/>
                    <a:pt x="207" y="339"/>
                    <a:pt x="207" y="339"/>
                  </a:cubicBezTo>
                  <a:cubicBezTo>
                    <a:pt x="207" y="368"/>
                    <a:pt x="207" y="412"/>
                    <a:pt x="207" y="442"/>
                  </a:cubicBezTo>
                  <a:cubicBezTo>
                    <a:pt x="177" y="457"/>
                    <a:pt x="133" y="457"/>
                    <a:pt x="89" y="471"/>
                  </a:cubicBezTo>
                  <a:close/>
                  <a:moveTo>
                    <a:pt x="118" y="501"/>
                  </a:moveTo>
                  <a:lnTo>
                    <a:pt x="118" y="501"/>
                  </a:lnTo>
                  <a:cubicBezTo>
                    <a:pt x="148" y="501"/>
                    <a:pt x="192" y="486"/>
                    <a:pt x="221" y="486"/>
                  </a:cubicBezTo>
                  <a:cubicBezTo>
                    <a:pt x="221" y="515"/>
                    <a:pt x="236" y="560"/>
                    <a:pt x="251" y="589"/>
                  </a:cubicBezTo>
                  <a:cubicBezTo>
                    <a:pt x="207" y="574"/>
                    <a:pt x="148" y="545"/>
                    <a:pt x="118" y="501"/>
                  </a:cubicBezTo>
                  <a:close/>
                  <a:moveTo>
                    <a:pt x="339" y="589"/>
                  </a:moveTo>
                  <a:lnTo>
                    <a:pt x="339" y="589"/>
                  </a:lnTo>
                  <a:lnTo>
                    <a:pt x="324" y="589"/>
                  </a:lnTo>
                  <a:cubicBezTo>
                    <a:pt x="310" y="589"/>
                    <a:pt x="310" y="589"/>
                    <a:pt x="295" y="589"/>
                  </a:cubicBezTo>
                  <a:cubicBezTo>
                    <a:pt x="280" y="560"/>
                    <a:pt x="265" y="515"/>
                    <a:pt x="265" y="471"/>
                  </a:cubicBezTo>
                  <a:cubicBezTo>
                    <a:pt x="280" y="471"/>
                    <a:pt x="295" y="471"/>
                    <a:pt x="324" y="471"/>
                  </a:cubicBezTo>
                  <a:cubicBezTo>
                    <a:pt x="339" y="471"/>
                    <a:pt x="354" y="471"/>
                    <a:pt x="383" y="471"/>
                  </a:cubicBezTo>
                  <a:cubicBezTo>
                    <a:pt x="369" y="515"/>
                    <a:pt x="354" y="560"/>
                    <a:pt x="339" y="589"/>
                  </a:cubicBezTo>
                  <a:close/>
                  <a:moveTo>
                    <a:pt x="383" y="589"/>
                  </a:moveTo>
                  <a:lnTo>
                    <a:pt x="383" y="589"/>
                  </a:lnTo>
                  <a:cubicBezTo>
                    <a:pt x="398" y="560"/>
                    <a:pt x="412" y="515"/>
                    <a:pt x="412" y="486"/>
                  </a:cubicBezTo>
                  <a:cubicBezTo>
                    <a:pt x="457" y="486"/>
                    <a:pt x="486" y="501"/>
                    <a:pt x="516" y="501"/>
                  </a:cubicBezTo>
                  <a:cubicBezTo>
                    <a:pt x="486" y="545"/>
                    <a:pt x="442" y="574"/>
                    <a:pt x="383" y="589"/>
                  </a:cubicBezTo>
                  <a:close/>
                  <a:moveTo>
                    <a:pt x="545" y="471"/>
                  </a:moveTo>
                  <a:lnTo>
                    <a:pt x="545" y="471"/>
                  </a:lnTo>
                  <a:cubicBezTo>
                    <a:pt x="516" y="457"/>
                    <a:pt x="471" y="457"/>
                    <a:pt x="427" y="442"/>
                  </a:cubicBezTo>
                  <a:cubicBezTo>
                    <a:pt x="427" y="412"/>
                    <a:pt x="442" y="368"/>
                    <a:pt x="442" y="339"/>
                  </a:cubicBezTo>
                  <a:cubicBezTo>
                    <a:pt x="589" y="339"/>
                    <a:pt x="589" y="339"/>
                    <a:pt x="589" y="339"/>
                  </a:cubicBezTo>
                  <a:cubicBezTo>
                    <a:pt x="589" y="383"/>
                    <a:pt x="574" y="427"/>
                    <a:pt x="545" y="471"/>
                  </a:cubicBezTo>
                  <a:close/>
                </a:path>
              </a:pathLst>
            </a:custGeom>
            <a:solidFill>
              <a:schemeClr val="tx2"/>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n-US" dirty="0">
                <a:solidFill>
                  <a:schemeClr val="bg1"/>
                </a:solidFill>
              </a:endParaRPr>
            </a:p>
          </p:txBody>
        </p:sp>
        <p:sp>
          <p:nvSpPr>
            <p:cNvPr id="7" name="Freeform 142"/>
            <p:cNvSpPr>
              <a:spLocks noChangeArrowheads="1"/>
            </p:cNvSpPr>
            <p:nvPr/>
          </p:nvSpPr>
          <p:spPr bwMode="auto">
            <a:xfrm>
              <a:off x="4842152" y="3130433"/>
              <a:ext cx="317749" cy="335080"/>
            </a:xfrm>
            <a:custGeom>
              <a:avLst/>
              <a:gdLst>
                <a:gd name="T0" fmla="*/ 191315 w 604"/>
                <a:gd name="T1" fmla="*/ 0 h 634"/>
                <a:gd name="T2" fmla="*/ 191315 w 604"/>
                <a:gd name="T3" fmla="*/ 0 h 634"/>
                <a:gd name="T4" fmla="*/ 26712 w 604"/>
                <a:gd name="T5" fmla="*/ 0 h 634"/>
                <a:gd name="T6" fmla="*/ 0 w 604"/>
                <a:gd name="T7" fmla="*/ 26830 h 634"/>
                <a:gd name="T8" fmla="*/ 0 w 604"/>
                <a:gd name="T9" fmla="*/ 154818 h 634"/>
                <a:gd name="T10" fmla="*/ 26712 w 604"/>
                <a:gd name="T11" fmla="*/ 187087 h 634"/>
                <a:gd name="T12" fmla="*/ 85189 w 604"/>
                <a:gd name="T13" fmla="*/ 187087 h 634"/>
                <a:gd name="T14" fmla="*/ 85189 w 604"/>
                <a:gd name="T15" fmla="*/ 213555 h 634"/>
                <a:gd name="T16" fmla="*/ 68946 w 604"/>
                <a:gd name="T17" fmla="*/ 213555 h 634"/>
                <a:gd name="T18" fmla="*/ 63892 w 604"/>
                <a:gd name="T19" fmla="*/ 218994 h 634"/>
                <a:gd name="T20" fmla="*/ 68946 w 604"/>
                <a:gd name="T21" fmla="*/ 229508 h 634"/>
                <a:gd name="T22" fmla="*/ 154135 w 604"/>
                <a:gd name="T23" fmla="*/ 229508 h 634"/>
                <a:gd name="T24" fmla="*/ 159189 w 604"/>
                <a:gd name="T25" fmla="*/ 218994 h 634"/>
                <a:gd name="T26" fmla="*/ 154135 w 604"/>
                <a:gd name="T27" fmla="*/ 213555 h 634"/>
                <a:gd name="T28" fmla="*/ 138252 w 604"/>
                <a:gd name="T29" fmla="*/ 213555 h 634"/>
                <a:gd name="T30" fmla="*/ 138252 w 604"/>
                <a:gd name="T31" fmla="*/ 187087 h 634"/>
                <a:gd name="T32" fmla="*/ 191315 w 604"/>
                <a:gd name="T33" fmla="*/ 187087 h 634"/>
                <a:gd name="T34" fmla="*/ 217666 w 604"/>
                <a:gd name="T35" fmla="*/ 154818 h 634"/>
                <a:gd name="T36" fmla="*/ 217666 w 604"/>
                <a:gd name="T37" fmla="*/ 26830 h 634"/>
                <a:gd name="T38" fmla="*/ 191315 w 604"/>
                <a:gd name="T39" fmla="*/ 0 h 634"/>
                <a:gd name="T40" fmla="*/ 127423 w 604"/>
                <a:gd name="T41" fmla="*/ 213555 h 634"/>
                <a:gd name="T42" fmla="*/ 127423 w 604"/>
                <a:gd name="T43" fmla="*/ 213555 h 634"/>
                <a:gd name="T44" fmla="*/ 95658 w 604"/>
                <a:gd name="T45" fmla="*/ 213555 h 634"/>
                <a:gd name="T46" fmla="*/ 95658 w 604"/>
                <a:gd name="T47" fmla="*/ 187087 h 634"/>
                <a:gd name="T48" fmla="*/ 127423 w 604"/>
                <a:gd name="T49" fmla="*/ 187087 h 634"/>
                <a:gd name="T50" fmla="*/ 127423 w 604"/>
                <a:gd name="T51" fmla="*/ 213555 h 634"/>
                <a:gd name="T52" fmla="*/ 201783 w 604"/>
                <a:gd name="T53" fmla="*/ 154818 h 634"/>
                <a:gd name="T54" fmla="*/ 201783 w 604"/>
                <a:gd name="T55" fmla="*/ 154818 h 634"/>
                <a:gd name="T56" fmla="*/ 191315 w 604"/>
                <a:gd name="T57" fmla="*/ 170772 h 634"/>
                <a:gd name="T58" fmla="*/ 26712 w 604"/>
                <a:gd name="T59" fmla="*/ 170772 h 634"/>
                <a:gd name="T60" fmla="*/ 10468 w 604"/>
                <a:gd name="T61" fmla="*/ 154818 h 634"/>
                <a:gd name="T62" fmla="*/ 10468 w 604"/>
                <a:gd name="T63" fmla="*/ 144304 h 634"/>
                <a:gd name="T64" fmla="*/ 201783 w 604"/>
                <a:gd name="T65" fmla="*/ 144304 h 634"/>
                <a:gd name="T66" fmla="*/ 201783 w 604"/>
                <a:gd name="T67" fmla="*/ 154818 h 634"/>
                <a:gd name="T68" fmla="*/ 201783 w 604"/>
                <a:gd name="T69" fmla="*/ 128351 h 634"/>
                <a:gd name="T70" fmla="*/ 201783 w 604"/>
                <a:gd name="T71" fmla="*/ 128351 h 634"/>
                <a:gd name="T72" fmla="*/ 10468 w 604"/>
                <a:gd name="T73" fmla="*/ 128351 h 634"/>
                <a:gd name="T74" fmla="*/ 10468 w 604"/>
                <a:gd name="T75" fmla="*/ 26830 h 634"/>
                <a:gd name="T76" fmla="*/ 26712 w 604"/>
                <a:gd name="T77" fmla="*/ 15953 h 634"/>
                <a:gd name="T78" fmla="*/ 191315 w 604"/>
                <a:gd name="T79" fmla="*/ 15953 h 634"/>
                <a:gd name="T80" fmla="*/ 201783 w 604"/>
                <a:gd name="T81" fmla="*/ 26830 h 634"/>
                <a:gd name="T82" fmla="*/ 201783 w 604"/>
                <a:gd name="T83" fmla="*/ 128351 h 63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04" h="634">
                  <a:moveTo>
                    <a:pt x="530" y="0"/>
                  </a:moveTo>
                  <a:lnTo>
                    <a:pt x="530" y="0"/>
                  </a:lnTo>
                  <a:cubicBezTo>
                    <a:pt x="74" y="0"/>
                    <a:pt x="74" y="0"/>
                    <a:pt x="74" y="0"/>
                  </a:cubicBezTo>
                  <a:cubicBezTo>
                    <a:pt x="29" y="0"/>
                    <a:pt x="0" y="30"/>
                    <a:pt x="0" y="74"/>
                  </a:cubicBezTo>
                  <a:cubicBezTo>
                    <a:pt x="0" y="427"/>
                    <a:pt x="0" y="427"/>
                    <a:pt x="0" y="427"/>
                  </a:cubicBezTo>
                  <a:cubicBezTo>
                    <a:pt x="0" y="471"/>
                    <a:pt x="29" y="516"/>
                    <a:pt x="74" y="516"/>
                  </a:cubicBezTo>
                  <a:cubicBezTo>
                    <a:pt x="236" y="516"/>
                    <a:pt x="236" y="516"/>
                    <a:pt x="236" y="516"/>
                  </a:cubicBezTo>
                  <a:cubicBezTo>
                    <a:pt x="236" y="589"/>
                    <a:pt x="236" y="589"/>
                    <a:pt x="236" y="589"/>
                  </a:cubicBezTo>
                  <a:cubicBezTo>
                    <a:pt x="191" y="589"/>
                    <a:pt x="191" y="589"/>
                    <a:pt x="191" y="589"/>
                  </a:cubicBezTo>
                  <a:cubicBezTo>
                    <a:pt x="177" y="589"/>
                    <a:pt x="177" y="604"/>
                    <a:pt x="177" y="604"/>
                  </a:cubicBezTo>
                  <a:cubicBezTo>
                    <a:pt x="177" y="619"/>
                    <a:pt x="177" y="633"/>
                    <a:pt x="191" y="633"/>
                  </a:cubicBezTo>
                  <a:cubicBezTo>
                    <a:pt x="427" y="633"/>
                    <a:pt x="427" y="633"/>
                    <a:pt x="427" y="633"/>
                  </a:cubicBezTo>
                  <a:cubicBezTo>
                    <a:pt x="441" y="633"/>
                    <a:pt x="441" y="619"/>
                    <a:pt x="441" y="604"/>
                  </a:cubicBezTo>
                  <a:cubicBezTo>
                    <a:pt x="441" y="604"/>
                    <a:pt x="441" y="589"/>
                    <a:pt x="427" y="589"/>
                  </a:cubicBezTo>
                  <a:cubicBezTo>
                    <a:pt x="383" y="589"/>
                    <a:pt x="383" y="589"/>
                    <a:pt x="383" y="589"/>
                  </a:cubicBezTo>
                  <a:cubicBezTo>
                    <a:pt x="383" y="516"/>
                    <a:pt x="383" y="516"/>
                    <a:pt x="383" y="516"/>
                  </a:cubicBezTo>
                  <a:cubicBezTo>
                    <a:pt x="530" y="516"/>
                    <a:pt x="530" y="516"/>
                    <a:pt x="530" y="516"/>
                  </a:cubicBezTo>
                  <a:cubicBezTo>
                    <a:pt x="574" y="516"/>
                    <a:pt x="603" y="471"/>
                    <a:pt x="603" y="427"/>
                  </a:cubicBezTo>
                  <a:cubicBezTo>
                    <a:pt x="603" y="74"/>
                    <a:pt x="603" y="74"/>
                    <a:pt x="603" y="74"/>
                  </a:cubicBezTo>
                  <a:cubicBezTo>
                    <a:pt x="603" y="30"/>
                    <a:pt x="574" y="0"/>
                    <a:pt x="530" y="0"/>
                  </a:cubicBezTo>
                  <a:close/>
                  <a:moveTo>
                    <a:pt x="353" y="589"/>
                  </a:moveTo>
                  <a:lnTo>
                    <a:pt x="353" y="589"/>
                  </a:lnTo>
                  <a:cubicBezTo>
                    <a:pt x="265" y="589"/>
                    <a:pt x="265" y="589"/>
                    <a:pt x="265" y="589"/>
                  </a:cubicBezTo>
                  <a:cubicBezTo>
                    <a:pt x="265" y="516"/>
                    <a:pt x="265" y="516"/>
                    <a:pt x="265" y="516"/>
                  </a:cubicBezTo>
                  <a:cubicBezTo>
                    <a:pt x="353" y="516"/>
                    <a:pt x="353" y="516"/>
                    <a:pt x="353" y="516"/>
                  </a:cubicBezTo>
                  <a:lnTo>
                    <a:pt x="353" y="589"/>
                  </a:lnTo>
                  <a:close/>
                  <a:moveTo>
                    <a:pt x="559" y="427"/>
                  </a:moveTo>
                  <a:lnTo>
                    <a:pt x="559" y="427"/>
                  </a:lnTo>
                  <a:cubicBezTo>
                    <a:pt x="559" y="457"/>
                    <a:pt x="545" y="471"/>
                    <a:pt x="530" y="471"/>
                  </a:cubicBezTo>
                  <a:cubicBezTo>
                    <a:pt x="74" y="471"/>
                    <a:pt x="74" y="471"/>
                    <a:pt x="74" y="471"/>
                  </a:cubicBezTo>
                  <a:cubicBezTo>
                    <a:pt x="59" y="471"/>
                    <a:pt x="29" y="457"/>
                    <a:pt x="29" y="427"/>
                  </a:cubicBezTo>
                  <a:cubicBezTo>
                    <a:pt x="29" y="398"/>
                    <a:pt x="29" y="398"/>
                    <a:pt x="29" y="398"/>
                  </a:cubicBezTo>
                  <a:cubicBezTo>
                    <a:pt x="559" y="398"/>
                    <a:pt x="559" y="398"/>
                    <a:pt x="559" y="398"/>
                  </a:cubicBezTo>
                  <a:lnTo>
                    <a:pt x="559" y="427"/>
                  </a:lnTo>
                  <a:close/>
                  <a:moveTo>
                    <a:pt x="559" y="354"/>
                  </a:moveTo>
                  <a:lnTo>
                    <a:pt x="559" y="354"/>
                  </a:lnTo>
                  <a:cubicBezTo>
                    <a:pt x="29" y="354"/>
                    <a:pt x="29" y="354"/>
                    <a:pt x="29" y="354"/>
                  </a:cubicBezTo>
                  <a:cubicBezTo>
                    <a:pt x="29" y="74"/>
                    <a:pt x="29" y="74"/>
                    <a:pt x="29" y="74"/>
                  </a:cubicBezTo>
                  <a:cubicBezTo>
                    <a:pt x="29" y="59"/>
                    <a:pt x="59" y="44"/>
                    <a:pt x="74" y="44"/>
                  </a:cubicBezTo>
                  <a:cubicBezTo>
                    <a:pt x="530" y="44"/>
                    <a:pt x="530" y="44"/>
                    <a:pt x="530" y="44"/>
                  </a:cubicBezTo>
                  <a:cubicBezTo>
                    <a:pt x="545" y="44"/>
                    <a:pt x="559" y="59"/>
                    <a:pt x="559" y="74"/>
                  </a:cubicBezTo>
                  <a:lnTo>
                    <a:pt x="559" y="354"/>
                  </a:lnTo>
                  <a:close/>
                </a:path>
              </a:pathLst>
            </a:custGeom>
            <a:solidFill>
              <a:schemeClr val="tx2"/>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n-US" dirty="0">
                <a:solidFill>
                  <a:schemeClr val="bg1"/>
                </a:solidFill>
              </a:endParaRPr>
            </a:p>
          </p:txBody>
        </p:sp>
        <p:sp>
          <p:nvSpPr>
            <p:cNvPr id="8" name="Freeform 143"/>
            <p:cNvSpPr>
              <a:spLocks noChangeArrowheads="1"/>
            </p:cNvSpPr>
            <p:nvPr/>
          </p:nvSpPr>
          <p:spPr bwMode="auto">
            <a:xfrm>
              <a:off x="3551256" y="2566604"/>
              <a:ext cx="231091" cy="335080"/>
            </a:xfrm>
            <a:custGeom>
              <a:avLst/>
              <a:gdLst>
                <a:gd name="T0" fmla="*/ 132018 w 442"/>
                <a:gd name="T1" fmla="*/ 0 h 634"/>
                <a:gd name="T2" fmla="*/ 132018 w 442"/>
                <a:gd name="T3" fmla="*/ 0 h 634"/>
                <a:gd name="T4" fmla="*/ 26188 w 442"/>
                <a:gd name="T5" fmla="*/ 0 h 634"/>
                <a:gd name="T6" fmla="*/ 0 w 442"/>
                <a:gd name="T7" fmla="*/ 26830 h 634"/>
                <a:gd name="T8" fmla="*/ 0 w 442"/>
                <a:gd name="T9" fmla="*/ 197602 h 634"/>
                <a:gd name="T10" fmla="*/ 26188 w 442"/>
                <a:gd name="T11" fmla="*/ 229508 h 634"/>
                <a:gd name="T12" fmla="*/ 132018 w 442"/>
                <a:gd name="T13" fmla="*/ 229508 h 634"/>
                <a:gd name="T14" fmla="*/ 158206 w 442"/>
                <a:gd name="T15" fmla="*/ 197602 h 634"/>
                <a:gd name="T16" fmla="*/ 158206 w 442"/>
                <a:gd name="T17" fmla="*/ 26830 h 634"/>
                <a:gd name="T18" fmla="*/ 132018 w 442"/>
                <a:gd name="T19" fmla="*/ 0 h 634"/>
                <a:gd name="T20" fmla="*/ 147803 w 442"/>
                <a:gd name="T21" fmla="*/ 197602 h 634"/>
                <a:gd name="T22" fmla="*/ 147803 w 442"/>
                <a:gd name="T23" fmla="*/ 197602 h 634"/>
                <a:gd name="T24" fmla="*/ 132018 w 442"/>
                <a:gd name="T25" fmla="*/ 213555 h 634"/>
                <a:gd name="T26" fmla="*/ 26188 w 442"/>
                <a:gd name="T27" fmla="*/ 213555 h 634"/>
                <a:gd name="T28" fmla="*/ 10404 w 442"/>
                <a:gd name="T29" fmla="*/ 197602 h 634"/>
                <a:gd name="T30" fmla="*/ 10404 w 442"/>
                <a:gd name="T31" fmla="*/ 176210 h 634"/>
                <a:gd name="T32" fmla="*/ 147803 w 442"/>
                <a:gd name="T33" fmla="*/ 176210 h 634"/>
                <a:gd name="T34" fmla="*/ 147803 w 442"/>
                <a:gd name="T35" fmla="*/ 197602 h 634"/>
                <a:gd name="T36" fmla="*/ 147803 w 442"/>
                <a:gd name="T37" fmla="*/ 165696 h 634"/>
                <a:gd name="T38" fmla="*/ 147803 w 442"/>
                <a:gd name="T39" fmla="*/ 165696 h 634"/>
                <a:gd name="T40" fmla="*/ 10404 w 442"/>
                <a:gd name="T41" fmla="*/ 165696 h 634"/>
                <a:gd name="T42" fmla="*/ 10404 w 442"/>
                <a:gd name="T43" fmla="*/ 48222 h 634"/>
                <a:gd name="T44" fmla="*/ 147803 w 442"/>
                <a:gd name="T45" fmla="*/ 48222 h 634"/>
                <a:gd name="T46" fmla="*/ 147803 w 442"/>
                <a:gd name="T47" fmla="*/ 165696 h 634"/>
                <a:gd name="T48" fmla="*/ 147803 w 442"/>
                <a:gd name="T49" fmla="*/ 37345 h 634"/>
                <a:gd name="T50" fmla="*/ 147803 w 442"/>
                <a:gd name="T51" fmla="*/ 37345 h 634"/>
                <a:gd name="T52" fmla="*/ 10404 w 442"/>
                <a:gd name="T53" fmla="*/ 37345 h 634"/>
                <a:gd name="T54" fmla="*/ 10404 w 442"/>
                <a:gd name="T55" fmla="*/ 26830 h 634"/>
                <a:gd name="T56" fmla="*/ 26188 w 442"/>
                <a:gd name="T57" fmla="*/ 15953 h 634"/>
                <a:gd name="T58" fmla="*/ 132018 w 442"/>
                <a:gd name="T59" fmla="*/ 15953 h 634"/>
                <a:gd name="T60" fmla="*/ 147803 w 442"/>
                <a:gd name="T61" fmla="*/ 26830 h 634"/>
                <a:gd name="T62" fmla="*/ 147803 w 442"/>
                <a:gd name="T63" fmla="*/ 37345 h 634"/>
                <a:gd name="T64" fmla="*/ 79283 w 442"/>
                <a:gd name="T65" fmla="*/ 208117 h 634"/>
                <a:gd name="T66" fmla="*/ 79283 w 442"/>
                <a:gd name="T67" fmla="*/ 208117 h 634"/>
                <a:gd name="T68" fmla="*/ 89686 w 442"/>
                <a:gd name="T69" fmla="*/ 197602 h 634"/>
                <a:gd name="T70" fmla="*/ 79283 w 442"/>
                <a:gd name="T71" fmla="*/ 187087 h 634"/>
                <a:gd name="T72" fmla="*/ 68520 w 442"/>
                <a:gd name="T73" fmla="*/ 197602 h 634"/>
                <a:gd name="T74" fmla="*/ 79283 w 442"/>
                <a:gd name="T75" fmla="*/ 208117 h 6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42" h="634">
                  <a:moveTo>
                    <a:pt x="368" y="0"/>
                  </a:moveTo>
                  <a:lnTo>
                    <a:pt x="368" y="0"/>
                  </a:lnTo>
                  <a:cubicBezTo>
                    <a:pt x="73" y="0"/>
                    <a:pt x="73" y="0"/>
                    <a:pt x="73" y="0"/>
                  </a:cubicBezTo>
                  <a:cubicBezTo>
                    <a:pt x="29" y="0"/>
                    <a:pt x="0" y="30"/>
                    <a:pt x="0" y="74"/>
                  </a:cubicBezTo>
                  <a:cubicBezTo>
                    <a:pt x="0" y="545"/>
                    <a:pt x="0" y="545"/>
                    <a:pt x="0" y="545"/>
                  </a:cubicBezTo>
                  <a:cubicBezTo>
                    <a:pt x="0" y="589"/>
                    <a:pt x="29" y="633"/>
                    <a:pt x="73" y="633"/>
                  </a:cubicBezTo>
                  <a:cubicBezTo>
                    <a:pt x="368" y="633"/>
                    <a:pt x="368" y="633"/>
                    <a:pt x="368" y="633"/>
                  </a:cubicBezTo>
                  <a:cubicBezTo>
                    <a:pt x="412" y="633"/>
                    <a:pt x="441" y="589"/>
                    <a:pt x="441" y="545"/>
                  </a:cubicBezTo>
                  <a:cubicBezTo>
                    <a:pt x="441" y="74"/>
                    <a:pt x="441" y="74"/>
                    <a:pt x="441" y="74"/>
                  </a:cubicBezTo>
                  <a:cubicBezTo>
                    <a:pt x="441" y="30"/>
                    <a:pt x="412" y="0"/>
                    <a:pt x="368" y="0"/>
                  </a:cubicBezTo>
                  <a:close/>
                  <a:moveTo>
                    <a:pt x="412" y="545"/>
                  </a:moveTo>
                  <a:lnTo>
                    <a:pt x="412" y="545"/>
                  </a:lnTo>
                  <a:cubicBezTo>
                    <a:pt x="412" y="574"/>
                    <a:pt x="382" y="589"/>
                    <a:pt x="368" y="589"/>
                  </a:cubicBezTo>
                  <a:cubicBezTo>
                    <a:pt x="73" y="589"/>
                    <a:pt x="73" y="589"/>
                    <a:pt x="73" y="589"/>
                  </a:cubicBezTo>
                  <a:cubicBezTo>
                    <a:pt x="59" y="589"/>
                    <a:pt x="29" y="574"/>
                    <a:pt x="29" y="545"/>
                  </a:cubicBezTo>
                  <a:cubicBezTo>
                    <a:pt x="29" y="486"/>
                    <a:pt x="29" y="486"/>
                    <a:pt x="29" y="486"/>
                  </a:cubicBezTo>
                  <a:cubicBezTo>
                    <a:pt x="412" y="486"/>
                    <a:pt x="412" y="486"/>
                    <a:pt x="412" y="486"/>
                  </a:cubicBezTo>
                  <a:lnTo>
                    <a:pt x="412" y="545"/>
                  </a:lnTo>
                  <a:close/>
                  <a:moveTo>
                    <a:pt x="412" y="457"/>
                  </a:moveTo>
                  <a:lnTo>
                    <a:pt x="412" y="457"/>
                  </a:lnTo>
                  <a:cubicBezTo>
                    <a:pt x="29" y="457"/>
                    <a:pt x="29" y="457"/>
                    <a:pt x="29" y="457"/>
                  </a:cubicBezTo>
                  <a:cubicBezTo>
                    <a:pt x="29" y="133"/>
                    <a:pt x="29" y="133"/>
                    <a:pt x="29" y="133"/>
                  </a:cubicBezTo>
                  <a:cubicBezTo>
                    <a:pt x="412" y="133"/>
                    <a:pt x="412" y="133"/>
                    <a:pt x="412" y="133"/>
                  </a:cubicBezTo>
                  <a:lnTo>
                    <a:pt x="412" y="457"/>
                  </a:lnTo>
                  <a:close/>
                  <a:moveTo>
                    <a:pt x="412" y="103"/>
                  </a:moveTo>
                  <a:lnTo>
                    <a:pt x="412" y="103"/>
                  </a:lnTo>
                  <a:cubicBezTo>
                    <a:pt x="29" y="103"/>
                    <a:pt x="29" y="103"/>
                    <a:pt x="29" y="103"/>
                  </a:cubicBezTo>
                  <a:cubicBezTo>
                    <a:pt x="29" y="74"/>
                    <a:pt x="29" y="74"/>
                    <a:pt x="29" y="74"/>
                  </a:cubicBezTo>
                  <a:cubicBezTo>
                    <a:pt x="29" y="59"/>
                    <a:pt x="59" y="44"/>
                    <a:pt x="73" y="44"/>
                  </a:cubicBezTo>
                  <a:cubicBezTo>
                    <a:pt x="368" y="44"/>
                    <a:pt x="368" y="44"/>
                    <a:pt x="368" y="44"/>
                  </a:cubicBezTo>
                  <a:cubicBezTo>
                    <a:pt x="382" y="44"/>
                    <a:pt x="412" y="59"/>
                    <a:pt x="412" y="74"/>
                  </a:cubicBezTo>
                  <a:lnTo>
                    <a:pt x="412" y="103"/>
                  </a:lnTo>
                  <a:close/>
                  <a:moveTo>
                    <a:pt x="221" y="574"/>
                  </a:moveTo>
                  <a:lnTo>
                    <a:pt x="221" y="574"/>
                  </a:lnTo>
                  <a:cubicBezTo>
                    <a:pt x="235" y="574"/>
                    <a:pt x="250" y="560"/>
                    <a:pt x="250" y="545"/>
                  </a:cubicBezTo>
                  <a:cubicBezTo>
                    <a:pt x="250" y="530"/>
                    <a:pt x="235" y="516"/>
                    <a:pt x="221" y="516"/>
                  </a:cubicBezTo>
                  <a:cubicBezTo>
                    <a:pt x="206" y="516"/>
                    <a:pt x="191" y="530"/>
                    <a:pt x="191" y="545"/>
                  </a:cubicBezTo>
                  <a:cubicBezTo>
                    <a:pt x="191" y="560"/>
                    <a:pt x="206" y="574"/>
                    <a:pt x="221" y="574"/>
                  </a:cubicBezTo>
                  <a:close/>
                </a:path>
              </a:pathLst>
            </a:custGeom>
            <a:solidFill>
              <a:schemeClr val="tx2"/>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n-US" dirty="0">
                <a:solidFill>
                  <a:schemeClr val="bg1"/>
                </a:solidFill>
              </a:endParaRPr>
            </a:p>
          </p:txBody>
        </p:sp>
      </p:grpSp>
      <p:sp>
        <p:nvSpPr>
          <p:cNvPr id="38" name="Title 37"/>
          <p:cNvSpPr>
            <a:spLocks noGrp="1"/>
          </p:cNvSpPr>
          <p:nvPr>
            <p:ph type="ctrTitle"/>
          </p:nvPr>
        </p:nvSpPr>
        <p:spPr>
          <a:xfrm>
            <a:off x="923856" y="579507"/>
            <a:ext cx="7030867" cy="665285"/>
          </a:xfrm>
        </p:spPr>
        <p:txBody>
          <a:bodyPr/>
          <a:lstStyle/>
          <a:p>
            <a:r>
              <a:rPr lang="id-ID" dirty="0">
                <a:solidFill>
                  <a:schemeClr val="tx1">
                    <a:lumMod val="75000"/>
                    <a:lumOff val="25000"/>
                  </a:schemeClr>
                </a:solidFill>
              </a:rPr>
              <a:t>BUSINESS STEP</a:t>
            </a:r>
          </a:p>
        </p:txBody>
      </p:sp>
      <p:sp>
        <p:nvSpPr>
          <p:cNvPr id="39" name="Text Placeholder 38"/>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45" name="TextBox 44"/>
          <p:cNvSpPr txBox="1"/>
          <p:nvPr/>
        </p:nvSpPr>
        <p:spPr>
          <a:xfrm>
            <a:off x="6161745" y="1717370"/>
            <a:ext cx="1030561" cy="830997"/>
          </a:xfrm>
          <a:prstGeom prst="rect">
            <a:avLst/>
          </a:prstGeom>
          <a:noFill/>
        </p:spPr>
        <p:txBody>
          <a:bodyPr wrap="square" rtlCol="0">
            <a:spAutoFit/>
          </a:bodyPr>
          <a:lstStyle/>
          <a:p>
            <a:pPr algn="ctr"/>
            <a:r>
              <a:rPr lang="id-ID" sz="4800" b="1" spc="-151" dirty="0">
                <a:solidFill>
                  <a:schemeClr val="bg1"/>
                </a:solidFill>
              </a:rPr>
              <a:t>01</a:t>
            </a:r>
          </a:p>
        </p:txBody>
      </p:sp>
      <p:sp>
        <p:nvSpPr>
          <p:cNvPr id="49" name="TextBox 48"/>
          <p:cNvSpPr txBox="1"/>
          <p:nvPr/>
        </p:nvSpPr>
        <p:spPr>
          <a:xfrm>
            <a:off x="7192305" y="1817315"/>
            <a:ext cx="1824846" cy="307777"/>
          </a:xfrm>
          <a:prstGeom prst="rect">
            <a:avLst/>
          </a:prstGeom>
          <a:noFill/>
        </p:spPr>
        <p:txBody>
          <a:bodyPr wrap="square" rtlCol="0">
            <a:spAutoFit/>
          </a:bodyPr>
          <a:lstStyle/>
          <a:p>
            <a:r>
              <a:rPr lang="id-ID" sz="1400" dirty="0">
                <a:solidFill>
                  <a:schemeClr val="bg1"/>
                </a:solidFill>
                <a:cs typeface="Arial"/>
              </a:rPr>
              <a:t>Process 1</a:t>
            </a:r>
            <a:endParaRPr lang="en-US" sz="2400" dirty="0">
              <a:solidFill>
                <a:schemeClr val="bg1"/>
              </a:solidFill>
              <a:cs typeface="Arial"/>
            </a:endParaRPr>
          </a:p>
        </p:txBody>
      </p:sp>
      <p:sp>
        <p:nvSpPr>
          <p:cNvPr id="50" name="Rectangle 49"/>
          <p:cNvSpPr/>
          <p:nvPr/>
        </p:nvSpPr>
        <p:spPr>
          <a:xfrm>
            <a:off x="7192308" y="2068068"/>
            <a:ext cx="3625748" cy="464935"/>
          </a:xfrm>
          <a:prstGeom prst="rect">
            <a:avLst/>
          </a:prstGeom>
        </p:spPr>
        <p:txBody>
          <a:bodyPr wrap="square">
            <a:spAutoFit/>
          </a:bodyPr>
          <a:lstStyle/>
          <a:p>
            <a:pPr>
              <a:lnSpc>
                <a:spcPct val="114000"/>
              </a:lnSpc>
              <a:spcBef>
                <a:spcPts val="3700"/>
              </a:spcBef>
              <a:defRPr/>
            </a:pPr>
            <a:r>
              <a:rPr lang="id-ID" sz="1050" dirty="0">
                <a:solidFill>
                  <a:schemeClr val="bg1"/>
                </a:solidFill>
                <a:cs typeface="Calibri"/>
              </a:rPr>
              <a:t>Ut wisi enim ad minim veniam, quis nostrud exerci tation ullamcorper nibh euismod tincidunt</a:t>
            </a:r>
          </a:p>
        </p:txBody>
      </p:sp>
      <p:sp>
        <p:nvSpPr>
          <p:cNvPr id="51" name="TextBox 50"/>
          <p:cNvSpPr txBox="1"/>
          <p:nvPr/>
        </p:nvSpPr>
        <p:spPr>
          <a:xfrm>
            <a:off x="6161745" y="2581802"/>
            <a:ext cx="1030561" cy="830997"/>
          </a:xfrm>
          <a:prstGeom prst="rect">
            <a:avLst/>
          </a:prstGeom>
          <a:noFill/>
        </p:spPr>
        <p:txBody>
          <a:bodyPr wrap="square" rtlCol="0">
            <a:spAutoFit/>
          </a:bodyPr>
          <a:lstStyle/>
          <a:p>
            <a:pPr algn="ctr"/>
            <a:r>
              <a:rPr lang="id-ID" sz="4800" b="1" spc="-151" dirty="0">
                <a:solidFill>
                  <a:schemeClr val="bg1"/>
                </a:solidFill>
              </a:rPr>
              <a:t>02</a:t>
            </a:r>
          </a:p>
        </p:txBody>
      </p:sp>
      <p:sp>
        <p:nvSpPr>
          <p:cNvPr id="52" name="TextBox 51"/>
          <p:cNvSpPr txBox="1"/>
          <p:nvPr/>
        </p:nvSpPr>
        <p:spPr>
          <a:xfrm>
            <a:off x="7192305" y="2681747"/>
            <a:ext cx="1824846" cy="307777"/>
          </a:xfrm>
          <a:prstGeom prst="rect">
            <a:avLst/>
          </a:prstGeom>
          <a:noFill/>
        </p:spPr>
        <p:txBody>
          <a:bodyPr wrap="square" rtlCol="0">
            <a:spAutoFit/>
          </a:bodyPr>
          <a:lstStyle/>
          <a:p>
            <a:r>
              <a:rPr lang="id-ID" sz="1400" dirty="0">
                <a:solidFill>
                  <a:schemeClr val="bg1"/>
                </a:solidFill>
                <a:cs typeface="Arial"/>
              </a:rPr>
              <a:t>Process 2</a:t>
            </a:r>
            <a:endParaRPr lang="en-US" sz="2400" dirty="0">
              <a:solidFill>
                <a:schemeClr val="bg1"/>
              </a:solidFill>
              <a:cs typeface="Arial"/>
            </a:endParaRPr>
          </a:p>
        </p:txBody>
      </p:sp>
      <p:sp>
        <p:nvSpPr>
          <p:cNvPr id="53" name="Rectangle 52"/>
          <p:cNvSpPr/>
          <p:nvPr/>
        </p:nvSpPr>
        <p:spPr>
          <a:xfrm>
            <a:off x="7192308" y="2932500"/>
            <a:ext cx="3625748" cy="464935"/>
          </a:xfrm>
          <a:prstGeom prst="rect">
            <a:avLst/>
          </a:prstGeom>
        </p:spPr>
        <p:txBody>
          <a:bodyPr wrap="square">
            <a:spAutoFit/>
          </a:bodyPr>
          <a:lstStyle/>
          <a:p>
            <a:pPr>
              <a:lnSpc>
                <a:spcPct val="114000"/>
              </a:lnSpc>
              <a:spcBef>
                <a:spcPts val="3700"/>
              </a:spcBef>
              <a:defRPr/>
            </a:pPr>
            <a:r>
              <a:rPr lang="id-ID" sz="1050" dirty="0">
                <a:solidFill>
                  <a:schemeClr val="bg1"/>
                </a:solidFill>
                <a:cs typeface="Calibri"/>
              </a:rPr>
              <a:t>Ut wisi enim ad minim veniam, quis nostrud exerci tation ullamcorper nibh euismod tincidunt</a:t>
            </a:r>
          </a:p>
        </p:txBody>
      </p:sp>
      <p:sp>
        <p:nvSpPr>
          <p:cNvPr id="54" name="TextBox 53"/>
          <p:cNvSpPr txBox="1"/>
          <p:nvPr/>
        </p:nvSpPr>
        <p:spPr>
          <a:xfrm>
            <a:off x="6175145" y="3392181"/>
            <a:ext cx="1030561" cy="830997"/>
          </a:xfrm>
          <a:prstGeom prst="rect">
            <a:avLst/>
          </a:prstGeom>
          <a:noFill/>
        </p:spPr>
        <p:txBody>
          <a:bodyPr wrap="square" rtlCol="0">
            <a:spAutoFit/>
          </a:bodyPr>
          <a:lstStyle/>
          <a:p>
            <a:pPr algn="ctr"/>
            <a:r>
              <a:rPr lang="id-ID" sz="4800" b="1" spc="-151" dirty="0">
                <a:solidFill>
                  <a:schemeClr val="bg1"/>
                </a:solidFill>
              </a:rPr>
              <a:t>03</a:t>
            </a:r>
          </a:p>
        </p:txBody>
      </p:sp>
      <p:sp>
        <p:nvSpPr>
          <p:cNvPr id="55" name="TextBox 54"/>
          <p:cNvSpPr txBox="1"/>
          <p:nvPr/>
        </p:nvSpPr>
        <p:spPr>
          <a:xfrm>
            <a:off x="7205705" y="3492125"/>
            <a:ext cx="1824846" cy="307777"/>
          </a:xfrm>
          <a:prstGeom prst="rect">
            <a:avLst/>
          </a:prstGeom>
          <a:noFill/>
        </p:spPr>
        <p:txBody>
          <a:bodyPr wrap="square" rtlCol="0">
            <a:spAutoFit/>
          </a:bodyPr>
          <a:lstStyle/>
          <a:p>
            <a:r>
              <a:rPr lang="id-ID" sz="1400" dirty="0">
                <a:solidFill>
                  <a:schemeClr val="bg1"/>
                </a:solidFill>
                <a:cs typeface="Arial"/>
              </a:rPr>
              <a:t>Process 3</a:t>
            </a:r>
            <a:endParaRPr lang="en-US" sz="2400" dirty="0">
              <a:solidFill>
                <a:schemeClr val="bg1"/>
              </a:solidFill>
              <a:cs typeface="Arial"/>
            </a:endParaRPr>
          </a:p>
        </p:txBody>
      </p:sp>
      <p:sp>
        <p:nvSpPr>
          <p:cNvPr id="56" name="Rectangle 55"/>
          <p:cNvSpPr/>
          <p:nvPr/>
        </p:nvSpPr>
        <p:spPr>
          <a:xfrm>
            <a:off x="7205708" y="3742878"/>
            <a:ext cx="3625748" cy="464935"/>
          </a:xfrm>
          <a:prstGeom prst="rect">
            <a:avLst/>
          </a:prstGeom>
        </p:spPr>
        <p:txBody>
          <a:bodyPr wrap="square">
            <a:spAutoFit/>
          </a:bodyPr>
          <a:lstStyle/>
          <a:p>
            <a:pPr>
              <a:lnSpc>
                <a:spcPct val="114000"/>
              </a:lnSpc>
              <a:spcBef>
                <a:spcPts val="3700"/>
              </a:spcBef>
              <a:defRPr/>
            </a:pPr>
            <a:r>
              <a:rPr lang="id-ID" sz="1050" dirty="0">
                <a:solidFill>
                  <a:schemeClr val="bg1"/>
                </a:solidFill>
                <a:cs typeface="Calibri"/>
              </a:rPr>
              <a:t>Ut wisi enim ad minim veniam, quis nostrud exerci tation ullamcorper nibh euismod tincidunt</a:t>
            </a:r>
          </a:p>
        </p:txBody>
      </p:sp>
      <p:sp>
        <p:nvSpPr>
          <p:cNvPr id="57" name="TextBox 56"/>
          <p:cNvSpPr txBox="1"/>
          <p:nvPr/>
        </p:nvSpPr>
        <p:spPr>
          <a:xfrm>
            <a:off x="6175145" y="4256613"/>
            <a:ext cx="1030561" cy="830997"/>
          </a:xfrm>
          <a:prstGeom prst="rect">
            <a:avLst/>
          </a:prstGeom>
          <a:noFill/>
        </p:spPr>
        <p:txBody>
          <a:bodyPr wrap="square" rtlCol="0">
            <a:spAutoFit/>
          </a:bodyPr>
          <a:lstStyle/>
          <a:p>
            <a:pPr algn="ctr"/>
            <a:r>
              <a:rPr lang="id-ID" sz="4800" b="1" spc="-151" dirty="0">
                <a:solidFill>
                  <a:schemeClr val="bg1"/>
                </a:solidFill>
              </a:rPr>
              <a:t>04</a:t>
            </a:r>
          </a:p>
        </p:txBody>
      </p:sp>
      <p:sp>
        <p:nvSpPr>
          <p:cNvPr id="58" name="TextBox 57"/>
          <p:cNvSpPr txBox="1"/>
          <p:nvPr/>
        </p:nvSpPr>
        <p:spPr>
          <a:xfrm>
            <a:off x="7205705" y="4356557"/>
            <a:ext cx="1824846" cy="307777"/>
          </a:xfrm>
          <a:prstGeom prst="rect">
            <a:avLst/>
          </a:prstGeom>
          <a:noFill/>
        </p:spPr>
        <p:txBody>
          <a:bodyPr wrap="square" rtlCol="0">
            <a:spAutoFit/>
          </a:bodyPr>
          <a:lstStyle/>
          <a:p>
            <a:r>
              <a:rPr lang="id-ID" sz="1400" dirty="0">
                <a:solidFill>
                  <a:schemeClr val="bg1"/>
                </a:solidFill>
                <a:cs typeface="Arial"/>
              </a:rPr>
              <a:t>Process 4</a:t>
            </a:r>
            <a:endParaRPr lang="en-US" sz="2400" dirty="0">
              <a:solidFill>
                <a:schemeClr val="bg1"/>
              </a:solidFill>
              <a:cs typeface="Arial"/>
            </a:endParaRPr>
          </a:p>
        </p:txBody>
      </p:sp>
      <p:sp>
        <p:nvSpPr>
          <p:cNvPr id="59" name="Rectangle 58"/>
          <p:cNvSpPr/>
          <p:nvPr/>
        </p:nvSpPr>
        <p:spPr>
          <a:xfrm>
            <a:off x="7205708" y="4607310"/>
            <a:ext cx="3625748" cy="464935"/>
          </a:xfrm>
          <a:prstGeom prst="rect">
            <a:avLst/>
          </a:prstGeom>
        </p:spPr>
        <p:txBody>
          <a:bodyPr wrap="square">
            <a:spAutoFit/>
          </a:bodyPr>
          <a:lstStyle/>
          <a:p>
            <a:pPr>
              <a:lnSpc>
                <a:spcPct val="114000"/>
              </a:lnSpc>
              <a:spcBef>
                <a:spcPts val="3700"/>
              </a:spcBef>
              <a:defRPr/>
            </a:pPr>
            <a:r>
              <a:rPr lang="id-ID" sz="1050" dirty="0">
                <a:solidFill>
                  <a:schemeClr val="bg1"/>
                </a:solidFill>
                <a:cs typeface="Calibri"/>
              </a:rPr>
              <a:t>Ut wisi enim ad minim veniam, quis nostrud exerci tation ullamcorper nibh euismod tincidunt</a:t>
            </a:r>
          </a:p>
        </p:txBody>
      </p:sp>
      <p:sp>
        <p:nvSpPr>
          <p:cNvPr id="60" name="TextBox 59"/>
          <p:cNvSpPr txBox="1"/>
          <p:nvPr/>
        </p:nvSpPr>
        <p:spPr>
          <a:xfrm>
            <a:off x="6188545" y="5090838"/>
            <a:ext cx="1030561" cy="830997"/>
          </a:xfrm>
          <a:prstGeom prst="rect">
            <a:avLst/>
          </a:prstGeom>
          <a:noFill/>
        </p:spPr>
        <p:txBody>
          <a:bodyPr wrap="square" rtlCol="0">
            <a:spAutoFit/>
          </a:bodyPr>
          <a:lstStyle/>
          <a:p>
            <a:pPr algn="ctr"/>
            <a:r>
              <a:rPr lang="id-ID" sz="4800" b="1" spc="-151" dirty="0">
                <a:solidFill>
                  <a:schemeClr val="bg1"/>
                </a:solidFill>
              </a:rPr>
              <a:t>05</a:t>
            </a:r>
          </a:p>
        </p:txBody>
      </p:sp>
      <p:sp>
        <p:nvSpPr>
          <p:cNvPr id="61" name="TextBox 60"/>
          <p:cNvSpPr txBox="1"/>
          <p:nvPr/>
        </p:nvSpPr>
        <p:spPr>
          <a:xfrm>
            <a:off x="7219105" y="5190783"/>
            <a:ext cx="1824846" cy="307777"/>
          </a:xfrm>
          <a:prstGeom prst="rect">
            <a:avLst/>
          </a:prstGeom>
          <a:noFill/>
        </p:spPr>
        <p:txBody>
          <a:bodyPr wrap="square" rtlCol="0">
            <a:spAutoFit/>
          </a:bodyPr>
          <a:lstStyle/>
          <a:p>
            <a:r>
              <a:rPr lang="id-ID" sz="1400" dirty="0">
                <a:solidFill>
                  <a:schemeClr val="bg1"/>
                </a:solidFill>
                <a:cs typeface="Arial"/>
              </a:rPr>
              <a:t>Process 5</a:t>
            </a:r>
            <a:endParaRPr lang="en-US" sz="2400" dirty="0">
              <a:solidFill>
                <a:schemeClr val="bg1"/>
              </a:solidFill>
              <a:cs typeface="Arial"/>
            </a:endParaRPr>
          </a:p>
        </p:txBody>
      </p:sp>
      <p:sp>
        <p:nvSpPr>
          <p:cNvPr id="62" name="Rectangle 61"/>
          <p:cNvSpPr/>
          <p:nvPr/>
        </p:nvSpPr>
        <p:spPr>
          <a:xfrm>
            <a:off x="7219108" y="5441536"/>
            <a:ext cx="3625748" cy="464935"/>
          </a:xfrm>
          <a:prstGeom prst="rect">
            <a:avLst/>
          </a:prstGeom>
        </p:spPr>
        <p:txBody>
          <a:bodyPr wrap="square">
            <a:spAutoFit/>
          </a:bodyPr>
          <a:lstStyle/>
          <a:p>
            <a:pPr>
              <a:lnSpc>
                <a:spcPct val="114000"/>
              </a:lnSpc>
              <a:spcBef>
                <a:spcPts val="3700"/>
              </a:spcBef>
              <a:defRPr/>
            </a:pPr>
            <a:r>
              <a:rPr lang="id-ID" sz="1050" dirty="0">
                <a:solidFill>
                  <a:schemeClr val="bg1"/>
                </a:solidFill>
                <a:cs typeface="Calibri"/>
              </a:rPr>
              <a:t>Ut wisi enim ad minim veniam, quis nostrud exerci tation ullamcorper nibh euismod tincidunt</a:t>
            </a:r>
          </a:p>
        </p:txBody>
      </p:sp>
    </p:spTree>
    <p:extLst>
      <p:ext uri="{BB962C8B-B14F-4D97-AF65-F5344CB8AC3E}">
        <p14:creationId xmlns:p14="http://schemas.microsoft.com/office/powerpoint/2010/main" val="2886666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Rectángulo redondeado"/>
          <p:cNvSpPr/>
          <p:nvPr/>
        </p:nvSpPr>
        <p:spPr bwMode="auto">
          <a:xfrm>
            <a:off x="1262589" y="2398778"/>
            <a:ext cx="2149255" cy="1977769"/>
          </a:xfrm>
          <a:prstGeom prst="roundRect">
            <a:avLst>
              <a:gd name="adj" fmla="val 2557"/>
            </a:avLst>
          </a:prstGeom>
          <a:noFill/>
          <a:ln w="3175">
            <a:solidFill>
              <a:schemeClr val="bg1">
                <a:lumMod val="50000"/>
              </a:schemeClr>
            </a:solidFill>
          </a:ln>
        </p:spPr>
        <p:txBody>
          <a:bodyPr lIns="216003" tIns="287999" rIns="216003" bIns="287999" rtlCol="0" anchor="t" anchorCtr="0"/>
          <a:lstStyle/>
          <a:p>
            <a:pPr lvl="0" algn="just">
              <a:lnSpc>
                <a:spcPct val="125000"/>
              </a:lnSpc>
            </a:pPr>
            <a:endParaRPr lang="en-US" dirty="0">
              <a:solidFill>
                <a:schemeClr val="tx1">
                  <a:lumMod val="75000"/>
                  <a:lumOff val="25000"/>
                </a:schemeClr>
              </a:solidFill>
            </a:endParaRPr>
          </a:p>
        </p:txBody>
      </p:sp>
      <p:sp>
        <p:nvSpPr>
          <p:cNvPr id="3" name="7 Rectángulo redondeado"/>
          <p:cNvSpPr/>
          <p:nvPr/>
        </p:nvSpPr>
        <p:spPr bwMode="auto">
          <a:xfrm>
            <a:off x="3768446" y="2398778"/>
            <a:ext cx="2149255" cy="1977769"/>
          </a:xfrm>
          <a:prstGeom prst="roundRect">
            <a:avLst>
              <a:gd name="adj" fmla="val 2557"/>
            </a:avLst>
          </a:prstGeom>
          <a:noFill/>
          <a:ln w="3175">
            <a:solidFill>
              <a:schemeClr val="bg1">
                <a:lumMod val="50000"/>
              </a:schemeClr>
            </a:solidFill>
          </a:ln>
        </p:spPr>
        <p:txBody>
          <a:bodyPr lIns="216003" tIns="287999" rIns="216003" bIns="287999" rtlCol="0" anchor="t" anchorCtr="0"/>
          <a:lstStyle/>
          <a:p>
            <a:pPr lvl="0" algn="just">
              <a:lnSpc>
                <a:spcPct val="125000"/>
              </a:lnSpc>
            </a:pPr>
            <a:endParaRPr lang="en-US" dirty="0">
              <a:solidFill>
                <a:schemeClr val="tx1">
                  <a:lumMod val="75000"/>
                  <a:lumOff val="25000"/>
                </a:schemeClr>
              </a:solidFill>
            </a:endParaRPr>
          </a:p>
        </p:txBody>
      </p:sp>
      <p:sp>
        <p:nvSpPr>
          <p:cNvPr id="4" name="7 Rectángulo redondeado"/>
          <p:cNvSpPr/>
          <p:nvPr/>
        </p:nvSpPr>
        <p:spPr bwMode="auto">
          <a:xfrm>
            <a:off x="6274302" y="2398778"/>
            <a:ext cx="2149255" cy="1977769"/>
          </a:xfrm>
          <a:prstGeom prst="roundRect">
            <a:avLst>
              <a:gd name="adj" fmla="val 2557"/>
            </a:avLst>
          </a:prstGeom>
          <a:noFill/>
          <a:ln w="3175">
            <a:solidFill>
              <a:schemeClr val="bg1">
                <a:lumMod val="50000"/>
              </a:schemeClr>
            </a:solidFill>
          </a:ln>
        </p:spPr>
        <p:txBody>
          <a:bodyPr lIns="216003" tIns="287999" rIns="216003" bIns="287999" rtlCol="0" anchor="t" anchorCtr="0"/>
          <a:lstStyle/>
          <a:p>
            <a:pPr lvl="0" algn="just">
              <a:lnSpc>
                <a:spcPct val="125000"/>
              </a:lnSpc>
            </a:pPr>
            <a:endParaRPr lang="en-US" dirty="0">
              <a:solidFill>
                <a:schemeClr val="tx1">
                  <a:lumMod val="75000"/>
                  <a:lumOff val="25000"/>
                </a:schemeClr>
              </a:solidFill>
            </a:endParaRPr>
          </a:p>
        </p:txBody>
      </p:sp>
      <p:sp>
        <p:nvSpPr>
          <p:cNvPr id="5" name="7 Rectángulo redondeado"/>
          <p:cNvSpPr/>
          <p:nvPr/>
        </p:nvSpPr>
        <p:spPr bwMode="auto">
          <a:xfrm>
            <a:off x="8780159" y="2398778"/>
            <a:ext cx="2149255" cy="1977769"/>
          </a:xfrm>
          <a:prstGeom prst="roundRect">
            <a:avLst>
              <a:gd name="adj" fmla="val 2557"/>
            </a:avLst>
          </a:prstGeom>
          <a:noFill/>
          <a:ln w="3175">
            <a:solidFill>
              <a:schemeClr val="bg1">
                <a:lumMod val="50000"/>
              </a:schemeClr>
            </a:solidFill>
          </a:ln>
        </p:spPr>
        <p:txBody>
          <a:bodyPr lIns="216003" tIns="287999" rIns="216003" bIns="287999" rtlCol="0" anchor="t" anchorCtr="0"/>
          <a:lstStyle/>
          <a:p>
            <a:pPr lvl="0" algn="just">
              <a:lnSpc>
                <a:spcPct val="125000"/>
              </a:lnSpc>
            </a:pPr>
            <a:endParaRPr lang="en-US" dirty="0">
              <a:solidFill>
                <a:schemeClr val="tx1">
                  <a:lumMod val="75000"/>
                  <a:lumOff val="25000"/>
                </a:schemeClr>
              </a:solidFill>
            </a:endParaRPr>
          </a:p>
        </p:txBody>
      </p:sp>
      <p:grpSp>
        <p:nvGrpSpPr>
          <p:cNvPr id="6" name="Group 5"/>
          <p:cNvGrpSpPr/>
          <p:nvPr/>
        </p:nvGrpSpPr>
        <p:grpSpPr>
          <a:xfrm>
            <a:off x="8759691" y="4334365"/>
            <a:ext cx="2190192" cy="794097"/>
            <a:chOff x="8759690" y="4334364"/>
            <a:chExt cx="2190192" cy="794097"/>
          </a:xfrm>
        </p:grpSpPr>
        <p:sp>
          <p:nvSpPr>
            <p:cNvPr id="7" name="9 Rectángulo"/>
            <p:cNvSpPr/>
            <p:nvPr/>
          </p:nvSpPr>
          <p:spPr bwMode="auto">
            <a:xfrm>
              <a:off x="8759690" y="4334364"/>
              <a:ext cx="2190192" cy="794097"/>
            </a:xfrm>
            <a:custGeom>
              <a:avLst/>
              <a:gdLst/>
              <a:ahLst/>
              <a:cxnLst/>
              <a:rect l="l" t="t" r="r" b="b"/>
              <a:pathLst>
                <a:path w="2295255" h="1396618">
                  <a:moveTo>
                    <a:pt x="0" y="0"/>
                  </a:moveTo>
                  <a:lnTo>
                    <a:pt x="2295255" y="0"/>
                  </a:lnTo>
                  <a:lnTo>
                    <a:pt x="2295255" y="1396618"/>
                  </a:lnTo>
                  <a:lnTo>
                    <a:pt x="1147628" y="1155024"/>
                  </a:lnTo>
                  <a:lnTo>
                    <a:pt x="0" y="1396618"/>
                  </a:lnTo>
                  <a:close/>
                </a:path>
              </a:pathLst>
            </a:custGeom>
            <a:solidFill>
              <a:schemeClr val="accent4"/>
            </a:solidFill>
            <a:ln>
              <a:noFill/>
            </a:ln>
            <a:effectLst/>
          </p:spPr>
          <p:txBody>
            <a:bodyPr lIns="0" tIns="0" rIns="0" bIns="0" rtlCol="0" anchor="ctr"/>
            <a:lstStyle/>
            <a:p>
              <a:pPr algn="ctr"/>
              <a:endParaRPr lang="es-SV" sz="6003" b="1" dirty="0">
                <a:solidFill>
                  <a:schemeClr val="tx1">
                    <a:lumMod val="75000"/>
                    <a:lumOff val="25000"/>
                  </a:schemeClr>
                </a:solidFill>
                <a:ea typeface="Open Sans Extrabold" panose="020B0906030804020204" pitchFamily="34" charset="0"/>
                <a:cs typeface="Open Sans Extrabold" panose="020B0906030804020204" pitchFamily="34" charset="0"/>
              </a:endParaRPr>
            </a:p>
          </p:txBody>
        </p:sp>
        <p:grpSp>
          <p:nvGrpSpPr>
            <p:cNvPr id="8" name="Group 7"/>
            <p:cNvGrpSpPr/>
            <p:nvPr/>
          </p:nvGrpSpPr>
          <p:grpSpPr>
            <a:xfrm>
              <a:off x="9646940" y="4488310"/>
              <a:ext cx="415692" cy="359202"/>
              <a:chOff x="9148125" y="2115678"/>
              <a:chExt cx="434977" cy="464347"/>
            </a:xfrm>
            <a:solidFill>
              <a:schemeClr val="bg1"/>
            </a:solidFill>
          </p:grpSpPr>
          <p:sp>
            <p:nvSpPr>
              <p:cNvPr id="9" name="AutoShape 78"/>
              <p:cNvSpPr>
                <a:spLocks/>
              </p:cNvSpPr>
              <p:nvPr/>
            </p:nvSpPr>
            <p:spPr bwMode="auto">
              <a:xfrm>
                <a:off x="9148125" y="2115678"/>
                <a:ext cx="434977" cy="464347"/>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160" y="18900"/>
                    </a:moveTo>
                    <a:cubicBezTo>
                      <a:pt x="20160" y="19643"/>
                      <a:pt x="19513" y="20249"/>
                      <a:pt x="18720" y="20249"/>
                    </a:cubicBezTo>
                    <a:lnTo>
                      <a:pt x="2880" y="20249"/>
                    </a:lnTo>
                    <a:cubicBezTo>
                      <a:pt x="2086" y="20249"/>
                      <a:pt x="1440" y="19643"/>
                      <a:pt x="1440" y="18900"/>
                    </a:cubicBezTo>
                    <a:lnTo>
                      <a:pt x="1440" y="2700"/>
                    </a:lnTo>
                    <a:cubicBezTo>
                      <a:pt x="1440" y="1955"/>
                      <a:pt x="2086" y="1350"/>
                      <a:pt x="2880" y="1350"/>
                    </a:cubicBezTo>
                    <a:lnTo>
                      <a:pt x="18720" y="1350"/>
                    </a:lnTo>
                    <a:cubicBezTo>
                      <a:pt x="19513" y="1350"/>
                      <a:pt x="20160" y="1955"/>
                      <a:pt x="20160" y="2700"/>
                    </a:cubicBezTo>
                    <a:cubicBezTo>
                      <a:pt x="20160" y="2700"/>
                      <a:pt x="20160" y="18900"/>
                      <a:pt x="20160" y="18900"/>
                    </a:cubicBezTo>
                    <a:close/>
                    <a:moveTo>
                      <a:pt x="18720" y="0"/>
                    </a:moveTo>
                    <a:lnTo>
                      <a:pt x="2880" y="0"/>
                    </a:lnTo>
                    <a:cubicBezTo>
                      <a:pt x="1289" y="0"/>
                      <a:pt x="0" y="1208"/>
                      <a:pt x="0" y="2700"/>
                    </a:cubicBezTo>
                    <a:lnTo>
                      <a:pt x="0" y="18900"/>
                    </a:lnTo>
                    <a:cubicBezTo>
                      <a:pt x="0" y="20391"/>
                      <a:pt x="1289" y="21599"/>
                      <a:pt x="2880" y="21599"/>
                    </a:cubicBezTo>
                    <a:lnTo>
                      <a:pt x="18720" y="21599"/>
                    </a:lnTo>
                    <a:cubicBezTo>
                      <a:pt x="20310" y="21599"/>
                      <a:pt x="21599" y="20391"/>
                      <a:pt x="21599" y="18900"/>
                    </a:cubicBezTo>
                    <a:lnTo>
                      <a:pt x="21599" y="2700"/>
                    </a:lnTo>
                    <a:cubicBezTo>
                      <a:pt x="21599" y="1208"/>
                      <a:pt x="20310" y="0"/>
                      <a:pt x="1872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10" name="AutoShape 79"/>
              <p:cNvSpPr>
                <a:spLocks/>
              </p:cNvSpPr>
              <p:nvPr/>
            </p:nvSpPr>
            <p:spPr bwMode="auto">
              <a:xfrm>
                <a:off x="9206062" y="2173621"/>
                <a:ext cx="319089" cy="29051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7418" y="20519"/>
                    </a:moveTo>
                    <a:lnTo>
                      <a:pt x="14053" y="16248"/>
                    </a:lnTo>
                    <a:lnTo>
                      <a:pt x="16690" y="12959"/>
                    </a:lnTo>
                    <a:lnTo>
                      <a:pt x="20618" y="17689"/>
                    </a:lnTo>
                    <a:lnTo>
                      <a:pt x="20618" y="20519"/>
                    </a:lnTo>
                    <a:cubicBezTo>
                      <a:pt x="20618" y="20519"/>
                      <a:pt x="17418" y="20519"/>
                      <a:pt x="17418" y="20519"/>
                    </a:cubicBezTo>
                    <a:close/>
                    <a:moveTo>
                      <a:pt x="981" y="11446"/>
                    </a:moveTo>
                    <a:lnTo>
                      <a:pt x="4909" y="6479"/>
                    </a:lnTo>
                    <a:lnTo>
                      <a:pt x="12828" y="16353"/>
                    </a:lnTo>
                    <a:lnTo>
                      <a:pt x="13398" y="17064"/>
                    </a:lnTo>
                    <a:lnTo>
                      <a:pt x="16109" y="20519"/>
                    </a:lnTo>
                    <a:lnTo>
                      <a:pt x="981" y="20519"/>
                    </a:lnTo>
                    <a:cubicBezTo>
                      <a:pt x="981" y="20519"/>
                      <a:pt x="981" y="11446"/>
                      <a:pt x="981" y="11446"/>
                    </a:cubicBezTo>
                    <a:close/>
                    <a:moveTo>
                      <a:pt x="20618" y="1080"/>
                    </a:moveTo>
                    <a:lnTo>
                      <a:pt x="20618" y="16058"/>
                    </a:lnTo>
                    <a:lnTo>
                      <a:pt x="17427" y="12244"/>
                    </a:lnTo>
                    <a:cubicBezTo>
                      <a:pt x="17240" y="12012"/>
                      <a:pt x="16972" y="11879"/>
                      <a:pt x="16690" y="11879"/>
                    </a:cubicBezTo>
                    <a:cubicBezTo>
                      <a:pt x="16409" y="11879"/>
                      <a:pt x="16141" y="12012"/>
                      <a:pt x="15954" y="12244"/>
                    </a:cubicBezTo>
                    <a:lnTo>
                      <a:pt x="13399" y="15432"/>
                    </a:lnTo>
                    <a:lnTo>
                      <a:pt x="5645" y="5764"/>
                    </a:lnTo>
                    <a:cubicBezTo>
                      <a:pt x="5458" y="5532"/>
                      <a:pt x="5190" y="5400"/>
                      <a:pt x="4909" y="5400"/>
                    </a:cubicBezTo>
                    <a:cubicBezTo>
                      <a:pt x="4627" y="5400"/>
                      <a:pt x="4359" y="5532"/>
                      <a:pt x="4172" y="5764"/>
                    </a:cubicBezTo>
                    <a:lnTo>
                      <a:pt x="981" y="9812"/>
                    </a:lnTo>
                    <a:lnTo>
                      <a:pt x="981" y="1080"/>
                    </a:lnTo>
                    <a:cubicBezTo>
                      <a:pt x="981" y="1080"/>
                      <a:pt x="20618" y="1080"/>
                      <a:pt x="20618" y="1080"/>
                    </a:cubicBezTo>
                    <a:close/>
                    <a:moveTo>
                      <a:pt x="20618" y="0"/>
                    </a:moveTo>
                    <a:lnTo>
                      <a:pt x="981" y="0"/>
                    </a:lnTo>
                    <a:cubicBezTo>
                      <a:pt x="439" y="0"/>
                      <a:pt x="0" y="483"/>
                      <a:pt x="0" y="1080"/>
                    </a:cubicBezTo>
                    <a:lnTo>
                      <a:pt x="0" y="20519"/>
                    </a:lnTo>
                    <a:cubicBezTo>
                      <a:pt x="0" y="21116"/>
                      <a:pt x="439" y="21599"/>
                      <a:pt x="981" y="21599"/>
                    </a:cubicBezTo>
                    <a:lnTo>
                      <a:pt x="20618" y="21599"/>
                    </a:lnTo>
                    <a:cubicBezTo>
                      <a:pt x="21160" y="21599"/>
                      <a:pt x="21600" y="21116"/>
                      <a:pt x="21600" y="20519"/>
                    </a:cubicBezTo>
                    <a:lnTo>
                      <a:pt x="21600" y="1080"/>
                    </a:lnTo>
                    <a:cubicBezTo>
                      <a:pt x="21600" y="483"/>
                      <a:pt x="21160" y="0"/>
                      <a:pt x="20618"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11" name="AutoShape 80"/>
              <p:cNvSpPr>
                <a:spLocks/>
              </p:cNvSpPr>
              <p:nvPr/>
            </p:nvSpPr>
            <p:spPr bwMode="auto">
              <a:xfrm>
                <a:off x="9379860" y="2217266"/>
                <a:ext cx="87313" cy="8731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3600"/>
                    </a:moveTo>
                    <a:cubicBezTo>
                      <a:pt x="14769" y="3600"/>
                      <a:pt x="17999" y="6827"/>
                      <a:pt x="17999" y="10800"/>
                    </a:cubicBezTo>
                    <a:cubicBezTo>
                      <a:pt x="17999" y="14769"/>
                      <a:pt x="14769" y="18000"/>
                      <a:pt x="10800" y="18000"/>
                    </a:cubicBezTo>
                    <a:cubicBezTo>
                      <a:pt x="6830" y="18000"/>
                      <a:pt x="3600" y="14769"/>
                      <a:pt x="3600" y="10800"/>
                    </a:cubicBezTo>
                    <a:cubicBezTo>
                      <a:pt x="3600" y="6827"/>
                      <a:pt x="6830" y="3600"/>
                      <a:pt x="10800" y="3600"/>
                    </a:cubicBezTo>
                    <a:moveTo>
                      <a:pt x="10800" y="21599"/>
                    </a:moveTo>
                    <a:cubicBezTo>
                      <a:pt x="16766" y="21599"/>
                      <a:pt x="21600" y="16762"/>
                      <a:pt x="21600" y="10800"/>
                    </a:cubicBezTo>
                    <a:cubicBezTo>
                      <a:pt x="21600" y="4833"/>
                      <a:pt x="16766" y="0"/>
                      <a:pt x="10800" y="0"/>
                    </a:cubicBezTo>
                    <a:cubicBezTo>
                      <a:pt x="4833" y="0"/>
                      <a:pt x="0" y="4833"/>
                      <a:pt x="0" y="10800"/>
                    </a:cubicBezTo>
                    <a:cubicBezTo>
                      <a:pt x="0" y="16762"/>
                      <a:pt x="4833" y="21599"/>
                      <a:pt x="10800" y="2159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grpSp>
        <p:nvGrpSpPr>
          <p:cNvPr id="12" name="Group 11"/>
          <p:cNvGrpSpPr/>
          <p:nvPr/>
        </p:nvGrpSpPr>
        <p:grpSpPr>
          <a:xfrm>
            <a:off x="6253833" y="4334365"/>
            <a:ext cx="2190192" cy="794097"/>
            <a:chOff x="6253833" y="4334364"/>
            <a:chExt cx="2190192" cy="794097"/>
          </a:xfrm>
        </p:grpSpPr>
        <p:sp>
          <p:nvSpPr>
            <p:cNvPr id="13" name="9 Rectángulo"/>
            <p:cNvSpPr/>
            <p:nvPr/>
          </p:nvSpPr>
          <p:spPr bwMode="auto">
            <a:xfrm>
              <a:off x="6253833" y="4334364"/>
              <a:ext cx="2190192" cy="794097"/>
            </a:xfrm>
            <a:custGeom>
              <a:avLst/>
              <a:gdLst/>
              <a:ahLst/>
              <a:cxnLst/>
              <a:rect l="l" t="t" r="r" b="b"/>
              <a:pathLst>
                <a:path w="2295255" h="1396618">
                  <a:moveTo>
                    <a:pt x="0" y="0"/>
                  </a:moveTo>
                  <a:lnTo>
                    <a:pt x="2295255" y="0"/>
                  </a:lnTo>
                  <a:lnTo>
                    <a:pt x="2295255" y="1396618"/>
                  </a:lnTo>
                  <a:lnTo>
                    <a:pt x="1147628" y="1155024"/>
                  </a:lnTo>
                  <a:lnTo>
                    <a:pt x="0" y="1396618"/>
                  </a:lnTo>
                  <a:close/>
                </a:path>
              </a:pathLst>
            </a:custGeom>
            <a:solidFill>
              <a:schemeClr val="accent3"/>
            </a:solidFill>
            <a:ln>
              <a:noFill/>
            </a:ln>
            <a:effectLst/>
          </p:spPr>
          <p:txBody>
            <a:bodyPr lIns="0" tIns="0" rIns="0" bIns="0" rtlCol="0" anchor="ctr"/>
            <a:lstStyle/>
            <a:p>
              <a:pPr algn="ctr"/>
              <a:endParaRPr lang="es-SV" sz="6003" b="1" dirty="0">
                <a:solidFill>
                  <a:schemeClr val="tx1">
                    <a:lumMod val="75000"/>
                    <a:lumOff val="25000"/>
                  </a:schemeClr>
                </a:solidFill>
                <a:ea typeface="Open Sans Extrabold" panose="020B0906030804020204" pitchFamily="34" charset="0"/>
                <a:cs typeface="Open Sans Extrabold" panose="020B0906030804020204" pitchFamily="34" charset="0"/>
              </a:endParaRPr>
            </a:p>
          </p:txBody>
        </p:sp>
        <p:grpSp>
          <p:nvGrpSpPr>
            <p:cNvPr id="14" name="Group 13"/>
            <p:cNvGrpSpPr/>
            <p:nvPr/>
          </p:nvGrpSpPr>
          <p:grpSpPr>
            <a:xfrm>
              <a:off x="7147704" y="4466692"/>
              <a:ext cx="402442" cy="402442"/>
              <a:chOff x="8204330" y="2115675"/>
              <a:chExt cx="464345" cy="464346"/>
            </a:xfrm>
            <a:solidFill>
              <a:schemeClr val="bg1"/>
            </a:solidFill>
          </p:grpSpPr>
          <p:sp>
            <p:nvSpPr>
              <p:cNvPr id="15" name="AutoShape 81"/>
              <p:cNvSpPr>
                <a:spLocks/>
              </p:cNvSpPr>
              <p:nvPr/>
            </p:nvSpPr>
            <p:spPr bwMode="auto">
              <a:xfrm>
                <a:off x="8204330" y="2115675"/>
                <a:ext cx="464345" cy="46434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16" name="AutoShape 82"/>
              <p:cNvSpPr>
                <a:spLocks/>
              </p:cNvSpPr>
              <p:nvPr/>
            </p:nvSpPr>
            <p:spPr bwMode="auto">
              <a:xfrm>
                <a:off x="8247973" y="2492697"/>
                <a:ext cx="43657" cy="4365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grpSp>
        <p:nvGrpSpPr>
          <p:cNvPr id="17" name="Group 16"/>
          <p:cNvGrpSpPr/>
          <p:nvPr/>
        </p:nvGrpSpPr>
        <p:grpSpPr>
          <a:xfrm>
            <a:off x="3747976" y="4334365"/>
            <a:ext cx="2190192" cy="794097"/>
            <a:chOff x="3747976" y="4334364"/>
            <a:chExt cx="2190192" cy="794097"/>
          </a:xfrm>
        </p:grpSpPr>
        <p:sp>
          <p:nvSpPr>
            <p:cNvPr id="18" name="9 Rectángulo"/>
            <p:cNvSpPr/>
            <p:nvPr/>
          </p:nvSpPr>
          <p:spPr bwMode="auto">
            <a:xfrm>
              <a:off x="3747976" y="4334364"/>
              <a:ext cx="2190192" cy="794097"/>
            </a:xfrm>
            <a:custGeom>
              <a:avLst/>
              <a:gdLst/>
              <a:ahLst/>
              <a:cxnLst/>
              <a:rect l="l" t="t" r="r" b="b"/>
              <a:pathLst>
                <a:path w="2295255" h="1396618">
                  <a:moveTo>
                    <a:pt x="0" y="0"/>
                  </a:moveTo>
                  <a:lnTo>
                    <a:pt x="2295255" y="0"/>
                  </a:lnTo>
                  <a:lnTo>
                    <a:pt x="2295255" y="1396618"/>
                  </a:lnTo>
                  <a:lnTo>
                    <a:pt x="1147628" y="1155024"/>
                  </a:lnTo>
                  <a:lnTo>
                    <a:pt x="0" y="1396618"/>
                  </a:lnTo>
                  <a:close/>
                </a:path>
              </a:pathLst>
            </a:custGeom>
            <a:solidFill>
              <a:schemeClr val="accent2"/>
            </a:solidFill>
            <a:ln>
              <a:noFill/>
            </a:ln>
            <a:effectLst/>
          </p:spPr>
          <p:txBody>
            <a:bodyPr lIns="0" tIns="0" rIns="0" bIns="0" rtlCol="0" anchor="ctr"/>
            <a:lstStyle/>
            <a:p>
              <a:pPr algn="ctr"/>
              <a:endParaRPr lang="es-SV" sz="6003" b="1" dirty="0">
                <a:solidFill>
                  <a:schemeClr val="tx1">
                    <a:lumMod val="75000"/>
                    <a:lumOff val="25000"/>
                  </a:schemeClr>
                </a:solidFill>
                <a:ea typeface="Open Sans Extrabold" panose="020B0906030804020204" pitchFamily="34" charset="0"/>
                <a:cs typeface="Open Sans Extrabold" panose="020B0906030804020204" pitchFamily="34" charset="0"/>
              </a:endParaRPr>
            </a:p>
          </p:txBody>
        </p:sp>
        <p:sp>
          <p:nvSpPr>
            <p:cNvPr id="19" name="AutoShape 135"/>
            <p:cNvSpPr>
              <a:spLocks/>
            </p:cNvSpPr>
            <p:nvPr/>
          </p:nvSpPr>
          <p:spPr bwMode="auto">
            <a:xfrm>
              <a:off x="4610503" y="4507972"/>
              <a:ext cx="465138" cy="319881"/>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8681"/>
                  </a:moveTo>
                  <a:lnTo>
                    <a:pt x="19651" y="18681"/>
                  </a:lnTo>
                  <a:lnTo>
                    <a:pt x="19575" y="18681"/>
                  </a:lnTo>
                  <a:lnTo>
                    <a:pt x="16874" y="14754"/>
                  </a:lnTo>
                  <a:lnTo>
                    <a:pt x="16874" y="14727"/>
                  </a:lnTo>
                  <a:lnTo>
                    <a:pt x="16199" y="13745"/>
                  </a:lnTo>
                  <a:lnTo>
                    <a:pt x="16199" y="7854"/>
                  </a:lnTo>
                  <a:lnTo>
                    <a:pt x="19575" y="2945"/>
                  </a:lnTo>
                  <a:lnTo>
                    <a:pt x="19651" y="2945"/>
                  </a:lnTo>
                  <a:lnTo>
                    <a:pt x="20249" y="2945"/>
                  </a:lnTo>
                  <a:cubicBezTo>
                    <a:pt x="20249" y="2945"/>
                    <a:pt x="20249" y="18681"/>
                    <a:pt x="20249" y="18681"/>
                  </a:cubicBezTo>
                  <a:close/>
                  <a:moveTo>
                    <a:pt x="2024" y="19636"/>
                  </a:moveTo>
                  <a:cubicBezTo>
                    <a:pt x="1651" y="19636"/>
                    <a:pt x="1349" y="19195"/>
                    <a:pt x="1349" y="18654"/>
                  </a:cubicBezTo>
                  <a:lnTo>
                    <a:pt x="1349" y="2945"/>
                  </a:lnTo>
                  <a:cubicBezTo>
                    <a:pt x="1349" y="2402"/>
                    <a:pt x="1651" y="1963"/>
                    <a:pt x="2024" y="1963"/>
                  </a:cubicBezTo>
                  <a:lnTo>
                    <a:pt x="14849" y="1963"/>
                  </a:lnTo>
                  <a:cubicBezTo>
                    <a:pt x="15221" y="1963"/>
                    <a:pt x="15524" y="2403"/>
                    <a:pt x="15524" y="2945"/>
                  </a:cubicBezTo>
                  <a:lnTo>
                    <a:pt x="15524" y="18654"/>
                  </a:lnTo>
                  <a:cubicBezTo>
                    <a:pt x="15524" y="19195"/>
                    <a:pt x="15221" y="19636"/>
                    <a:pt x="14849" y="19636"/>
                  </a:cubicBezTo>
                  <a:cubicBezTo>
                    <a:pt x="14849" y="19636"/>
                    <a:pt x="2024" y="19636"/>
                    <a:pt x="2024" y="19636"/>
                  </a:cubicBezTo>
                  <a:close/>
                  <a:moveTo>
                    <a:pt x="20249" y="981"/>
                  </a:moveTo>
                  <a:lnTo>
                    <a:pt x="19651" y="981"/>
                  </a:lnTo>
                  <a:cubicBezTo>
                    <a:pt x="19296" y="981"/>
                    <a:pt x="18956" y="1185"/>
                    <a:pt x="18703" y="1547"/>
                  </a:cubicBezTo>
                  <a:lnTo>
                    <a:pt x="16874" y="4170"/>
                  </a:lnTo>
                  <a:lnTo>
                    <a:pt x="16874" y="2945"/>
                  </a:lnTo>
                  <a:cubicBezTo>
                    <a:pt x="16874" y="1317"/>
                    <a:pt x="15967" y="0"/>
                    <a:pt x="14849" y="0"/>
                  </a:cubicBezTo>
                  <a:lnTo>
                    <a:pt x="2024" y="0"/>
                  </a:lnTo>
                  <a:cubicBezTo>
                    <a:pt x="908" y="0"/>
                    <a:pt x="0" y="1320"/>
                    <a:pt x="0" y="2945"/>
                  </a:cubicBezTo>
                  <a:lnTo>
                    <a:pt x="0" y="9789"/>
                  </a:lnTo>
                  <a:lnTo>
                    <a:pt x="0" y="18654"/>
                  </a:lnTo>
                  <a:cubicBezTo>
                    <a:pt x="0" y="20281"/>
                    <a:pt x="905" y="21599"/>
                    <a:pt x="2024" y="21599"/>
                  </a:cubicBezTo>
                  <a:lnTo>
                    <a:pt x="14849" y="21599"/>
                  </a:lnTo>
                  <a:cubicBezTo>
                    <a:pt x="15967" y="21599"/>
                    <a:pt x="16874" y="20281"/>
                    <a:pt x="16874" y="18654"/>
                  </a:cubicBezTo>
                  <a:lnTo>
                    <a:pt x="16874" y="17456"/>
                  </a:lnTo>
                  <a:lnTo>
                    <a:pt x="18703" y="20079"/>
                  </a:lnTo>
                  <a:cubicBezTo>
                    <a:pt x="18956" y="20442"/>
                    <a:pt x="19296" y="20645"/>
                    <a:pt x="19651" y="20645"/>
                  </a:cubicBezTo>
                  <a:lnTo>
                    <a:pt x="20249" y="20645"/>
                  </a:lnTo>
                  <a:cubicBezTo>
                    <a:pt x="20994" y="20645"/>
                    <a:pt x="21600" y="19765"/>
                    <a:pt x="21600" y="18681"/>
                  </a:cubicBezTo>
                  <a:lnTo>
                    <a:pt x="21600" y="2945"/>
                  </a:lnTo>
                  <a:cubicBezTo>
                    <a:pt x="21600" y="1860"/>
                    <a:pt x="20994" y="981"/>
                    <a:pt x="20249" y="981"/>
                  </a:cubicBezTo>
                </a:path>
              </a:pathLst>
            </a:custGeom>
            <a:solidFill>
              <a:schemeClr val="bg1"/>
            </a:solidFill>
            <a:ln>
              <a:noFill/>
            </a:ln>
            <a:effec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nvGrpSpPr>
          <p:cNvPr id="20" name="Group 19"/>
          <p:cNvGrpSpPr/>
          <p:nvPr/>
        </p:nvGrpSpPr>
        <p:grpSpPr>
          <a:xfrm>
            <a:off x="1242119" y="4334365"/>
            <a:ext cx="2190192" cy="794097"/>
            <a:chOff x="1242119" y="4334364"/>
            <a:chExt cx="2190192" cy="794097"/>
          </a:xfrm>
        </p:grpSpPr>
        <p:sp>
          <p:nvSpPr>
            <p:cNvPr id="21" name="9 Rectángulo"/>
            <p:cNvSpPr/>
            <p:nvPr/>
          </p:nvSpPr>
          <p:spPr bwMode="auto">
            <a:xfrm>
              <a:off x="1242119" y="4334364"/>
              <a:ext cx="2190192" cy="794097"/>
            </a:xfrm>
            <a:custGeom>
              <a:avLst/>
              <a:gdLst/>
              <a:ahLst/>
              <a:cxnLst/>
              <a:rect l="l" t="t" r="r" b="b"/>
              <a:pathLst>
                <a:path w="2295255" h="1396618">
                  <a:moveTo>
                    <a:pt x="0" y="0"/>
                  </a:moveTo>
                  <a:lnTo>
                    <a:pt x="2295255" y="0"/>
                  </a:lnTo>
                  <a:lnTo>
                    <a:pt x="2295255" y="1396618"/>
                  </a:lnTo>
                  <a:lnTo>
                    <a:pt x="1147628" y="1155024"/>
                  </a:lnTo>
                  <a:lnTo>
                    <a:pt x="0" y="1396618"/>
                  </a:lnTo>
                  <a:close/>
                </a:path>
              </a:pathLst>
            </a:custGeom>
            <a:solidFill>
              <a:schemeClr val="accent1"/>
            </a:solidFill>
            <a:ln>
              <a:noFill/>
            </a:ln>
            <a:effectLst/>
          </p:spPr>
          <p:txBody>
            <a:bodyPr lIns="0" tIns="0" rIns="0" bIns="0" rtlCol="0" anchor="ctr"/>
            <a:lstStyle/>
            <a:p>
              <a:pPr algn="ctr"/>
              <a:endParaRPr lang="es-SV" sz="6003" b="1" dirty="0">
                <a:solidFill>
                  <a:schemeClr val="tx1">
                    <a:lumMod val="75000"/>
                    <a:lumOff val="25000"/>
                  </a:schemeClr>
                </a:solidFill>
                <a:ea typeface="Open Sans Extrabold" panose="020B0906030804020204" pitchFamily="34" charset="0"/>
                <a:cs typeface="Open Sans Extrabold" panose="020B0906030804020204" pitchFamily="34" charset="0"/>
              </a:endParaRPr>
            </a:p>
          </p:txBody>
        </p:sp>
        <p:grpSp>
          <p:nvGrpSpPr>
            <p:cNvPr id="22" name="Group 21"/>
            <p:cNvGrpSpPr/>
            <p:nvPr/>
          </p:nvGrpSpPr>
          <p:grpSpPr>
            <a:xfrm>
              <a:off x="2172529" y="4503224"/>
              <a:ext cx="329370" cy="329372"/>
              <a:chOff x="4439453" y="1652588"/>
              <a:chExt cx="464345" cy="464348"/>
            </a:xfrm>
            <a:solidFill>
              <a:schemeClr val="bg1"/>
            </a:solidFill>
          </p:grpSpPr>
          <p:sp>
            <p:nvSpPr>
              <p:cNvPr id="23" name="AutoShape 136"/>
              <p:cNvSpPr>
                <a:spLocks/>
              </p:cNvSpPr>
              <p:nvPr/>
            </p:nvSpPr>
            <p:spPr bwMode="auto">
              <a:xfrm>
                <a:off x="4686311" y="1710536"/>
                <a:ext cx="152401" cy="152401"/>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538" y="20579"/>
                    </a:moveTo>
                    <a:lnTo>
                      <a:pt x="19542" y="20579"/>
                    </a:lnTo>
                    <a:cubicBezTo>
                      <a:pt x="19546" y="21142"/>
                      <a:pt x="20004" y="21600"/>
                      <a:pt x="20571" y="21600"/>
                    </a:cubicBezTo>
                    <a:cubicBezTo>
                      <a:pt x="21137" y="21600"/>
                      <a:pt x="21599" y="21138"/>
                      <a:pt x="21599" y="20571"/>
                    </a:cubicBezTo>
                    <a:cubicBezTo>
                      <a:pt x="21599" y="20565"/>
                      <a:pt x="21595" y="20561"/>
                      <a:pt x="21595" y="20555"/>
                    </a:cubicBezTo>
                    <a:cubicBezTo>
                      <a:pt x="21583" y="9221"/>
                      <a:pt x="12411" y="41"/>
                      <a:pt x="1080" y="12"/>
                    </a:cubicBezTo>
                    <a:cubicBezTo>
                      <a:pt x="1064" y="10"/>
                      <a:pt x="1048" y="0"/>
                      <a:pt x="1028" y="0"/>
                    </a:cubicBezTo>
                    <a:cubicBezTo>
                      <a:pt x="458" y="0"/>
                      <a:pt x="0" y="461"/>
                      <a:pt x="0" y="1028"/>
                    </a:cubicBezTo>
                    <a:cubicBezTo>
                      <a:pt x="0" y="1594"/>
                      <a:pt x="458" y="2055"/>
                      <a:pt x="1024" y="2057"/>
                    </a:cubicBezTo>
                    <a:lnTo>
                      <a:pt x="1024" y="2065"/>
                    </a:lnTo>
                    <a:cubicBezTo>
                      <a:pt x="11233" y="2065"/>
                      <a:pt x="19538" y="10370"/>
                      <a:pt x="19538" y="2057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4" name="AutoShape 137"/>
              <p:cNvSpPr>
                <a:spLocks/>
              </p:cNvSpPr>
              <p:nvPr/>
            </p:nvSpPr>
            <p:spPr bwMode="auto">
              <a:xfrm>
                <a:off x="4439453" y="1652591"/>
                <a:ext cx="464345" cy="464345"/>
              </a:xfrm>
              <a:custGeom>
                <a:avLst/>
                <a:gdLst>
                  <a:gd name="T0" fmla="+- 0 10819 195"/>
                  <a:gd name="T1" fmla="*/ T0 w 21248"/>
                  <a:gd name="T2" fmla="*/ 10800 h 21600"/>
                  <a:gd name="T3" fmla="+- 0 10819 195"/>
                  <a:gd name="T4" fmla="*/ T3 w 21248"/>
                  <a:gd name="T5" fmla="*/ 10800 h 21600"/>
                  <a:gd name="T6" fmla="+- 0 10819 195"/>
                  <a:gd name="T7" fmla="*/ T6 w 21248"/>
                  <a:gd name="T8" fmla="*/ 10800 h 21600"/>
                  <a:gd name="T9" fmla="+- 0 10819 195"/>
                  <a:gd name="T10" fmla="*/ T9 w 21248"/>
                  <a:gd name="T11" fmla="*/ 10800 h 21600"/>
                </a:gdLst>
                <a:ahLst/>
                <a:cxnLst>
                  <a:cxn ang="0">
                    <a:pos x="T1" y="T2"/>
                  </a:cxn>
                  <a:cxn ang="0">
                    <a:pos x="T4" y="T5"/>
                  </a:cxn>
                  <a:cxn ang="0">
                    <a:pos x="T7" y="T8"/>
                  </a:cxn>
                  <a:cxn ang="0">
                    <a:pos x="T10" y="T11"/>
                  </a:cxn>
                </a:cxnLst>
                <a:rect l="0" t="0" r="r" b="b"/>
                <a:pathLst>
                  <a:path w="21248" h="21600">
                    <a:moveTo>
                      <a:pt x="19868" y="17133"/>
                    </a:moveTo>
                    <a:cubicBezTo>
                      <a:pt x="19766" y="17386"/>
                      <a:pt x="19525" y="17549"/>
                      <a:pt x="19255" y="17549"/>
                    </a:cubicBezTo>
                    <a:lnTo>
                      <a:pt x="19058" y="17549"/>
                    </a:lnTo>
                    <a:lnTo>
                      <a:pt x="3983" y="2226"/>
                    </a:lnTo>
                    <a:lnTo>
                      <a:pt x="3983" y="2025"/>
                    </a:lnTo>
                    <a:cubicBezTo>
                      <a:pt x="3983" y="1750"/>
                      <a:pt x="4144" y="1506"/>
                      <a:pt x="4393" y="1401"/>
                    </a:cubicBezTo>
                    <a:cubicBezTo>
                      <a:pt x="4475" y="1367"/>
                      <a:pt x="4560" y="1350"/>
                      <a:pt x="4647" y="1350"/>
                    </a:cubicBezTo>
                    <a:cubicBezTo>
                      <a:pt x="4824" y="1350"/>
                      <a:pt x="4991" y="1420"/>
                      <a:pt x="5116" y="1547"/>
                    </a:cubicBezTo>
                    <a:lnTo>
                      <a:pt x="19724" y="16397"/>
                    </a:lnTo>
                    <a:cubicBezTo>
                      <a:pt x="19915" y="16591"/>
                      <a:pt x="19972" y="16880"/>
                      <a:pt x="19868" y="17133"/>
                    </a:cubicBezTo>
                    <a:moveTo>
                      <a:pt x="10121" y="17549"/>
                    </a:moveTo>
                    <a:cubicBezTo>
                      <a:pt x="10017" y="17549"/>
                      <a:pt x="9922" y="17586"/>
                      <a:pt x="9824" y="17609"/>
                    </a:cubicBezTo>
                    <a:lnTo>
                      <a:pt x="3923" y="11612"/>
                    </a:lnTo>
                    <a:cubicBezTo>
                      <a:pt x="3946" y="11512"/>
                      <a:pt x="3982" y="11415"/>
                      <a:pt x="3982" y="11311"/>
                    </a:cubicBezTo>
                    <a:lnTo>
                      <a:pt x="3983" y="3180"/>
                    </a:lnTo>
                    <a:lnTo>
                      <a:pt x="18119" y="17549"/>
                    </a:lnTo>
                    <a:cubicBezTo>
                      <a:pt x="18119" y="17549"/>
                      <a:pt x="10121" y="17549"/>
                      <a:pt x="10121" y="17549"/>
                    </a:cubicBezTo>
                    <a:close/>
                    <a:moveTo>
                      <a:pt x="9182" y="17945"/>
                    </a:moveTo>
                    <a:lnTo>
                      <a:pt x="7109" y="20052"/>
                    </a:lnTo>
                    <a:cubicBezTo>
                      <a:pt x="6939" y="20224"/>
                      <a:pt x="6742" y="20249"/>
                      <a:pt x="6640" y="20249"/>
                    </a:cubicBezTo>
                    <a:cubicBezTo>
                      <a:pt x="6537" y="20249"/>
                      <a:pt x="6339" y="20224"/>
                      <a:pt x="6170" y="20052"/>
                    </a:cubicBezTo>
                    <a:lnTo>
                      <a:pt x="1522" y="15327"/>
                    </a:lnTo>
                    <a:cubicBezTo>
                      <a:pt x="1352" y="15154"/>
                      <a:pt x="1327" y="14953"/>
                      <a:pt x="1327" y="14850"/>
                    </a:cubicBezTo>
                    <a:cubicBezTo>
                      <a:pt x="1327" y="14745"/>
                      <a:pt x="1352" y="14544"/>
                      <a:pt x="1522" y="14373"/>
                    </a:cubicBezTo>
                    <a:lnTo>
                      <a:pt x="3593" y="12266"/>
                    </a:lnTo>
                    <a:cubicBezTo>
                      <a:pt x="3599" y="12260"/>
                      <a:pt x="3601" y="12251"/>
                      <a:pt x="3607" y="12245"/>
                    </a:cubicBezTo>
                    <a:lnTo>
                      <a:pt x="9202" y="17932"/>
                    </a:lnTo>
                    <a:cubicBezTo>
                      <a:pt x="9196" y="17937"/>
                      <a:pt x="9187" y="17939"/>
                      <a:pt x="9182" y="17945"/>
                    </a:cubicBezTo>
                    <a:moveTo>
                      <a:pt x="6056" y="593"/>
                    </a:moveTo>
                    <a:cubicBezTo>
                      <a:pt x="5675" y="205"/>
                      <a:pt x="5165" y="0"/>
                      <a:pt x="4647" y="0"/>
                    </a:cubicBezTo>
                    <a:cubicBezTo>
                      <a:pt x="4390" y="0"/>
                      <a:pt x="4132" y="49"/>
                      <a:pt x="3885" y="154"/>
                    </a:cubicBezTo>
                    <a:cubicBezTo>
                      <a:pt x="3141" y="467"/>
                      <a:pt x="2655" y="1205"/>
                      <a:pt x="2655" y="2025"/>
                    </a:cubicBezTo>
                    <a:lnTo>
                      <a:pt x="2654" y="11311"/>
                    </a:lnTo>
                    <a:lnTo>
                      <a:pt x="583" y="13418"/>
                    </a:lnTo>
                    <a:cubicBezTo>
                      <a:pt x="-195" y="14208"/>
                      <a:pt x="-195" y="15491"/>
                      <a:pt x="583" y="16281"/>
                    </a:cubicBezTo>
                    <a:lnTo>
                      <a:pt x="5231" y="21006"/>
                    </a:lnTo>
                    <a:cubicBezTo>
                      <a:pt x="5620" y="21402"/>
                      <a:pt x="6131" y="21599"/>
                      <a:pt x="6640" y="21599"/>
                    </a:cubicBezTo>
                    <a:cubicBezTo>
                      <a:pt x="7150" y="21599"/>
                      <a:pt x="7659" y="21402"/>
                      <a:pt x="8048" y="21006"/>
                    </a:cubicBezTo>
                    <a:lnTo>
                      <a:pt x="10121" y="18900"/>
                    </a:lnTo>
                    <a:lnTo>
                      <a:pt x="19255" y="18900"/>
                    </a:lnTo>
                    <a:cubicBezTo>
                      <a:pt x="20062" y="18900"/>
                      <a:pt x="20788" y="18407"/>
                      <a:pt x="21095" y="17650"/>
                    </a:cubicBezTo>
                    <a:cubicBezTo>
                      <a:pt x="21405" y="16893"/>
                      <a:pt x="21234" y="16022"/>
                      <a:pt x="20663" y="15443"/>
                    </a:cubicBezTo>
                    <a:cubicBezTo>
                      <a:pt x="20663" y="15443"/>
                      <a:pt x="6056" y="593"/>
                      <a:pt x="6056" y="593"/>
                    </a:cubicBezTo>
                    <a:close/>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5" name="AutoShape 138"/>
              <p:cNvSpPr>
                <a:spLocks/>
              </p:cNvSpPr>
              <p:nvPr/>
            </p:nvSpPr>
            <p:spPr bwMode="auto">
              <a:xfrm>
                <a:off x="4686300" y="1652588"/>
                <a:ext cx="217488" cy="2174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437" y="2880"/>
                    </a:moveTo>
                    <a:lnTo>
                      <a:pt x="1437" y="2885"/>
                    </a:lnTo>
                    <a:cubicBezTo>
                      <a:pt x="10965" y="2885"/>
                      <a:pt x="18717" y="10637"/>
                      <a:pt x="18717" y="20165"/>
                    </a:cubicBezTo>
                    <a:lnTo>
                      <a:pt x="18720" y="20165"/>
                    </a:lnTo>
                    <a:cubicBezTo>
                      <a:pt x="18722" y="20959"/>
                      <a:pt x="19366" y="21600"/>
                      <a:pt x="20160" y="21600"/>
                    </a:cubicBezTo>
                    <a:cubicBezTo>
                      <a:pt x="20955" y="21600"/>
                      <a:pt x="21599" y="20956"/>
                      <a:pt x="21599" y="20160"/>
                    </a:cubicBezTo>
                    <a:cubicBezTo>
                      <a:pt x="21599" y="20155"/>
                      <a:pt x="21597" y="20152"/>
                      <a:pt x="21597" y="20148"/>
                    </a:cubicBezTo>
                    <a:cubicBezTo>
                      <a:pt x="21588" y="9034"/>
                      <a:pt x="12588" y="28"/>
                      <a:pt x="1476" y="8"/>
                    </a:cubicBezTo>
                    <a:cubicBezTo>
                      <a:pt x="1465" y="7"/>
                      <a:pt x="1454" y="0"/>
                      <a:pt x="1440" y="0"/>
                    </a:cubicBezTo>
                    <a:cubicBezTo>
                      <a:pt x="644" y="0"/>
                      <a:pt x="0" y="644"/>
                      <a:pt x="0" y="1440"/>
                    </a:cubicBezTo>
                    <a:cubicBezTo>
                      <a:pt x="0" y="2234"/>
                      <a:pt x="644" y="2878"/>
                      <a:pt x="1437" y="288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sp>
        <p:nvSpPr>
          <p:cNvPr id="26" name="Rectangle 25"/>
          <p:cNvSpPr/>
          <p:nvPr/>
        </p:nvSpPr>
        <p:spPr>
          <a:xfrm>
            <a:off x="1393630" y="3013484"/>
            <a:ext cx="1912744" cy="646331"/>
          </a:xfrm>
          <a:prstGeom prst="rect">
            <a:avLst/>
          </a:prstGeom>
        </p:spPr>
        <p:txBody>
          <a:bodyPr wrap="square">
            <a:spAutoFit/>
          </a:bodyPr>
          <a:lstStyle/>
          <a:p>
            <a:pPr algn="ctr">
              <a:spcBef>
                <a:spcPts val="1200"/>
              </a:spcBef>
            </a:pPr>
            <a:r>
              <a:rPr lang="id-ID" sz="1200" dirty="0">
                <a:solidFill>
                  <a:schemeClr val="tx1">
                    <a:lumMod val="75000"/>
                    <a:lumOff val="25000"/>
                  </a:schemeClr>
                </a:solidFill>
                <a:cs typeface="Calibri"/>
              </a:rPr>
              <a:t>Lorem ipsum dolor sit amet, consectetuer adipiscing elit</a:t>
            </a:r>
            <a:endParaRPr lang="en-US" sz="1200" dirty="0">
              <a:solidFill>
                <a:schemeClr val="tx1">
                  <a:lumMod val="75000"/>
                  <a:lumOff val="25000"/>
                </a:schemeClr>
              </a:solidFill>
            </a:endParaRPr>
          </a:p>
        </p:txBody>
      </p:sp>
      <p:sp>
        <p:nvSpPr>
          <p:cNvPr id="27" name="TextBox 26"/>
          <p:cNvSpPr txBox="1"/>
          <p:nvPr/>
        </p:nvSpPr>
        <p:spPr>
          <a:xfrm>
            <a:off x="1976379" y="3840143"/>
            <a:ext cx="721672" cy="369332"/>
          </a:xfrm>
          <a:prstGeom prst="rect">
            <a:avLst/>
          </a:prstGeom>
          <a:noFill/>
        </p:spPr>
        <p:txBody>
          <a:bodyPr wrap="none" rtlCol="0" anchor="ctr">
            <a:spAutoFit/>
          </a:bodyPr>
          <a:lstStyle/>
          <a:p>
            <a:pPr algn="ctr"/>
            <a:r>
              <a:rPr lang="en-US" b="1" dirty="0">
                <a:solidFill>
                  <a:schemeClr val="tx1">
                    <a:lumMod val="75000"/>
                    <a:lumOff val="25000"/>
                  </a:schemeClr>
                </a:solidFill>
                <a:ea typeface="Roboto Light" panose="02000000000000000000" pitchFamily="2" charset="0"/>
                <a:cs typeface="Raleway"/>
              </a:rPr>
              <a:t>ONE</a:t>
            </a:r>
            <a:endParaRPr lang="id-ID" b="1" dirty="0">
              <a:solidFill>
                <a:schemeClr val="tx1">
                  <a:lumMod val="75000"/>
                  <a:lumOff val="25000"/>
                </a:schemeClr>
              </a:solidFill>
              <a:ea typeface="Roboto Light" panose="02000000000000000000" pitchFamily="2" charset="0"/>
              <a:cs typeface="Raleway"/>
            </a:endParaRPr>
          </a:p>
        </p:txBody>
      </p:sp>
      <p:sp>
        <p:nvSpPr>
          <p:cNvPr id="28" name="Rectangle 27"/>
          <p:cNvSpPr/>
          <p:nvPr/>
        </p:nvSpPr>
        <p:spPr>
          <a:xfrm>
            <a:off x="3892990" y="3013484"/>
            <a:ext cx="1912744" cy="646331"/>
          </a:xfrm>
          <a:prstGeom prst="rect">
            <a:avLst/>
          </a:prstGeom>
        </p:spPr>
        <p:txBody>
          <a:bodyPr wrap="square">
            <a:spAutoFit/>
          </a:bodyPr>
          <a:lstStyle/>
          <a:p>
            <a:pPr algn="ctr">
              <a:spcBef>
                <a:spcPts val="1200"/>
              </a:spcBef>
            </a:pPr>
            <a:r>
              <a:rPr lang="id-ID" sz="1200" dirty="0">
                <a:solidFill>
                  <a:schemeClr val="tx1">
                    <a:lumMod val="75000"/>
                    <a:lumOff val="25000"/>
                  </a:schemeClr>
                </a:solidFill>
                <a:cs typeface="Calibri"/>
              </a:rPr>
              <a:t>Lorem ipsum dolor sit amet, consectetuer adipiscing elit</a:t>
            </a:r>
            <a:endParaRPr lang="en-US" sz="1200" dirty="0">
              <a:solidFill>
                <a:schemeClr val="tx1">
                  <a:lumMod val="75000"/>
                  <a:lumOff val="25000"/>
                </a:schemeClr>
              </a:solidFill>
            </a:endParaRPr>
          </a:p>
        </p:txBody>
      </p:sp>
      <p:sp>
        <p:nvSpPr>
          <p:cNvPr id="29" name="TextBox 28"/>
          <p:cNvSpPr txBox="1"/>
          <p:nvPr/>
        </p:nvSpPr>
        <p:spPr>
          <a:xfrm>
            <a:off x="4441275" y="3840143"/>
            <a:ext cx="790602" cy="369332"/>
          </a:xfrm>
          <a:prstGeom prst="rect">
            <a:avLst/>
          </a:prstGeom>
          <a:noFill/>
        </p:spPr>
        <p:txBody>
          <a:bodyPr wrap="none" rtlCol="0" anchor="ctr">
            <a:spAutoFit/>
          </a:bodyPr>
          <a:lstStyle/>
          <a:p>
            <a:pPr algn="ctr"/>
            <a:r>
              <a:rPr lang="en-US" b="1" dirty="0">
                <a:solidFill>
                  <a:schemeClr val="tx1">
                    <a:lumMod val="75000"/>
                    <a:lumOff val="25000"/>
                  </a:schemeClr>
                </a:solidFill>
                <a:ea typeface="Roboto Light" panose="02000000000000000000" pitchFamily="2" charset="0"/>
                <a:cs typeface="Raleway"/>
              </a:rPr>
              <a:t>TWO</a:t>
            </a:r>
            <a:endParaRPr lang="id-ID" b="1" dirty="0">
              <a:solidFill>
                <a:schemeClr val="tx1">
                  <a:lumMod val="75000"/>
                  <a:lumOff val="25000"/>
                </a:schemeClr>
              </a:solidFill>
              <a:ea typeface="Roboto Light" panose="02000000000000000000" pitchFamily="2" charset="0"/>
              <a:cs typeface="Raleway"/>
            </a:endParaRPr>
          </a:p>
        </p:txBody>
      </p:sp>
      <p:sp>
        <p:nvSpPr>
          <p:cNvPr id="30" name="Rectangle 29"/>
          <p:cNvSpPr/>
          <p:nvPr/>
        </p:nvSpPr>
        <p:spPr>
          <a:xfrm>
            <a:off x="6402510" y="3013484"/>
            <a:ext cx="1912744" cy="646331"/>
          </a:xfrm>
          <a:prstGeom prst="rect">
            <a:avLst/>
          </a:prstGeom>
        </p:spPr>
        <p:txBody>
          <a:bodyPr wrap="square">
            <a:spAutoFit/>
          </a:bodyPr>
          <a:lstStyle/>
          <a:p>
            <a:pPr algn="ctr">
              <a:spcBef>
                <a:spcPts val="1200"/>
              </a:spcBef>
            </a:pPr>
            <a:r>
              <a:rPr lang="id-ID" sz="1200" dirty="0">
                <a:solidFill>
                  <a:schemeClr val="tx1">
                    <a:lumMod val="75000"/>
                    <a:lumOff val="25000"/>
                  </a:schemeClr>
                </a:solidFill>
                <a:cs typeface="Calibri"/>
              </a:rPr>
              <a:t>Lorem ipsum dolor sit amet, consectetuer adipiscing elit</a:t>
            </a:r>
            <a:endParaRPr lang="en-US" sz="1200" dirty="0">
              <a:solidFill>
                <a:schemeClr val="tx1">
                  <a:lumMod val="75000"/>
                  <a:lumOff val="25000"/>
                </a:schemeClr>
              </a:solidFill>
            </a:endParaRPr>
          </a:p>
        </p:txBody>
      </p:sp>
      <p:sp>
        <p:nvSpPr>
          <p:cNvPr id="31" name="TextBox 30"/>
          <p:cNvSpPr txBox="1"/>
          <p:nvPr/>
        </p:nvSpPr>
        <p:spPr>
          <a:xfrm>
            <a:off x="6849006" y="3840143"/>
            <a:ext cx="994183" cy="369332"/>
          </a:xfrm>
          <a:prstGeom prst="rect">
            <a:avLst/>
          </a:prstGeom>
          <a:noFill/>
        </p:spPr>
        <p:txBody>
          <a:bodyPr wrap="none" rtlCol="0" anchor="ctr">
            <a:spAutoFit/>
          </a:bodyPr>
          <a:lstStyle/>
          <a:p>
            <a:pPr algn="ctr"/>
            <a:r>
              <a:rPr lang="en-US" b="1" dirty="0">
                <a:solidFill>
                  <a:schemeClr val="tx1">
                    <a:lumMod val="75000"/>
                    <a:lumOff val="25000"/>
                  </a:schemeClr>
                </a:solidFill>
                <a:ea typeface="Roboto Light" panose="02000000000000000000" pitchFamily="2" charset="0"/>
                <a:cs typeface="Raleway"/>
              </a:rPr>
              <a:t>THREE</a:t>
            </a:r>
            <a:endParaRPr lang="id-ID" b="1" dirty="0">
              <a:solidFill>
                <a:schemeClr val="tx1">
                  <a:lumMod val="75000"/>
                  <a:lumOff val="25000"/>
                </a:schemeClr>
              </a:solidFill>
              <a:ea typeface="Roboto Light" panose="02000000000000000000" pitchFamily="2" charset="0"/>
              <a:cs typeface="Raleway"/>
            </a:endParaRPr>
          </a:p>
        </p:txBody>
      </p:sp>
      <p:sp>
        <p:nvSpPr>
          <p:cNvPr id="32" name="Rectangle 31"/>
          <p:cNvSpPr/>
          <p:nvPr/>
        </p:nvSpPr>
        <p:spPr>
          <a:xfrm>
            <a:off x="8912030" y="3013484"/>
            <a:ext cx="1912744" cy="646331"/>
          </a:xfrm>
          <a:prstGeom prst="rect">
            <a:avLst/>
          </a:prstGeom>
        </p:spPr>
        <p:txBody>
          <a:bodyPr wrap="square">
            <a:spAutoFit/>
          </a:bodyPr>
          <a:lstStyle/>
          <a:p>
            <a:pPr algn="ctr">
              <a:spcBef>
                <a:spcPts val="1200"/>
              </a:spcBef>
            </a:pPr>
            <a:r>
              <a:rPr lang="id-ID" sz="1200" dirty="0">
                <a:solidFill>
                  <a:schemeClr val="tx1">
                    <a:lumMod val="75000"/>
                    <a:lumOff val="25000"/>
                  </a:schemeClr>
                </a:solidFill>
                <a:cs typeface="Calibri"/>
              </a:rPr>
              <a:t>Lorem ipsum dolor sit amet, consectetuer adipiscing elit</a:t>
            </a:r>
            <a:endParaRPr lang="en-US" sz="1200" dirty="0">
              <a:solidFill>
                <a:schemeClr val="tx1">
                  <a:lumMod val="75000"/>
                  <a:lumOff val="25000"/>
                </a:schemeClr>
              </a:solidFill>
            </a:endParaRPr>
          </a:p>
        </p:txBody>
      </p:sp>
      <p:sp>
        <p:nvSpPr>
          <p:cNvPr id="33" name="TextBox 32"/>
          <p:cNvSpPr txBox="1"/>
          <p:nvPr/>
        </p:nvSpPr>
        <p:spPr>
          <a:xfrm>
            <a:off x="9416234" y="3840143"/>
            <a:ext cx="878767" cy="369332"/>
          </a:xfrm>
          <a:prstGeom prst="rect">
            <a:avLst/>
          </a:prstGeom>
          <a:noFill/>
        </p:spPr>
        <p:txBody>
          <a:bodyPr wrap="none" rtlCol="0" anchor="ctr">
            <a:spAutoFit/>
          </a:bodyPr>
          <a:lstStyle/>
          <a:p>
            <a:pPr algn="ctr"/>
            <a:r>
              <a:rPr lang="en-US" b="1" dirty="0">
                <a:solidFill>
                  <a:schemeClr val="tx1">
                    <a:lumMod val="75000"/>
                    <a:lumOff val="25000"/>
                  </a:schemeClr>
                </a:solidFill>
                <a:ea typeface="Roboto Light" panose="02000000000000000000" pitchFamily="2" charset="0"/>
                <a:cs typeface="Raleway"/>
              </a:rPr>
              <a:t>FOUR</a:t>
            </a:r>
            <a:endParaRPr lang="id-ID" b="1" dirty="0">
              <a:solidFill>
                <a:schemeClr val="tx1">
                  <a:lumMod val="75000"/>
                  <a:lumOff val="25000"/>
                </a:schemeClr>
              </a:solidFill>
              <a:ea typeface="Roboto Light" panose="02000000000000000000" pitchFamily="2" charset="0"/>
              <a:cs typeface="Raleway"/>
            </a:endParaRPr>
          </a:p>
        </p:txBody>
      </p:sp>
      <p:grpSp>
        <p:nvGrpSpPr>
          <p:cNvPr id="34" name="Group 33"/>
          <p:cNvGrpSpPr/>
          <p:nvPr/>
        </p:nvGrpSpPr>
        <p:grpSpPr>
          <a:xfrm>
            <a:off x="1783390" y="2673351"/>
            <a:ext cx="1107647" cy="181652"/>
            <a:chOff x="1752345" y="4013201"/>
            <a:chExt cx="922876" cy="151350"/>
          </a:xfrm>
        </p:grpSpPr>
        <p:sp>
          <p:nvSpPr>
            <p:cNvPr id="35" name="5-Point Star 47"/>
            <p:cNvSpPr/>
            <p:nvPr/>
          </p:nvSpPr>
          <p:spPr>
            <a:xfrm>
              <a:off x="1752345" y="4013201"/>
              <a:ext cx="151354" cy="151350"/>
            </a:xfrm>
            <a:prstGeom prst="star5">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36" name="5-Point Star 48"/>
            <p:cNvSpPr/>
            <p:nvPr/>
          </p:nvSpPr>
          <p:spPr>
            <a:xfrm>
              <a:off x="1945225" y="4013201"/>
              <a:ext cx="151354" cy="151350"/>
            </a:xfrm>
            <a:prstGeom prst="star5">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37" name="5-Point Star 49"/>
            <p:cNvSpPr/>
            <p:nvPr/>
          </p:nvSpPr>
          <p:spPr>
            <a:xfrm>
              <a:off x="2138107" y="4013201"/>
              <a:ext cx="151354" cy="151350"/>
            </a:xfrm>
            <a:prstGeom prst="star5">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38" name="5-Point Star 50"/>
            <p:cNvSpPr/>
            <p:nvPr/>
          </p:nvSpPr>
          <p:spPr>
            <a:xfrm>
              <a:off x="2330986" y="4013201"/>
              <a:ext cx="151354" cy="151350"/>
            </a:xfrm>
            <a:prstGeom prst="star5">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39" name="5-Point Star 51"/>
            <p:cNvSpPr/>
            <p:nvPr/>
          </p:nvSpPr>
          <p:spPr>
            <a:xfrm>
              <a:off x="2523867" y="4013201"/>
              <a:ext cx="151354" cy="151350"/>
            </a:xfrm>
            <a:prstGeom prst="star5">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40" name="Group 39"/>
          <p:cNvGrpSpPr/>
          <p:nvPr/>
        </p:nvGrpSpPr>
        <p:grpSpPr>
          <a:xfrm>
            <a:off x="4282750" y="2673351"/>
            <a:ext cx="1107647" cy="181652"/>
            <a:chOff x="1752345" y="4013201"/>
            <a:chExt cx="922876" cy="151350"/>
          </a:xfrm>
        </p:grpSpPr>
        <p:sp>
          <p:nvSpPr>
            <p:cNvPr id="41" name="5-Point Star 53"/>
            <p:cNvSpPr/>
            <p:nvPr/>
          </p:nvSpPr>
          <p:spPr>
            <a:xfrm>
              <a:off x="1752345" y="4013201"/>
              <a:ext cx="151354" cy="151350"/>
            </a:xfrm>
            <a:prstGeom prst="star5">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42" name="5-Point Star 54"/>
            <p:cNvSpPr/>
            <p:nvPr/>
          </p:nvSpPr>
          <p:spPr>
            <a:xfrm>
              <a:off x="1945225" y="4013201"/>
              <a:ext cx="151354" cy="151350"/>
            </a:xfrm>
            <a:prstGeom prst="star5">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43" name="5-Point Star 55"/>
            <p:cNvSpPr/>
            <p:nvPr/>
          </p:nvSpPr>
          <p:spPr>
            <a:xfrm>
              <a:off x="2138107" y="4013201"/>
              <a:ext cx="151354" cy="151350"/>
            </a:xfrm>
            <a:prstGeom prst="star5">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44" name="5-Point Star 56"/>
            <p:cNvSpPr/>
            <p:nvPr/>
          </p:nvSpPr>
          <p:spPr>
            <a:xfrm>
              <a:off x="2330986" y="4013201"/>
              <a:ext cx="151354" cy="151350"/>
            </a:xfrm>
            <a:prstGeom prst="star5">
              <a:avLst/>
            </a:prstGeom>
            <a:solidFill>
              <a:srgbClr val="A6A6A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45" name="5-Point Star 57"/>
            <p:cNvSpPr/>
            <p:nvPr/>
          </p:nvSpPr>
          <p:spPr>
            <a:xfrm>
              <a:off x="2523867" y="4013201"/>
              <a:ext cx="151354" cy="151350"/>
            </a:xfrm>
            <a:prstGeom prst="star5">
              <a:avLst/>
            </a:prstGeom>
            <a:solidFill>
              <a:srgbClr val="A7A7A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46" name="Group 45"/>
          <p:cNvGrpSpPr/>
          <p:nvPr/>
        </p:nvGrpSpPr>
        <p:grpSpPr>
          <a:xfrm>
            <a:off x="6792270" y="2673351"/>
            <a:ext cx="1107647" cy="181652"/>
            <a:chOff x="1752345" y="4013201"/>
            <a:chExt cx="922876" cy="151350"/>
          </a:xfrm>
        </p:grpSpPr>
        <p:sp>
          <p:nvSpPr>
            <p:cNvPr id="47" name="5-Point Star 59"/>
            <p:cNvSpPr/>
            <p:nvPr/>
          </p:nvSpPr>
          <p:spPr>
            <a:xfrm>
              <a:off x="1752345" y="4013201"/>
              <a:ext cx="151354" cy="151350"/>
            </a:xfrm>
            <a:prstGeom prst="star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48" name="5-Point Star 60"/>
            <p:cNvSpPr/>
            <p:nvPr/>
          </p:nvSpPr>
          <p:spPr>
            <a:xfrm>
              <a:off x="1945225" y="4013201"/>
              <a:ext cx="151354" cy="151350"/>
            </a:xfrm>
            <a:prstGeom prst="star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49" name="5-Point Star 61"/>
            <p:cNvSpPr/>
            <p:nvPr/>
          </p:nvSpPr>
          <p:spPr>
            <a:xfrm>
              <a:off x="2138107" y="4013201"/>
              <a:ext cx="151354" cy="151350"/>
            </a:xfrm>
            <a:prstGeom prst="star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50" name="5-Point Star 62"/>
            <p:cNvSpPr/>
            <p:nvPr/>
          </p:nvSpPr>
          <p:spPr>
            <a:xfrm>
              <a:off x="2330986" y="4013201"/>
              <a:ext cx="151354" cy="151350"/>
            </a:xfrm>
            <a:prstGeom prst="star5">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51" name="5-Point Star 63"/>
            <p:cNvSpPr/>
            <p:nvPr/>
          </p:nvSpPr>
          <p:spPr>
            <a:xfrm>
              <a:off x="2523867" y="4013201"/>
              <a:ext cx="151354" cy="151350"/>
            </a:xfrm>
            <a:prstGeom prst="star5">
              <a:avLst/>
            </a:prstGeom>
            <a:solidFill>
              <a:srgbClr val="A7A7A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52" name="Group 51"/>
          <p:cNvGrpSpPr/>
          <p:nvPr/>
        </p:nvGrpSpPr>
        <p:grpSpPr>
          <a:xfrm>
            <a:off x="9301790" y="2673351"/>
            <a:ext cx="1107647" cy="181652"/>
            <a:chOff x="1752345" y="4013201"/>
            <a:chExt cx="922876" cy="151350"/>
          </a:xfrm>
          <a:solidFill>
            <a:srgbClr val="ADCE25"/>
          </a:solidFill>
        </p:grpSpPr>
        <p:sp>
          <p:nvSpPr>
            <p:cNvPr id="53" name="5-Point Star 65"/>
            <p:cNvSpPr/>
            <p:nvPr/>
          </p:nvSpPr>
          <p:spPr>
            <a:xfrm>
              <a:off x="1752345" y="4013201"/>
              <a:ext cx="151354" cy="151350"/>
            </a:xfrm>
            <a:prstGeom prst="star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54" name="5-Point Star 66"/>
            <p:cNvSpPr/>
            <p:nvPr/>
          </p:nvSpPr>
          <p:spPr>
            <a:xfrm>
              <a:off x="1945225" y="4013201"/>
              <a:ext cx="151354" cy="151350"/>
            </a:xfrm>
            <a:prstGeom prst="star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55" name="5-Point Star 67"/>
            <p:cNvSpPr/>
            <p:nvPr/>
          </p:nvSpPr>
          <p:spPr>
            <a:xfrm>
              <a:off x="2138107" y="4013201"/>
              <a:ext cx="151354" cy="151350"/>
            </a:xfrm>
            <a:prstGeom prst="star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56" name="5-Point Star 68"/>
            <p:cNvSpPr/>
            <p:nvPr/>
          </p:nvSpPr>
          <p:spPr>
            <a:xfrm>
              <a:off x="2330986" y="4013201"/>
              <a:ext cx="151354" cy="151350"/>
            </a:xfrm>
            <a:prstGeom prst="star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57" name="5-Point Star 69"/>
            <p:cNvSpPr/>
            <p:nvPr/>
          </p:nvSpPr>
          <p:spPr>
            <a:xfrm>
              <a:off x="2523867" y="4013201"/>
              <a:ext cx="151354" cy="151350"/>
            </a:xfrm>
            <a:prstGeom prst="star5">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sp>
        <p:nvSpPr>
          <p:cNvPr id="58" name="Title 57"/>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59" name="Text Placeholder 58"/>
          <p:cNvSpPr>
            <a:spLocks noGrp="1"/>
          </p:cNvSpPr>
          <p:nvPr>
            <p:ph type="body" sz="quarter" idx="32"/>
          </p:nvPr>
        </p:nvSpPr>
        <p:spPr>
          <a:xfrm>
            <a:off x="1699195" y="1295650"/>
            <a:ext cx="8785675" cy="240851"/>
          </a:xfrm>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Tree>
    <p:extLst>
      <p:ext uri="{BB962C8B-B14F-4D97-AF65-F5344CB8AC3E}">
        <p14:creationId xmlns:p14="http://schemas.microsoft.com/office/powerpoint/2010/main" val="1801989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rot="900000">
            <a:off x="3749119" y="2159598"/>
            <a:ext cx="4080700" cy="3870108"/>
            <a:chOff x="3015934" y="2057401"/>
            <a:chExt cx="4080700" cy="3870108"/>
          </a:xfrm>
        </p:grpSpPr>
        <p:sp>
          <p:nvSpPr>
            <p:cNvPr id="3" name="5 Elipse"/>
            <p:cNvSpPr>
              <a:spLocks noChangeAspect="1"/>
            </p:cNvSpPr>
            <p:nvPr/>
          </p:nvSpPr>
          <p:spPr>
            <a:xfrm>
              <a:off x="3358792" y="2227106"/>
              <a:ext cx="3349938" cy="3349938"/>
            </a:xfrm>
            <a:prstGeom prst="ellipse">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grpSp>
          <p:nvGrpSpPr>
            <p:cNvPr id="4" name="6 Grupo"/>
            <p:cNvGrpSpPr>
              <a:grpSpLocks noChangeAspect="1"/>
            </p:cNvGrpSpPr>
            <p:nvPr/>
          </p:nvGrpSpPr>
          <p:grpSpPr>
            <a:xfrm>
              <a:off x="3015934" y="2057401"/>
              <a:ext cx="1641816" cy="1544999"/>
              <a:chOff x="13197955" y="3702053"/>
              <a:chExt cx="3682543" cy="3465385"/>
            </a:xfrm>
          </p:grpSpPr>
          <p:sp>
            <p:nvSpPr>
              <p:cNvPr id="17" name="37 Elipse"/>
              <p:cNvSpPr>
                <a:spLocks noChangeAspect="1"/>
              </p:cNvSpPr>
              <p:nvPr/>
            </p:nvSpPr>
            <p:spPr>
              <a:xfrm>
                <a:off x="13757671" y="4044611"/>
                <a:ext cx="2780268" cy="278026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baseline="30000" dirty="0">
                  <a:solidFill>
                    <a:schemeClr val="tx1">
                      <a:lumMod val="75000"/>
                      <a:lumOff val="25000"/>
                    </a:schemeClr>
                  </a:solidFill>
                  <a:cs typeface="Arial"/>
                </a:endParaRPr>
              </a:p>
            </p:txBody>
          </p:sp>
          <p:sp>
            <p:nvSpPr>
              <p:cNvPr id="18" name="38 Elipse"/>
              <p:cNvSpPr>
                <a:spLocks noChangeAspect="1"/>
              </p:cNvSpPr>
              <p:nvPr/>
            </p:nvSpPr>
            <p:spPr>
              <a:xfrm>
                <a:off x="13415113" y="3702053"/>
                <a:ext cx="3465385" cy="3465385"/>
              </a:xfrm>
              <a:prstGeom prst="ellipse">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sp>
            <p:nvSpPr>
              <p:cNvPr id="19" name="39 Elipse"/>
              <p:cNvSpPr>
                <a:spLocks noChangeAspect="1"/>
              </p:cNvSpPr>
              <p:nvPr/>
            </p:nvSpPr>
            <p:spPr>
              <a:xfrm>
                <a:off x="13197955" y="4918372"/>
                <a:ext cx="495055" cy="495055"/>
              </a:xfrm>
              <a:prstGeom prst="ellipse">
                <a:avLst/>
              </a:prstGeom>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grpSp>
        <p:grpSp>
          <p:nvGrpSpPr>
            <p:cNvPr id="5" name="40 Grupo"/>
            <p:cNvGrpSpPr>
              <a:grpSpLocks noChangeAspect="1"/>
            </p:cNvGrpSpPr>
            <p:nvPr/>
          </p:nvGrpSpPr>
          <p:grpSpPr>
            <a:xfrm flipH="1">
              <a:off x="6108911" y="2760889"/>
              <a:ext cx="987723" cy="950961"/>
              <a:chOff x="13281148" y="3702053"/>
              <a:chExt cx="3599350" cy="3465385"/>
            </a:xfrm>
          </p:grpSpPr>
          <p:sp>
            <p:nvSpPr>
              <p:cNvPr id="14" name="41 Elipse"/>
              <p:cNvSpPr>
                <a:spLocks noChangeAspect="1"/>
              </p:cNvSpPr>
              <p:nvPr/>
            </p:nvSpPr>
            <p:spPr>
              <a:xfrm>
                <a:off x="13884717" y="4171659"/>
                <a:ext cx="2526175" cy="252617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baseline="30000" dirty="0">
                  <a:solidFill>
                    <a:schemeClr val="tx1">
                      <a:lumMod val="75000"/>
                      <a:lumOff val="25000"/>
                    </a:schemeClr>
                  </a:solidFill>
                  <a:cs typeface="Arial"/>
                </a:endParaRPr>
              </a:p>
            </p:txBody>
          </p:sp>
          <p:sp>
            <p:nvSpPr>
              <p:cNvPr id="15" name="42 Elipse"/>
              <p:cNvSpPr>
                <a:spLocks noChangeAspect="1"/>
              </p:cNvSpPr>
              <p:nvPr/>
            </p:nvSpPr>
            <p:spPr>
              <a:xfrm>
                <a:off x="13415112" y="3702053"/>
                <a:ext cx="3465386" cy="3465385"/>
              </a:xfrm>
              <a:prstGeom prst="ellipse">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sp>
            <p:nvSpPr>
              <p:cNvPr id="16" name="43 Elipse"/>
              <p:cNvSpPr>
                <a:spLocks noChangeAspect="1"/>
              </p:cNvSpPr>
              <p:nvPr/>
            </p:nvSpPr>
            <p:spPr>
              <a:xfrm>
                <a:off x="13281148" y="3985991"/>
                <a:ext cx="803457" cy="803457"/>
              </a:xfrm>
              <a:prstGeom prst="ellipse">
                <a:avLst/>
              </a:prstGeom>
              <a:solidFill>
                <a:schemeClr val="accent2"/>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grpSp>
        <p:grpSp>
          <p:nvGrpSpPr>
            <p:cNvPr id="6" name="44 Grupo"/>
            <p:cNvGrpSpPr>
              <a:grpSpLocks noChangeAspect="1"/>
            </p:cNvGrpSpPr>
            <p:nvPr/>
          </p:nvGrpSpPr>
          <p:grpSpPr>
            <a:xfrm>
              <a:off x="3923577" y="4619185"/>
              <a:ext cx="1308324" cy="1308324"/>
              <a:chOff x="13415113" y="3702053"/>
              <a:chExt cx="3465385" cy="3465385"/>
            </a:xfrm>
          </p:grpSpPr>
          <p:sp>
            <p:nvSpPr>
              <p:cNvPr id="11" name="45 Elipse"/>
              <p:cNvSpPr>
                <a:spLocks noChangeAspect="1"/>
              </p:cNvSpPr>
              <p:nvPr/>
            </p:nvSpPr>
            <p:spPr>
              <a:xfrm>
                <a:off x="13750898" y="4037838"/>
                <a:ext cx="2793815" cy="279381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baseline="30000" dirty="0">
                  <a:solidFill>
                    <a:schemeClr val="tx1">
                      <a:lumMod val="75000"/>
                      <a:lumOff val="25000"/>
                    </a:schemeClr>
                  </a:solidFill>
                  <a:cs typeface="Arial"/>
                </a:endParaRPr>
              </a:p>
            </p:txBody>
          </p:sp>
          <p:sp>
            <p:nvSpPr>
              <p:cNvPr id="12" name="46 Elipse"/>
              <p:cNvSpPr>
                <a:spLocks noChangeAspect="1"/>
              </p:cNvSpPr>
              <p:nvPr/>
            </p:nvSpPr>
            <p:spPr>
              <a:xfrm>
                <a:off x="13415113" y="3702053"/>
                <a:ext cx="3465385" cy="3465385"/>
              </a:xfrm>
              <a:prstGeom prst="ellipse">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sp>
            <p:nvSpPr>
              <p:cNvPr id="13" name="47 Elipse"/>
              <p:cNvSpPr>
                <a:spLocks noChangeAspect="1"/>
              </p:cNvSpPr>
              <p:nvPr/>
            </p:nvSpPr>
            <p:spPr>
              <a:xfrm>
                <a:off x="13450912" y="6177327"/>
                <a:ext cx="495055" cy="495055"/>
              </a:xfrm>
              <a:prstGeom prst="ellipse">
                <a:avLst/>
              </a:prstGeom>
              <a:solidFill>
                <a:schemeClr val="accent4"/>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grpSp>
        <p:grpSp>
          <p:nvGrpSpPr>
            <p:cNvPr id="7" name="54 Grupo"/>
            <p:cNvGrpSpPr>
              <a:grpSpLocks noChangeAspect="1"/>
            </p:cNvGrpSpPr>
            <p:nvPr/>
          </p:nvGrpSpPr>
          <p:grpSpPr>
            <a:xfrm flipH="1">
              <a:off x="5847133" y="4338829"/>
              <a:ext cx="1027968" cy="1027968"/>
              <a:chOff x="13415113" y="3702053"/>
              <a:chExt cx="3465385" cy="3465385"/>
            </a:xfrm>
          </p:grpSpPr>
          <p:sp>
            <p:nvSpPr>
              <p:cNvPr id="8" name="55 Elipse"/>
              <p:cNvSpPr>
                <a:spLocks noChangeAspect="1"/>
              </p:cNvSpPr>
              <p:nvPr/>
            </p:nvSpPr>
            <p:spPr>
              <a:xfrm>
                <a:off x="13750898" y="4037838"/>
                <a:ext cx="2793815" cy="279381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baseline="30000" dirty="0">
                  <a:solidFill>
                    <a:schemeClr val="tx1">
                      <a:lumMod val="75000"/>
                      <a:lumOff val="25000"/>
                    </a:schemeClr>
                  </a:solidFill>
                  <a:cs typeface="Arial"/>
                </a:endParaRPr>
              </a:p>
            </p:txBody>
          </p:sp>
          <p:sp>
            <p:nvSpPr>
              <p:cNvPr id="9" name="56 Elipse"/>
              <p:cNvSpPr>
                <a:spLocks noChangeAspect="1"/>
              </p:cNvSpPr>
              <p:nvPr/>
            </p:nvSpPr>
            <p:spPr>
              <a:xfrm>
                <a:off x="13415113" y="3702053"/>
                <a:ext cx="3465385" cy="3465385"/>
              </a:xfrm>
              <a:prstGeom prst="ellipse">
                <a:avLst/>
              </a:prstGeom>
              <a:noFill/>
              <a:ln w="190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sp>
            <p:nvSpPr>
              <p:cNvPr id="10" name="57 Elipse"/>
              <p:cNvSpPr>
                <a:spLocks noChangeAspect="1"/>
              </p:cNvSpPr>
              <p:nvPr/>
            </p:nvSpPr>
            <p:spPr>
              <a:xfrm>
                <a:off x="13450912" y="6177327"/>
                <a:ext cx="495055" cy="495055"/>
              </a:xfrm>
              <a:prstGeom prst="ellipse">
                <a:avLst/>
              </a:prstGeom>
              <a:solidFill>
                <a:schemeClr val="accent3"/>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1100">
                  <a:solidFill>
                    <a:schemeClr val="tx1">
                      <a:lumMod val="75000"/>
                      <a:lumOff val="25000"/>
                    </a:schemeClr>
                  </a:solidFill>
                  <a:cs typeface="Arial"/>
                </a:endParaRPr>
              </a:p>
            </p:txBody>
          </p:sp>
        </p:grpSp>
      </p:grpSp>
      <p:grpSp>
        <p:nvGrpSpPr>
          <p:cNvPr id="20" name="Group 19"/>
          <p:cNvGrpSpPr/>
          <p:nvPr/>
        </p:nvGrpSpPr>
        <p:grpSpPr>
          <a:xfrm>
            <a:off x="7290550" y="3606807"/>
            <a:ext cx="333684" cy="324500"/>
            <a:chOff x="6272213" y="3727450"/>
            <a:chExt cx="692150" cy="673101"/>
          </a:xfrm>
        </p:grpSpPr>
        <p:sp>
          <p:nvSpPr>
            <p:cNvPr id="21" name="Freeform 19"/>
            <p:cNvSpPr>
              <a:spLocks/>
            </p:cNvSpPr>
            <p:nvPr/>
          </p:nvSpPr>
          <p:spPr bwMode="auto">
            <a:xfrm>
              <a:off x="6329363" y="3795713"/>
              <a:ext cx="565150" cy="604838"/>
            </a:xfrm>
            <a:custGeom>
              <a:avLst/>
              <a:gdLst>
                <a:gd name="T0" fmla="*/ 297 w 356"/>
                <a:gd name="T1" fmla="*/ 381 h 381"/>
                <a:gd name="T2" fmla="*/ 297 w 356"/>
                <a:gd name="T3" fmla="*/ 381 h 381"/>
                <a:gd name="T4" fmla="*/ 66 w 356"/>
                <a:gd name="T5" fmla="*/ 381 h 381"/>
                <a:gd name="T6" fmla="*/ 66 w 356"/>
                <a:gd name="T7" fmla="*/ 381 h 381"/>
                <a:gd name="T8" fmla="*/ 53 w 356"/>
                <a:gd name="T9" fmla="*/ 381 h 381"/>
                <a:gd name="T10" fmla="*/ 43 w 356"/>
                <a:gd name="T11" fmla="*/ 379 h 381"/>
                <a:gd name="T12" fmla="*/ 34 w 356"/>
                <a:gd name="T13" fmla="*/ 377 h 381"/>
                <a:gd name="T14" fmla="*/ 25 w 356"/>
                <a:gd name="T15" fmla="*/ 374 h 381"/>
                <a:gd name="T16" fmla="*/ 19 w 356"/>
                <a:gd name="T17" fmla="*/ 369 h 381"/>
                <a:gd name="T18" fmla="*/ 14 w 356"/>
                <a:gd name="T19" fmla="*/ 363 h 381"/>
                <a:gd name="T20" fmla="*/ 7 w 356"/>
                <a:gd name="T21" fmla="*/ 354 h 381"/>
                <a:gd name="T22" fmla="*/ 2 w 356"/>
                <a:gd name="T23" fmla="*/ 344 h 381"/>
                <a:gd name="T24" fmla="*/ 0 w 356"/>
                <a:gd name="T25" fmla="*/ 335 h 381"/>
                <a:gd name="T26" fmla="*/ 0 w 356"/>
                <a:gd name="T27" fmla="*/ 326 h 381"/>
                <a:gd name="T28" fmla="*/ 0 w 356"/>
                <a:gd name="T29" fmla="*/ 27 h 381"/>
                <a:gd name="T30" fmla="*/ 0 w 356"/>
                <a:gd name="T31" fmla="*/ 27 h 381"/>
                <a:gd name="T32" fmla="*/ 3 w 356"/>
                <a:gd name="T33" fmla="*/ 16 h 381"/>
                <a:gd name="T34" fmla="*/ 9 w 356"/>
                <a:gd name="T35" fmla="*/ 7 h 381"/>
                <a:gd name="T36" fmla="*/ 16 w 356"/>
                <a:gd name="T37" fmla="*/ 2 h 381"/>
                <a:gd name="T38" fmla="*/ 27 w 356"/>
                <a:gd name="T39" fmla="*/ 0 h 381"/>
                <a:gd name="T40" fmla="*/ 331 w 356"/>
                <a:gd name="T41" fmla="*/ 0 h 381"/>
                <a:gd name="T42" fmla="*/ 331 w 356"/>
                <a:gd name="T43" fmla="*/ 0 h 381"/>
                <a:gd name="T44" fmla="*/ 340 w 356"/>
                <a:gd name="T45" fmla="*/ 2 h 381"/>
                <a:gd name="T46" fmla="*/ 349 w 356"/>
                <a:gd name="T47" fmla="*/ 7 h 381"/>
                <a:gd name="T48" fmla="*/ 354 w 356"/>
                <a:gd name="T49" fmla="*/ 16 h 381"/>
                <a:gd name="T50" fmla="*/ 356 w 356"/>
                <a:gd name="T51" fmla="*/ 27 h 381"/>
                <a:gd name="T52" fmla="*/ 356 w 356"/>
                <a:gd name="T53" fmla="*/ 322 h 381"/>
                <a:gd name="T54" fmla="*/ 356 w 356"/>
                <a:gd name="T55" fmla="*/ 322 h 381"/>
                <a:gd name="T56" fmla="*/ 356 w 356"/>
                <a:gd name="T57" fmla="*/ 331 h 381"/>
                <a:gd name="T58" fmla="*/ 354 w 356"/>
                <a:gd name="T59" fmla="*/ 340 h 381"/>
                <a:gd name="T60" fmla="*/ 351 w 356"/>
                <a:gd name="T61" fmla="*/ 352 h 381"/>
                <a:gd name="T62" fmla="*/ 345 w 356"/>
                <a:gd name="T63" fmla="*/ 363 h 381"/>
                <a:gd name="T64" fmla="*/ 340 w 356"/>
                <a:gd name="T65" fmla="*/ 369 h 381"/>
                <a:gd name="T66" fmla="*/ 335 w 356"/>
                <a:gd name="T67" fmla="*/ 372 h 381"/>
                <a:gd name="T68" fmla="*/ 327 w 356"/>
                <a:gd name="T69" fmla="*/ 376 h 381"/>
                <a:gd name="T70" fmla="*/ 318 w 356"/>
                <a:gd name="T71" fmla="*/ 379 h 381"/>
                <a:gd name="T72" fmla="*/ 308 w 356"/>
                <a:gd name="T73" fmla="*/ 381 h 381"/>
                <a:gd name="T74" fmla="*/ 297 w 356"/>
                <a:gd name="T75" fmla="*/ 381 h 381"/>
                <a:gd name="T76" fmla="*/ 297 w 356"/>
                <a:gd name="T77" fmla="*/ 381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56" h="381">
                  <a:moveTo>
                    <a:pt x="297" y="381"/>
                  </a:moveTo>
                  <a:lnTo>
                    <a:pt x="297" y="381"/>
                  </a:lnTo>
                  <a:lnTo>
                    <a:pt x="66" y="381"/>
                  </a:lnTo>
                  <a:lnTo>
                    <a:pt x="66" y="381"/>
                  </a:lnTo>
                  <a:lnTo>
                    <a:pt x="53" y="381"/>
                  </a:lnTo>
                  <a:lnTo>
                    <a:pt x="43" y="379"/>
                  </a:lnTo>
                  <a:lnTo>
                    <a:pt x="34" y="377"/>
                  </a:lnTo>
                  <a:lnTo>
                    <a:pt x="25" y="374"/>
                  </a:lnTo>
                  <a:lnTo>
                    <a:pt x="19" y="369"/>
                  </a:lnTo>
                  <a:lnTo>
                    <a:pt x="14" y="363"/>
                  </a:lnTo>
                  <a:lnTo>
                    <a:pt x="7" y="354"/>
                  </a:lnTo>
                  <a:lnTo>
                    <a:pt x="2" y="344"/>
                  </a:lnTo>
                  <a:lnTo>
                    <a:pt x="0" y="335"/>
                  </a:lnTo>
                  <a:lnTo>
                    <a:pt x="0" y="326"/>
                  </a:lnTo>
                  <a:lnTo>
                    <a:pt x="0" y="27"/>
                  </a:lnTo>
                  <a:lnTo>
                    <a:pt x="0" y="27"/>
                  </a:lnTo>
                  <a:lnTo>
                    <a:pt x="3" y="16"/>
                  </a:lnTo>
                  <a:lnTo>
                    <a:pt x="9" y="7"/>
                  </a:lnTo>
                  <a:lnTo>
                    <a:pt x="16" y="2"/>
                  </a:lnTo>
                  <a:lnTo>
                    <a:pt x="27" y="0"/>
                  </a:lnTo>
                  <a:lnTo>
                    <a:pt x="331" y="0"/>
                  </a:lnTo>
                  <a:lnTo>
                    <a:pt x="331" y="0"/>
                  </a:lnTo>
                  <a:lnTo>
                    <a:pt x="340" y="2"/>
                  </a:lnTo>
                  <a:lnTo>
                    <a:pt x="349" y="7"/>
                  </a:lnTo>
                  <a:lnTo>
                    <a:pt x="354" y="16"/>
                  </a:lnTo>
                  <a:lnTo>
                    <a:pt x="356" y="27"/>
                  </a:lnTo>
                  <a:lnTo>
                    <a:pt x="356" y="322"/>
                  </a:lnTo>
                  <a:lnTo>
                    <a:pt x="356" y="322"/>
                  </a:lnTo>
                  <a:lnTo>
                    <a:pt x="356" y="331"/>
                  </a:lnTo>
                  <a:lnTo>
                    <a:pt x="354" y="340"/>
                  </a:lnTo>
                  <a:lnTo>
                    <a:pt x="351" y="352"/>
                  </a:lnTo>
                  <a:lnTo>
                    <a:pt x="345" y="363"/>
                  </a:lnTo>
                  <a:lnTo>
                    <a:pt x="340" y="369"/>
                  </a:lnTo>
                  <a:lnTo>
                    <a:pt x="335" y="372"/>
                  </a:lnTo>
                  <a:lnTo>
                    <a:pt x="327" y="376"/>
                  </a:lnTo>
                  <a:lnTo>
                    <a:pt x="318" y="379"/>
                  </a:lnTo>
                  <a:lnTo>
                    <a:pt x="308" y="381"/>
                  </a:lnTo>
                  <a:lnTo>
                    <a:pt x="297" y="381"/>
                  </a:lnTo>
                  <a:lnTo>
                    <a:pt x="297" y="381"/>
                  </a:lnTo>
                  <a:close/>
                </a:path>
              </a:pathLst>
            </a:custGeom>
            <a:solidFill>
              <a:schemeClr val="bg1">
                <a:lumMod val="8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2" name="Rectangle 20"/>
            <p:cNvSpPr>
              <a:spLocks noChangeArrowheads="1"/>
            </p:cNvSpPr>
            <p:nvPr/>
          </p:nvSpPr>
          <p:spPr bwMode="auto">
            <a:xfrm>
              <a:off x="6272213" y="3727450"/>
              <a:ext cx="692150" cy="119063"/>
            </a:xfrm>
            <a:prstGeom prst="rect">
              <a:avLst/>
            </a:prstGeom>
            <a:solidFill>
              <a:srgbClr val="E34326"/>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3" name="Rectangle 21"/>
            <p:cNvSpPr>
              <a:spLocks noChangeArrowheads="1"/>
            </p:cNvSpPr>
            <p:nvPr/>
          </p:nvSpPr>
          <p:spPr bwMode="auto">
            <a:xfrm>
              <a:off x="6561138" y="3973513"/>
              <a:ext cx="333375" cy="26352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4" name="Rectangle 22"/>
            <p:cNvSpPr>
              <a:spLocks noChangeArrowheads="1"/>
            </p:cNvSpPr>
            <p:nvPr/>
          </p:nvSpPr>
          <p:spPr bwMode="auto">
            <a:xfrm>
              <a:off x="6634163" y="4140200"/>
              <a:ext cx="260350" cy="31750"/>
            </a:xfrm>
            <a:prstGeom prst="rect">
              <a:avLst/>
            </a:prstGeom>
            <a:solidFill>
              <a:srgbClr val="41404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5" name="Rectangle 23"/>
            <p:cNvSpPr>
              <a:spLocks noChangeArrowheads="1"/>
            </p:cNvSpPr>
            <p:nvPr/>
          </p:nvSpPr>
          <p:spPr bwMode="auto">
            <a:xfrm>
              <a:off x="6634163" y="4038600"/>
              <a:ext cx="260350" cy="31750"/>
            </a:xfrm>
            <a:prstGeom prst="rect">
              <a:avLst/>
            </a:prstGeom>
            <a:solidFill>
              <a:srgbClr val="41404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grpSp>
        <p:nvGrpSpPr>
          <p:cNvPr id="26" name="Group 25"/>
          <p:cNvGrpSpPr/>
          <p:nvPr/>
        </p:nvGrpSpPr>
        <p:grpSpPr>
          <a:xfrm>
            <a:off x="4741267" y="4964055"/>
            <a:ext cx="490856" cy="492040"/>
            <a:chOff x="5473700" y="3221038"/>
            <a:chExt cx="657225" cy="658813"/>
          </a:xfrm>
        </p:grpSpPr>
        <p:sp>
          <p:nvSpPr>
            <p:cNvPr id="27" name="Rectangle 75"/>
            <p:cNvSpPr>
              <a:spLocks noChangeArrowheads="1"/>
            </p:cNvSpPr>
            <p:nvPr/>
          </p:nvSpPr>
          <p:spPr bwMode="auto">
            <a:xfrm>
              <a:off x="5665788" y="3221038"/>
              <a:ext cx="276225" cy="658813"/>
            </a:xfrm>
            <a:prstGeom prst="rect">
              <a:avLst/>
            </a:prstGeom>
            <a:solidFill>
              <a:srgbClr val="E4E1C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8" name="Rectangle 76"/>
            <p:cNvSpPr>
              <a:spLocks noChangeArrowheads="1"/>
            </p:cNvSpPr>
            <p:nvPr/>
          </p:nvSpPr>
          <p:spPr bwMode="auto">
            <a:xfrm>
              <a:off x="5727700" y="3444875"/>
              <a:ext cx="152400" cy="214313"/>
            </a:xfrm>
            <a:prstGeom prst="rect">
              <a:avLst/>
            </a:prstGeom>
            <a:solidFill>
              <a:srgbClr val="EB9C0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9" name="Rectangle 77"/>
            <p:cNvSpPr>
              <a:spLocks noChangeArrowheads="1"/>
            </p:cNvSpPr>
            <p:nvPr/>
          </p:nvSpPr>
          <p:spPr bwMode="auto">
            <a:xfrm>
              <a:off x="5473700" y="3413125"/>
              <a:ext cx="657225" cy="274638"/>
            </a:xfrm>
            <a:prstGeom prst="rect">
              <a:avLst/>
            </a:prstGeom>
            <a:solidFill>
              <a:srgbClr val="F3F0DE"/>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0" name="Rectangle 78"/>
            <p:cNvSpPr>
              <a:spLocks noChangeArrowheads="1"/>
            </p:cNvSpPr>
            <p:nvPr/>
          </p:nvSpPr>
          <p:spPr bwMode="auto">
            <a:xfrm>
              <a:off x="5695950" y="3473450"/>
              <a:ext cx="214312" cy="155575"/>
            </a:xfrm>
            <a:prstGeom prst="rect">
              <a:avLst/>
            </a:prstGeom>
            <a:solidFill>
              <a:srgbClr val="FAAB18"/>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grpSp>
        <p:nvGrpSpPr>
          <p:cNvPr id="31" name="Group 30"/>
          <p:cNvGrpSpPr/>
          <p:nvPr/>
        </p:nvGrpSpPr>
        <p:grpSpPr>
          <a:xfrm>
            <a:off x="6639848" y="5092503"/>
            <a:ext cx="364203" cy="396392"/>
            <a:chOff x="2959100" y="3128963"/>
            <a:chExt cx="628650" cy="684213"/>
          </a:xfrm>
        </p:grpSpPr>
        <p:sp>
          <p:nvSpPr>
            <p:cNvPr id="32" name="Freeform 140"/>
            <p:cNvSpPr>
              <a:spLocks/>
            </p:cNvSpPr>
            <p:nvPr/>
          </p:nvSpPr>
          <p:spPr bwMode="auto">
            <a:xfrm>
              <a:off x="2959100" y="3221038"/>
              <a:ext cx="319087" cy="592138"/>
            </a:xfrm>
            <a:custGeom>
              <a:avLst/>
              <a:gdLst>
                <a:gd name="T0" fmla="*/ 110 w 201"/>
                <a:gd name="T1" fmla="*/ 175 h 373"/>
                <a:gd name="T2" fmla="*/ 110 w 201"/>
                <a:gd name="T3" fmla="*/ 0 h 373"/>
                <a:gd name="T4" fmla="*/ 0 w 201"/>
                <a:gd name="T5" fmla="*/ 0 h 373"/>
                <a:gd name="T6" fmla="*/ 0 w 201"/>
                <a:gd name="T7" fmla="*/ 175 h 373"/>
                <a:gd name="T8" fmla="*/ 0 w 201"/>
                <a:gd name="T9" fmla="*/ 175 h 373"/>
                <a:gd name="T10" fmla="*/ 1 w 201"/>
                <a:gd name="T11" fmla="*/ 194 h 373"/>
                <a:gd name="T12" fmla="*/ 5 w 201"/>
                <a:gd name="T13" fmla="*/ 214 h 373"/>
                <a:gd name="T14" fmla="*/ 8 w 201"/>
                <a:gd name="T15" fmla="*/ 234 h 373"/>
                <a:gd name="T16" fmla="*/ 16 w 201"/>
                <a:gd name="T17" fmla="*/ 251 h 373"/>
                <a:gd name="T18" fmla="*/ 24 w 201"/>
                <a:gd name="T19" fmla="*/ 269 h 373"/>
                <a:gd name="T20" fmla="*/ 33 w 201"/>
                <a:gd name="T21" fmla="*/ 285 h 373"/>
                <a:gd name="T22" fmla="*/ 46 w 201"/>
                <a:gd name="T23" fmla="*/ 301 h 373"/>
                <a:gd name="T24" fmla="*/ 58 w 201"/>
                <a:gd name="T25" fmla="*/ 316 h 373"/>
                <a:gd name="T26" fmla="*/ 73 w 201"/>
                <a:gd name="T27" fmla="*/ 328 h 373"/>
                <a:gd name="T28" fmla="*/ 89 w 201"/>
                <a:gd name="T29" fmla="*/ 339 h 373"/>
                <a:gd name="T30" fmla="*/ 105 w 201"/>
                <a:gd name="T31" fmla="*/ 349 h 373"/>
                <a:gd name="T32" fmla="*/ 122 w 201"/>
                <a:gd name="T33" fmla="*/ 356 h 373"/>
                <a:gd name="T34" fmla="*/ 140 w 201"/>
                <a:gd name="T35" fmla="*/ 364 h 373"/>
                <a:gd name="T36" fmla="*/ 158 w 201"/>
                <a:gd name="T37" fmla="*/ 369 h 373"/>
                <a:gd name="T38" fmla="*/ 178 w 201"/>
                <a:gd name="T39" fmla="*/ 373 h 373"/>
                <a:gd name="T40" fmla="*/ 199 w 201"/>
                <a:gd name="T41" fmla="*/ 373 h 373"/>
                <a:gd name="T42" fmla="*/ 201 w 201"/>
                <a:gd name="T43" fmla="*/ 373 h 373"/>
                <a:gd name="T44" fmla="*/ 201 w 201"/>
                <a:gd name="T45" fmla="*/ 264 h 373"/>
                <a:gd name="T46" fmla="*/ 199 w 201"/>
                <a:gd name="T47" fmla="*/ 264 h 373"/>
                <a:gd name="T48" fmla="*/ 199 w 201"/>
                <a:gd name="T49" fmla="*/ 264 h 373"/>
                <a:gd name="T50" fmla="*/ 181 w 201"/>
                <a:gd name="T51" fmla="*/ 262 h 373"/>
                <a:gd name="T52" fmla="*/ 163 w 201"/>
                <a:gd name="T53" fmla="*/ 257 h 373"/>
                <a:gd name="T54" fmla="*/ 149 w 201"/>
                <a:gd name="T55" fmla="*/ 248 h 373"/>
                <a:gd name="T56" fmla="*/ 135 w 201"/>
                <a:gd name="T57" fmla="*/ 237 h 373"/>
                <a:gd name="T58" fmla="*/ 124 w 201"/>
                <a:gd name="T59" fmla="*/ 225 h 373"/>
                <a:gd name="T60" fmla="*/ 117 w 201"/>
                <a:gd name="T61" fmla="*/ 209 h 373"/>
                <a:gd name="T62" fmla="*/ 112 w 201"/>
                <a:gd name="T63" fmla="*/ 193 h 373"/>
                <a:gd name="T64" fmla="*/ 110 w 201"/>
                <a:gd name="T65" fmla="*/ 175 h 373"/>
                <a:gd name="T66" fmla="*/ 110 w 201"/>
                <a:gd name="T67" fmla="*/ 175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01" h="373">
                  <a:moveTo>
                    <a:pt x="110" y="175"/>
                  </a:moveTo>
                  <a:lnTo>
                    <a:pt x="110" y="0"/>
                  </a:lnTo>
                  <a:lnTo>
                    <a:pt x="0" y="0"/>
                  </a:lnTo>
                  <a:lnTo>
                    <a:pt x="0" y="175"/>
                  </a:lnTo>
                  <a:lnTo>
                    <a:pt x="0" y="175"/>
                  </a:lnTo>
                  <a:lnTo>
                    <a:pt x="1" y="194"/>
                  </a:lnTo>
                  <a:lnTo>
                    <a:pt x="5" y="214"/>
                  </a:lnTo>
                  <a:lnTo>
                    <a:pt x="8" y="234"/>
                  </a:lnTo>
                  <a:lnTo>
                    <a:pt x="16" y="251"/>
                  </a:lnTo>
                  <a:lnTo>
                    <a:pt x="24" y="269"/>
                  </a:lnTo>
                  <a:lnTo>
                    <a:pt x="33" y="285"/>
                  </a:lnTo>
                  <a:lnTo>
                    <a:pt x="46" y="301"/>
                  </a:lnTo>
                  <a:lnTo>
                    <a:pt x="58" y="316"/>
                  </a:lnTo>
                  <a:lnTo>
                    <a:pt x="73" y="328"/>
                  </a:lnTo>
                  <a:lnTo>
                    <a:pt x="89" y="339"/>
                  </a:lnTo>
                  <a:lnTo>
                    <a:pt x="105" y="349"/>
                  </a:lnTo>
                  <a:lnTo>
                    <a:pt x="122" y="356"/>
                  </a:lnTo>
                  <a:lnTo>
                    <a:pt x="140" y="364"/>
                  </a:lnTo>
                  <a:lnTo>
                    <a:pt x="158" y="369"/>
                  </a:lnTo>
                  <a:lnTo>
                    <a:pt x="178" y="373"/>
                  </a:lnTo>
                  <a:lnTo>
                    <a:pt x="199" y="373"/>
                  </a:lnTo>
                  <a:lnTo>
                    <a:pt x="201" y="373"/>
                  </a:lnTo>
                  <a:lnTo>
                    <a:pt x="201" y="264"/>
                  </a:lnTo>
                  <a:lnTo>
                    <a:pt x="199" y="264"/>
                  </a:lnTo>
                  <a:lnTo>
                    <a:pt x="199" y="264"/>
                  </a:lnTo>
                  <a:lnTo>
                    <a:pt x="181" y="262"/>
                  </a:lnTo>
                  <a:lnTo>
                    <a:pt x="163" y="257"/>
                  </a:lnTo>
                  <a:lnTo>
                    <a:pt x="149" y="248"/>
                  </a:lnTo>
                  <a:lnTo>
                    <a:pt x="135" y="237"/>
                  </a:lnTo>
                  <a:lnTo>
                    <a:pt x="124" y="225"/>
                  </a:lnTo>
                  <a:lnTo>
                    <a:pt x="117" y="209"/>
                  </a:lnTo>
                  <a:lnTo>
                    <a:pt x="112" y="193"/>
                  </a:lnTo>
                  <a:lnTo>
                    <a:pt x="110" y="175"/>
                  </a:lnTo>
                  <a:lnTo>
                    <a:pt x="110" y="175"/>
                  </a:lnTo>
                  <a:close/>
                </a:path>
              </a:pathLst>
            </a:custGeom>
            <a:solidFill>
              <a:schemeClr val="bg2">
                <a:lumMod val="65000"/>
                <a:lumOff val="3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3" name="Rectangle 141"/>
            <p:cNvSpPr>
              <a:spLocks noChangeArrowheads="1"/>
            </p:cNvSpPr>
            <p:nvPr/>
          </p:nvSpPr>
          <p:spPr bwMode="auto">
            <a:xfrm>
              <a:off x="2959100" y="3128963"/>
              <a:ext cx="174625" cy="920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4" name="Rectangle 142"/>
            <p:cNvSpPr>
              <a:spLocks noChangeArrowheads="1"/>
            </p:cNvSpPr>
            <p:nvPr/>
          </p:nvSpPr>
          <p:spPr bwMode="auto">
            <a:xfrm>
              <a:off x="3416300" y="3128963"/>
              <a:ext cx="171450" cy="92075"/>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5" name="Freeform 143"/>
            <p:cNvSpPr>
              <a:spLocks/>
            </p:cNvSpPr>
            <p:nvPr/>
          </p:nvSpPr>
          <p:spPr bwMode="auto">
            <a:xfrm>
              <a:off x="3278188" y="3221038"/>
              <a:ext cx="309562" cy="592138"/>
            </a:xfrm>
            <a:custGeom>
              <a:avLst/>
              <a:gdLst>
                <a:gd name="T0" fmla="*/ 87 w 195"/>
                <a:gd name="T1" fmla="*/ 0 h 373"/>
                <a:gd name="T2" fmla="*/ 87 w 195"/>
                <a:gd name="T3" fmla="*/ 175 h 373"/>
                <a:gd name="T4" fmla="*/ 87 w 195"/>
                <a:gd name="T5" fmla="*/ 175 h 373"/>
                <a:gd name="T6" fmla="*/ 85 w 195"/>
                <a:gd name="T7" fmla="*/ 193 h 373"/>
                <a:gd name="T8" fmla="*/ 80 w 195"/>
                <a:gd name="T9" fmla="*/ 209 h 373"/>
                <a:gd name="T10" fmla="*/ 73 w 195"/>
                <a:gd name="T11" fmla="*/ 225 h 373"/>
                <a:gd name="T12" fmla="*/ 62 w 195"/>
                <a:gd name="T13" fmla="*/ 237 h 373"/>
                <a:gd name="T14" fmla="*/ 48 w 195"/>
                <a:gd name="T15" fmla="*/ 248 h 373"/>
                <a:gd name="T16" fmla="*/ 34 w 195"/>
                <a:gd name="T17" fmla="*/ 257 h 373"/>
                <a:gd name="T18" fmla="*/ 17 w 195"/>
                <a:gd name="T19" fmla="*/ 262 h 373"/>
                <a:gd name="T20" fmla="*/ 0 w 195"/>
                <a:gd name="T21" fmla="*/ 264 h 373"/>
                <a:gd name="T22" fmla="*/ 0 w 195"/>
                <a:gd name="T23" fmla="*/ 373 h 373"/>
                <a:gd name="T24" fmla="*/ 0 w 195"/>
                <a:gd name="T25" fmla="*/ 373 h 373"/>
                <a:gd name="T26" fmla="*/ 19 w 195"/>
                <a:gd name="T27" fmla="*/ 373 h 373"/>
                <a:gd name="T28" fmla="*/ 39 w 195"/>
                <a:gd name="T29" fmla="*/ 369 h 373"/>
                <a:gd name="T30" fmla="*/ 57 w 195"/>
                <a:gd name="T31" fmla="*/ 364 h 373"/>
                <a:gd name="T32" fmla="*/ 76 w 195"/>
                <a:gd name="T33" fmla="*/ 356 h 373"/>
                <a:gd name="T34" fmla="*/ 92 w 195"/>
                <a:gd name="T35" fmla="*/ 348 h 373"/>
                <a:gd name="T36" fmla="*/ 108 w 195"/>
                <a:gd name="T37" fmla="*/ 339 h 373"/>
                <a:gd name="T38" fmla="*/ 124 w 195"/>
                <a:gd name="T39" fmla="*/ 326 h 373"/>
                <a:gd name="T40" fmla="*/ 139 w 195"/>
                <a:gd name="T41" fmla="*/ 314 h 373"/>
                <a:gd name="T42" fmla="*/ 151 w 195"/>
                <a:gd name="T43" fmla="*/ 300 h 373"/>
                <a:gd name="T44" fmla="*/ 162 w 195"/>
                <a:gd name="T45" fmla="*/ 285 h 373"/>
                <a:gd name="T46" fmla="*/ 172 w 195"/>
                <a:gd name="T47" fmla="*/ 269 h 373"/>
                <a:gd name="T48" fmla="*/ 181 w 195"/>
                <a:gd name="T49" fmla="*/ 251 h 373"/>
                <a:gd name="T50" fmla="*/ 187 w 195"/>
                <a:gd name="T51" fmla="*/ 234 h 373"/>
                <a:gd name="T52" fmla="*/ 192 w 195"/>
                <a:gd name="T53" fmla="*/ 214 h 373"/>
                <a:gd name="T54" fmla="*/ 195 w 195"/>
                <a:gd name="T55" fmla="*/ 194 h 373"/>
                <a:gd name="T56" fmla="*/ 195 w 195"/>
                <a:gd name="T57" fmla="*/ 175 h 373"/>
                <a:gd name="T58" fmla="*/ 195 w 195"/>
                <a:gd name="T59" fmla="*/ 0 h 373"/>
                <a:gd name="T60" fmla="*/ 87 w 195"/>
                <a:gd name="T61"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5" h="373">
                  <a:moveTo>
                    <a:pt x="87" y="0"/>
                  </a:moveTo>
                  <a:lnTo>
                    <a:pt x="87" y="175"/>
                  </a:lnTo>
                  <a:lnTo>
                    <a:pt x="87" y="175"/>
                  </a:lnTo>
                  <a:lnTo>
                    <a:pt x="85" y="193"/>
                  </a:lnTo>
                  <a:lnTo>
                    <a:pt x="80" y="209"/>
                  </a:lnTo>
                  <a:lnTo>
                    <a:pt x="73" y="225"/>
                  </a:lnTo>
                  <a:lnTo>
                    <a:pt x="62" y="237"/>
                  </a:lnTo>
                  <a:lnTo>
                    <a:pt x="48" y="248"/>
                  </a:lnTo>
                  <a:lnTo>
                    <a:pt x="34" y="257"/>
                  </a:lnTo>
                  <a:lnTo>
                    <a:pt x="17" y="262"/>
                  </a:lnTo>
                  <a:lnTo>
                    <a:pt x="0" y="264"/>
                  </a:lnTo>
                  <a:lnTo>
                    <a:pt x="0" y="373"/>
                  </a:lnTo>
                  <a:lnTo>
                    <a:pt x="0" y="373"/>
                  </a:lnTo>
                  <a:lnTo>
                    <a:pt x="19" y="373"/>
                  </a:lnTo>
                  <a:lnTo>
                    <a:pt x="39" y="369"/>
                  </a:lnTo>
                  <a:lnTo>
                    <a:pt x="57" y="364"/>
                  </a:lnTo>
                  <a:lnTo>
                    <a:pt x="76" y="356"/>
                  </a:lnTo>
                  <a:lnTo>
                    <a:pt x="92" y="348"/>
                  </a:lnTo>
                  <a:lnTo>
                    <a:pt x="108" y="339"/>
                  </a:lnTo>
                  <a:lnTo>
                    <a:pt x="124" y="326"/>
                  </a:lnTo>
                  <a:lnTo>
                    <a:pt x="139" y="314"/>
                  </a:lnTo>
                  <a:lnTo>
                    <a:pt x="151" y="300"/>
                  </a:lnTo>
                  <a:lnTo>
                    <a:pt x="162" y="285"/>
                  </a:lnTo>
                  <a:lnTo>
                    <a:pt x="172" y="269"/>
                  </a:lnTo>
                  <a:lnTo>
                    <a:pt x="181" y="251"/>
                  </a:lnTo>
                  <a:lnTo>
                    <a:pt x="187" y="234"/>
                  </a:lnTo>
                  <a:lnTo>
                    <a:pt x="192" y="214"/>
                  </a:lnTo>
                  <a:lnTo>
                    <a:pt x="195" y="194"/>
                  </a:lnTo>
                  <a:lnTo>
                    <a:pt x="195" y="175"/>
                  </a:lnTo>
                  <a:lnTo>
                    <a:pt x="195" y="0"/>
                  </a:lnTo>
                  <a:lnTo>
                    <a:pt x="87" y="0"/>
                  </a:lnTo>
                  <a:close/>
                </a:path>
              </a:pathLst>
            </a:custGeom>
            <a:solidFill>
              <a:schemeClr val="bg1">
                <a:lumMod val="6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grpSp>
        <p:nvGrpSpPr>
          <p:cNvPr id="36" name="Group 35"/>
          <p:cNvGrpSpPr/>
          <p:nvPr/>
        </p:nvGrpSpPr>
        <p:grpSpPr>
          <a:xfrm>
            <a:off x="4724134" y="2276271"/>
            <a:ext cx="473983" cy="701528"/>
            <a:chOff x="1862138" y="939800"/>
            <a:chExt cx="876300" cy="1296988"/>
          </a:xfrm>
        </p:grpSpPr>
        <p:sp>
          <p:nvSpPr>
            <p:cNvPr id="37" name="Rectangle 167"/>
            <p:cNvSpPr>
              <a:spLocks noChangeArrowheads="1"/>
            </p:cNvSpPr>
            <p:nvPr/>
          </p:nvSpPr>
          <p:spPr bwMode="auto">
            <a:xfrm>
              <a:off x="1862138" y="1073150"/>
              <a:ext cx="876300" cy="1163638"/>
            </a:xfrm>
            <a:prstGeom prst="rect">
              <a:avLst/>
            </a:prstGeom>
            <a:solidFill>
              <a:srgbClr val="41404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8" name="Rectangle 168"/>
            <p:cNvSpPr>
              <a:spLocks noChangeArrowheads="1"/>
            </p:cNvSpPr>
            <p:nvPr/>
          </p:nvSpPr>
          <p:spPr bwMode="auto">
            <a:xfrm>
              <a:off x="1938338" y="1174750"/>
              <a:ext cx="723900" cy="963613"/>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39" name="Freeform 169"/>
            <p:cNvSpPr>
              <a:spLocks/>
            </p:cNvSpPr>
            <p:nvPr/>
          </p:nvSpPr>
          <p:spPr bwMode="auto">
            <a:xfrm>
              <a:off x="2039938" y="939800"/>
              <a:ext cx="520700" cy="288925"/>
            </a:xfrm>
            <a:custGeom>
              <a:avLst/>
              <a:gdLst>
                <a:gd name="T0" fmla="*/ 271 w 328"/>
                <a:gd name="T1" fmla="*/ 68 h 182"/>
                <a:gd name="T2" fmla="*/ 271 w 328"/>
                <a:gd name="T3" fmla="*/ 0 h 182"/>
                <a:gd name="T4" fmla="*/ 59 w 328"/>
                <a:gd name="T5" fmla="*/ 0 h 182"/>
                <a:gd name="T6" fmla="*/ 59 w 328"/>
                <a:gd name="T7" fmla="*/ 68 h 182"/>
                <a:gd name="T8" fmla="*/ 0 w 328"/>
                <a:gd name="T9" fmla="*/ 68 h 182"/>
                <a:gd name="T10" fmla="*/ 0 w 328"/>
                <a:gd name="T11" fmla="*/ 182 h 182"/>
                <a:gd name="T12" fmla="*/ 328 w 328"/>
                <a:gd name="T13" fmla="*/ 182 h 182"/>
                <a:gd name="T14" fmla="*/ 328 w 328"/>
                <a:gd name="T15" fmla="*/ 68 h 182"/>
                <a:gd name="T16" fmla="*/ 271 w 328"/>
                <a:gd name="T17" fmla="*/ 68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8" h="182">
                  <a:moveTo>
                    <a:pt x="271" y="68"/>
                  </a:moveTo>
                  <a:lnTo>
                    <a:pt x="271" y="0"/>
                  </a:lnTo>
                  <a:lnTo>
                    <a:pt x="59" y="0"/>
                  </a:lnTo>
                  <a:lnTo>
                    <a:pt x="59" y="68"/>
                  </a:lnTo>
                  <a:lnTo>
                    <a:pt x="0" y="68"/>
                  </a:lnTo>
                  <a:lnTo>
                    <a:pt x="0" y="182"/>
                  </a:lnTo>
                  <a:lnTo>
                    <a:pt x="328" y="182"/>
                  </a:lnTo>
                  <a:lnTo>
                    <a:pt x="328" y="68"/>
                  </a:lnTo>
                  <a:lnTo>
                    <a:pt x="271" y="68"/>
                  </a:lnTo>
                  <a:close/>
                </a:path>
              </a:pathLst>
            </a:custGeom>
            <a:solidFill>
              <a:srgbClr val="009658"/>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40" name="Freeform 170"/>
            <p:cNvSpPr>
              <a:spLocks/>
            </p:cNvSpPr>
            <p:nvPr/>
          </p:nvSpPr>
          <p:spPr bwMode="auto">
            <a:xfrm>
              <a:off x="2035175" y="1436688"/>
              <a:ext cx="533400" cy="531813"/>
            </a:xfrm>
            <a:custGeom>
              <a:avLst/>
              <a:gdLst>
                <a:gd name="T0" fmla="*/ 336 w 336"/>
                <a:gd name="T1" fmla="*/ 168 h 335"/>
                <a:gd name="T2" fmla="*/ 332 w 336"/>
                <a:gd name="T3" fmla="*/ 202 h 335"/>
                <a:gd name="T4" fmla="*/ 322 w 336"/>
                <a:gd name="T5" fmla="*/ 234 h 335"/>
                <a:gd name="T6" fmla="*/ 306 w 336"/>
                <a:gd name="T7" fmla="*/ 262 h 335"/>
                <a:gd name="T8" fmla="*/ 286 w 336"/>
                <a:gd name="T9" fmla="*/ 287 h 335"/>
                <a:gd name="T10" fmla="*/ 261 w 336"/>
                <a:gd name="T11" fmla="*/ 307 h 335"/>
                <a:gd name="T12" fmla="*/ 233 w 336"/>
                <a:gd name="T13" fmla="*/ 323 h 335"/>
                <a:gd name="T14" fmla="*/ 201 w 336"/>
                <a:gd name="T15" fmla="*/ 332 h 335"/>
                <a:gd name="T16" fmla="*/ 167 w 336"/>
                <a:gd name="T17" fmla="*/ 335 h 335"/>
                <a:gd name="T18" fmla="*/ 151 w 336"/>
                <a:gd name="T19" fmla="*/ 335 h 335"/>
                <a:gd name="T20" fmla="*/ 117 w 336"/>
                <a:gd name="T21" fmla="*/ 328 h 335"/>
                <a:gd name="T22" fmla="*/ 87 w 336"/>
                <a:gd name="T23" fmla="*/ 316 h 335"/>
                <a:gd name="T24" fmla="*/ 60 w 336"/>
                <a:gd name="T25" fmla="*/ 298 h 335"/>
                <a:gd name="T26" fmla="*/ 37 w 336"/>
                <a:gd name="T27" fmla="*/ 275 h 335"/>
                <a:gd name="T28" fmla="*/ 19 w 336"/>
                <a:gd name="T29" fmla="*/ 248 h 335"/>
                <a:gd name="T30" fmla="*/ 7 w 336"/>
                <a:gd name="T31" fmla="*/ 218 h 335"/>
                <a:gd name="T32" fmla="*/ 0 w 336"/>
                <a:gd name="T33" fmla="*/ 186 h 335"/>
                <a:gd name="T34" fmla="*/ 0 w 336"/>
                <a:gd name="T35" fmla="*/ 168 h 335"/>
                <a:gd name="T36" fmla="*/ 3 w 336"/>
                <a:gd name="T37" fmla="*/ 134 h 335"/>
                <a:gd name="T38" fmla="*/ 12 w 336"/>
                <a:gd name="T39" fmla="*/ 102 h 335"/>
                <a:gd name="T40" fmla="*/ 28 w 336"/>
                <a:gd name="T41" fmla="*/ 73 h 335"/>
                <a:gd name="T42" fmla="*/ 48 w 336"/>
                <a:gd name="T43" fmla="*/ 49 h 335"/>
                <a:gd name="T44" fmla="*/ 73 w 336"/>
                <a:gd name="T45" fmla="*/ 29 h 335"/>
                <a:gd name="T46" fmla="*/ 101 w 336"/>
                <a:gd name="T47" fmla="*/ 13 h 335"/>
                <a:gd name="T48" fmla="*/ 133 w 336"/>
                <a:gd name="T49" fmla="*/ 2 h 335"/>
                <a:gd name="T50" fmla="*/ 167 w 336"/>
                <a:gd name="T51" fmla="*/ 0 h 335"/>
                <a:gd name="T52" fmla="*/ 185 w 336"/>
                <a:gd name="T53" fmla="*/ 0 h 335"/>
                <a:gd name="T54" fmla="*/ 217 w 336"/>
                <a:gd name="T55" fmla="*/ 8 h 335"/>
                <a:gd name="T56" fmla="*/ 247 w 336"/>
                <a:gd name="T57" fmla="*/ 20 h 335"/>
                <a:gd name="T58" fmla="*/ 274 w 336"/>
                <a:gd name="T59" fmla="*/ 38 h 335"/>
                <a:gd name="T60" fmla="*/ 297 w 336"/>
                <a:gd name="T61" fmla="*/ 61 h 335"/>
                <a:gd name="T62" fmla="*/ 315 w 336"/>
                <a:gd name="T63" fmla="*/ 88 h 335"/>
                <a:gd name="T64" fmla="*/ 327 w 336"/>
                <a:gd name="T65" fmla="*/ 118 h 335"/>
                <a:gd name="T66" fmla="*/ 334 w 336"/>
                <a:gd name="T67" fmla="*/ 150 h 335"/>
                <a:gd name="T68" fmla="*/ 336 w 336"/>
                <a:gd name="T69" fmla="*/ 168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36" h="335">
                  <a:moveTo>
                    <a:pt x="336" y="168"/>
                  </a:moveTo>
                  <a:lnTo>
                    <a:pt x="336" y="168"/>
                  </a:lnTo>
                  <a:lnTo>
                    <a:pt x="334" y="186"/>
                  </a:lnTo>
                  <a:lnTo>
                    <a:pt x="332" y="202"/>
                  </a:lnTo>
                  <a:lnTo>
                    <a:pt x="327" y="218"/>
                  </a:lnTo>
                  <a:lnTo>
                    <a:pt x="322" y="234"/>
                  </a:lnTo>
                  <a:lnTo>
                    <a:pt x="315" y="248"/>
                  </a:lnTo>
                  <a:lnTo>
                    <a:pt x="306" y="262"/>
                  </a:lnTo>
                  <a:lnTo>
                    <a:pt x="297" y="275"/>
                  </a:lnTo>
                  <a:lnTo>
                    <a:pt x="286" y="287"/>
                  </a:lnTo>
                  <a:lnTo>
                    <a:pt x="274" y="298"/>
                  </a:lnTo>
                  <a:lnTo>
                    <a:pt x="261" y="307"/>
                  </a:lnTo>
                  <a:lnTo>
                    <a:pt x="247" y="316"/>
                  </a:lnTo>
                  <a:lnTo>
                    <a:pt x="233" y="323"/>
                  </a:lnTo>
                  <a:lnTo>
                    <a:pt x="217" y="328"/>
                  </a:lnTo>
                  <a:lnTo>
                    <a:pt x="201" y="332"/>
                  </a:lnTo>
                  <a:lnTo>
                    <a:pt x="185" y="335"/>
                  </a:lnTo>
                  <a:lnTo>
                    <a:pt x="167" y="335"/>
                  </a:lnTo>
                  <a:lnTo>
                    <a:pt x="167" y="335"/>
                  </a:lnTo>
                  <a:lnTo>
                    <a:pt x="151" y="335"/>
                  </a:lnTo>
                  <a:lnTo>
                    <a:pt x="133" y="332"/>
                  </a:lnTo>
                  <a:lnTo>
                    <a:pt x="117" y="328"/>
                  </a:lnTo>
                  <a:lnTo>
                    <a:pt x="101" y="323"/>
                  </a:lnTo>
                  <a:lnTo>
                    <a:pt x="87" y="316"/>
                  </a:lnTo>
                  <a:lnTo>
                    <a:pt x="73" y="307"/>
                  </a:lnTo>
                  <a:lnTo>
                    <a:pt x="60" y="298"/>
                  </a:lnTo>
                  <a:lnTo>
                    <a:pt x="48" y="287"/>
                  </a:lnTo>
                  <a:lnTo>
                    <a:pt x="37" y="275"/>
                  </a:lnTo>
                  <a:lnTo>
                    <a:pt x="28" y="262"/>
                  </a:lnTo>
                  <a:lnTo>
                    <a:pt x="19" y="248"/>
                  </a:lnTo>
                  <a:lnTo>
                    <a:pt x="12" y="234"/>
                  </a:lnTo>
                  <a:lnTo>
                    <a:pt x="7" y="218"/>
                  </a:lnTo>
                  <a:lnTo>
                    <a:pt x="3" y="202"/>
                  </a:lnTo>
                  <a:lnTo>
                    <a:pt x="0" y="186"/>
                  </a:lnTo>
                  <a:lnTo>
                    <a:pt x="0" y="168"/>
                  </a:lnTo>
                  <a:lnTo>
                    <a:pt x="0" y="168"/>
                  </a:lnTo>
                  <a:lnTo>
                    <a:pt x="0" y="150"/>
                  </a:lnTo>
                  <a:lnTo>
                    <a:pt x="3" y="134"/>
                  </a:lnTo>
                  <a:lnTo>
                    <a:pt x="7" y="118"/>
                  </a:lnTo>
                  <a:lnTo>
                    <a:pt x="12" y="102"/>
                  </a:lnTo>
                  <a:lnTo>
                    <a:pt x="19" y="88"/>
                  </a:lnTo>
                  <a:lnTo>
                    <a:pt x="28" y="73"/>
                  </a:lnTo>
                  <a:lnTo>
                    <a:pt x="37" y="61"/>
                  </a:lnTo>
                  <a:lnTo>
                    <a:pt x="48" y="49"/>
                  </a:lnTo>
                  <a:lnTo>
                    <a:pt x="60" y="38"/>
                  </a:lnTo>
                  <a:lnTo>
                    <a:pt x="73" y="29"/>
                  </a:lnTo>
                  <a:lnTo>
                    <a:pt x="87" y="20"/>
                  </a:lnTo>
                  <a:lnTo>
                    <a:pt x="101" y="13"/>
                  </a:lnTo>
                  <a:lnTo>
                    <a:pt x="117" y="8"/>
                  </a:lnTo>
                  <a:lnTo>
                    <a:pt x="133" y="2"/>
                  </a:lnTo>
                  <a:lnTo>
                    <a:pt x="151" y="0"/>
                  </a:lnTo>
                  <a:lnTo>
                    <a:pt x="167" y="0"/>
                  </a:lnTo>
                  <a:lnTo>
                    <a:pt x="167" y="0"/>
                  </a:lnTo>
                  <a:lnTo>
                    <a:pt x="185" y="0"/>
                  </a:lnTo>
                  <a:lnTo>
                    <a:pt x="201" y="2"/>
                  </a:lnTo>
                  <a:lnTo>
                    <a:pt x="217" y="8"/>
                  </a:lnTo>
                  <a:lnTo>
                    <a:pt x="233" y="13"/>
                  </a:lnTo>
                  <a:lnTo>
                    <a:pt x="247" y="20"/>
                  </a:lnTo>
                  <a:lnTo>
                    <a:pt x="261" y="29"/>
                  </a:lnTo>
                  <a:lnTo>
                    <a:pt x="274" y="38"/>
                  </a:lnTo>
                  <a:lnTo>
                    <a:pt x="286" y="49"/>
                  </a:lnTo>
                  <a:lnTo>
                    <a:pt x="297" y="61"/>
                  </a:lnTo>
                  <a:lnTo>
                    <a:pt x="306" y="73"/>
                  </a:lnTo>
                  <a:lnTo>
                    <a:pt x="315" y="88"/>
                  </a:lnTo>
                  <a:lnTo>
                    <a:pt x="322" y="102"/>
                  </a:lnTo>
                  <a:lnTo>
                    <a:pt x="327" y="118"/>
                  </a:lnTo>
                  <a:lnTo>
                    <a:pt x="332" y="134"/>
                  </a:lnTo>
                  <a:lnTo>
                    <a:pt x="334" y="150"/>
                  </a:lnTo>
                  <a:lnTo>
                    <a:pt x="336" y="168"/>
                  </a:lnTo>
                  <a:lnTo>
                    <a:pt x="336" y="168"/>
                  </a:lnTo>
                  <a:close/>
                </a:path>
              </a:pathLst>
            </a:custGeom>
            <a:solidFill>
              <a:srgbClr val="E34326"/>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41" name="Freeform 171"/>
            <p:cNvSpPr>
              <a:spLocks/>
            </p:cNvSpPr>
            <p:nvPr/>
          </p:nvSpPr>
          <p:spPr bwMode="auto">
            <a:xfrm>
              <a:off x="2138363" y="1550988"/>
              <a:ext cx="322262" cy="322263"/>
            </a:xfrm>
            <a:custGeom>
              <a:avLst/>
              <a:gdLst>
                <a:gd name="T0" fmla="*/ 203 w 203"/>
                <a:gd name="T1" fmla="*/ 71 h 203"/>
                <a:gd name="T2" fmla="*/ 132 w 203"/>
                <a:gd name="T3" fmla="*/ 71 h 203"/>
                <a:gd name="T4" fmla="*/ 132 w 203"/>
                <a:gd name="T5" fmla="*/ 0 h 203"/>
                <a:gd name="T6" fmla="*/ 72 w 203"/>
                <a:gd name="T7" fmla="*/ 0 h 203"/>
                <a:gd name="T8" fmla="*/ 72 w 203"/>
                <a:gd name="T9" fmla="*/ 71 h 203"/>
                <a:gd name="T10" fmla="*/ 0 w 203"/>
                <a:gd name="T11" fmla="*/ 71 h 203"/>
                <a:gd name="T12" fmla="*/ 0 w 203"/>
                <a:gd name="T13" fmla="*/ 131 h 203"/>
                <a:gd name="T14" fmla="*/ 72 w 203"/>
                <a:gd name="T15" fmla="*/ 131 h 203"/>
                <a:gd name="T16" fmla="*/ 72 w 203"/>
                <a:gd name="T17" fmla="*/ 203 h 203"/>
                <a:gd name="T18" fmla="*/ 132 w 203"/>
                <a:gd name="T19" fmla="*/ 203 h 203"/>
                <a:gd name="T20" fmla="*/ 132 w 203"/>
                <a:gd name="T21" fmla="*/ 131 h 203"/>
                <a:gd name="T22" fmla="*/ 203 w 203"/>
                <a:gd name="T23" fmla="*/ 131 h 203"/>
                <a:gd name="T24" fmla="*/ 203 w 203"/>
                <a:gd name="T25" fmla="*/ 71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3" h="203">
                  <a:moveTo>
                    <a:pt x="203" y="71"/>
                  </a:moveTo>
                  <a:lnTo>
                    <a:pt x="132" y="71"/>
                  </a:lnTo>
                  <a:lnTo>
                    <a:pt x="132" y="0"/>
                  </a:lnTo>
                  <a:lnTo>
                    <a:pt x="72" y="0"/>
                  </a:lnTo>
                  <a:lnTo>
                    <a:pt x="72" y="71"/>
                  </a:lnTo>
                  <a:lnTo>
                    <a:pt x="0" y="71"/>
                  </a:lnTo>
                  <a:lnTo>
                    <a:pt x="0" y="131"/>
                  </a:lnTo>
                  <a:lnTo>
                    <a:pt x="72" y="131"/>
                  </a:lnTo>
                  <a:lnTo>
                    <a:pt x="72" y="203"/>
                  </a:lnTo>
                  <a:lnTo>
                    <a:pt x="132" y="203"/>
                  </a:lnTo>
                  <a:lnTo>
                    <a:pt x="132" y="131"/>
                  </a:lnTo>
                  <a:lnTo>
                    <a:pt x="203" y="131"/>
                  </a:lnTo>
                  <a:lnTo>
                    <a:pt x="203" y="71"/>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sp>
        <p:nvSpPr>
          <p:cNvPr id="42" name="TextBox 41"/>
          <p:cNvSpPr txBox="1"/>
          <p:nvPr/>
        </p:nvSpPr>
        <p:spPr>
          <a:xfrm>
            <a:off x="8120923" y="3100587"/>
            <a:ext cx="2042949" cy="369332"/>
          </a:xfrm>
          <a:prstGeom prst="rect">
            <a:avLst/>
          </a:prstGeom>
          <a:noFill/>
        </p:spPr>
        <p:txBody>
          <a:bodyPr wrap="square" rtlCol="0">
            <a:spAutoFit/>
          </a:bodyPr>
          <a:lstStyle/>
          <a:p>
            <a:r>
              <a:rPr lang="id-ID" dirty="0">
                <a:solidFill>
                  <a:schemeClr val="tx1">
                    <a:lumMod val="75000"/>
                    <a:lumOff val="25000"/>
                  </a:schemeClr>
                </a:solidFill>
                <a:cs typeface="Arial"/>
              </a:rPr>
              <a:t>PROCESS 2</a:t>
            </a:r>
            <a:endParaRPr lang="en-US" sz="3200" dirty="0">
              <a:solidFill>
                <a:schemeClr val="tx1">
                  <a:lumMod val="75000"/>
                  <a:lumOff val="25000"/>
                </a:schemeClr>
              </a:solidFill>
              <a:cs typeface="Arial"/>
            </a:endParaRPr>
          </a:p>
        </p:txBody>
      </p:sp>
      <p:sp>
        <p:nvSpPr>
          <p:cNvPr id="43" name="Rectangle 42"/>
          <p:cNvSpPr/>
          <p:nvPr/>
        </p:nvSpPr>
        <p:spPr>
          <a:xfrm>
            <a:off x="8120925" y="3449815"/>
            <a:ext cx="3527345" cy="919804"/>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44" name="TextBox 43"/>
          <p:cNvSpPr txBox="1"/>
          <p:nvPr/>
        </p:nvSpPr>
        <p:spPr>
          <a:xfrm>
            <a:off x="7450624" y="5135673"/>
            <a:ext cx="2042949" cy="369332"/>
          </a:xfrm>
          <a:prstGeom prst="rect">
            <a:avLst/>
          </a:prstGeom>
          <a:noFill/>
        </p:spPr>
        <p:txBody>
          <a:bodyPr wrap="square" rtlCol="0">
            <a:spAutoFit/>
          </a:bodyPr>
          <a:lstStyle/>
          <a:p>
            <a:r>
              <a:rPr lang="id-ID" dirty="0">
                <a:solidFill>
                  <a:schemeClr val="tx1">
                    <a:lumMod val="75000"/>
                    <a:lumOff val="25000"/>
                  </a:schemeClr>
                </a:solidFill>
                <a:cs typeface="Arial"/>
              </a:rPr>
              <a:t>PROCESS 3</a:t>
            </a:r>
            <a:endParaRPr lang="en-US" sz="3200" dirty="0">
              <a:solidFill>
                <a:schemeClr val="tx1">
                  <a:lumMod val="75000"/>
                  <a:lumOff val="25000"/>
                </a:schemeClr>
              </a:solidFill>
              <a:cs typeface="Arial"/>
            </a:endParaRPr>
          </a:p>
        </p:txBody>
      </p:sp>
      <p:sp>
        <p:nvSpPr>
          <p:cNvPr id="45" name="Rectangle 44"/>
          <p:cNvSpPr/>
          <p:nvPr/>
        </p:nvSpPr>
        <p:spPr>
          <a:xfrm>
            <a:off x="7450626" y="5484903"/>
            <a:ext cx="3599175" cy="919804"/>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46" name="TextBox 45"/>
          <p:cNvSpPr txBox="1"/>
          <p:nvPr/>
        </p:nvSpPr>
        <p:spPr>
          <a:xfrm>
            <a:off x="2065912" y="4782433"/>
            <a:ext cx="2042949" cy="369332"/>
          </a:xfrm>
          <a:prstGeom prst="rect">
            <a:avLst/>
          </a:prstGeom>
          <a:noFill/>
        </p:spPr>
        <p:txBody>
          <a:bodyPr wrap="square" rtlCol="0">
            <a:spAutoFit/>
          </a:bodyPr>
          <a:lstStyle/>
          <a:p>
            <a:pPr algn="r"/>
            <a:r>
              <a:rPr lang="id-ID" dirty="0">
                <a:solidFill>
                  <a:schemeClr val="tx1">
                    <a:lumMod val="75000"/>
                    <a:lumOff val="25000"/>
                  </a:schemeClr>
                </a:solidFill>
                <a:cs typeface="Arial"/>
              </a:rPr>
              <a:t>PROCESS 4</a:t>
            </a:r>
            <a:endParaRPr lang="en-US" sz="3200" dirty="0">
              <a:solidFill>
                <a:schemeClr val="tx1">
                  <a:lumMod val="75000"/>
                  <a:lumOff val="25000"/>
                </a:schemeClr>
              </a:solidFill>
              <a:cs typeface="Arial"/>
            </a:endParaRPr>
          </a:p>
        </p:txBody>
      </p:sp>
      <p:sp>
        <p:nvSpPr>
          <p:cNvPr id="47" name="Rectangle 46"/>
          <p:cNvSpPr/>
          <p:nvPr/>
        </p:nvSpPr>
        <p:spPr>
          <a:xfrm>
            <a:off x="656860" y="5131663"/>
            <a:ext cx="3452003" cy="919804"/>
          </a:xfrm>
          <a:prstGeom prst="rect">
            <a:avLst/>
          </a:prstGeom>
        </p:spPr>
        <p:txBody>
          <a:bodyPr wrap="square">
            <a:spAutoFit/>
          </a:bodyPr>
          <a:lstStyle/>
          <a:p>
            <a:pPr algn="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48" name="TextBox 47"/>
          <p:cNvSpPr txBox="1"/>
          <p:nvPr/>
        </p:nvSpPr>
        <p:spPr>
          <a:xfrm>
            <a:off x="2042496" y="1814433"/>
            <a:ext cx="2042949" cy="369332"/>
          </a:xfrm>
          <a:prstGeom prst="rect">
            <a:avLst/>
          </a:prstGeom>
          <a:noFill/>
        </p:spPr>
        <p:txBody>
          <a:bodyPr wrap="square" rtlCol="0">
            <a:spAutoFit/>
          </a:bodyPr>
          <a:lstStyle/>
          <a:p>
            <a:pPr algn="r"/>
            <a:r>
              <a:rPr lang="id-ID" dirty="0">
                <a:solidFill>
                  <a:schemeClr val="tx1">
                    <a:lumMod val="75000"/>
                    <a:lumOff val="25000"/>
                  </a:schemeClr>
                </a:solidFill>
                <a:cs typeface="Arial"/>
              </a:rPr>
              <a:t>PROCESS 1</a:t>
            </a:r>
            <a:endParaRPr lang="en-US" sz="3200" dirty="0">
              <a:solidFill>
                <a:schemeClr val="tx1">
                  <a:lumMod val="75000"/>
                  <a:lumOff val="25000"/>
                </a:schemeClr>
              </a:solidFill>
              <a:cs typeface="Arial"/>
            </a:endParaRPr>
          </a:p>
        </p:txBody>
      </p:sp>
      <p:sp>
        <p:nvSpPr>
          <p:cNvPr id="49" name="Rectangle 48"/>
          <p:cNvSpPr/>
          <p:nvPr/>
        </p:nvSpPr>
        <p:spPr>
          <a:xfrm>
            <a:off x="523867" y="2163661"/>
            <a:ext cx="3561579" cy="919804"/>
          </a:xfrm>
          <a:prstGeom prst="rect">
            <a:avLst/>
          </a:prstGeom>
        </p:spPr>
        <p:txBody>
          <a:bodyPr wrap="square">
            <a:spAutoFit/>
          </a:bodyPr>
          <a:lstStyle/>
          <a:p>
            <a:pPr algn="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50" name="Title 49"/>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51" name="Text Placeholder 50"/>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Tree>
    <p:extLst>
      <p:ext uri="{BB962C8B-B14F-4D97-AF65-F5344CB8AC3E}">
        <p14:creationId xmlns:p14="http://schemas.microsoft.com/office/powerpoint/2010/main" val="2567680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41"/>
          <p:cNvSpPr txBox="1"/>
          <p:nvPr/>
        </p:nvSpPr>
        <p:spPr>
          <a:xfrm>
            <a:off x="8120923" y="2362842"/>
            <a:ext cx="2042949" cy="369332"/>
          </a:xfrm>
          <a:prstGeom prst="rect">
            <a:avLst/>
          </a:prstGeom>
          <a:noFill/>
        </p:spPr>
        <p:txBody>
          <a:bodyPr wrap="square" rtlCol="0">
            <a:spAutoFit/>
          </a:bodyPr>
          <a:lstStyle/>
          <a:p>
            <a:r>
              <a:rPr lang="id-ID" b="1" dirty="0">
                <a:solidFill>
                  <a:schemeClr val="accent2"/>
                </a:solidFill>
                <a:cs typeface="Arial"/>
              </a:rPr>
              <a:t>PROCESS 2</a:t>
            </a:r>
            <a:endParaRPr lang="en-US" sz="3200" b="1" dirty="0">
              <a:solidFill>
                <a:schemeClr val="accent2"/>
              </a:solidFill>
              <a:cs typeface="Arial"/>
            </a:endParaRPr>
          </a:p>
        </p:txBody>
      </p:sp>
      <p:sp>
        <p:nvSpPr>
          <p:cNvPr id="43" name="Rectangle 42"/>
          <p:cNvSpPr/>
          <p:nvPr/>
        </p:nvSpPr>
        <p:spPr>
          <a:xfrm>
            <a:off x="8120923" y="2712070"/>
            <a:ext cx="2903196" cy="850939"/>
          </a:xfrm>
          <a:prstGeom prst="rect">
            <a:avLst/>
          </a:prstGeom>
        </p:spPr>
        <p:txBody>
          <a:bodyPr wrap="square">
            <a:spAutoFit/>
          </a:bodyPr>
          <a:lstStyle/>
          <a:p>
            <a:pP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44" name="TextBox 43"/>
          <p:cNvSpPr txBox="1"/>
          <p:nvPr/>
        </p:nvSpPr>
        <p:spPr>
          <a:xfrm>
            <a:off x="8120923" y="4411726"/>
            <a:ext cx="2042949" cy="369332"/>
          </a:xfrm>
          <a:prstGeom prst="rect">
            <a:avLst/>
          </a:prstGeom>
          <a:noFill/>
        </p:spPr>
        <p:txBody>
          <a:bodyPr wrap="square" rtlCol="0">
            <a:spAutoFit/>
          </a:bodyPr>
          <a:lstStyle/>
          <a:p>
            <a:r>
              <a:rPr lang="id-ID" b="1" dirty="0">
                <a:solidFill>
                  <a:schemeClr val="accent2"/>
                </a:solidFill>
                <a:cs typeface="Arial"/>
              </a:rPr>
              <a:t>PROCESS 3</a:t>
            </a:r>
            <a:endParaRPr lang="en-US" sz="3200" b="1" dirty="0">
              <a:solidFill>
                <a:schemeClr val="accent2"/>
              </a:solidFill>
              <a:cs typeface="Arial"/>
            </a:endParaRPr>
          </a:p>
        </p:txBody>
      </p:sp>
      <p:sp>
        <p:nvSpPr>
          <p:cNvPr id="45" name="Rectangle 44"/>
          <p:cNvSpPr/>
          <p:nvPr/>
        </p:nvSpPr>
        <p:spPr>
          <a:xfrm>
            <a:off x="8120923" y="4760956"/>
            <a:ext cx="2903196" cy="850939"/>
          </a:xfrm>
          <a:prstGeom prst="rect">
            <a:avLst/>
          </a:prstGeom>
        </p:spPr>
        <p:txBody>
          <a:bodyPr wrap="square">
            <a:spAutoFit/>
          </a:bodyPr>
          <a:lstStyle/>
          <a:p>
            <a:pP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46" name="TextBox 45"/>
          <p:cNvSpPr txBox="1"/>
          <p:nvPr/>
        </p:nvSpPr>
        <p:spPr>
          <a:xfrm>
            <a:off x="1656089" y="4411726"/>
            <a:ext cx="2042949" cy="369332"/>
          </a:xfrm>
          <a:prstGeom prst="rect">
            <a:avLst/>
          </a:prstGeom>
          <a:noFill/>
        </p:spPr>
        <p:txBody>
          <a:bodyPr wrap="square" rtlCol="0">
            <a:spAutoFit/>
          </a:bodyPr>
          <a:lstStyle/>
          <a:p>
            <a:pPr algn="r"/>
            <a:r>
              <a:rPr lang="id-ID" b="1" dirty="0">
                <a:solidFill>
                  <a:schemeClr val="accent2"/>
                </a:solidFill>
                <a:cs typeface="Arial"/>
              </a:rPr>
              <a:t>PROCESS 4</a:t>
            </a:r>
            <a:endParaRPr lang="en-US" sz="3200" b="1" dirty="0">
              <a:solidFill>
                <a:schemeClr val="accent2"/>
              </a:solidFill>
              <a:cs typeface="Arial"/>
            </a:endParaRPr>
          </a:p>
        </p:txBody>
      </p:sp>
      <p:sp>
        <p:nvSpPr>
          <p:cNvPr id="47" name="Rectangle 46"/>
          <p:cNvSpPr/>
          <p:nvPr/>
        </p:nvSpPr>
        <p:spPr>
          <a:xfrm>
            <a:off x="574913" y="4760956"/>
            <a:ext cx="3124125" cy="850939"/>
          </a:xfrm>
          <a:prstGeom prst="rect">
            <a:avLst/>
          </a:prstGeom>
        </p:spPr>
        <p:txBody>
          <a:bodyPr wrap="square">
            <a:spAutoFit/>
          </a:bodyPr>
          <a:lstStyle/>
          <a:p>
            <a:pPr algn="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48" name="TextBox 47"/>
          <p:cNvSpPr txBox="1"/>
          <p:nvPr/>
        </p:nvSpPr>
        <p:spPr>
          <a:xfrm>
            <a:off x="1656089" y="2362842"/>
            <a:ext cx="2042949" cy="369332"/>
          </a:xfrm>
          <a:prstGeom prst="rect">
            <a:avLst/>
          </a:prstGeom>
          <a:noFill/>
        </p:spPr>
        <p:txBody>
          <a:bodyPr wrap="square" rtlCol="0">
            <a:spAutoFit/>
          </a:bodyPr>
          <a:lstStyle/>
          <a:p>
            <a:pPr algn="r"/>
            <a:r>
              <a:rPr lang="id-ID" b="1" dirty="0">
                <a:solidFill>
                  <a:schemeClr val="accent2"/>
                </a:solidFill>
                <a:cs typeface="Arial"/>
              </a:rPr>
              <a:t>PROCESS 1</a:t>
            </a:r>
            <a:endParaRPr lang="en-US" sz="3200" b="1" dirty="0">
              <a:solidFill>
                <a:schemeClr val="accent2"/>
              </a:solidFill>
              <a:cs typeface="Arial"/>
            </a:endParaRPr>
          </a:p>
        </p:txBody>
      </p:sp>
      <p:sp>
        <p:nvSpPr>
          <p:cNvPr id="49" name="Rectangle 48"/>
          <p:cNvSpPr/>
          <p:nvPr/>
        </p:nvSpPr>
        <p:spPr>
          <a:xfrm>
            <a:off x="598330" y="2712070"/>
            <a:ext cx="3100708" cy="850939"/>
          </a:xfrm>
          <a:prstGeom prst="rect">
            <a:avLst/>
          </a:prstGeom>
        </p:spPr>
        <p:txBody>
          <a:bodyPr wrap="square">
            <a:spAutoFit/>
          </a:bodyPr>
          <a:lstStyle/>
          <a:p>
            <a:pPr algn="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 ut laoreet dolore magna aliquam erat volutpat. </a:t>
            </a:r>
          </a:p>
        </p:txBody>
      </p:sp>
      <p:sp>
        <p:nvSpPr>
          <p:cNvPr id="50" name="Title 49"/>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51" name="Text Placeholder 50"/>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52" name="Freeform 5">
            <a:extLst>
              <a:ext uri="{FF2B5EF4-FFF2-40B4-BE49-F238E27FC236}">
                <a16:creationId xmlns:a16="http://schemas.microsoft.com/office/drawing/2014/main" id="{8A87E3D3-1C78-4385-A23B-378E0915F715}"/>
              </a:ext>
            </a:extLst>
          </p:cNvPr>
          <p:cNvSpPr>
            <a:spLocks/>
          </p:cNvSpPr>
          <p:nvPr/>
        </p:nvSpPr>
        <p:spPr bwMode="auto">
          <a:xfrm>
            <a:off x="4117910" y="2070575"/>
            <a:ext cx="2111673" cy="1729562"/>
          </a:xfrm>
          <a:custGeom>
            <a:avLst/>
            <a:gdLst>
              <a:gd name="T0" fmla="*/ 27 w 182"/>
              <a:gd name="T1" fmla="*/ 150 h 150"/>
              <a:gd name="T2" fmla="*/ 41 w 182"/>
              <a:gd name="T3" fmla="*/ 150 h 150"/>
              <a:gd name="T4" fmla="*/ 37 w 182"/>
              <a:gd name="T5" fmla="*/ 139 h 150"/>
              <a:gd name="T6" fmla="*/ 57 w 182"/>
              <a:gd name="T7" fmla="*/ 119 h 150"/>
              <a:gd name="T8" fmla="*/ 77 w 182"/>
              <a:gd name="T9" fmla="*/ 139 h 150"/>
              <a:gd name="T10" fmla="*/ 73 w 182"/>
              <a:gd name="T11" fmla="*/ 150 h 150"/>
              <a:gd name="T12" fmla="*/ 87 w 182"/>
              <a:gd name="T13" fmla="*/ 150 h 150"/>
              <a:gd name="T14" fmla="*/ 151 w 182"/>
              <a:gd name="T15" fmla="*/ 87 h 150"/>
              <a:gd name="T16" fmla="*/ 151 w 182"/>
              <a:gd name="T17" fmla="*/ 68 h 150"/>
              <a:gd name="T18" fmla="*/ 152 w 182"/>
              <a:gd name="T19" fmla="*/ 70 h 150"/>
              <a:gd name="T20" fmla="*/ 164 w 182"/>
              <a:gd name="T21" fmla="*/ 74 h 150"/>
              <a:gd name="T22" fmla="*/ 182 w 182"/>
              <a:gd name="T23" fmla="*/ 56 h 150"/>
              <a:gd name="T24" fmla="*/ 164 w 182"/>
              <a:gd name="T25" fmla="*/ 38 h 150"/>
              <a:gd name="T26" fmla="*/ 152 w 182"/>
              <a:gd name="T27" fmla="*/ 43 h 150"/>
              <a:gd name="T28" fmla="*/ 151 w 182"/>
              <a:gd name="T29" fmla="*/ 44 h 150"/>
              <a:gd name="T30" fmla="*/ 151 w 182"/>
              <a:gd name="T31" fmla="*/ 26 h 150"/>
              <a:gd name="T32" fmla="*/ 138 w 182"/>
              <a:gd name="T33" fmla="*/ 26 h 150"/>
              <a:gd name="T34" fmla="*/ 123 w 182"/>
              <a:gd name="T35" fmla="*/ 0 h 150"/>
              <a:gd name="T36" fmla="*/ 101 w 182"/>
              <a:gd name="T37" fmla="*/ 5 h 150"/>
              <a:gd name="T38" fmla="*/ 101 w 182"/>
              <a:gd name="T39" fmla="*/ 36 h 150"/>
              <a:gd name="T40" fmla="*/ 77 w 182"/>
              <a:gd name="T41" fmla="*/ 50 h 150"/>
              <a:gd name="T42" fmla="*/ 51 w 182"/>
              <a:gd name="T43" fmla="*/ 34 h 150"/>
              <a:gd name="T44" fmla="*/ 35 w 182"/>
              <a:gd name="T45" fmla="*/ 51 h 150"/>
              <a:gd name="T46" fmla="*/ 50 w 182"/>
              <a:gd name="T47" fmla="*/ 77 h 150"/>
              <a:gd name="T48" fmla="*/ 37 w 182"/>
              <a:gd name="T49" fmla="*/ 100 h 150"/>
              <a:gd name="T50" fmla="*/ 6 w 182"/>
              <a:gd name="T51" fmla="*/ 100 h 150"/>
              <a:gd name="T52" fmla="*/ 0 w 182"/>
              <a:gd name="T53" fmla="*/ 122 h 150"/>
              <a:gd name="T54" fmla="*/ 27 w 182"/>
              <a:gd name="T55" fmla="*/ 138 h 150"/>
              <a:gd name="T56" fmla="*/ 27 w 182"/>
              <a:gd name="T57" fmla="*/ 15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2" h="150">
                <a:moveTo>
                  <a:pt x="27" y="150"/>
                </a:moveTo>
                <a:cubicBezTo>
                  <a:pt x="41" y="150"/>
                  <a:pt x="41" y="150"/>
                  <a:pt x="41" y="150"/>
                </a:cubicBezTo>
                <a:cubicBezTo>
                  <a:pt x="38" y="147"/>
                  <a:pt x="37" y="143"/>
                  <a:pt x="37" y="139"/>
                </a:cubicBezTo>
                <a:cubicBezTo>
                  <a:pt x="37" y="128"/>
                  <a:pt x="46" y="119"/>
                  <a:pt x="57" y="119"/>
                </a:cubicBezTo>
                <a:cubicBezTo>
                  <a:pt x="68" y="119"/>
                  <a:pt x="77" y="128"/>
                  <a:pt x="77" y="139"/>
                </a:cubicBezTo>
                <a:cubicBezTo>
                  <a:pt x="77" y="143"/>
                  <a:pt x="75" y="147"/>
                  <a:pt x="73" y="150"/>
                </a:cubicBezTo>
                <a:cubicBezTo>
                  <a:pt x="87" y="150"/>
                  <a:pt x="87" y="150"/>
                  <a:pt x="87" y="150"/>
                </a:cubicBezTo>
                <a:cubicBezTo>
                  <a:pt x="87" y="115"/>
                  <a:pt x="116" y="87"/>
                  <a:pt x="151" y="87"/>
                </a:cubicBezTo>
                <a:cubicBezTo>
                  <a:pt x="151" y="68"/>
                  <a:pt x="151" y="68"/>
                  <a:pt x="151" y="68"/>
                </a:cubicBezTo>
                <a:cubicBezTo>
                  <a:pt x="152" y="70"/>
                  <a:pt x="152" y="70"/>
                  <a:pt x="152" y="70"/>
                </a:cubicBezTo>
                <a:cubicBezTo>
                  <a:pt x="156" y="73"/>
                  <a:pt x="160" y="74"/>
                  <a:pt x="164" y="74"/>
                </a:cubicBezTo>
                <a:cubicBezTo>
                  <a:pt x="174" y="74"/>
                  <a:pt x="182" y="66"/>
                  <a:pt x="182" y="56"/>
                </a:cubicBezTo>
                <a:cubicBezTo>
                  <a:pt x="182" y="46"/>
                  <a:pt x="174" y="38"/>
                  <a:pt x="164" y="38"/>
                </a:cubicBezTo>
                <a:cubicBezTo>
                  <a:pt x="160" y="38"/>
                  <a:pt x="156" y="40"/>
                  <a:pt x="152" y="43"/>
                </a:cubicBezTo>
                <a:cubicBezTo>
                  <a:pt x="151" y="44"/>
                  <a:pt x="151" y="44"/>
                  <a:pt x="151" y="44"/>
                </a:cubicBezTo>
                <a:cubicBezTo>
                  <a:pt x="151" y="26"/>
                  <a:pt x="151" y="26"/>
                  <a:pt x="151" y="26"/>
                </a:cubicBezTo>
                <a:cubicBezTo>
                  <a:pt x="138" y="26"/>
                  <a:pt x="138" y="26"/>
                  <a:pt x="138" y="26"/>
                </a:cubicBezTo>
                <a:cubicBezTo>
                  <a:pt x="123" y="0"/>
                  <a:pt x="123" y="0"/>
                  <a:pt x="123" y="0"/>
                </a:cubicBezTo>
                <a:cubicBezTo>
                  <a:pt x="115" y="1"/>
                  <a:pt x="108" y="3"/>
                  <a:pt x="101" y="5"/>
                </a:cubicBezTo>
                <a:cubicBezTo>
                  <a:pt x="101" y="36"/>
                  <a:pt x="101" y="36"/>
                  <a:pt x="101" y="36"/>
                </a:cubicBezTo>
                <a:cubicBezTo>
                  <a:pt x="77" y="50"/>
                  <a:pt x="77" y="50"/>
                  <a:pt x="77" y="50"/>
                </a:cubicBezTo>
                <a:cubicBezTo>
                  <a:pt x="51" y="34"/>
                  <a:pt x="51" y="34"/>
                  <a:pt x="51" y="34"/>
                </a:cubicBezTo>
                <a:cubicBezTo>
                  <a:pt x="45" y="39"/>
                  <a:pt x="40" y="45"/>
                  <a:pt x="35" y="51"/>
                </a:cubicBezTo>
                <a:cubicBezTo>
                  <a:pt x="50" y="77"/>
                  <a:pt x="50" y="77"/>
                  <a:pt x="50" y="77"/>
                </a:cubicBezTo>
                <a:cubicBezTo>
                  <a:pt x="37" y="100"/>
                  <a:pt x="37" y="100"/>
                  <a:pt x="37" y="100"/>
                </a:cubicBezTo>
                <a:cubicBezTo>
                  <a:pt x="6" y="100"/>
                  <a:pt x="6" y="100"/>
                  <a:pt x="6" y="100"/>
                </a:cubicBezTo>
                <a:cubicBezTo>
                  <a:pt x="3" y="107"/>
                  <a:pt x="1" y="115"/>
                  <a:pt x="0" y="122"/>
                </a:cubicBezTo>
                <a:cubicBezTo>
                  <a:pt x="27" y="138"/>
                  <a:pt x="27" y="138"/>
                  <a:pt x="27" y="138"/>
                </a:cubicBezTo>
                <a:lnTo>
                  <a:pt x="27" y="150"/>
                </a:lnTo>
                <a:close/>
              </a:path>
            </a:pathLst>
          </a:custGeom>
          <a:solidFill>
            <a:schemeClr val="accent3"/>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6">
            <a:extLst>
              <a:ext uri="{FF2B5EF4-FFF2-40B4-BE49-F238E27FC236}">
                <a16:creationId xmlns:a16="http://schemas.microsoft.com/office/drawing/2014/main" id="{BA865A28-EA2B-4F21-9A0A-0F280E6B2107}"/>
              </a:ext>
            </a:extLst>
          </p:cNvPr>
          <p:cNvSpPr>
            <a:spLocks/>
          </p:cNvSpPr>
          <p:nvPr/>
        </p:nvSpPr>
        <p:spPr bwMode="auto">
          <a:xfrm>
            <a:off x="5894396" y="2070575"/>
            <a:ext cx="1736265" cy="2104970"/>
          </a:xfrm>
          <a:custGeom>
            <a:avLst/>
            <a:gdLst>
              <a:gd name="T0" fmla="*/ 0 w 150"/>
              <a:gd name="T1" fmla="*/ 40 h 182"/>
              <a:gd name="T2" fmla="*/ 11 w 150"/>
              <a:gd name="T3" fmla="*/ 36 h 182"/>
              <a:gd name="T4" fmla="*/ 31 w 150"/>
              <a:gd name="T5" fmla="*/ 56 h 182"/>
              <a:gd name="T6" fmla="*/ 11 w 150"/>
              <a:gd name="T7" fmla="*/ 76 h 182"/>
              <a:gd name="T8" fmla="*/ 0 w 150"/>
              <a:gd name="T9" fmla="*/ 73 h 182"/>
              <a:gd name="T10" fmla="*/ 0 w 150"/>
              <a:gd name="T11" fmla="*/ 87 h 182"/>
              <a:gd name="T12" fmla="*/ 63 w 150"/>
              <a:gd name="T13" fmla="*/ 150 h 182"/>
              <a:gd name="T14" fmla="*/ 81 w 150"/>
              <a:gd name="T15" fmla="*/ 150 h 182"/>
              <a:gd name="T16" fmla="*/ 80 w 150"/>
              <a:gd name="T17" fmla="*/ 152 h 182"/>
              <a:gd name="T18" fmla="*/ 75 w 150"/>
              <a:gd name="T19" fmla="*/ 164 h 182"/>
              <a:gd name="T20" fmla="*/ 93 w 150"/>
              <a:gd name="T21" fmla="*/ 182 h 182"/>
              <a:gd name="T22" fmla="*/ 111 w 150"/>
              <a:gd name="T23" fmla="*/ 164 h 182"/>
              <a:gd name="T24" fmla="*/ 107 w 150"/>
              <a:gd name="T25" fmla="*/ 152 h 182"/>
              <a:gd name="T26" fmla="*/ 105 w 150"/>
              <a:gd name="T27" fmla="*/ 150 h 182"/>
              <a:gd name="T28" fmla="*/ 123 w 150"/>
              <a:gd name="T29" fmla="*/ 150 h 182"/>
              <a:gd name="T30" fmla="*/ 123 w 150"/>
              <a:gd name="T31" fmla="*/ 138 h 182"/>
              <a:gd name="T32" fmla="*/ 150 w 150"/>
              <a:gd name="T33" fmla="*/ 122 h 182"/>
              <a:gd name="T34" fmla="*/ 144 w 150"/>
              <a:gd name="T35" fmla="*/ 100 h 182"/>
              <a:gd name="T36" fmla="*/ 113 w 150"/>
              <a:gd name="T37" fmla="*/ 100 h 182"/>
              <a:gd name="T38" fmla="*/ 100 w 150"/>
              <a:gd name="T39" fmla="*/ 77 h 182"/>
              <a:gd name="T40" fmla="*/ 116 w 150"/>
              <a:gd name="T41" fmla="*/ 51 h 182"/>
              <a:gd name="T42" fmla="*/ 99 w 150"/>
              <a:gd name="T43" fmla="*/ 34 h 182"/>
              <a:gd name="T44" fmla="*/ 73 w 150"/>
              <a:gd name="T45" fmla="*/ 50 h 182"/>
              <a:gd name="T46" fmla="*/ 49 w 150"/>
              <a:gd name="T47" fmla="*/ 36 h 182"/>
              <a:gd name="T48" fmla="*/ 50 w 150"/>
              <a:gd name="T49" fmla="*/ 5 h 182"/>
              <a:gd name="T50" fmla="*/ 27 w 150"/>
              <a:gd name="T51" fmla="*/ 0 h 182"/>
              <a:gd name="T52" fmla="*/ 12 w 150"/>
              <a:gd name="T53" fmla="*/ 26 h 182"/>
              <a:gd name="T54" fmla="*/ 0 w 150"/>
              <a:gd name="T55" fmla="*/ 26 h 182"/>
              <a:gd name="T56" fmla="*/ 0 w 150"/>
              <a:gd name="T57" fmla="*/ 40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0" h="182">
                <a:moveTo>
                  <a:pt x="0" y="40"/>
                </a:moveTo>
                <a:cubicBezTo>
                  <a:pt x="3" y="38"/>
                  <a:pt x="7" y="36"/>
                  <a:pt x="11" y="36"/>
                </a:cubicBezTo>
                <a:cubicBezTo>
                  <a:pt x="22" y="36"/>
                  <a:pt x="31" y="45"/>
                  <a:pt x="31" y="56"/>
                </a:cubicBezTo>
                <a:cubicBezTo>
                  <a:pt x="31" y="67"/>
                  <a:pt x="22" y="76"/>
                  <a:pt x="11" y="76"/>
                </a:cubicBezTo>
                <a:cubicBezTo>
                  <a:pt x="7" y="76"/>
                  <a:pt x="3" y="75"/>
                  <a:pt x="0" y="73"/>
                </a:cubicBezTo>
                <a:cubicBezTo>
                  <a:pt x="0" y="87"/>
                  <a:pt x="0" y="87"/>
                  <a:pt x="0" y="87"/>
                </a:cubicBezTo>
                <a:cubicBezTo>
                  <a:pt x="34" y="87"/>
                  <a:pt x="63" y="115"/>
                  <a:pt x="63" y="150"/>
                </a:cubicBezTo>
                <a:cubicBezTo>
                  <a:pt x="81" y="150"/>
                  <a:pt x="81" y="150"/>
                  <a:pt x="81" y="150"/>
                </a:cubicBezTo>
                <a:cubicBezTo>
                  <a:pt x="80" y="152"/>
                  <a:pt x="80" y="152"/>
                  <a:pt x="80" y="152"/>
                </a:cubicBezTo>
                <a:cubicBezTo>
                  <a:pt x="77" y="155"/>
                  <a:pt x="75" y="159"/>
                  <a:pt x="75" y="164"/>
                </a:cubicBezTo>
                <a:cubicBezTo>
                  <a:pt x="75" y="174"/>
                  <a:pt x="83" y="182"/>
                  <a:pt x="93" y="182"/>
                </a:cubicBezTo>
                <a:cubicBezTo>
                  <a:pt x="103" y="182"/>
                  <a:pt x="111" y="174"/>
                  <a:pt x="111" y="164"/>
                </a:cubicBezTo>
                <a:cubicBezTo>
                  <a:pt x="111" y="159"/>
                  <a:pt x="110" y="155"/>
                  <a:pt x="107" y="152"/>
                </a:cubicBezTo>
                <a:cubicBezTo>
                  <a:pt x="105" y="150"/>
                  <a:pt x="105" y="150"/>
                  <a:pt x="105" y="150"/>
                </a:cubicBezTo>
                <a:cubicBezTo>
                  <a:pt x="123" y="150"/>
                  <a:pt x="123" y="150"/>
                  <a:pt x="123" y="150"/>
                </a:cubicBezTo>
                <a:cubicBezTo>
                  <a:pt x="123" y="138"/>
                  <a:pt x="123" y="138"/>
                  <a:pt x="123" y="138"/>
                </a:cubicBezTo>
                <a:cubicBezTo>
                  <a:pt x="150" y="122"/>
                  <a:pt x="150" y="122"/>
                  <a:pt x="150" y="122"/>
                </a:cubicBezTo>
                <a:cubicBezTo>
                  <a:pt x="149" y="115"/>
                  <a:pt x="147" y="107"/>
                  <a:pt x="144" y="100"/>
                </a:cubicBezTo>
                <a:cubicBezTo>
                  <a:pt x="113" y="100"/>
                  <a:pt x="113" y="100"/>
                  <a:pt x="113" y="100"/>
                </a:cubicBezTo>
                <a:cubicBezTo>
                  <a:pt x="100" y="77"/>
                  <a:pt x="100" y="77"/>
                  <a:pt x="100" y="77"/>
                </a:cubicBezTo>
                <a:cubicBezTo>
                  <a:pt x="116" y="51"/>
                  <a:pt x="116" y="51"/>
                  <a:pt x="116" y="51"/>
                </a:cubicBezTo>
                <a:cubicBezTo>
                  <a:pt x="110" y="45"/>
                  <a:pt x="105" y="39"/>
                  <a:pt x="99" y="34"/>
                </a:cubicBezTo>
                <a:cubicBezTo>
                  <a:pt x="73" y="50"/>
                  <a:pt x="73" y="50"/>
                  <a:pt x="73" y="50"/>
                </a:cubicBezTo>
                <a:cubicBezTo>
                  <a:pt x="49" y="36"/>
                  <a:pt x="49" y="36"/>
                  <a:pt x="49" y="36"/>
                </a:cubicBezTo>
                <a:cubicBezTo>
                  <a:pt x="50" y="5"/>
                  <a:pt x="50" y="5"/>
                  <a:pt x="50" y="5"/>
                </a:cubicBezTo>
                <a:cubicBezTo>
                  <a:pt x="42" y="3"/>
                  <a:pt x="35" y="1"/>
                  <a:pt x="27" y="0"/>
                </a:cubicBezTo>
                <a:cubicBezTo>
                  <a:pt x="12" y="26"/>
                  <a:pt x="12" y="26"/>
                  <a:pt x="12" y="26"/>
                </a:cubicBezTo>
                <a:cubicBezTo>
                  <a:pt x="0" y="26"/>
                  <a:pt x="0" y="26"/>
                  <a:pt x="0" y="26"/>
                </a:cubicBezTo>
                <a:lnTo>
                  <a:pt x="0" y="40"/>
                </a:lnTo>
                <a:close/>
              </a:path>
            </a:pathLst>
          </a:custGeom>
          <a:solidFill>
            <a:schemeClr val="accent1"/>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7">
            <a:extLst>
              <a:ext uri="{FF2B5EF4-FFF2-40B4-BE49-F238E27FC236}">
                <a16:creationId xmlns:a16="http://schemas.microsoft.com/office/drawing/2014/main" id="{556304F0-5860-4823-8ED4-027C1EFDF1AE}"/>
              </a:ext>
            </a:extLst>
          </p:cNvPr>
          <p:cNvSpPr>
            <a:spLocks/>
          </p:cNvSpPr>
          <p:nvPr/>
        </p:nvSpPr>
        <p:spPr bwMode="auto">
          <a:xfrm>
            <a:off x="5518988" y="3826951"/>
            <a:ext cx="2111673" cy="1742969"/>
          </a:xfrm>
          <a:custGeom>
            <a:avLst/>
            <a:gdLst>
              <a:gd name="T0" fmla="*/ 155 w 182"/>
              <a:gd name="T1" fmla="*/ 0 h 151"/>
              <a:gd name="T2" fmla="*/ 142 w 182"/>
              <a:gd name="T3" fmla="*/ 0 h 151"/>
              <a:gd name="T4" fmla="*/ 145 w 182"/>
              <a:gd name="T5" fmla="*/ 12 h 151"/>
              <a:gd name="T6" fmla="*/ 125 w 182"/>
              <a:gd name="T7" fmla="*/ 32 h 151"/>
              <a:gd name="T8" fmla="*/ 105 w 182"/>
              <a:gd name="T9" fmla="*/ 12 h 151"/>
              <a:gd name="T10" fmla="*/ 109 w 182"/>
              <a:gd name="T11" fmla="*/ 0 h 151"/>
              <a:gd name="T12" fmla="*/ 95 w 182"/>
              <a:gd name="T13" fmla="*/ 0 h 151"/>
              <a:gd name="T14" fmla="*/ 32 w 182"/>
              <a:gd name="T15" fmla="*/ 64 h 151"/>
              <a:gd name="T16" fmla="*/ 32 w 182"/>
              <a:gd name="T17" fmla="*/ 82 h 151"/>
              <a:gd name="T18" fmla="*/ 30 w 182"/>
              <a:gd name="T19" fmla="*/ 80 h 151"/>
              <a:gd name="T20" fmla="*/ 18 w 182"/>
              <a:gd name="T21" fmla="*/ 76 h 151"/>
              <a:gd name="T22" fmla="*/ 0 w 182"/>
              <a:gd name="T23" fmla="*/ 94 h 151"/>
              <a:gd name="T24" fmla="*/ 18 w 182"/>
              <a:gd name="T25" fmla="*/ 112 h 151"/>
              <a:gd name="T26" fmla="*/ 30 w 182"/>
              <a:gd name="T27" fmla="*/ 107 h 151"/>
              <a:gd name="T28" fmla="*/ 32 w 182"/>
              <a:gd name="T29" fmla="*/ 106 h 151"/>
              <a:gd name="T30" fmla="*/ 32 w 182"/>
              <a:gd name="T31" fmla="*/ 124 h 151"/>
              <a:gd name="T32" fmla="*/ 44 w 182"/>
              <a:gd name="T33" fmla="*/ 124 h 151"/>
              <a:gd name="T34" fmla="*/ 59 w 182"/>
              <a:gd name="T35" fmla="*/ 151 h 151"/>
              <a:gd name="T36" fmla="*/ 82 w 182"/>
              <a:gd name="T37" fmla="*/ 145 h 151"/>
              <a:gd name="T38" fmla="*/ 81 w 182"/>
              <a:gd name="T39" fmla="*/ 114 h 151"/>
              <a:gd name="T40" fmla="*/ 105 w 182"/>
              <a:gd name="T41" fmla="*/ 100 h 151"/>
              <a:gd name="T42" fmla="*/ 131 w 182"/>
              <a:gd name="T43" fmla="*/ 116 h 151"/>
              <a:gd name="T44" fmla="*/ 148 w 182"/>
              <a:gd name="T45" fmla="*/ 100 h 151"/>
              <a:gd name="T46" fmla="*/ 132 w 182"/>
              <a:gd name="T47" fmla="*/ 73 h 151"/>
              <a:gd name="T48" fmla="*/ 145 w 182"/>
              <a:gd name="T49" fmla="*/ 50 h 151"/>
              <a:gd name="T50" fmla="*/ 176 w 182"/>
              <a:gd name="T51" fmla="*/ 50 h 151"/>
              <a:gd name="T52" fmla="*/ 182 w 182"/>
              <a:gd name="T53" fmla="*/ 28 h 151"/>
              <a:gd name="T54" fmla="*/ 155 w 182"/>
              <a:gd name="T55" fmla="*/ 13 h 151"/>
              <a:gd name="T56" fmla="*/ 155 w 182"/>
              <a:gd name="T57" fmla="*/ 0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82" h="151">
                <a:moveTo>
                  <a:pt x="155" y="0"/>
                </a:moveTo>
                <a:cubicBezTo>
                  <a:pt x="142" y="0"/>
                  <a:pt x="142" y="0"/>
                  <a:pt x="142" y="0"/>
                </a:cubicBezTo>
                <a:cubicBezTo>
                  <a:pt x="144" y="4"/>
                  <a:pt x="145" y="8"/>
                  <a:pt x="145" y="12"/>
                </a:cubicBezTo>
                <a:cubicBezTo>
                  <a:pt x="145" y="23"/>
                  <a:pt x="136" y="32"/>
                  <a:pt x="125" y="32"/>
                </a:cubicBezTo>
                <a:cubicBezTo>
                  <a:pt x="114" y="32"/>
                  <a:pt x="105" y="23"/>
                  <a:pt x="105" y="12"/>
                </a:cubicBezTo>
                <a:cubicBezTo>
                  <a:pt x="105" y="8"/>
                  <a:pt x="107" y="4"/>
                  <a:pt x="109" y="0"/>
                </a:cubicBezTo>
                <a:cubicBezTo>
                  <a:pt x="95" y="0"/>
                  <a:pt x="95" y="0"/>
                  <a:pt x="95" y="0"/>
                </a:cubicBezTo>
                <a:cubicBezTo>
                  <a:pt x="95" y="35"/>
                  <a:pt x="66" y="63"/>
                  <a:pt x="32" y="64"/>
                </a:cubicBezTo>
                <a:cubicBezTo>
                  <a:pt x="32" y="82"/>
                  <a:pt x="32" y="82"/>
                  <a:pt x="32" y="82"/>
                </a:cubicBezTo>
                <a:cubicBezTo>
                  <a:pt x="30" y="80"/>
                  <a:pt x="30" y="80"/>
                  <a:pt x="30" y="80"/>
                </a:cubicBezTo>
                <a:cubicBezTo>
                  <a:pt x="27" y="78"/>
                  <a:pt x="22" y="76"/>
                  <a:pt x="18" y="76"/>
                </a:cubicBezTo>
                <a:cubicBezTo>
                  <a:pt x="8" y="76"/>
                  <a:pt x="0" y="84"/>
                  <a:pt x="0" y="94"/>
                </a:cubicBezTo>
                <a:cubicBezTo>
                  <a:pt x="0" y="104"/>
                  <a:pt x="8" y="112"/>
                  <a:pt x="18" y="112"/>
                </a:cubicBezTo>
                <a:cubicBezTo>
                  <a:pt x="22" y="112"/>
                  <a:pt x="27" y="110"/>
                  <a:pt x="30" y="107"/>
                </a:cubicBezTo>
                <a:cubicBezTo>
                  <a:pt x="32" y="106"/>
                  <a:pt x="32" y="106"/>
                  <a:pt x="32" y="106"/>
                </a:cubicBezTo>
                <a:cubicBezTo>
                  <a:pt x="32" y="124"/>
                  <a:pt x="32" y="124"/>
                  <a:pt x="32" y="124"/>
                </a:cubicBezTo>
                <a:cubicBezTo>
                  <a:pt x="44" y="124"/>
                  <a:pt x="44" y="124"/>
                  <a:pt x="44" y="124"/>
                </a:cubicBezTo>
                <a:cubicBezTo>
                  <a:pt x="59" y="151"/>
                  <a:pt x="59" y="151"/>
                  <a:pt x="59" y="151"/>
                </a:cubicBezTo>
                <a:cubicBezTo>
                  <a:pt x="67" y="149"/>
                  <a:pt x="74" y="147"/>
                  <a:pt x="82" y="145"/>
                </a:cubicBezTo>
                <a:cubicBezTo>
                  <a:pt x="81" y="114"/>
                  <a:pt x="81" y="114"/>
                  <a:pt x="81" y="114"/>
                </a:cubicBezTo>
                <a:cubicBezTo>
                  <a:pt x="105" y="100"/>
                  <a:pt x="105" y="100"/>
                  <a:pt x="105" y="100"/>
                </a:cubicBezTo>
                <a:cubicBezTo>
                  <a:pt x="131" y="116"/>
                  <a:pt x="131" y="116"/>
                  <a:pt x="131" y="116"/>
                </a:cubicBezTo>
                <a:cubicBezTo>
                  <a:pt x="137" y="111"/>
                  <a:pt x="142" y="106"/>
                  <a:pt x="148" y="100"/>
                </a:cubicBezTo>
                <a:cubicBezTo>
                  <a:pt x="132" y="73"/>
                  <a:pt x="132" y="73"/>
                  <a:pt x="132" y="73"/>
                </a:cubicBezTo>
                <a:cubicBezTo>
                  <a:pt x="145" y="50"/>
                  <a:pt x="145" y="50"/>
                  <a:pt x="145" y="50"/>
                </a:cubicBezTo>
                <a:cubicBezTo>
                  <a:pt x="176" y="50"/>
                  <a:pt x="176" y="50"/>
                  <a:pt x="176" y="50"/>
                </a:cubicBezTo>
                <a:cubicBezTo>
                  <a:pt x="179" y="43"/>
                  <a:pt x="181" y="35"/>
                  <a:pt x="182" y="28"/>
                </a:cubicBezTo>
                <a:cubicBezTo>
                  <a:pt x="155" y="13"/>
                  <a:pt x="155" y="13"/>
                  <a:pt x="155" y="13"/>
                </a:cubicBezTo>
                <a:lnTo>
                  <a:pt x="155" y="0"/>
                </a:lnTo>
                <a:close/>
              </a:path>
            </a:pathLst>
          </a:custGeom>
          <a:solidFill>
            <a:schemeClr val="accent4"/>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8">
            <a:extLst>
              <a:ext uri="{FF2B5EF4-FFF2-40B4-BE49-F238E27FC236}">
                <a16:creationId xmlns:a16="http://schemas.microsoft.com/office/drawing/2014/main" id="{9A2D049A-1A45-45C9-8D16-AD078C2934A8}"/>
              </a:ext>
            </a:extLst>
          </p:cNvPr>
          <p:cNvSpPr>
            <a:spLocks/>
          </p:cNvSpPr>
          <p:nvPr/>
        </p:nvSpPr>
        <p:spPr bwMode="auto">
          <a:xfrm>
            <a:off x="4117910" y="3464950"/>
            <a:ext cx="1749672" cy="2104970"/>
          </a:xfrm>
          <a:custGeom>
            <a:avLst/>
            <a:gdLst>
              <a:gd name="T0" fmla="*/ 151 w 151"/>
              <a:gd name="T1" fmla="*/ 141 h 182"/>
              <a:gd name="T2" fmla="*/ 139 w 151"/>
              <a:gd name="T3" fmla="*/ 145 h 182"/>
              <a:gd name="T4" fmla="*/ 119 w 151"/>
              <a:gd name="T5" fmla="*/ 125 h 182"/>
              <a:gd name="T6" fmla="*/ 139 w 151"/>
              <a:gd name="T7" fmla="*/ 105 h 182"/>
              <a:gd name="T8" fmla="*/ 151 w 151"/>
              <a:gd name="T9" fmla="*/ 109 h 182"/>
              <a:gd name="T10" fmla="*/ 151 w 151"/>
              <a:gd name="T11" fmla="*/ 95 h 182"/>
              <a:gd name="T12" fmla="*/ 87 w 151"/>
              <a:gd name="T13" fmla="*/ 31 h 182"/>
              <a:gd name="T14" fmla="*/ 69 w 151"/>
              <a:gd name="T15" fmla="*/ 31 h 182"/>
              <a:gd name="T16" fmla="*/ 70 w 151"/>
              <a:gd name="T17" fmla="*/ 29 h 182"/>
              <a:gd name="T18" fmla="*/ 75 w 151"/>
              <a:gd name="T19" fmla="*/ 18 h 182"/>
              <a:gd name="T20" fmla="*/ 57 w 151"/>
              <a:gd name="T21" fmla="*/ 0 h 182"/>
              <a:gd name="T22" fmla="*/ 39 w 151"/>
              <a:gd name="T23" fmla="*/ 18 h 182"/>
              <a:gd name="T24" fmla="*/ 43 w 151"/>
              <a:gd name="T25" fmla="*/ 29 h 182"/>
              <a:gd name="T26" fmla="*/ 45 w 151"/>
              <a:gd name="T27" fmla="*/ 31 h 182"/>
              <a:gd name="T28" fmla="*/ 27 w 151"/>
              <a:gd name="T29" fmla="*/ 31 h 182"/>
              <a:gd name="T30" fmla="*/ 27 w 151"/>
              <a:gd name="T31" fmla="*/ 44 h 182"/>
              <a:gd name="T32" fmla="*/ 0 w 151"/>
              <a:gd name="T33" fmla="*/ 59 h 182"/>
              <a:gd name="T34" fmla="*/ 6 w 151"/>
              <a:gd name="T35" fmla="*/ 81 h 182"/>
              <a:gd name="T36" fmla="*/ 37 w 151"/>
              <a:gd name="T37" fmla="*/ 81 h 182"/>
              <a:gd name="T38" fmla="*/ 50 w 151"/>
              <a:gd name="T39" fmla="*/ 104 h 182"/>
              <a:gd name="T40" fmla="*/ 35 w 151"/>
              <a:gd name="T41" fmla="*/ 131 h 182"/>
              <a:gd name="T42" fmla="*/ 51 w 151"/>
              <a:gd name="T43" fmla="*/ 147 h 182"/>
              <a:gd name="T44" fmla="*/ 77 w 151"/>
              <a:gd name="T45" fmla="*/ 131 h 182"/>
              <a:gd name="T46" fmla="*/ 101 w 151"/>
              <a:gd name="T47" fmla="*/ 145 h 182"/>
              <a:gd name="T48" fmla="*/ 101 w 151"/>
              <a:gd name="T49" fmla="*/ 176 h 182"/>
              <a:gd name="T50" fmla="*/ 123 w 151"/>
              <a:gd name="T51" fmla="*/ 182 h 182"/>
              <a:gd name="T52" fmla="*/ 138 w 151"/>
              <a:gd name="T53" fmla="*/ 155 h 182"/>
              <a:gd name="T54" fmla="*/ 151 w 151"/>
              <a:gd name="T55" fmla="*/ 155 h 182"/>
              <a:gd name="T56" fmla="*/ 151 w 151"/>
              <a:gd name="T57" fmla="*/ 14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1" h="182">
                <a:moveTo>
                  <a:pt x="151" y="141"/>
                </a:moveTo>
                <a:cubicBezTo>
                  <a:pt x="147" y="144"/>
                  <a:pt x="143" y="145"/>
                  <a:pt x="139" y="145"/>
                </a:cubicBezTo>
                <a:cubicBezTo>
                  <a:pt x="128" y="145"/>
                  <a:pt x="119" y="136"/>
                  <a:pt x="119" y="125"/>
                </a:cubicBezTo>
                <a:cubicBezTo>
                  <a:pt x="119" y="114"/>
                  <a:pt x="128" y="105"/>
                  <a:pt x="139" y="105"/>
                </a:cubicBezTo>
                <a:cubicBezTo>
                  <a:pt x="143" y="105"/>
                  <a:pt x="147" y="106"/>
                  <a:pt x="151" y="109"/>
                </a:cubicBezTo>
                <a:cubicBezTo>
                  <a:pt x="151" y="95"/>
                  <a:pt x="151" y="95"/>
                  <a:pt x="151" y="95"/>
                </a:cubicBezTo>
                <a:cubicBezTo>
                  <a:pt x="116" y="94"/>
                  <a:pt x="87" y="66"/>
                  <a:pt x="87" y="31"/>
                </a:cubicBezTo>
                <a:cubicBezTo>
                  <a:pt x="69" y="31"/>
                  <a:pt x="69" y="31"/>
                  <a:pt x="69" y="31"/>
                </a:cubicBezTo>
                <a:cubicBezTo>
                  <a:pt x="70" y="29"/>
                  <a:pt x="70" y="29"/>
                  <a:pt x="70" y="29"/>
                </a:cubicBezTo>
                <a:cubicBezTo>
                  <a:pt x="73" y="26"/>
                  <a:pt x="75" y="22"/>
                  <a:pt x="75" y="18"/>
                </a:cubicBezTo>
                <a:cubicBezTo>
                  <a:pt x="75" y="8"/>
                  <a:pt x="67" y="0"/>
                  <a:pt x="57" y="0"/>
                </a:cubicBezTo>
                <a:cubicBezTo>
                  <a:pt x="47" y="0"/>
                  <a:pt x="39" y="8"/>
                  <a:pt x="39" y="18"/>
                </a:cubicBezTo>
                <a:cubicBezTo>
                  <a:pt x="39" y="22"/>
                  <a:pt x="40" y="26"/>
                  <a:pt x="43" y="29"/>
                </a:cubicBezTo>
                <a:cubicBezTo>
                  <a:pt x="45" y="31"/>
                  <a:pt x="45" y="31"/>
                  <a:pt x="45" y="31"/>
                </a:cubicBezTo>
                <a:cubicBezTo>
                  <a:pt x="27" y="31"/>
                  <a:pt x="27" y="31"/>
                  <a:pt x="27" y="31"/>
                </a:cubicBezTo>
                <a:cubicBezTo>
                  <a:pt x="27" y="44"/>
                  <a:pt x="27" y="44"/>
                  <a:pt x="27" y="44"/>
                </a:cubicBezTo>
                <a:cubicBezTo>
                  <a:pt x="0" y="59"/>
                  <a:pt x="0" y="59"/>
                  <a:pt x="0" y="59"/>
                </a:cubicBezTo>
                <a:cubicBezTo>
                  <a:pt x="1" y="66"/>
                  <a:pt x="3" y="74"/>
                  <a:pt x="6" y="81"/>
                </a:cubicBezTo>
                <a:cubicBezTo>
                  <a:pt x="37" y="81"/>
                  <a:pt x="37" y="81"/>
                  <a:pt x="37" y="81"/>
                </a:cubicBezTo>
                <a:cubicBezTo>
                  <a:pt x="50" y="104"/>
                  <a:pt x="50" y="104"/>
                  <a:pt x="50" y="104"/>
                </a:cubicBezTo>
                <a:cubicBezTo>
                  <a:pt x="35" y="131"/>
                  <a:pt x="35" y="131"/>
                  <a:pt x="35" y="131"/>
                </a:cubicBezTo>
                <a:cubicBezTo>
                  <a:pt x="40" y="137"/>
                  <a:pt x="45" y="142"/>
                  <a:pt x="51" y="147"/>
                </a:cubicBezTo>
                <a:cubicBezTo>
                  <a:pt x="77" y="131"/>
                  <a:pt x="77" y="131"/>
                  <a:pt x="77" y="131"/>
                </a:cubicBezTo>
                <a:cubicBezTo>
                  <a:pt x="101" y="145"/>
                  <a:pt x="101" y="145"/>
                  <a:pt x="101" y="145"/>
                </a:cubicBezTo>
                <a:cubicBezTo>
                  <a:pt x="101" y="176"/>
                  <a:pt x="101" y="176"/>
                  <a:pt x="101" y="176"/>
                </a:cubicBezTo>
                <a:cubicBezTo>
                  <a:pt x="108" y="178"/>
                  <a:pt x="115" y="180"/>
                  <a:pt x="123" y="182"/>
                </a:cubicBezTo>
                <a:cubicBezTo>
                  <a:pt x="138" y="155"/>
                  <a:pt x="138" y="155"/>
                  <a:pt x="138" y="155"/>
                </a:cubicBezTo>
                <a:cubicBezTo>
                  <a:pt x="151" y="155"/>
                  <a:pt x="151" y="155"/>
                  <a:pt x="151" y="155"/>
                </a:cubicBezTo>
                <a:lnTo>
                  <a:pt x="151" y="141"/>
                </a:lnTo>
                <a:close/>
              </a:path>
            </a:pathLst>
          </a:custGeom>
          <a:solidFill>
            <a:schemeClr val="accent2"/>
          </a:solidFill>
          <a:ln w="3175"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6" name="TextBox 55">
            <a:extLst>
              <a:ext uri="{FF2B5EF4-FFF2-40B4-BE49-F238E27FC236}">
                <a16:creationId xmlns:a16="http://schemas.microsoft.com/office/drawing/2014/main" id="{D6457EE8-8D78-466A-9F62-DD2437FEF917}"/>
              </a:ext>
            </a:extLst>
          </p:cNvPr>
          <p:cNvSpPr txBox="1"/>
          <p:nvPr/>
        </p:nvSpPr>
        <p:spPr>
          <a:xfrm>
            <a:off x="5338818" y="3657704"/>
            <a:ext cx="1070934" cy="369332"/>
          </a:xfrm>
          <a:prstGeom prst="rect">
            <a:avLst/>
          </a:prstGeom>
          <a:noFill/>
        </p:spPr>
        <p:txBody>
          <a:bodyPr wrap="none" rtlCol="0" anchor="t">
            <a:spAutoFit/>
          </a:bodyPr>
          <a:lstStyle>
            <a:defPPr>
              <a:defRPr lang="en-US"/>
            </a:defPPr>
            <a:lvl1pPr>
              <a:defRPr sz="1600">
                <a:solidFill>
                  <a:schemeClr val="bg1"/>
                </a:solidFill>
                <a:latin typeface="Montserrat" panose="02000000000000000000" pitchFamily="2" charset="0"/>
                <a:cs typeface="Montserrat" panose="02000000000000000000" pitchFamily="2" charset="0"/>
              </a:defRPr>
            </a:lvl1pPr>
          </a:lstStyle>
          <a:p>
            <a:pPr algn="ctr"/>
            <a:r>
              <a:rPr lang="en-US" sz="1800" dirty="0">
                <a:latin typeface="+mn-lt"/>
              </a:rPr>
              <a:t>Core Idea</a:t>
            </a:r>
            <a:endParaRPr lang="id-ID" sz="1800" dirty="0">
              <a:latin typeface="+mn-lt"/>
            </a:endParaRPr>
          </a:p>
        </p:txBody>
      </p:sp>
      <p:sp>
        <p:nvSpPr>
          <p:cNvPr id="57" name="TextBox 56">
            <a:extLst>
              <a:ext uri="{FF2B5EF4-FFF2-40B4-BE49-F238E27FC236}">
                <a16:creationId xmlns:a16="http://schemas.microsoft.com/office/drawing/2014/main" id="{EAE34725-9DDB-489F-A9A5-B26C2CB0EB0F}"/>
              </a:ext>
            </a:extLst>
          </p:cNvPr>
          <p:cNvSpPr txBox="1"/>
          <p:nvPr/>
        </p:nvSpPr>
        <p:spPr>
          <a:xfrm>
            <a:off x="5127869" y="3549227"/>
            <a:ext cx="1533053" cy="584775"/>
          </a:xfrm>
          <a:prstGeom prst="rect">
            <a:avLst/>
          </a:prstGeom>
          <a:noFill/>
        </p:spPr>
        <p:txBody>
          <a:bodyPr wrap="square" rtlCol="0">
            <a:spAutoFit/>
          </a:bodyPr>
          <a:lstStyle/>
          <a:p>
            <a:pPr algn="ctr"/>
            <a:r>
              <a:rPr lang="en-US" sz="1600" b="1" dirty="0">
                <a:solidFill>
                  <a:schemeClr val="tx1">
                    <a:lumMod val="75000"/>
                    <a:lumOff val="25000"/>
                  </a:schemeClr>
                </a:solidFill>
              </a:rPr>
              <a:t>WRITE </a:t>
            </a:r>
          </a:p>
          <a:p>
            <a:pPr algn="ctr"/>
            <a:r>
              <a:rPr lang="en-US" sz="1600" b="1" dirty="0">
                <a:solidFill>
                  <a:schemeClr val="tx1">
                    <a:lumMod val="75000"/>
                    <a:lumOff val="25000"/>
                  </a:schemeClr>
                </a:solidFill>
              </a:rPr>
              <a:t>KEYWORD</a:t>
            </a:r>
          </a:p>
        </p:txBody>
      </p:sp>
    </p:spTree>
    <p:extLst>
      <p:ext uri="{BB962C8B-B14F-4D97-AF65-F5344CB8AC3E}">
        <p14:creationId xmlns:p14="http://schemas.microsoft.com/office/powerpoint/2010/main" val="2247877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itle 49"/>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51" name="Text Placeholder 50"/>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18" name="Freeform 21">
            <a:extLst>
              <a:ext uri="{FF2B5EF4-FFF2-40B4-BE49-F238E27FC236}">
                <a16:creationId xmlns:a16="http://schemas.microsoft.com/office/drawing/2014/main" id="{DC5A7806-82A2-4810-98B2-7724AC403867}"/>
              </a:ext>
            </a:extLst>
          </p:cNvPr>
          <p:cNvSpPr>
            <a:spLocks/>
          </p:cNvSpPr>
          <p:nvPr/>
        </p:nvSpPr>
        <p:spPr bwMode="auto">
          <a:xfrm>
            <a:off x="6730125" y="3078530"/>
            <a:ext cx="974224" cy="1527137"/>
          </a:xfrm>
          <a:custGeom>
            <a:avLst/>
            <a:gdLst>
              <a:gd name="T0" fmla="*/ 111 w 731"/>
              <a:gd name="T1" fmla="*/ 870 h 1146"/>
              <a:gd name="T2" fmla="*/ 507 w 731"/>
              <a:gd name="T3" fmla="*/ 1086 h 1146"/>
              <a:gd name="T4" fmla="*/ 649 w 731"/>
              <a:gd name="T5" fmla="*/ 917 h 1146"/>
              <a:gd name="T6" fmla="*/ 617 w 731"/>
              <a:gd name="T7" fmla="*/ 140 h 1146"/>
              <a:gd name="T8" fmla="*/ 484 w 731"/>
              <a:gd name="T9" fmla="*/ 52 h 1146"/>
              <a:gd name="T10" fmla="*/ 75 w 731"/>
              <a:gd name="T11" fmla="*/ 302 h 1146"/>
              <a:gd name="T12" fmla="*/ 23 w 731"/>
              <a:gd name="T13" fmla="*/ 401 h 1146"/>
              <a:gd name="T14" fmla="*/ 41 w 731"/>
              <a:gd name="T15" fmla="*/ 692 h 1146"/>
              <a:gd name="T16" fmla="*/ 111 w 731"/>
              <a:gd name="T17" fmla="*/ 870 h 1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1" h="1146">
                <a:moveTo>
                  <a:pt x="111" y="870"/>
                </a:moveTo>
                <a:cubicBezTo>
                  <a:pt x="176" y="904"/>
                  <a:pt x="507" y="1086"/>
                  <a:pt x="507" y="1086"/>
                </a:cubicBezTo>
                <a:cubicBezTo>
                  <a:pt x="507" y="1086"/>
                  <a:pt x="584" y="1146"/>
                  <a:pt x="649" y="917"/>
                </a:cubicBezTo>
                <a:cubicBezTo>
                  <a:pt x="714" y="689"/>
                  <a:pt x="731" y="416"/>
                  <a:pt x="617" y="140"/>
                </a:cubicBezTo>
                <a:cubicBezTo>
                  <a:pt x="602" y="104"/>
                  <a:pt x="565" y="0"/>
                  <a:pt x="484" y="52"/>
                </a:cubicBezTo>
                <a:cubicBezTo>
                  <a:pt x="403" y="103"/>
                  <a:pt x="75" y="302"/>
                  <a:pt x="75" y="302"/>
                </a:cubicBezTo>
                <a:cubicBezTo>
                  <a:pt x="75" y="302"/>
                  <a:pt x="11" y="338"/>
                  <a:pt x="23" y="401"/>
                </a:cubicBezTo>
                <a:cubicBezTo>
                  <a:pt x="36" y="463"/>
                  <a:pt x="60" y="594"/>
                  <a:pt x="41" y="692"/>
                </a:cubicBezTo>
                <a:cubicBezTo>
                  <a:pt x="23" y="782"/>
                  <a:pt x="0" y="813"/>
                  <a:pt x="111" y="87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22">
            <a:extLst>
              <a:ext uri="{FF2B5EF4-FFF2-40B4-BE49-F238E27FC236}">
                <a16:creationId xmlns:a16="http://schemas.microsoft.com/office/drawing/2014/main" id="{1720DAAA-4D06-4885-8469-B442D13D7C11}"/>
              </a:ext>
            </a:extLst>
          </p:cNvPr>
          <p:cNvSpPr>
            <a:spLocks/>
          </p:cNvSpPr>
          <p:nvPr/>
        </p:nvSpPr>
        <p:spPr bwMode="auto">
          <a:xfrm>
            <a:off x="6146298" y="2253576"/>
            <a:ext cx="1326640" cy="1199453"/>
          </a:xfrm>
          <a:custGeom>
            <a:avLst/>
            <a:gdLst>
              <a:gd name="T0" fmla="*/ 517 w 995"/>
              <a:gd name="T1" fmla="*/ 834 h 900"/>
              <a:gd name="T2" fmla="*/ 905 w 995"/>
              <a:gd name="T3" fmla="*/ 604 h 900"/>
              <a:gd name="T4" fmla="*/ 831 w 995"/>
              <a:gd name="T5" fmla="*/ 395 h 900"/>
              <a:gd name="T6" fmla="*/ 147 w 995"/>
              <a:gd name="T7" fmla="*/ 26 h 900"/>
              <a:gd name="T8" fmla="*/ 3 w 995"/>
              <a:gd name="T9" fmla="*/ 96 h 900"/>
              <a:gd name="T10" fmla="*/ 9 w 995"/>
              <a:gd name="T11" fmla="*/ 576 h 900"/>
              <a:gd name="T12" fmla="*/ 68 w 995"/>
              <a:gd name="T13" fmla="*/ 670 h 900"/>
              <a:gd name="T14" fmla="*/ 328 w 995"/>
              <a:gd name="T15" fmla="*/ 804 h 900"/>
              <a:gd name="T16" fmla="*/ 517 w 995"/>
              <a:gd name="T17" fmla="*/ 834 h 9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5" h="900">
                <a:moveTo>
                  <a:pt x="517" y="834"/>
                </a:moveTo>
                <a:cubicBezTo>
                  <a:pt x="579" y="796"/>
                  <a:pt x="905" y="604"/>
                  <a:pt x="905" y="604"/>
                </a:cubicBezTo>
                <a:cubicBezTo>
                  <a:pt x="905" y="604"/>
                  <a:pt x="995" y="568"/>
                  <a:pt x="831" y="395"/>
                </a:cubicBezTo>
                <a:cubicBezTo>
                  <a:pt x="669" y="223"/>
                  <a:pt x="442" y="70"/>
                  <a:pt x="147" y="26"/>
                </a:cubicBezTo>
                <a:cubicBezTo>
                  <a:pt x="108" y="21"/>
                  <a:pt x="0" y="0"/>
                  <a:pt x="3" y="96"/>
                </a:cubicBezTo>
                <a:cubicBezTo>
                  <a:pt x="6" y="192"/>
                  <a:pt x="9" y="576"/>
                  <a:pt x="9" y="576"/>
                </a:cubicBezTo>
                <a:cubicBezTo>
                  <a:pt x="9" y="576"/>
                  <a:pt x="8" y="649"/>
                  <a:pt x="68" y="670"/>
                </a:cubicBezTo>
                <a:cubicBezTo>
                  <a:pt x="128" y="692"/>
                  <a:pt x="253" y="737"/>
                  <a:pt x="328" y="804"/>
                </a:cubicBezTo>
                <a:cubicBezTo>
                  <a:pt x="396" y="865"/>
                  <a:pt x="411" y="900"/>
                  <a:pt x="517" y="834"/>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Freeform 23">
            <a:extLst>
              <a:ext uri="{FF2B5EF4-FFF2-40B4-BE49-F238E27FC236}">
                <a16:creationId xmlns:a16="http://schemas.microsoft.com/office/drawing/2014/main" id="{EC2E0BCD-04F4-4F17-B58F-8E420BFA88EB}"/>
              </a:ext>
            </a:extLst>
          </p:cNvPr>
          <p:cNvSpPr>
            <a:spLocks/>
          </p:cNvSpPr>
          <p:nvPr/>
        </p:nvSpPr>
        <p:spPr bwMode="auto">
          <a:xfrm>
            <a:off x="6137465" y="4262966"/>
            <a:ext cx="1315158" cy="1206518"/>
          </a:xfrm>
          <a:custGeom>
            <a:avLst/>
            <a:gdLst>
              <a:gd name="T0" fmla="*/ 7 w 987"/>
              <a:gd name="T1" fmla="*/ 357 h 905"/>
              <a:gd name="T2" fmla="*/ 23 w 987"/>
              <a:gd name="T3" fmla="*/ 808 h 905"/>
              <a:gd name="T4" fmla="*/ 242 w 987"/>
              <a:gd name="T5" fmla="*/ 844 h 905"/>
              <a:gd name="T6" fmla="*/ 894 w 987"/>
              <a:gd name="T7" fmla="*/ 420 h 905"/>
              <a:gd name="T8" fmla="*/ 901 w 987"/>
              <a:gd name="T9" fmla="*/ 261 h 905"/>
              <a:gd name="T10" fmla="*/ 477 w 987"/>
              <a:gd name="T11" fmla="*/ 36 h 905"/>
              <a:gd name="T12" fmla="*/ 366 w 987"/>
              <a:gd name="T13" fmla="*/ 43 h 905"/>
              <a:gd name="T14" fmla="*/ 124 w 987"/>
              <a:gd name="T15" fmla="*/ 206 h 905"/>
              <a:gd name="T16" fmla="*/ 7 w 987"/>
              <a:gd name="T17" fmla="*/ 357 h 9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7" h="905">
                <a:moveTo>
                  <a:pt x="7" y="357"/>
                </a:moveTo>
                <a:cubicBezTo>
                  <a:pt x="11" y="430"/>
                  <a:pt x="23" y="808"/>
                  <a:pt x="23" y="808"/>
                </a:cubicBezTo>
                <a:cubicBezTo>
                  <a:pt x="23" y="808"/>
                  <a:pt x="11" y="905"/>
                  <a:pt x="242" y="844"/>
                </a:cubicBezTo>
                <a:cubicBezTo>
                  <a:pt x="470" y="783"/>
                  <a:pt x="714" y="658"/>
                  <a:pt x="894" y="420"/>
                </a:cubicBezTo>
                <a:cubicBezTo>
                  <a:pt x="917" y="389"/>
                  <a:pt x="987" y="304"/>
                  <a:pt x="901" y="261"/>
                </a:cubicBezTo>
                <a:cubicBezTo>
                  <a:pt x="815" y="217"/>
                  <a:pt x="477" y="36"/>
                  <a:pt x="477" y="36"/>
                </a:cubicBezTo>
                <a:cubicBezTo>
                  <a:pt x="477" y="36"/>
                  <a:pt x="413" y="0"/>
                  <a:pt x="366" y="43"/>
                </a:cubicBezTo>
                <a:cubicBezTo>
                  <a:pt x="318" y="85"/>
                  <a:pt x="219" y="173"/>
                  <a:pt x="124" y="206"/>
                </a:cubicBezTo>
                <a:cubicBezTo>
                  <a:pt x="38" y="237"/>
                  <a:pt x="0" y="232"/>
                  <a:pt x="7" y="35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1" name="Freeform 24">
            <a:extLst>
              <a:ext uri="{FF2B5EF4-FFF2-40B4-BE49-F238E27FC236}">
                <a16:creationId xmlns:a16="http://schemas.microsoft.com/office/drawing/2014/main" id="{5C33FC6B-7CCA-49C5-BC21-6BCBF29B8E2A}"/>
              </a:ext>
            </a:extLst>
          </p:cNvPr>
          <p:cNvSpPr>
            <a:spLocks/>
          </p:cNvSpPr>
          <p:nvPr/>
        </p:nvSpPr>
        <p:spPr bwMode="auto">
          <a:xfrm>
            <a:off x="4721616" y="4246185"/>
            <a:ext cx="1330174" cy="1196802"/>
          </a:xfrm>
          <a:custGeom>
            <a:avLst/>
            <a:gdLst>
              <a:gd name="T0" fmla="*/ 477 w 998"/>
              <a:gd name="T1" fmla="*/ 67 h 898"/>
              <a:gd name="T2" fmla="*/ 90 w 998"/>
              <a:gd name="T3" fmla="*/ 299 h 898"/>
              <a:gd name="T4" fmla="*/ 165 w 998"/>
              <a:gd name="T5" fmla="*/ 508 h 898"/>
              <a:gd name="T6" fmla="*/ 851 w 998"/>
              <a:gd name="T7" fmla="*/ 873 h 898"/>
              <a:gd name="T8" fmla="*/ 995 w 998"/>
              <a:gd name="T9" fmla="*/ 802 h 898"/>
              <a:gd name="T10" fmla="*/ 986 w 998"/>
              <a:gd name="T11" fmla="*/ 323 h 898"/>
              <a:gd name="T12" fmla="*/ 926 w 998"/>
              <a:gd name="T13" fmla="*/ 229 h 898"/>
              <a:gd name="T14" fmla="*/ 666 w 998"/>
              <a:gd name="T15" fmla="*/ 96 h 898"/>
              <a:gd name="T16" fmla="*/ 477 w 998"/>
              <a:gd name="T17" fmla="*/ 67 h 8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8" h="898">
                <a:moveTo>
                  <a:pt x="477" y="67"/>
                </a:moveTo>
                <a:cubicBezTo>
                  <a:pt x="415" y="106"/>
                  <a:pt x="90" y="299"/>
                  <a:pt x="90" y="299"/>
                </a:cubicBezTo>
                <a:cubicBezTo>
                  <a:pt x="90" y="299"/>
                  <a:pt x="0" y="336"/>
                  <a:pt x="165" y="508"/>
                </a:cubicBezTo>
                <a:cubicBezTo>
                  <a:pt x="328" y="679"/>
                  <a:pt x="556" y="831"/>
                  <a:pt x="851" y="873"/>
                </a:cubicBezTo>
                <a:cubicBezTo>
                  <a:pt x="890" y="878"/>
                  <a:pt x="998" y="898"/>
                  <a:pt x="995" y="802"/>
                </a:cubicBezTo>
                <a:cubicBezTo>
                  <a:pt x="991" y="706"/>
                  <a:pt x="986" y="323"/>
                  <a:pt x="986" y="323"/>
                </a:cubicBezTo>
                <a:cubicBezTo>
                  <a:pt x="986" y="323"/>
                  <a:pt x="986" y="250"/>
                  <a:pt x="926" y="229"/>
                </a:cubicBezTo>
                <a:cubicBezTo>
                  <a:pt x="866" y="208"/>
                  <a:pt x="741" y="163"/>
                  <a:pt x="666" y="96"/>
                </a:cubicBezTo>
                <a:cubicBezTo>
                  <a:pt x="597" y="36"/>
                  <a:pt x="582" y="0"/>
                  <a:pt x="477" y="6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Freeform 25">
            <a:extLst>
              <a:ext uri="{FF2B5EF4-FFF2-40B4-BE49-F238E27FC236}">
                <a16:creationId xmlns:a16="http://schemas.microsoft.com/office/drawing/2014/main" id="{AD02A2EC-3E14-4EFD-B2E6-DFA39BD2CA1E}"/>
              </a:ext>
            </a:extLst>
          </p:cNvPr>
          <p:cNvSpPr>
            <a:spLocks/>
          </p:cNvSpPr>
          <p:nvPr/>
        </p:nvSpPr>
        <p:spPr bwMode="auto">
          <a:xfrm>
            <a:off x="4487555" y="3082063"/>
            <a:ext cx="974224" cy="1528021"/>
          </a:xfrm>
          <a:custGeom>
            <a:avLst/>
            <a:gdLst>
              <a:gd name="T0" fmla="*/ 620 w 731"/>
              <a:gd name="T1" fmla="*/ 276 h 1146"/>
              <a:gd name="T2" fmla="*/ 224 w 731"/>
              <a:gd name="T3" fmla="*/ 59 h 1146"/>
              <a:gd name="T4" fmla="*/ 81 w 731"/>
              <a:gd name="T5" fmla="*/ 229 h 1146"/>
              <a:gd name="T6" fmla="*/ 113 w 731"/>
              <a:gd name="T7" fmla="*/ 1006 h 1146"/>
              <a:gd name="T8" fmla="*/ 246 w 731"/>
              <a:gd name="T9" fmla="*/ 1094 h 1146"/>
              <a:gd name="T10" fmla="*/ 656 w 731"/>
              <a:gd name="T11" fmla="*/ 844 h 1146"/>
              <a:gd name="T12" fmla="*/ 707 w 731"/>
              <a:gd name="T13" fmla="*/ 745 h 1146"/>
              <a:gd name="T14" fmla="*/ 690 w 731"/>
              <a:gd name="T15" fmla="*/ 453 h 1146"/>
              <a:gd name="T16" fmla="*/ 620 w 731"/>
              <a:gd name="T17" fmla="*/ 276 h 1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1" h="1146">
                <a:moveTo>
                  <a:pt x="620" y="276"/>
                </a:moveTo>
                <a:cubicBezTo>
                  <a:pt x="555" y="242"/>
                  <a:pt x="224" y="59"/>
                  <a:pt x="224" y="59"/>
                </a:cubicBezTo>
                <a:cubicBezTo>
                  <a:pt x="224" y="59"/>
                  <a:pt x="147" y="0"/>
                  <a:pt x="81" y="229"/>
                </a:cubicBezTo>
                <a:cubicBezTo>
                  <a:pt x="17" y="456"/>
                  <a:pt x="0" y="730"/>
                  <a:pt x="113" y="1006"/>
                </a:cubicBezTo>
                <a:cubicBezTo>
                  <a:pt x="128" y="1042"/>
                  <a:pt x="166" y="1146"/>
                  <a:pt x="246" y="1094"/>
                </a:cubicBezTo>
                <a:cubicBezTo>
                  <a:pt x="327" y="1042"/>
                  <a:pt x="656" y="844"/>
                  <a:pt x="656" y="844"/>
                </a:cubicBezTo>
                <a:cubicBezTo>
                  <a:pt x="656" y="844"/>
                  <a:pt x="719" y="807"/>
                  <a:pt x="707" y="745"/>
                </a:cubicBezTo>
                <a:cubicBezTo>
                  <a:pt x="695" y="682"/>
                  <a:pt x="670" y="552"/>
                  <a:pt x="690" y="453"/>
                </a:cubicBezTo>
                <a:cubicBezTo>
                  <a:pt x="708" y="363"/>
                  <a:pt x="731" y="333"/>
                  <a:pt x="620" y="276"/>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3" name="Freeform 26">
            <a:extLst>
              <a:ext uri="{FF2B5EF4-FFF2-40B4-BE49-F238E27FC236}">
                <a16:creationId xmlns:a16="http://schemas.microsoft.com/office/drawing/2014/main" id="{B7BF76C9-C3CC-4F68-BB12-54FBD5DF7AAB}"/>
              </a:ext>
            </a:extLst>
          </p:cNvPr>
          <p:cNvSpPr>
            <a:spLocks/>
          </p:cNvSpPr>
          <p:nvPr/>
        </p:nvSpPr>
        <p:spPr bwMode="auto">
          <a:xfrm>
            <a:off x="4732215" y="2246510"/>
            <a:ext cx="1327523" cy="1186203"/>
          </a:xfrm>
          <a:custGeom>
            <a:avLst/>
            <a:gdLst>
              <a:gd name="T0" fmla="*/ 982 w 996"/>
              <a:gd name="T1" fmla="*/ 547 h 890"/>
              <a:gd name="T2" fmla="*/ 982 w 996"/>
              <a:gd name="T3" fmla="*/ 96 h 890"/>
              <a:gd name="T4" fmla="*/ 764 w 996"/>
              <a:gd name="T5" fmla="*/ 53 h 890"/>
              <a:gd name="T6" fmla="*/ 98 w 996"/>
              <a:gd name="T7" fmla="*/ 453 h 890"/>
              <a:gd name="T8" fmla="*/ 85 w 996"/>
              <a:gd name="T9" fmla="*/ 613 h 890"/>
              <a:gd name="T10" fmla="*/ 501 w 996"/>
              <a:gd name="T11" fmla="*/ 852 h 890"/>
              <a:gd name="T12" fmla="*/ 612 w 996"/>
              <a:gd name="T13" fmla="*/ 849 h 890"/>
              <a:gd name="T14" fmla="*/ 859 w 996"/>
              <a:gd name="T15" fmla="*/ 694 h 890"/>
              <a:gd name="T16" fmla="*/ 982 w 996"/>
              <a:gd name="T17" fmla="*/ 547 h 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6" h="890">
                <a:moveTo>
                  <a:pt x="982" y="547"/>
                </a:moveTo>
                <a:cubicBezTo>
                  <a:pt x="980" y="474"/>
                  <a:pt x="982" y="96"/>
                  <a:pt x="982" y="96"/>
                </a:cubicBezTo>
                <a:cubicBezTo>
                  <a:pt x="982" y="96"/>
                  <a:pt x="996" y="0"/>
                  <a:pt x="764" y="53"/>
                </a:cubicBezTo>
                <a:cubicBezTo>
                  <a:pt x="534" y="105"/>
                  <a:pt x="286" y="222"/>
                  <a:pt x="98" y="453"/>
                </a:cubicBezTo>
                <a:cubicBezTo>
                  <a:pt x="73" y="484"/>
                  <a:pt x="0" y="567"/>
                  <a:pt x="85" y="613"/>
                </a:cubicBezTo>
                <a:cubicBezTo>
                  <a:pt x="169" y="659"/>
                  <a:pt x="501" y="852"/>
                  <a:pt x="501" y="852"/>
                </a:cubicBezTo>
                <a:cubicBezTo>
                  <a:pt x="501" y="852"/>
                  <a:pt x="563" y="890"/>
                  <a:pt x="612" y="849"/>
                </a:cubicBezTo>
                <a:cubicBezTo>
                  <a:pt x="661" y="808"/>
                  <a:pt x="764" y="724"/>
                  <a:pt x="859" y="694"/>
                </a:cubicBezTo>
                <a:cubicBezTo>
                  <a:pt x="947" y="667"/>
                  <a:pt x="984" y="672"/>
                  <a:pt x="982" y="547"/>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28">
            <a:extLst>
              <a:ext uri="{FF2B5EF4-FFF2-40B4-BE49-F238E27FC236}">
                <a16:creationId xmlns:a16="http://schemas.microsoft.com/office/drawing/2014/main" id="{A3E1C63F-61E2-4D07-B7DC-811974428E54}"/>
              </a:ext>
            </a:extLst>
          </p:cNvPr>
          <p:cNvSpPr/>
          <p:nvPr/>
        </p:nvSpPr>
        <p:spPr>
          <a:xfrm>
            <a:off x="7028150" y="2325530"/>
            <a:ext cx="906213" cy="253349"/>
          </a:xfrm>
          <a:custGeom>
            <a:avLst/>
            <a:gdLst>
              <a:gd name="connsiteX0" fmla="*/ 0 w 1149178"/>
              <a:gd name="connsiteY0" fmla="*/ 321275 h 321275"/>
              <a:gd name="connsiteX1" fmla="*/ 321275 w 1149178"/>
              <a:gd name="connsiteY1" fmla="*/ 0 h 321275"/>
              <a:gd name="connsiteX2" fmla="*/ 1149178 w 1149178"/>
              <a:gd name="connsiteY2" fmla="*/ 0 h 321275"/>
            </a:gdLst>
            <a:ahLst/>
            <a:cxnLst>
              <a:cxn ang="0">
                <a:pos x="connsiteX0" y="connsiteY0"/>
              </a:cxn>
              <a:cxn ang="0">
                <a:pos x="connsiteX1" y="connsiteY1"/>
              </a:cxn>
              <a:cxn ang="0">
                <a:pos x="connsiteX2" y="connsiteY2"/>
              </a:cxn>
            </a:cxnLst>
            <a:rect l="l" t="t" r="r" b="b"/>
            <a:pathLst>
              <a:path w="1149178" h="321275">
                <a:moveTo>
                  <a:pt x="0" y="321275"/>
                </a:moveTo>
                <a:lnTo>
                  <a:pt x="321275" y="0"/>
                </a:lnTo>
                <a:lnTo>
                  <a:pt x="1149178" y="0"/>
                </a:lnTo>
              </a:path>
            </a:pathLst>
          </a:custGeom>
          <a:noFill/>
          <a:ln w="6350" cap="rnd">
            <a:solidFill>
              <a:schemeClr val="bg1">
                <a:lumMod val="75000"/>
              </a:schemeClr>
            </a:solidFill>
            <a:round/>
            <a:tailEnd type="oval"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29">
            <a:extLst>
              <a:ext uri="{FF2B5EF4-FFF2-40B4-BE49-F238E27FC236}">
                <a16:creationId xmlns:a16="http://schemas.microsoft.com/office/drawing/2014/main" id="{0C3153B2-62ED-4854-85F7-58CF85430F30}"/>
              </a:ext>
            </a:extLst>
          </p:cNvPr>
          <p:cNvSpPr/>
          <p:nvPr/>
        </p:nvSpPr>
        <p:spPr>
          <a:xfrm flipV="1">
            <a:off x="7028150" y="5114247"/>
            <a:ext cx="906213" cy="253349"/>
          </a:xfrm>
          <a:custGeom>
            <a:avLst/>
            <a:gdLst>
              <a:gd name="connsiteX0" fmla="*/ 0 w 1149178"/>
              <a:gd name="connsiteY0" fmla="*/ 321275 h 321275"/>
              <a:gd name="connsiteX1" fmla="*/ 321275 w 1149178"/>
              <a:gd name="connsiteY1" fmla="*/ 0 h 321275"/>
              <a:gd name="connsiteX2" fmla="*/ 1149178 w 1149178"/>
              <a:gd name="connsiteY2" fmla="*/ 0 h 321275"/>
            </a:gdLst>
            <a:ahLst/>
            <a:cxnLst>
              <a:cxn ang="0">
                <a:pos x="connsiteX0" y="connsiteY0"/>
              </a:cxn>
              <a:cxn ang="0">
                <a:pos x="connsiteX1" y="connsiteY1"/>
              </a:cxn>
              <a:cxn ang="0">
                <a:pos x="connsiteX2" y="connsiteY2"/>
              </a:cxn>
            </a:cxnLst>
            <a:rect l="l" t="t" r="r" b="b"/>
            <a:pathLst>
              <a:path w="1149178" h="321275">
                <a:moveTo>
                  <a:pt x="0" y="321275"/>
                </a:moveTo>
                <a:lnTo>
                  <a:pt x="321275" y="0"/>
                </a:lnTo>
                <a:lnTo>
                  <a:pt x="1149178" y="0"/>
                </a:lnTo>
              </a:path>
            </a:pathLst>
          </a:custGeom>
          <a:noFill/>
          <a:ln w="6350" cap="rnd">
            <a:solidFill>
              <a:schemeClr val="bg1">
                <a:lumMod val="75000"/>
              </a:schemeClr>
            </a:solidFill>
            <a:round/>
            <a:tailEnd type="oval"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06102ED1-7975-4C2C-9F13-C8D55EADA91A}"/>
              </a:ext>
            </a:extLst>
          </p:cNvPr>
          <p:cNvCxnSpPr/>
          <p:nvPr/>
        </p:nvCxnSpPr>
        <p:spPr>
          <a:xfrm>
            <a:off x="7661339" y="3842098"/>
            <a:ext cx="412101" cy="0"/>
          </a:xfrm>
          <a:prstGeom prst="line">
            <a:avLst/>
          </a:prstGeom>
          <a:ln w="6350" cap="rnd">
            <a:solidFill>
              <a:schemeClr val="bg1">
                <a:lumMod val="75000"/>
              </a:schemeClr>
            </a:solidFill>
            <a:round/>
            <a:tailEnd type="oval" w="lg" len="lg"/>
          </a:ln>
        </p:spPr>
        <p:style>
          <a:lnRef idx="1">
            <a:schemeClr val="accent1"/>
          </a:lnRef>
          <a:fillRef idx="0">
            <a:schemeClr val="accent1"/>
          </a:fillRef>
          <a:effectRef idx="0">
            <a:schemeClr val="accent1"/>
          </a:effectRef>
          <a:fontRef idx="minor">
            <a:schemeClr val="tx1"/>
          </a:fontRef>
        </p:style>
      </p:cxnSp>
      <p:sp>
        <p:nvSpPr>
          <p:cNvPr id="27" name="Freeform 35">
            <a:extLst>
              <a:ext uri="{FF2B5EF4-FFF2-40B4-BE49-F238E27FC236}">
                <a16:creationId xmlns:a16="http://schemas.microsoft.com/office/drawing/2014/main" id="{96EB26C4-87D4-45AD-ADA5-0F69E939B863}"/>
              </a:ext>
            </a:extLst>
          </p:cNvPr>
          <p:cNvSpPr/>
          <p:nvPr/>
        </p:nvSpPr>
        <p:spPr>
          <a:xfrm flipH="1">
            <a:off x="4255761" y="2325530"/>
            <a:ext cx="906213" cy="253349"/>
          </a:xfrm>
          <a:custGeom>
            <a:avLst/>
            <a:gdLst>
              <a:gd name="connsiteX0" fmla="*/ 0 w 1149178"/>
              <a:gd name="connsiteY0" fmla="*/ 321275 h 321275"/>
              <a:gd name="connsiteX1" fmla="*/ 321275 w 1149178"/>
              <a:gd name="connsiteY1" fmla="*/ 0 h 321275"/>
              <a:gd name="connsiteX2" fmla="*/ 1149178 w 1149178"/>
              <a:gd name="connsiteY2" fmla="*/ 0 h 321275"/>
            </a:gdLst>
            <a:ahLst/>
            <a:cxnLst>
              <a:cxn ang="0">
                <a:pos x="connsiteX0" y="connsiteY0"/>
              </a:cxn>
              <a:cxn ang="0">
                <a:pos x="connsiteX1" y="connsiteY1"/>
              </a:cxn>
              <a:cxn ang="0">
                <a:pos x="connsiteX2" y="connsiteY2"/>
              </a:cxn>
            </a:cxnLst>
            <a:rect l="l" t="t" r="r" b="b"/>
            <a:pathLst>
              <a:path w="1149178" h="321275">
                <a:moveTo>
                  <a:pt x="0" y="321275"/>
                </a:moveTo>
                <a:lnTo>
                  <a:pt x="321275" y="0"/>
                </a:lnTo>
                <a:lnTo>
                  <a:pt x="1149178" y="0"/>
                </a:lnTo>
              </a:path>
            </a:pathLst>
          </a:custGeom>
          <a:noFill/>
          <a:ln w="6350" cap="rnd">
            <a:solidFill>
              <a:schemeClr val="bg1">
                <a:lumMod val="75000"/>
              </a:schemeClr>
            </a:solidFill>
            <a:round/>
            <a:tailEnd type="oval"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Freeform 37">
            <a:extLst>
              <a:ext uri="{FF2B5EF4-FFF2-40B4-BE49-F238E27FC236}">
                <a16:creationId xmlns:a16="http://schemas.microsoft.com/office/drawing/2014/main" id="{D55FB677-BC95-4510-9B92-6D9DD0608D55}"/>
              </a:ext>
            </a:extLst>
          </p:cNvPr>
          <p:cNvSpPr/>
          <p:nvPr/>
        </p:nvSpPr>
        <p:spPr>
          <a:xfrm flipH="1" flipV="1">
            <a:off x="4255761" y="5114247"/>
            <a:ext cx="906213" cy="253349"/>
          </a:xfrm>
          <a:custGeom>
            <a:avLst/>
            <a:gdLst>
              <a:gd name="connsiteX0" fmla="*/ 0 w 1149178"/>
              <a:gd name="connsiteY0" fmla="*/ 321275 h 321275"/>
              <a:gd name="connsiteX1" fmla="*/ 321275 w 1149178"/>
              <a:gd name="connsiteY1" fmla="*/ 0 h 321275"/>
              <a:gd name="connsiteX2" fmla="*/ 1149178 w 1149178"/>
              <a:gd name="connsiteY2" fmla="*/ 0 h 321275"/>
            </a:gdLst>
            <a:ahLst/>
            <a:cxnLst>
              <a:cxn ang="0">
                <a:pos x="connsiteX0" y="connsiteY0"/>
              </a:cxn>
              <a:cxn ang="0">
                <a:pos x="connsiteX1" y="connsiteY1"/>
              </a:cxn>
              <a:cxn ang="0">
                <a:pos x="connsiteX2" y="connsiteY2"/>
              </a:cxn>
            </a:cxnLst>
            <a:rect l="l" t="t" r="r" b="b"/>
            <a:pathLst>
              <a:path w="1149178" h="321275">
                <a:moveTo>
                  <a:pt x="0" y="321275"/>
                </a:moveTo>
                <a:lnTo>
                  <a:pt x="321275" y="0"/>
                </a:lnTo>
                <a:lnTo>
                  <a:pt x="1149178" y="0"/>
                </a:lnTo>
              </a:path>
            </a:pathLst>
          </a:custGeom>
          <a:noFill/>
          <a:ln w="6350" cap="rnd">
            <a:solidFill>
              <a:schemeClr val="bg1">
                <a:lumMod val="75000"/>
              </a:schemeClr>
            </a:solidFill>
            <a:round/>
            <a:tailEnd type="oval" w="lg" len="lg"/>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a:extLst>
              <a:ext uri="{FF2B5EF4-FFF2-40B4-BE49-F238E27FC236}">
                <a16:creationId xmlns:a16="http://schemas.microsoft.com/office/drawing/2014/main" id="{EFCD155A-319A-457F-9382-0A22F8FAF61F}"/>
              </a:ext>
            </a:extLst>
          </p:cNvPr>
          <p:cNvCxnSpPr/>
          <p:nvPr/>
        </p:nvCxnSpPr>
        <p:spPr>
          <a:xfrm flipH="1">
            <a:off x="4116684" y="3842098"/>
            <a:ext cx="412101" cy="0"/>
          </a:xfrm>
          <a:prstGeom prst="line">
            <a:avLst/>
          </a:prstGeom>
          <a:ln w="6350" cap="rnd">
            <a:solidFill>
              <a:schemeClr val="bg1">
                <a:lumMod val="75000"/>
              </a:schemeClr>
            </a:solidFill>
            <a:round/>
            <a:tailEnd type="oval" w="lg" len="lg"/>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FBE9B316-82B0-4D50-9FBF-4DCA7EE0F5D9}"/>
              </a:ext>
            </a:extLst>
          </p:cNvPr>
          <p:cNvSpPr txBox="1"/>
          <p:nvPr/>
        </p:nvSpPr>
        <p:spPr>
          <a:xfrm>
            <a:off x="2839762" y="2090405"/>
            <a:ext cx="1026178" cy="369332"/>
          </a:xfrm>
          <a:prstGeom prst="rect">
            <a:avLst/>
          </a:prstGeom>
          <a:noFill/>
        </p:spPr>
        <p:txBody>
          <a:bodyPr wrap="none" rtlCol="0" anchor="b">
            <a:spAutoFit/>
          </a:bodyPr>
          <a:lstStyle>
            <a:defPPr>
              <a:defRPr lang="en-US"/>
            </a:defPPr>
            <a:lvl1pPr>
              <a:defRPr sz="1600">
                <a:solidFill>
                  <a:schemeClr val="bg1"/>
                </a:solidFill>
                <a:latin typeface="Montserrat" panose="02000000000000000000" pitchFamily="2" charset="0"/>
                <a:cs typeface="Montserrat" panose="02000000000000000000" pitchFamily="2" charset="0"/>
              </a:defRPr>
            </a:lvl1pPr>
          </a:lstStyle>
          <a:p>
            <a:pPr algn="r"/>
            <a:r>
              <a:rPr lang="en-US" sz="1800" b="1" dirty="0">
                <a:solidFill>
                  <a:schemeClr val="bg1">
                    <a:lumMod val="50000"/>
                  </a:schemeClr>
                </a:solidFill>
                <a:latin typeface="+mn-lt"/>
              </a:rPr>
              <a:t>Keyword</a:t>
            </a:r>
            <a:endParaRPr lang="id-ID" sz="1800" b="1" dirty="0">
              <a:solidFill>
                <a:schemeClr val="bg1">
                  <a:lumMod val="50000"/>
                </a:schemeClr>
              </a:solidFill>
              <a:latin typeface="+mn-lt"/>
            </a:endParaRPr>
          </a:p>
        </p:txBody>
      </p:sp>
      <p:sp>
        <p:nvSpPr>
          <p:cNvPr id="31" name="Rectangle 30">
            <a:extLst>
              <a:ext uri="{FF2B5EF4-FFF2-40B4-BE49-F238E27FC236}">
                <a16:creationId xmlns:a16="http://schemas.microsoft.com/office/drawing/2014/main" id="{0A9832E8-DB0E-4DB8-B999-4625469F9D4D}"/>
              </a:ext>
            </a:extLst>
          </p:cNvPr>
          <p:cNvSpPr/>
          <p:nvPr/>
        </p:nvSpPr>
        <p:spPr>
          <a:xfrm>
            <a:off x="2062176" y="2420515"/>
            <a:ext cx="1803764" cy="338554"/>
          </a:xfrm>
          <a:prstGeom prst="rect">
            <a:avLst/>
          </a:prstGeom>
          <a:noFill/>
        </p:spPr>
        <p:txBody>
          <a:bodyPr wrap="none" rtlCol="0">
            <a:spAutoFit/>
          </a:bodyPr>
          <a:lstStyle/>
          <a:p>
            <a:pPr algn="r"/>
            <a:r>
              <a:rPr lang="id-ID" sz="1600" dirty="0">
                <a:solidFill>
                  <a:schemeClr val="bg1">
                    <a:lumMod val="50000"/>
                  </a:schemeClr>
                </a:solidFill>
              </a:rPr>
              <a:t>213,212 Total Users</a:t>
            </a:r>
          </a:p>
        </p:txBody>
      </p:sp>
      <p:sp>
        <p:nvSpPr>
          <p:cNvPr id="32" name="TextBox 31">
            <a:extLst>
              <a:ext uri="{FF2B5EF4-FFF2-40B4-BE49-F238E27FC236}">
                <a16:creationId xmlns:a16="http://schemas.microsoft.com/office/drawing/2014/main" id="{A4642066-E101-471A-8B83-A7E41451417A}"/>
              </a:ext>
            </a:extLst>
          </p:cNvPr>
          <p:cNvSpPr txBox="1"/>
          <p:nvPr/>
        </p:nvSpPr>
        <p:spPr>
          <a:xfrm>
            <a:off x="2679469" y="3526984"/>
            <a:ext cx="1026178" cy="369332"/>
          </a:xfrm>
          <a:prstGeom prst="rect">
            <a:avLst/>
          </a:prstGeom>
          <a:noFill/>
        </p:spPr>
        <p:txBody>
          <a:bodyPr wrap="none" rtlCol="0" anchor="b">
            <a:spAutoFit/>
          </a:bodyPr>
          <a:lstStyle>
            <a:defPPr>
              <a:defRPr lang="en-US"/>
            </a:defPPr>
            <a:lvl1pPr>
              <a:defRPr sz="1600">
                <a:solidFill>
                  <a:schemeClr val="bg1"/>
                </a:solidFill>
                <a:latin typeface="Montserrat" panose="02000000000000000000" pitchFamily="2" charset="0"/>
                <a:cs typeface="Montserrat" panose="02000000000000000000" pitchFamily="2" charset="0"/>
              </a:defRPr>
            </a:lvl1pPr>
          </a:lstStyle>
          <a:p>
            <a:pPr algn="r"/>
            <a:r>
              <a:rPr lang="en-US" sz="1800" b="1" dirty="0">
                <a:solidFill>
                  <a:schemeClr val="bg1">
                    <a:lumMod val="50000"/>
                  </a:schemeClr>
                </a:solidFill>
                <a:latin typeface="+mn-lt"/>
              </a:rPr>
              <a:t>Keyword</a:t>
            </a:r>
            <a:endParaRPr lang="id-ID" sz="1800" b="1" dirty="0">
              <a:solidFill>
                <a:schemeClr val="bg1">
                  <a:lumMod val="50000"/>
                </a:schemeClr>
              </a:solidFill>
              <a:latin typeface="+mn-lt"/>
            </a:endParaRPr>
          </a:p>
        </p:txBody>
      </p:sp>
      <p:sp>
        <p:nvSpPr>
          <p:cNvPr id="33" name="Rectangle 32">
            <a:extLst>
              <a:ext uri="{FF2B5EF4-FFF2-40B4-BE49-F238E27FC236}">
                <a16:creationId xmlns:a16="http://schemas.microsoft.com/office/drawing/2014/main" id="{420E6B25-DD46-462E-A3BC-524E5BC31E4B}"/>
              </a:ext>
            </a:extLst>
          </p:cNvPr>
          <p:cNvSpPr/>
          <p:nvPr/>
        </p:nvSpPr>
        <p:spPr>
          <a:xfrm>
            <a:off x="2006079" y="3857094"/>
            <a:ext cx="1699569" cy="338554"/>
          </a:xfrm>
          <a:prstGeom prst="rect">
            <a:avLst/>
          </a:prstGeom>
          <a:noFill/>
        </p:spPr>
        <p:txBody>
          <a:bodyPr wrap="none" rtlCol="0">
            <a:spAutoFit/>
          </a:bodyPr>
          <a:lstStyle/>
          <a:p>
            <a:pPr algn="r"/>
            <a:r>
              <a:rPr lang="id-ID" sz="1600" dirty="0">
                <a:solidFill>
                  <a:schemeClr val="bg1">
                    <a:lumMod val="50000"/>
                  </a:schemeClr>
                </a:solidFill>
              </a:rPr>
              <a:t>23,235 Total Users</a:t>
            </a:r>
          </a:p>
        </p:txBody>
      </p:sp>
      <p:sp>
        <p:nvSpPr>
          <p:cNvPr id="34" name="TextBox 33">
            <a:extLst>
              <a:ext uri="{FF2B5EF4-FFF2-40B4-BE49-F238E27FC236}">
                <a16:creationId xmlns:a16="http://schemas.microsoft.com/office/drawing/2014/main" id="{F39BC97F-6C9E-4539-9455-4011452F4E0D}"/>
              </a:ext>
            </a:extLst>
          </p:cNvPr>
          <p:cNvSpPr txBox="1"/>
          <p:nvPr/>
        </p:nvSpPr>
        <p:spPr>
          <a:xfrm>
            <a:off x="2839762" y="5004196"/>
            <a:ext cx="1026178" cy="369332"/>
          </a:xfrm>
          <a:prstGeom prst="rect">
            <a:avLst/>
          </a:prstGeom>
          <a:noFill/>
        </p:spPr>
        <p:txBody>
          <a:bodyPr wrap="none" rtlCol="0" anchor="b">
            <a:spAutoFit/>
          </a:bodyPr>
          <a:lstStyle>
            <a:defPPr>
              <a:defRPr lang="en-US"/>
            </a:defPPr>
            <a:lvl1pPr>
              <a:defRPr sz="1600">
                <a:solidFill>
                  <a:schemeClr val="bg1"/>
                </a:solidFill>
                <a:latin typeface="Montserrat" panose="02000000000000000000" pitchFamily="2" charset="0"/>
                <a:cs typeface="Montserrat" panose="02000000000000000000" pitchFamily="2" charset="0"/>
              </a:defRPr>
            </a:lvl1pPr>
          </a:lstStyle>
          <a:p>
            <a:pPr algn="r"/>
            <a:r>
              <a:rPr lang="en-US" sz="1800" b="1" dirty="0">
                <a:solidFill>
                  <a:schemeClr val="bg1">
                    <a:lumMod val="50000"/>
                  </a:schemeClr>
                </a:solidFill>
                <a:latin typeface="+mn-lt"/>
              </a:rPr>
              <a:t>Keyword</a:t>
            </a:r>
            <a:endParaRPr lang="id-ID" sz="1800" b="1" dirty="0">
              <a:solidFill>
                <a:schemeClr val="bg1">
                  <a:lumMod val="50000"/>
                </a:schemeClr>
              </a:solidFill>
              <a:latin typeface="+mn-lt"/>
            </a:endParaRPr>
          </a:p>
        </p:txBody>
      </p:sp>
      <p:sp>
        <p:nvSpPr>
          <p:cNvPr id="35" name="Rectangle 34">
            <a:extLst>
              <a:ext uri="{FF2B5EF4-FFF2-40B4-BE49-F238E27FC236}">
                <a16:creationId xmlns:a16="http://schemas.microsoft.com/office/drawing/2014/main" id="{B16DAD40-CA16-48FD-8917-3A9C2CD976D8}"/>
              </a:ext>
            </a:extLst>
          </p:cNvPr>
          <p:cNvSpPr/>
          <p:nvPr/>
        </p:nvSpPr>
        <p:spPr>
          <a:xfrm>
            <a:off x="2062176" y="5334306"/>
            <a:ext cx="1803764" cy="338554"/>
          </a:xfrm>
          <a:prstGeom prst="rect">
            <a:avLst/>
          </a:prstGeom>
          <a:noFill/>
        </p:spPr>
        <p:txBody>
          <a:bodyPr wrap="none" rtlCol="0">
            <a:spAutoFit/>
          </a:bodyPr>
          <a:lstStyle/>
          <a:p>
            <a:pPr algn="r"/>
            <a:r>
              <a:rPr lang="id-ID" sz="1600" dirty="0">
                <a:solidFill>
                  <a:schemeClr val="bg1">
                    <a:lumMod val="50000"/>
                  </a:schemeClr>
                </a:solidFill>
              </a:rPr>
              <a:t>863,753 Total Users</a:t>
            </a:r>
          </a:p>
        </p:txBody>
      </p:sp>
      <p:sp>
        <p:nvSpPr>
          <p:cNvPr id="36" name="TextBox 35">
            <a:extLst>
              <a:ext uri="{FF2B5EF4-FFF2-40B4-BE49-F238E27FC236}">
                <a16:creationId xmlns:a16="http://schemas.microsoft.com/office/drawing/2014/main" id="{B8FB9A6C-63B6-4513-BA8D-44AB467BD65D}"/>
              </a:ext>
            </a:extLst>
          </p:cNvPr>
          <p:cNvSpPr txBox="1"/>
          <p:nvPr/>
        </p:nvSpPr>
        <p:spPr>
          <a:xfrm>
            <a:off x="8326840" y="2143481"/>
            <a:ext cx="1026178" cy="369332"/>
          </a:xfrm>
          <a:prstGeom prst="rect">
            <a:avLst/>
          </a:prstGeom>
          <a:noFill/>
        </p:spPr>
        <p:txBody>
          <a:bodyPr wrap="none" rtlCol="0" anchor="b">
            <a:spAutoFit/>
          </a:bodyPr>
          <a:lstStyle>
            <a:defPPr>
              <a:defRPr lang="en-US"/>
            </a:defPPr>
            <a:lvl1pPr>
              <a:defRPr sz="1600">
                <a:solidFill>
                  <a:schemeClr val="bg1"/>
                </a:solidFill>
                <a:latin typeface="Montserrat" panose="02000000000000000000" pitchFamily="2" charset="0"/>
                <a:cs typeface="Montserrat" panose="02000000000000000000" pitchFamily="2" charset="0"/>
              </a:defRPr>
            </a:lvl1pPr>
          </a:lstStyle>
          <a:p>
            <a:r>
              <a:rPr lang="en-US" sz="1800" b="1" dirty="0">
                <a:solidFill>
                  <a:schemeClr val="bg1">
                    <a:lumMod val="50000"/>
                  </a:schemeClr>
                </a:solidFill>
                <a:latin typeface="+mn-lt"/>
              </a:rPr>
              <a:t>Keyword</a:t>
            </a:r>
            <a:endParaRPr lang="id-ID" sz="1800" b="1" dirty="0">
              <a:solidFill>
                <a:schemeClr val="bg1">
                  <a:lumMod val="50000"/>
                </a:schemeClr>
              </a:solidFill>
              <a:latin typeface="+mn-lt"/>
            </a:endParaRPr>
          </a:p>
        </p:txBody>
      </p:sp>
      <p:sp>
        <p:nvSpPr>
          <p:cNvPr id="37" name="Rectangle 36">
            <a:extLst>
              <a:ext uri="{FF2B5EF4-FFF2-40B4-BE49-F238E27FC236}">
                <a16:creationId xmlns:a16="http://schemas.microsoft.com/office/drawing/2014/main" id="{60485990-3CEA-4C88-83D3-A2F3C7B15D33}"/>
              </a:ext>
            </a:extLst>
          </p:cNvPr>
          <p:cNvSpPr/>
          <p:nvPr/>
        </p:nvSpPr>
        <p:spPr>
          <a:xfrm>
            <a:off x="8326061" y="2420515"/>
            <a:ext cx="1803764" cy="338554"/>
          </a:xfrm>
          <a:prstGeom prst="rect">
            <a:avLst/>
          </a:prstGeom>
          <a:noFill/>
        </p:spPr>
        <p:txBody>
          <a:bodyPr wrap="none" rtlCol="0">
            <a:spAutoFit/>
          </a:bodyPr>
          <a:lstStyle/>
          <a:p>
            <a:r>
              <a:rPr lang="id-ID" sz="1600" dirty="0">
                <a:solidFill>
                  <a:schemeClr val="bg1">
                    <a:lumMod val="50000"/>
                  </a:schemeClr>
                </a:solidFill>
              </a:rPr>
              <a:t>673,753 Total Users</a:t>
            </a:r>
          </a:p>
        </p:txBody>
      </p:sp>
      <p:sp>
        <p:nvSpPr>
          <p:cNvPr id="38" name="TextBox 37">
            <a:extLst>
              <a:ext uri="{FF2B5EF4-FFF2-40B4-BE49-F238E27FC236}">
                <a16:creationId xmlns:a16="http://schemas.microsoft.com/office/drawing/2014/main" id="{3285929C-C701-4AA0-8566-A3E9014D8828}"/>
              </a:ext>
            </a:extLst>
          </p:cNvPr>
          <p:cNvSpPr txBox="1"/>
          <p:nvPr/>
        </p:nvSpPr>
        <p:spPr>
          <a:xfrm>
            <a:off x="8512073" y="3526984"/>
            <a:ext cx="1026178" cy="369332"/>
          </a:xfrm>
          <a:prstGeom prst="rect">
            <a:avLst/>
          </a:prstGeom>
          <a:noFill/>
        </p:spPr>
        <p:txBody>
          <a:bodyPr wrap="none" rtlCol="0" anchor="b">
            <a:spAutoFit/>
          </a:bodyPr>
          <a:lstStyle>
            <a:defPPr>
              <a:defRPr lang="en-US"/>
            </a:defPPr>
            <a:lvl1pPr>
              <a:defRPr sz="1600">
                <a:solidFill>
                  <a:schemeClr val="bg1"/>
                </a:solidFill>
                <a:latin typeface="Montserrat" panose="02000000000000000000" pitchFamily="2" charset="0"/>
                <a:cs typeface="Montserrat" panose="02000000000000000000" pitchFamily="2" charset="0"/>
              </a:defRPr>
            </a:lvl1pPr>
          </a:lstStyle>
          <a:p>
            <a:pPr algn="r"/>
            <a:r>
              <a:rPr lang="en-US" sz="1800" b="1" dirty="0">
                <a:solidFill>
                  <a:schemeClr val="bg1">
                    <a:lumMod val="50000"/>
                  </a:schemeClr>
                </a:solidFill>
                <a:latin typeface="+mn-lt"/>
              </a:rPr>
              <a:t>Keyword</a:t>
            </a:r>
            <a:endParaRPr lang="id-ID" sz="1800" b="1" dirty="0">
              <a:solidFill>
                <a:schemeClr val="bg1">
                  <a:lumMod val="50000"/>
                </a:schemeClr>
              </a:solidFill>
              <a:latin typeface="+mn-lt"/>
            </a:endParaRPr>
          </a:p>
        </p:txBody>
      </p:sp>
      <p:sp>
        <p:nvSpPr>
          <p:cNvPr id="39" name="Rectangle 38">
            <a:extLst>
              <a:ext uri="{FF2B5EF4-FFF2-40B4-BE49-F238E27FC236}">
                <a16:creationId xmlns:a16="http://schemas.microsoft.com/office/drawing/2014/main" id="{5A4F1004-EAC8-4387-A4F7-756B112178EE}"/>
              </a:ext>
            </a:extLst>
          </p:cNvPr>
          <p:cNvSpPr/>
          <p:nvPr/>
        </p:nvSpPr>
        <p:spPr>
          <a:xfrm>
            <a:off x="8486354" y="3857094"/>
            <a:ext cx="1699568" cy="338554"/>
          </a:xfrm>
          <a:prstGeom prst="rect">
            <a:avLst/>
          </a:prstGeom>
          <a:noFill/>
        </p:spPr>
        <p:txBody>
          <a:bodyPr wrap="none" rtlCol="0">
            <a:spAutoFit/>
          </a:bodyPr>
          <a:lstStyle/>
          <a:p>
            <a:r>
              <a:rPr lang="id-ID" sz="1600" dirty="0">
                <a:solidFill>
                  <a:schemeClr val="bg1">
                    <a:lumMod val="50000"/>
                  </a:schemeClr>
                </a:solidFill>
              </a:rPr>
              <a:t>23,753 Total Users</a:t>
            </a:r>
          </a:p>
        </p:txBody>
      </p:sp>
      <p:sp>
        <p:nvSpPr>
          <p:cNvPr id="40" name="TextBox 39">
            <a:extLst>
              <a:ext uri="{FF2B5EF4-FFF2-40B4-BE49-F238E27FC236}">
                <a16:creationId xmlns:a16="http://schemas.microsoft.com/office/drawing/2014/main" id="{7F7FD025-DA50-4273-913B-1C21BBDE90C1}"/>
              </a:ext>
            </a:extLst>
          </p:cNvPr>
          <p:cNvSpPr txBox="1"/>
          <p:nvPr/>
        </p:nvSpPr>
        <p:spPr>
          <a:xfrm>
            <a:off x="8357011" y="5004196"/>
            <a:ext cx="1026178" cy="369332"/>
          </a:xfrm>
          <a:prstGeom prst="rect">
            <a:avLst/>
          </a:prstGeom>
          <a:noFill/>
        </p:spPr>
        <p:txBody>
          <a:bodyPr wrap="none" rtlCol="0" anchor="b">
            <a:spAutoFit/>
          </a:bodyPr>
          <a:lstStyle>
            <a:defPPr>
              <a:defRPr lang="en-US"/>
            </a:defPPr>
            <a:lvl1pPr>
              <a:defRPr sz="1600">
                <a:solidFill>
                  <a:schemeClr val="bg1"/>
                </a:solidFill>
                <a:latin typeface="Montserrat" panose="02000000000000000000" pitchFamily="2" charset="0"/>
                <a:cs typeface="Montserrat" panose="02000000000000000000" pitchFamily="2" charset="0"/>
              </a:defRPr>
            </a:lvl1pPr>
          </a:lstStyle>
          <a:p>
            <a:pPr algn="r"/>
            <a:r>
              <a:rPr lang="en-US" sz="1800" b="1" dirty="0">
                <a:solidFill>
                  <a:schemeClr val="bg1">
                    <a:lumMod val="50000"/>
                  </a:schemeClr>
                </a:solidFill>
                <a:latin typeface="+mn-lt"/>
              </a:rPr>
              <a:t>Keyword</a:t>
            </a:r>
            <a:endParaRPr lang="id-ID" sz="1800" b="1" dirty="0">
              <a:solidFill>
                <a:schemeClr val="bg1">
                  <a:lumMod val="50000"/>
                </a:schemeClr>
              </a:solidFill>
              <a:latin typeface="+mn-lt"/>
            </a:endParaRPr>
          </a:p>
        </p:txBody>
      </p:sp>
      <p:sp>
        <p:nvSpPr>
          <p:cNvPr id="41" name="Rectangle 40">
            <a:extLst>
              <a:ext uri="{FF2B5EF4-FFF2-40B4-BE49-F238E27FC236}">
                <a16:creationId xmlns:a16="http://schemas.microsoft.com/office/drawing/2014/main" id="{AEB809FB-15CE-42B6-AC66-9534A4D3B329}"/>
              </a:ext>
            </a:extLst>
          </p:cNvPr>
          <p:cNvSpPr/>
          <p:nvPr/>
        </p:nvSpPr>
        <p:spPr>
          <a:xfrm>
            <a:off x="8326061" y="5334306"/>
            <a:ext cx="1803764" cy="338554"/>
          </a:xfrm>
          <a:prstGeom prst="rect">
            <a:avLst/>
          </a:prstGeom>
          <a:noFill/>
        </p:spPr>
        <p:txBody>
          <a:bodyPr wrap="none" rtlCol="0">
            <a:spAutoFit/>
          </a:bodyPr>
          <a:lstStyle/>
          <a:p>
            <a:r>
              <a:rPr lang="id-ID" sz="1600" dirty="0">
                <a:solidFill>
                  <a:schemeClr val="bg1">
                    <a:lumMod val="50000"/>
                  </a:schemeClr>
                </a:solidFill>
              </a:rPr>
              <a:t>193,753 Total Users</a:t>
            </a:r>
          </a:p>
        </p:txBody>
      </p:sp>
      <p:grpSp>
        <p:nvGrpSpPr>
          <p:cNvPr id="58" name="Group 32">
            <a:extLst>
              <a:ext uri="{FF2B5EF4-FFF2-40B4-BE49-F238E27FC236}">
                <a16:creationId xmlns:a16="http://schemas.microsoft.com/office/drawing/2014/main" id="{EC661AE2-7AB4-4429-9BFB-48E0E095D6D0}"/>
              </a:ext>
            </a:extLst>
          </p:cNvPr>
          <p:cNvGrpSpPr>
            <a:grpSpLocks noChangeAspect="1"/>
          </p:cNvGrpSpPr>
          <p:nvPr/>
        </p:nvGrpSpPr>
        <p:grpSpPr bwMode="auto">
          <a:xfrm>
            <a:off x="5531407" y="3279297"/>
            <a:ext cx="1125555" cy="1139803"/>
            <a:chOff x="-1906" y="2249"/>
            <a:chExt cx="316" cy="320"/>
          </a:xfrm>
          <a:solidFill>
            <a:schemeClr val="accent4"/>
          </a:solidFill>
        </p:grpSpPr>
        <p:sp>
          <p:nvSpPr>
            <p:cNvPr id="59" name="Freeform 34">
              <a:extLst>
                <a:ext uri="{FF2B5EF4-FFF2-40B4-BE49-F238E27FC236}">
                  <a16:creationId xmlns:a16="http://schemas.microsoft.com/office/drawing/2014/main" id="{67C9AB6D-6A1C-446D-8584-32F0B4F5DCE9}"/>
                </a:ext>
              </a:extLst>
            </p:cNvPr>
            <p:cNvSpPr>
              <a:spLocks/>
            </p:cNvSpPr>
            <p:nvPr/>
          </p:nvSpPr>
          <p:spPr bwMode="auto">
            <a:xfrm>
              <a:off x="-1813" y="2432"/>
              <a:ext cx="58" cy="43"/>
            </a:xfrm>
            <a:custGeom>
              <a:avLst/>
              <a:gdLst>
                <a:gd name="T0" fmla="*/ 329 w 635"/>
                <a:gd name="T1" fmla="*/ 0 h 470"/>
                <a:gd name="T2" fmla="*/ 334 w 635"/>
                <a:gd name="T3" fmla="*/ 0 h 470"/>
                <a:gd name="T4" fmla="*/ 372 w 635"/>
                <a:gd name="T5" fmla="*/ 2 h 470"/>
                <a:gd name="T6" fmla="*/ 409 w 635"/>
                <a:gd name="T7" fmla="*/ 9 h 470"/>
                <a:gd name="T8" fmla="*/ 445 w 635"/>
                <a:gd name="T9" fmla="*/ 17 h 470"/>
                <a:gd name="T10" fmla="*/ 480 w 635"/>
                <a:gd name="T11" fmla="*/ 42 h 470"/>
                <a:gd name="T12" fmla="*/ 513 w 635"/>
                <a:gd name="T13" fmla="*/ 65 h 470"/>
                <a:gd name="T14" fmla="*/ 542 w 635"/>
                <a:gd name="T15" fmla="*/ 86 h 470"/>
                <a:gd name="T16" fmla="*/ 568 w 635"/>
                <a:gd name="T17" fmla="*/ 107 h 470"/>
                <a:gd name="T18" fmla="*/ 590 w 635"/>
                <a:gd name="T19" fmla="*/ 127 h 470"/>
                <a:gd name="T20" fmla="*/ 608 w 635"/>
                <a:gd name="T21" fmla="*/ 148 h 470"/>
                <a:gd name="T22" fmla="*/ 621 w 635"/>
                <a:gd name="T23" fmla="*/ 170 h 470"/>
                <a:gd name="T24" fmla="*/ 630 w 635"/>
                <a:gd name="T25" fmla="*/ 195 h 470"/>
                <a:gd name="T26" fmla="*/ 633 w 635"/>
                <a:gd name="T27" fmla="*/ 217 h 470"/>
                <a:gd name="T28" fmla="*/ 635 w 635"/>
                <a:gd name="T29" fmla="*/ 239 h 470"/>
                <a:gd name="T30" fmla="*/ 633 w 635"/>
                <a:gd name="T31" fmla="*/ 276 h 470"/>
                <a:gd name="T32" fmla="*/ 626 w 635"/>
                <a:gd name="T33" fmla="*/ 309 h 470"/>
                <a:gd name="T34" fmla="*/ 614 w 635"/>
                <a:gd name="T35" fmla="*/ 340 h 470"/>
                <a:gd name="T36" fmla="*/ 597 w 635"/>
                <a:gd name="T37" fmla="*/ 367 h 470"/>
                <a:gd name="T38" fmla="*/ 577 w 635"/>
                <a:gd name="T39" fmla="*/ 390 h 470"/>
                <a:gd name="T40" fmla="*/ 551 w 635"/>
                <a:gd name="T41" fmla="*/ 411 h 470"/>
                <a:gd name="T42" fmla="*/ 520 w 635"/>
                <a:gd name="T43" fmla="*/ 429 h 470"/>
                <a:gd name="T44" fmla="*/ 485 w 635"/>
                <a:gd name="T45" fmla="*/ 444 h 470"/>
                <a:gd name="T46" fmla="*/ 446 w 635"/>
                <a:gd name="T47" fmla="*/ 455 h 470"/>
                <a:gd name="T48" fmla="*/ 402 w 635"/>
                <a:gd name="T49" fmla="*/ 463 h 470"/>
                <a:gd name="T50" fmla="*/ 353 w 635"/>
                <a:gd name="T51" fmla="*/ 468 h 470"/>
                <a:gd name="T52" fmla="*/ 300 w 635"/>
                <a:gd name="T53" fmla="*/ 470 h 470"/>
                <a:gd name="T54" fmla="*/ 255 w 635"/>
                <a:gd name="T55" fmla="*/ 467 h 470"/>
                <a:gd name="T56" fmla="*/ 213 w 635"/>
                <a:gd name="T57" fmla="*/ 460 h 470"/>
                <a:gd name="T58" fmla="*/ 172 w 635"/>
                <a:gd name="T59" fmla="*/ 448 h 470"/>
                <a:gd name="T60" fmla="*/ 135 w 635"/>
                <a:gd name="T61" fmla="*/ 432 h 470"/>
                <a:gd name="T62" fmla="*/ 102 w 635"/>
                <a:gd name="T63" fmla="*/ 412 h 470"/>
                <a:gd name="T64" fmla="*/ 72 w 635"/>
                <a:gd name="T65" fmla="*/ 388 h 470"/>
                <a:gd name="T66" fmla="*/ 47 w 635"/>
                <a:gd name="T67" fmla="*/ 362 h 470"/>
                <a:gd name="T68" fmla="*/ 27 w 635"/>
                <a:gd name="T69" fmla="*/ 332 h 470"/>
                <a:gd name="T70" fmla="*/ 12 w 635"/>
                <a:gd name="T71" fmla="*/ 301 h 470"/>
                <a:gd name="T72" fmla="*/ 2 w 635"/>
                <a:gd name="T73" fmla="*/ 267 h 470"/>
                <a:gd name="T74" fmla="*/ 0 w 635"/>
                <a:gd name="T75" fmla="*/ 231 h 470"/>
                <a:gd name="T76" fmla="*/ 3 w 635"/>
                <a:gd name="T77" fmla="*/ 198 h 470"/>
                <a:gd name="T78" fmla="*/ 14 w 635"/>
                <a:gd name="T79" fmla="*/ 166 h 470"/>
                <a:gd name="T80" fmla="*/ 31 w 635"/>
                <a:gd name="T81" fmla="*/ 135 h 470"/>
                <a:gd name="T82" fmla="*/ 54 w 635"/>
                <a:gd name="T83" fmla="*/ 108 h 470"/>
                <a:gd name="T84" fmla="*/ 82 w 635"/>
                <a:gd name="T85" fmla="*/ 81 h 470"/>
                <a:gd name="T86" fmla="*/ 115 w 635"/>
                <a:gd name="T87" fmla="*/ 58 h 470"/>
                <a:gd name="T88" fmla="*/ 152 w 635"/>
                <a:gd name="T89" fmla="*/ 38 h 470"/>
                <a:gd name="T90" fmla="*/ 193 w 635"/>
                <a:gd name="T91" fmla="*/ 23 h 470"/>
                <a:gd name="T92" fmla="*/ 237 w 635"/>
                <a:gd name="T93" fmla="*/ 11 h 470"/>
                <a:gd name="T94" fmla="*/ 282 w 635"/>
                <a:gd name="T95" fmla="*/ 3 h 470"/>
                <a:gd name="T96" fmla="*/ 329 w 635"/>
                <a:gd name="T97" fmla="*/ 0 h 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5" h="470">
                  <a:moveTo>
                    <a:pt x="329" y="0"/>
                  </a:moveTo>
                  <a:lnTo>
                    <a:pt x="334" y="0"/>
                  </a:lnTo>
                  <a:lnTo>
                    <a:pt x="372" y="2"/>
                  </a:lnTo>
                  <a:lnTo>
                    <a:pt x="409" y="9"/>
                  </a:lnTo>
                  <a:lnTo>
                    <a:pt x="445" y="17"/>
                  </a:lnTo>
                  <a:lnTo>
                    <a:pt x="480" y="42"/>
                  </a:lnTo>
                  <a:lnTo>
                    <a:pt x="513" y="65"/>
                  </a:lnTo>
                  <a:lnTo>
                    <a:pt x="542" y="86"/>
                  </a:lnTo>
                  <a:lnTo>
                    <a:pt x="568" y="107"/>
                  </a:lnTo>
                  <a:lnTo>
                    <a:pt x="590" y="127"/>
                  </a:lnTo>
                  <a:lnTo>
                    <a:pt x="608" y="148"/>
                  </a:lnTo>
                  <a:lnTo>
                    <a:pt x="621" y="170"/>
                  </a:lnTo>
                  <a:lnTo>
                    <a:pt x="630" y="195"/>
                  </a:lnTo>
                  <a:lnTo>
                    <a:pt x="633" y="217"/>
                  </a:lnTo>
                  <a:lnTo>
                    <a:pt x="635" y="239"/>
                  </a:lnTo>
                  <a:lnTo>
                    <a:pt x="633" y="276"/>
                  </a:lnTo>
                  <a:lnTo>
                    <a:pt x="626" y="309"/>
                  </a:lnTo>
                  <a:lnTo>
                    <a:pt x="614" y="340"/>
                  </a:lnTo>
                  <a:lnTo>
                    <a:pt x="597" y="367"/>
                  </a:lnTo>
                  <a:lnTo>
                    <a:pt x="577" y="390"/>
                  </a:lnTo>
                  <a:lnTo>
                    <a:pt x="551" y="411"/>
                  </a:lnTo>
                  <a:lnTo>
                    <a:pt x="520" y="429"/>
                  </a:lnTo>
                  <a:lnTo>
                    <a:pt x="485" y="444"/>
                  </a:lnTo>
                  <a:lnTo>
                    <a:pt x="446" y="455"/>
                  </a:lnTo>
                  <a:lnTo>
                    <a:pt x="402" y="463"/>
                  </a:lnTo>
                  <a:lnTo>
                    <a:pt x="353" y="468"/>
                  </a:lnTo>
                  <a:lnTo>
                    <a:pt x="300" y="470"/>
                  </a:lnTo>
                  <a:lnTo>
                    <a:pt x="255" y="467"/>
                  </a:lnTo>
                  <a:lnTo>
                    <a:pt x="213" y="460"/>
                  </a:lnTo>
                  <a:lnTo>
                    <a:pt x="172" y="448"/>
                  </a:lnTo>
                  <a:lnTo>
                    <a:pt x="135" y="432"/>
                  </a:lnTo>
                  <a:lnTo>
                    <a:pt x="102" y="412"/>
                  </a:lnTo>
                  <a:lnTo>
                    <a:pt x="72" y="388"/>
                  </a:lnTo>
                  <a:lnTo>
                    <a:pt x="47" y="362"/>
                  </a:lnTo>
                  <a:lnTo>
                    <a:pt x="27" y="332"/>
                  </a:lnTo>
                  <a:lnTo>
                    <a:pt x="12" y="301"/>
                  </a:lnTo>
                  <a:lnTo>
                    <a:pt x="2" y="267"/>
                  </a:lnTo>
                  <a:lnTo>
                    <a:pt x="0" y="231"/>
                  </a:lnTo>
                  <a:lnTo>
                    <a:pt x="3" y="198"/>
                  </a:lnTo>
                  <a:lnTo>
                    <a:pt x="14" y="166"/>
                  </a:lnTo>
                  <a:lnTo>
                    <a:pt x="31" y="135"/>
                  </a:lnTo>
                  <a:lnTo>
                    <a:pt x="54" y="108"/>
                  </a:lnTo>
                  <a:lnTo>
                    <a:pt x="82" y="81"/>
                  </a:lnTo>
                  <a:lnTo>
                    <a:pt x="115" y="58"/>
                  </a:lnTo>
                  <a:lnTo>
                    <a:pt x="152" y="38"/>
                  </a:lnTo>
                  <a:lnTo>
                    <a:pt x="193" y="23"/>
                  </a:lnTo>
                  <a:lnTo>
                    <a:pt x="237" y="11"/>
                  </a:lnTo>
                  <a:lnTo>
                    <a:pt x="282" y="3"/>
                  </a:lnTo>
                  <a:lnTo>
                    <a:pt x="32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35">
              <a:extLst>
                <a:ext uri="{FF2B5EF4-FFF2-40B4-BE49-F238E27FC236}">
                  <a16:creationId xmlns:a16="http://schemas.microsoft.com/office/drawing/2014/main" id="{286FCC29-F6D4-4642-BC13-8BD28902EBE7}"/>
                </a:ext>
              </a:extLst>
            </p:cNvPr>
            <p:cNvSpPr>
              <a:spLocks/>
            </p:cNvSpPr>
            <p:nvPr/>
          </p:nvSpPr>
          <p:spPr bwMode="auto">
            <a:xfrm>
              <a:off x="-1803" y="2343"/>
              <a:ext cx="37" cy="50"/>
            </a:xfrm>
            <a:custGeom>
              <a:avLst/>
              <a:gdLst>
                <a:gd name="T0" fmla="*/ 156 w 407"/>
                <a:gd name="T1" fmla="*/ 0 h 554"/>
                <a:gd name="T2" fmla="*/ 161 w 407"/>
                <a:gd name="T3" fmla="*/ 0 h 554"/>
                <a:gd name="T4" fmla="*/ 195 w 407"/>
                <a:gd name="T5" fmla="*/ 5 h 554"/>
                <a:gd name="T6" fmla="*/ 227 w 407"/>
                <a:gd name="T7" fmla="*/ 16 h 554"/>
                <a:gd name="T8" fmla="*/ 260 w 407"/>
                <a:gd name="T9" fmla="*/ 34 h 554"/>
                <a:gd name="T10" fmla="*/ 290 w 407"/>
                <a:gd name="T11" fmla="*/ 58 h 554"/>
                <a:gd name="T12" fmla="*/ 318 w 407"/>
                <a:gd name="T13" fmla="*/ 87 h 554"/>
                <a:gd name="T14" fmla="*/ 343 w 407"/>
                <a:gd name="T15" fmla="*/ 120 h 554"/>
                <a:gd name="T16" fmla="*/ 364 w 407"/>
                <a:gd name="T17" fmla="*/ 157 h 554"/>
                <a:gd name="T18" fmla="*/ 382 w 407"/>
                <a:gd name="T19" fmla="*/ 198 h 554"/>
                <a:gd name="T20" fmla="*/ 396 w 407"/>
                <a:gd name="T21" fmla="*/ 242 h 554"/>
                <a:gd name="T22" fmla="*/ 404 w 407"/>
                <a:gd name="T23" fmla="*/ 287 h 554"/>
                <a:gd name="T24" fmla="*/ 407 w 407"/>
                <a:gd name="T25" fmla="*/ 324 h 554"/>
                <a:gd name="T26" fmla="*/ 407 w 407"/>
                <a:gd name="T27" fmla="*/ 360 h 554"/>
                <a:gd name="T28" fmla="*/ 402 w 407"/>
                <a:gd name="T29" fmla="*/ 394 h 554"/>
                <a:gd name="T30" fmla="*/ 395 w 407"/>
                <a:gd name="T31" fmla="*/ 426 h 554"/>
                <a:gd name="T32" fmla="*/ 384 w 407"/>
                <a:gd name="T33" fmla="*/ 455 h 554"/>
                <a:gd name="T34" fmla="*/ 370 w 407"/>
                <a:gd name="T35" fmla="*/ 482 h 554"/>
                <a:gd name="T36" fmla="*/ 353 w 407"/>
                <a:gd name="T37" fmla="*/ 505 h 554"/>
                <a:gd name="T38" fmla="*/ 336 w 407"/>
                <a:gd name="T39" fmla="*/ 522 h 554"/>
                <a:gd name="T40" fmla="*/ 316 w 407"/>
                <a:gd name="T41" fmla="*/ 537 h 554"/>
                <a:gd name="T42" fmla="*/ 296 w 407"/>
                <a:gd name="T43" fmla="*/ 545 h 554"/>
                <a:gd name="T44" fmla="*/ 273 w 407"/>
                <a:gd name="T45" fmla="*/ 552 h 554"/>
                <a:gd name="T46" fmla="*/ 248 w 407"/>
                <a:gd name="T47" fmla="*/ 554 h 554"/>
                <a:gd name="T48" fmla="*/ 247 w 407"/>
                <a:gd name="T49" fmla="*/ 554 h 554"/>
                <a:gd name="T50" fmla="*/ 213 w 407"/>
                <a:gd name="T51" fmla="*/ 549 h 554"/>
                <a:gd name="T52" fmla="*/ 181 w 407"/>
                <a:gd name="T53" fmla="*/ 537 h 554"/>
                <a:gd name="T54" fmla="*/ 148 w 407"/>
                <a:gd name="T55" fmla="*/ 518 h 554"/>
                <a:gd name="T56" fmla="*/ 119 w 407"/>
                <a:gd name="T57" fmla="*/ 494 h 554"/>
                <a:gd name="T58" fmla="*/ 90 w 407"/>
                <a:gd name="T59" fmla="*/ 464 h 554"/>
                <a:gd name="T60" fmla="*/ 65 w 407"/>
                <a:gd name="T61" fmla="*/ 430 h 554"/>
                <a:gd name="T62" fmla="*/ 44 w 407"/>
                <a:gd name="T63" fmla="*/ 393 h 554"/>
                <a:gd name="T64" fmla="*/ 25 w 407"/>
                <a:gd name="T65" fmla="*/ 352 h 554"/>
                <a:gd name="T66" fmla="*/ 11 w 407"/>
                <a:gd name="T67" fmla="*/ 308 h 554"/>
                <a:gd name="T68" fmla="*/ 2 w 407"/>
                <a:gd name="T69" fmla="*/ 262 h 554"/>
                <a:gd name="T70" fmla="*/ 0 w 407"/>
                <a:gd name="T71" fmla="*/ 225 h 554"/>
                <a:gd name="T72" fmla="*/ 0 w 407"/>
                <a:gd name="T73" fmla="*/ 190 h 554"/>
                <a:gd name="T74" fmla="*/ 5 w 407"/>
                <a:gd name="T75" fmla="*/ 157 h 554"/>
                <a:gd name="T76" fmla="*/ 11 w 407"/>
                <a:gd name="T77" fmla="*/ 126 h 554"/>
                <a:gd name="T78" fmla="*/ 22 w 407"/>
                <a:gd name="T79" fmla="*/ 98 h 554"/>
                <a:gd name="T80" fmla="*/ 36 w 407"/>
                <a:gd name="T81" fmla="*/ 71 h 554"/>
                <a:gd name="T82" fmla="*/ 52 w 407"/>
                <a:gd name="T83" fmla="*/ 48 h 554"/>
                <a:gd name="T84" fmla="*/ 74 w 407"/>
                <a:gd name="T85" fmla="*/ 27 h 554"/>
                <a:gd name="T86" fmla="*/ 99 w 407"/>
                <a:gd name="T87" fmla="*/ 12 h 554"/>
                <a:gd name="T88" fmla="*/ 126 w 407"/>
                <a:gd name="T89" fmla="*/ 3 h 554"/>
                <a:gd name="T90" fmla="*/ 156 w 407"/>
                <a:gd name="T91" fmla="*/ 0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07" h="554">
                  <a:moveTo>
                    <a:pt x="156" y="0"/>
                  </a:moveTo>
                  <a:lnTo>
                    <a:pt x="161" y="0"/>
                  </a:lnTo>
                  <a:lnTo>
                    <a:pt x="195" y="5"/>
                  </a:lnTo>
                  <a:lnTo>
                    <a:pt x="227" y="16"/>
                  </a:lnTo>
                  <a:lnTo>
                    <a:pt x="260" y="34"/>
                  </a:lnTo>
                  <a:lnTo>
                    <a:pt x="290" y="58"/>
                  </a:lnTo>
                  <a:lnTo>
                    <a:pt x="318" y="87"/>
                  </a:lnTo>
                  <a:lnTo>
                    <a:pt x="343" y="120"/>
                  </a:lnTo>
                  <a:lnTo>
                    <a:pt x="364" y="157"/>
                  </a:lnTo>
                  <a:lnTo>
                    <a:pt x="382" y="198"/>
                  </a:lnTo>
                  <a:lnTo>
                    <a:pt x="396" y="242"/>
                  </a:lnTo>
                  <a:lnTo>
                    <a:pt x="404" y="287"/>
                  </a:lnTo>
                  <a:lnTo>
                    <a:pt x="407" y="324"/>
                  </a:lnTo>
                  <a:lnTo>
                    <a:pt x="407" y="360"/>
                  </a:lnTo>
                  <a:lnTo>
                    <a:pt x="402" y="394"/>
                  </a:lnTo>
                  <a:lnTo>
                    <a:pt x="395" y="426"/>
                  </a:lnTo>
                  <a:lnTo>
                    <a:pt x="384" y="455"/>
                  </a:lnTo>
                  <a:lnTo>
                    <a:pt x="370" y="482"/>
                  </a:lnTo>
                  <a:lnTo>
                    <a:pt x="353" y="505"/>
                  </a:lnTo>
                  <a:lnTo>
                    <a:pt x="336" y="522"/>
                  </a:lnTo>
                  <a:lnTo>
                    <a:pt x="316" y="537"/>
                  </a:lnTo>
                  <a:lnTo>
                    <a:pt x="296" y="545"/>
                  </a:lnTo>
                  <a:lnTo>
                    <a:pt x="273" y="552"/>
                  </a:lnTo>
                  <a:lnTo>
                    <a:pt x="248" y="554"/>
                  </a:lnTo>
                  <a:lnTo>
                    <a:pt x="247" y="554"/>
                  </a:lnTo>
                  <a:lnTo>
                    <a:pt x="213" y="549"/>
                  </a:lnTo>
                  <a:lnTo>
                    <a:pt x="181" y="537"/>
                  </a:lnTo>
                  <a:lnTo>
                    <a:pt x="148" y="518"/>
                  </a:lnTo>
                  <a:lnTo>
                    <a:pt x="119" y="494"/>
                  </a:lnTo>
                  <a:lnTo>
                    <a:pt x="90" y="464"/>
                  </a:lnTo>
                  <a:lnTo>
                    <a:pt x="65" y="430"/>
                  </a:lnTo>
                  <a:lnTo>
                    <a:pt x="44" y="393"/>
                  </a:lnTo>
                  <a:lnTo>
                    <a:pt x="25" y="352"/>
                  </a:lnTo>
                  <a:lnTo>
                    <a:pt x="11" y="308"/>
                  </a:lnTo>
                  <a:lnTo>
                    <a:pt x="2" y="262"/>
                  </a:lnTo>
                  <a:lnTo>
                    <a:pt x="0" y="225"/>
                  </a:lnTo>
                  <a:lnTo>
                    <a:pt x="0" y="190"/>
                  </a:lnTo>
                  <a:lnTo>
                    <a:pt x="5" y="157"/>
                  </a:lnTo>
                  <a:lnTo>
                    <a:pt x="11" y="126"/>
                  </a:lnTo>
                  <a:lnTo>
                    <a:pt x="22" y="98"/>
                  </a:lnTo>
                  <a:lnTo>
                    <a:pt x="36" y="71"/>
                  </a:lnTo>
                  <a:lnTo>
                    <a:pt x="52" y="48"/>
                  </a:lnTo>
                  <a:lnTo>
                    <a:pt x="74" y="27"/>
                  </a:lnTo>
                  <a:lnTo>
                    <a:pt x="99" y="12"/>
                  </a:lnTo>
                  <a:lnTo>
                    <a:pt x="126" y="3"/>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Freeform 36">
              <a:extLst>
                <a:ext uri="{FF2B5EF4-FFF2-40B4-BE49-F238E27FC236}">
                  <a16:creationId xmlns:a16="http://schemas.microsoft.com/office/drawing/2014/main" id="{0EE497D3-0829-4DBD-9817-7349EF7D8BCB}"/>
                </a:ext>
              </a:extLst>
            </p:cNvPr>
            <p:cNvSpPr>
              <a:spLocks noEditPoints="1"/>
            </p:cNvSpPr>
            <p:nvPr/>
          </p:nvSpPr>
          <p:spPr bwMode="auto">
            <a:xfrm>
              <a:off x="-1906" y="2249"/>
              <a:ext cx="316" cy="320"/>
            </a:xfrm>
            <a:custGeom>
              <a:avLst/>
              <a:gdLst>
                <a:gd name="T0" fmla="*/ 2205 w 3474"/>
                <a:gd name="T1" fmla="*/ 1296 h 3518"/>
                <a:gd name="T2" fmla="*/ 1873 w 3474"/>
                <a:gd name="T3" fmla="*/ 1618 h 3518"/>
                <a:gd name="T4" fmla="*/ 1895 w 3474"/>
                <a:gd name="T5" fmla="*/ 1757 h 3518"/>
                <a:gd name="T6" fmla="*/ 2217 w 3474"/>
                <a:gd name="T7" fmla="*/ 2086 h 3518"/>
                <a:gd name="T8" fmla="*/ 2357 w 3474"/>
                <a:gd name="T9" fmla="*/ 2086 h 3518"/>
                <a:gd name="T10" fmla="*/ 2679 w 3474"/>
                <a:gd name="T11" fmla="*/ 1757 h 3518"/>
                <a:gd name="T12" fmla="*/ 2700 w 3474"/>
                <a:gd name="T13" fmla="*/ 1618 h 3518"/>
                <a:gd name="T14" fmla="*/ 2369 w 3474"/>
                <a:gd name="T15" fmla="*/ 1296 h 3518"/>
                <a:gd name="T16" fmla="*/ 2245 w 3474"/>
                <a:gd name="T17" fmla="*/ 1254 h 3518"/>
                <a:gd name="T18" fmla="*/ 1139 w 3474"/>
                <a:gd name="T19" fmla="*/ 924 h 3518"/>
                <a:gd name="T20" fmla="*/ 943 w 3474"/>
                <a:gd name="T21" fmla="*/ 1083 h 3518"/>
                <a:gd name="T22" fmla="*/ 868 w 3474"/>
                <a:gd name="T23" fmla="*/ 1298 h 3518"/>
                <a:gd name="T24" fmla="*/ 942 w 3474"/>
                <a:gd name="T25" fmla="*/ 1539 h 3518"/>
                <a:gd name="T26" fmla="*/ 1134 w 3474"/>
                <a:gd name="T27" fmla="*/ 1689 h 3518"/>
                <a:gd name="T28" fmla="*/ 1283 w 3474"/>
                <a:gd name="T29" fmla="*/ 1775 h 3518"/>
                <a:gd name="T30" fmla="*/ 1247 w 3474"/>
                <a:gd name="T31" fmla="*/ 1880 h 3518"/>
                <a:gd name="T32" fmla="*/ 989 w 3474"/>
                <a:gd name="T33" fmla="*/ 1957 h 3518"/>
                <a:gd name="T34" fmla="*/ 809 w 3474"/>
                <a:gd name="T35" fmla="*/ 2121 h 3518"/>
                <a:gd name="T36" fmla="*/ 758 w 3474"/>
                <a:gd name="T37" fmla="*/ 2328 h 3518"/>
                <a:gd name="T38" fmla="*/ 837 w 3474"/>
                <a:gd name="T39" fmla="*/ 2483 h 3518"/>
                <a:gd name="T40" fmla="*/ 1037 w 3474"/>
                <a:gd name="T41" fmla="*/ 2601 h 3518"/>
                <a:gd name="T42" fmla="*/ 1326 w 3474"/>
                <a:gd name="T43" fmla="*/ 2645 h 3518"/>
                <a:gd name="T44" fmla="*/ 1591 w 3474"/>
                <a:gd name="T45" fmla="*/ 2596 h 3518"/>
                <a:gd name="T46" fmla="*/ 1797 w 3474"/>
                <a:gd name="T47" fmla="*/ 2446 h 3518"/>
                <a:gd name="T48" fmla="*/ 1874 w 3474"/>
                <a:gd name="T49" fmla="*/ 2227 h 3518"/>
                <a:gd name="T50" fmla="*/ 1829 w 3474"/>
                <a:gd name="T51" fmla="*/ 2015 h 3518"/>
                <a:gd name="T52" fmla="*/ 1677 w 3474"/>
                <a:gd name="T53" fmla="*/ 1854 h 3518"/>
                <a:gd name="T54" fmla="*/ 1588 w 3474"/>
                <a:gd name="T55" fmla="*/ 1771 h 3518"/>
                <a:gd name="T56" fmla="*/ 1557 w 3474"/>
                <a:gd name="T57" fmla="*/ 1714 h 3518"/>
                <a:gd name="T58" fmla="*/ 1577 w 3474"/>
                <a:gd name="T59" fmla="*/ 1666 h 3518"/>
                <a:gd name="T60" fmla="*/ 1678 w 3474"/>
                <a:gd name="T61" fmla="*/ 1574 h 3518"/>
                <a:gd name="T62" fmla="*/ 1792 w 3474"/>
                <a:gd name="T63" fmla="*/ 1386 h 3518"/>
                <a:gd name="T64" fmla="*/ 1780 w 3474"/>
                <a:gd name="T65" fmla="*/ 1156 h 3518"/>
                <a:gd name="T66" fmla="*/ 1772 w 3474"/>
                <a:gd name="T67" fmla="*/ 1039 h 3518"/>
                <a:gd name="T68" fmla="*/ 1916 w 3474"/>
                <a:gd name="T69" fmla="*/ 915 h 3518"/>
                <a:gd name="T70" fmla="*/ 1874 w 3474"/>
                <a:gd name="T71" fmla="*/ 874 h 3518"/>
                <a:gd name="T72" fmla="*/ 2060 w 3474"/>
                <a:gd name="T73" fmla="*/ 31 h 3518"/>
                <a:gd name="T74" fmla="*/ 2554 w 3474"/>
                <a:gd name="T75" fmla="*/ 207 h 3518"/>
                <a:gd name="T76" fmla="*/ 2965 w 3474"/>
                <a:gd name="T77" fmla="*/ 516 h 3518"/>
                <a:gd name="T78" fmla="*/ 3271 w 3474"/>
                <a:gd name="T79" fmla="*/ 933 h 3518"/>
                <a:gd name="T80" fmla="*/ 3445 w 3474"/>
                <a:gd name="T81" fmla="*/ 1431 h 3518"/>
                <a:gd name="T82" fmla="*/ 3461 w 3474"/>
                <a:gd name="T83" fmla="*/ 1979 h 3518"/>
                <a:gd name="T84" fmla="*/ 3316 w 3474"/>
                <a:gd name="T85" fmla="*/ 2491 h 3518"/>
                <a:gd name="T86" fmla="*/ 3035 w 3474"/>
                <a:gd name="T87" fmla="*/ 2926 h 3518"/>
                <a:gd name="T88" fmla="*/ 2643 w 3474"/>
                <a:gd name="T89" fmla="*/ 3260 h 3518"/>
                <a:gd name="T90" fmla="*/ 2165 w 3474"/>
                <a:gd name="T91" fmla="*/ 3464 h 3518"/>
                <a:gd name="T92" fmla="*/ 1628 w 3474"/>
                <a:gd name="T93" fmla="*/ 3514 h 3518"/>
                <a:gd name="T94" fmla="*/ 1110 w 3474"/>
                <a:gd name="T95" fmla="*/ 3399 h 3518"/>
                <a:gd name="T96" fmla="*/ 663 w 3474"/>
                <a:gd name="T97" fmla="*/ 3140 h 3518"/>
                <a:gd name="T98" fmla="*/ 312 w 3474"/>
                <a:gd name="T99" fmla="*/ 2763 h 3518"/>
                <a:gd name="T100" fmla="*/ 83 w 3474"/>
                <a:gd name="T101" fmla="*/ 2294 h 3518"/>
                <a:gd name="T102" fmla="*/ 0 w 3474"/>
                <a:gd name="T103" fmla="*/ 1759 h 3518"/>
                <a:gd name="T104" fmla="*/ 83 w 3474"/>
                <a:gd name="T105" fmla="*/ 1225 h 3518"/>
                <a:gd name="T106" fmla="*/ 312 w 3474"/>
                <a:gd name="T107" fmla="*/ 755 h 3518"/>
                <a:gd name="T108" fmla="*/ 663 w 3474"/>
                <a:gd name="T109" fmla="*/ 379 h 3518"/>
                <a:gd name="T110" fmla="*/ 1110 w 3474"/>
                <a:gd name="T111" fmla="*/ 119 h 3518"/>
                <a:gd name="T112" fmla="*/ 1628 w 3474"/>
                <a:gd name="T113" fmla="*/ 5 h 35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474" h="3518">
                  <a:moveTo>
                    <a:pt x="2245" y="1254"/>
                  </a:moveTo>
                  <a:lnTo>
                    <a:pt x="2230" y="1258"/>
                  </a:lnTo>
                  <a:lnTo>
                    <a:pt x="2217" y="1266"/>
                  </a:lnTo>
                  <a:lnTo>
                    <a:pt x="2208" y="1280"/>
                  </a:lnTo>
                  <a:lnTo>
                    <a:pt x="2205" y="1296"/>
                  </a:lnTo>
                  <a:lnTo>
                    <a:pt x="2205" y="1593"/>
                  </a:lnTo>
                  <a:lnTo>
                    <a:pt x="1911" y="1593"/>
                  </a:lnTo>
                  <a:lnTo>
                    <a:pt x="1895" y="1596"/>
                  </a:lnTo>
                  <a:lnTo>
                    <a:pt x="1882" y="1605"/>
                  </a:lnTo>
                  <a:lnTo>
                    <a:pt x="1873" y="1618"/>
                  </a:lnTo>
                  <a:lnTo>
                    <a:pt x="1870" y="1634"/>
                  </a:lnTo>
                  <a:lnTo>
                    <a:pt x="1870" y="1718"/>
                  </a:lnTo>
                  <a:lnTo>
                    <a:pt x="1873" y="1735"/>
                  </a:lnTo>
                  <a:lnTo>
                    <a:pt x="1882" y="1748"/>
                  </a:lnTo>
                  <a:lnTo>
                    <a:pt x="1895" y="1757"/>
                  </a:lnTo>
                  <a:lnTo>
                    <a:pt x="1911" y="1760"/>
                  </a:lnTo>
                  <a:lnTo>
                    <a:pt x="2205" y="1760"/>
                  </a:lnTo>
                  <a:lnTo>
                    <a:pt x="2205" y="2057"/>
                  </a:lnTo>
                  <a:lnTo>
                    <a:pt x="2208" y="2073"/>
                  </a:lnTo>
                  <a:lnTo>
                    <a:pt x="2217" y="2086"/>
                  </a:lnTo>
                  <a:lnTo>
                    <a:pt x="2230" y="2095"/>
                  </a:lnTo>
                  <a:lnTo>
                    <a:pt x="2245" y="2098"/>
                  </a:lnTo>
                  <a:lnTo>
                    <a:pt x="2329" y="2098"/>
                  </a:lnTo>
                  <a:lnTo>
                    <a:pt x="2345" y="2095"/>
                  </a:lnTo>
                  <a:lnTo>
                    <a:pt x="2357" y="2086"/>
                  </a:lnTo>
                  <a:lnTo>
                    <a:pt x="2366" y="2073"/>
                  </a:lnTo>
                  <a:lnTo>
                    <a:pt x="2369" y="2057"/>
                  </a:lnTo>
                  <a:lnTo>
                    <a:pt x="2369" y="1760"/>
                  </a:lnTo>
                  <a:lnTo>
                    <a:pt x="2663" y="1760"/>
                  </a:lnTo>
                  <a:lnTo>
                    <a:pt x="2679" y="1757"/>
                  </a:lnTo>
                  <a:lnTo>
                    <a:pt x="2692" y="1748"/>
                  </a:lnTo>
                  <a:lnTo>
                    <a:pt x="2700" y="1735"/>
                  </a:lnTo>
                  <a:lnTo>
                    <a:pt x="2704" y="1718"/>
                  </a:lnTo>
                  <a:lnTo>
                    <a:pt x="2704" y="1634"/>
                  </a:lnTo>
                  <a:lnTo>
                    <a:pt x="2700" y="1618"/>
                  </a:lnTo>
                  <a:lnTo>
                    <a:pt x="2692" y="1605"/>
                  </a:lnTo>
                  <a:lnTo>
                    <a:pt x="2679" y="1596"/>
                  </a:lnTo>
                  <a:lnTo>
                    <a:pt x="2663" y="1593"/>
                  </a:lnTo>
                  <a:lnTo>
                    <a:pt x="2369" y="1593"/>
                  </a:lnTo>
                  <a:lnTo>
                    <a:pt x="2369" y="1296"/>
                  </a:lnTo>
                  <a:lnTo>
                    <a:pt x="2366" y="1280"/>
                  </a:lnTo>
                  <a:lnTo>
                    <a:pt x="2357" y="1266"/>
                  </a:lnTo>
                  <a:lnTo>
                    <a:pt x="2345" y="1258"/>
                  </a:lnTo>
                  <a:lnTo>
                    <a:pt x="2329" y="1254"/>
                  </a:lnTo>
                  <a:lnTo>
                    <a:pt x="2245" y="1254"/>
                  </a:lnTo>
                  <a:close/>
                  <a:moveTo>
                    <a:pt x="1358" y="874"/>
                  </a:moveTo>
                  <a:lnTo>
                    <a:pt x="1302" y="877"/>
                  </a:lnTo>
                  <a:lnTo>
                    <a:pt x="1245" y="887"/>
                  </a:lnTo>
                  <a:lnTo>
                    <a:pt x="1188" y="903"/>
                  </a:lnTo>
                  <a:lnTo>
                    <a:pt x="1139" y="924"/>
                  </a:lnTo>
                  <a:lnTo>
                    <a:pt x="1092" y="948"/>
                  </a:lnTo>
                  <a:lnTo>
                    <a:pt x="1049" y="977"/>
                  </a:lnTo>
                  <a:lnTo>
                    <a:pt x="1008" y="1009"/>
                  </a:lnTo>
                  <a:lnTo>
                    <a:pt x="974" y="1044"/>
                  </a:lnTo>
                  <a:lnTo>
                    <a:pt x="943" y="1083"/>
                  </a:lnTo>
                  <a:lnTo>
                    <a:pt x="917" y="1122"/>
                  </a:lnTo>
                  <a:lnTo>
                    <a:pt x="896" y="1165"/>
                  </a:lnTo>
                  <a:lnTo>
                    <a:pt x="881" y="1208"/>
                  </a:lnTo>
                  <a:lnTo>
                    <a:pt x="871" y="1253"/>
                  </a:lnTo>
                  <a:lnTo>
                    <a:pt x="868" y="1298"/>
                  </a:lnTo>
                  <a:lnTo>
                    <a:pt x="871" y="1352"/>
                  </a:lnTo>
                  <a:lnTo>
                    <a:pt x="881" y="1403"/>
                  </a:lnTo>
                  <a:lnTo>
                    <a:pt x="895" y="1451"/>
                  </a:lnTo>
                  <a:lnTo>
                    <a:pt x="916" y="1496"/>
                  </a:lnTo>
                  <a:lnTo>
                    <a:pt x="942" y="1539"/>
                  </a:lnTo>
                  <a:lnTo>
                    <a:pt x="972" y="1578"/>
                  </a:lnTo>
                  <a:lnTo>
                    <a:pt x="1007" y="1612"/>
                  </a:lnTo>
                  <a:lnTo>
                    <a:pt x="1045" y="1643"/>
                  </a:lnTo>
                  <a:lnTo>
                    <a:pt x="1089" y="1668"/>
                  </a:lnTo>
                  <a:lnTo>
                    <a:pt x="1134" y="1689"/>
                  </a:lnTo>
                  <a:lnTo>
                    <a:pt x="1184" y="1704"/>
                  </a:lnTo>
                  <a:lnTo>
                    <a:pt x="1237" y="1714"/>
                  </a:lnTo>
                  <a:lnTo>
                    <a:pt x="1291" y="1718"/>
                  </a:lnTo>
                  <a:lnTo>
                    <a:pt x="1285" y="1747"/>
                  </a:lnTo>
                  <a:lnTo>
                    <a:pt x="1283" y="1775"/>
                  </a:lnTo>
                  <a:lnTo>
                    <a:pt x="1287" y="1810"/>
                  </a:lnTo>
                  <a:lnTo>
                    <a:pt x="1295" y="1845"/>
                  </a:lnTo>
                  <a:lnTo>
                    <a:pt x="1312" y="1878"/>
                  </a:lnTo>
                  <a:lnTo>
                    <a:pt x="1305" y="1878"/>
                  </a:lnTo>
                  <a:lnTo>
                    <a:pt x="1247" y="1880"/>
                  </a:lnTo>
                  <a:lnTo>
                    <a:pt x="1192" y="1888"/>
                  </a:lnTo>
                  <a:lnTo>
                    <a:pt x="1138" y="1899"/>
                  </a:lnTo>
                  <a:lnTo>
                    <a:pt x="1085" y="1914"/>
                  </a:lnTo>
                  <a:lnTo>
                    <a:pt x="1037" y="1934"/>
                  </a:lnTo>
                  <a:lnTo>
                    <a:pt x="989" y="1957"/>
                  </a:lnTo>
                  <a:lnTo>
                    <a:pt x="945" y="1984"/>
                  </a:lnTo>
                  <a:lnTo>
                    <a:pt x="905" y="2013"/>
                  </a:lnTo>
                  <a:lnTo>
                    <a:pt x="869" y="2046"/>
                  </a:lnTo>
                  <a:lnTo>
                    <a:pt x="837" y="2083"/>
                  </a:lnTo>
                  <a:lnTo>
                    <a:pt x="809" y="2121"/>
                  </a:lnTo>
                  <a:lnTo>
                    <a:pt x="788" y="2163"/>
                  </a:lnTo>
                  <a:lnTo>
                    <a:pt x="770" y="2207"/>
                  </a:lnTo>
                  <a:lnTo>
                    <a:pt x="759" y="2252"/>
                  </a:lnTo>
                  <a:lnTo>
                    <a:pt x="756" y="2296"/>
                  </a:lnTo>
                  <a:lnTo>
                    <a:pt x="758" y="2328"/>
                  </a:lnTo>
                  <a:lnTo>
                    <a:pt x="765" y="2360"/>
                  </a:lnTo>
                  <a:lnTo>
                    <a:pt x="775" y="2389"/>
                  </a:lnTo>
                  <a:lnTo>
                    <a:pt x="789" y="2419"/>
                  </a:lnTo>
                  <a:lnTo>
                    <a:pt x="811" y="2452"/>
                  </a:lnTo>
                  <a:lnTo>
                    <a:pt x="837" y="2483"/>
                  </a:lnTo>
                  <a:lnTo>
                    <a:pt x="868" y="2512"/>
                  </a:lnTo>
                  <a:lnTo>
                    <a:pt x="904" y="2537"/>
                  </a:lnTo>
                  <a:lnTo>
                    <a:pt x="944" y="2561"/>
                  </a:lnTo>
                  <a:lnTo>
                    <a:pt x="988" y="2582"/>
                  </a:lnTo>
                  <a:lnTo>
                    <a:pt x="1037" y="2601"/>
                  </a:lnTo>
                  <a:lnTo>
                    <a:pt x="1089" y="2616"/>
                  </a:lnTo>
                  <a:lnTo>
                    <a:pt x="1145" y="2628"/>
                  </a:lnTo>
                  <a:lnTo>
                    <a:pt x="1204" y="2637"/>
                  </a:lnTo>
                  <a:lnTo>
                    <a:pt x="1264" y="2642"/>
                  </a:lnTo>
                  <a:lnTo>
                    <a:pt x="1326" y="2645"/>
                  </a:lnTo>
                  <a:lnTo>
                    <a:pt x="1381" y="2642"/>
                  </a:lnTo>
                  <a:lnTo>
                    <a:pt x="1434" y="2637"/>
                  </a:lnTo>
                  <a:lnTo>
                    <a:pt x="1486" y="2628"/>
                  </a:lnTo>
                  <a:lnTo>
                    <a:pt x="1536" y="2615"/>
                  </a:lnTo>
                  <a:lnTo>
                    <a:pt x="1591" y="2596"/>
                  </a:lnTo>
                  <a:lnTo>
                    <a:pt x="1641" y="2574"/>
                  </a:lnTo>
                  <a:lnTo>
                    <a:pt x="1688" y="2547"/>
                  </a:lnTo>
                  <a:lnTo>
                    <a:pt x="1729" y="2516"/>
                  </a:lnTo>
                  <a:lnTo>
                    <a:pt x="1766" y="2483"/>
                  </a:lnTo>
                  <a:lnTo>
                    <a:pt x="1797" y="2446"/>
                  </a:lnTo>
                  <a:lnTo>
                    <a:pt x="1824" y="2406"/>
                  </a:lnTo>
                  <a:lnTo>
                    <a:pt x="1846" y="2364"/>
                  </a:lnTo>
                  <a:lnTo>
                    <a:pt x="1861" y="2320"/>
                  </a:lnTo>
                  <a:lnTo>
                    <a:pt x="1871" y="2274"/>
                  </a:lnTo>
                  <a:lnTo>
                    <a:pt x="1874" y="2227"/>
                  </a:lnTo>
                  <a:lnTo>
                    <a:pt x="1872" y="2178"/>
                  </a:lnTo>
                  <a:lnTo>
                    <a:pt x="1868" y="2133"/>
                  </a:lnTo>
                  <a:lnTo>
                    <a:pt x="1859" y="2091"/>
                  </a:lnTo>
                  <a:lnTo>
                    <a:pt x="1846" y="2052"/>
                  </a:lnTo>
                  <a:lnTo>
                    <a:pt x="1829" y="2015"/>
                  </a:lnTo>
                  <a:lnTo>
                    <a:pt x="1808" y="1980"/>
                  </a:lnTo>
                  <a:lnTo>
                    <a:pt x="1783" y="1947"/>
                  </a:lnTo>
                  <a:lnTo>
                    <a:pt x="1753" y="1915"/>
                  </a:lnTo>
                  <a:lnTo>
                    <a:pt x="1717" y="1885"/>
                  </a:lnTo>
                  <a:lnTo>
                    <a:pt x="1677" y="1854"/>
                  </a:lnTo>
                  <a:lnTo>
                    <a:pt x="1656" y="1838"/>
                  </a:lnTo>
                  <a:lnTo>
                    <a:pt x="1636" y="1822"/>
                  </a:lnTo>
                  <a:lnTo>
                    <a:pt x="1618" y="1804"/>
                  </a:lnTo>
                  <a:lnTo>
                    <a:pt x="1602" y="1788"/>
                  </a:lnTo>
                  <a:lnTo>
                    <a:pt x="1588" y="1771"/>
                  </a:lnTo>
                  <a:lnTo>
                    <a:pt x="1575" y="1757"/>
                  </a:lnTo>
                  <a:lnTo>
                    <a:pt x="1566" y="1744"/>
                  </a:lnTo>
                  <a:lnTo>
                    <a:pt x="1559" y="1733"/>
                  </a:lnTo>
                  <a:lnTo>
                    <a:pt x="1557" y="1724"/>
                  </a:lnTo>
                  <a:lnTo>
                    <a:pt x="1557" y="1714"/>
                  </a:lnTo>
                  <a:lnTo>
                    <a:pt x="1558" y="1704"/>
                  </a:lnTo>
                  <a:lnTo>
                    <a:pt x="1560" y="1695"/>
                  </a:lnTo>
                  <a:lnTo>
                    <a:pt x="1564" y="1685"/>
                  </a:lnTo>
                  <a:lnTo>
                    <a:pt x="1569" y="1676"/>
                  </a:lnTo>
                  <a:lnTo>
                    <a:pt x="1577" y="1666"/>
                  </a:lnTo>
                  <a:lnTo>
                    <a:pt x="1588" y="1654"/>
                  </a:lnTo>
                  <a:lnTo>
                    <a:pt x="1602" y="1640"/>
                  </a:lnTo>
                  <a:lnTo>
                    <a:pt x="1619" y="1625"/>
                  </a:lnTo>
                  <a:lnTo>
                    <a:pt x="1641" y="1607"/>
                  </a:lnTo>
                  <a:lnTo>
                    <a:pt x="1678" y="1574"/>
                  </a:lnTo>
                  <a:lnTo>
                    <a:pt x="1710" y="1540"/>
                  </a:lnTo>
                  <a:lnTo>
                    <a:pt x="1739" y="1504"/>
                  </a:lnTo>
                  <a:lnTo>
                    <a:pt x="1761" y="1467"/>
                  </a:lnTo>
                  <a:lnTo>
                    <a:pt x="1779" y="1427"/>
                  </a:lnTo>
                  <a:lnTo>
                    <a:pt x="1792" y="1386"/>
                  </a:lnTo>
                  <a:lnTo>
                    <a:pt x="1801" y="1344"/>
                  </a:lnTo>
                  <a:lnTo>
                    <a:pt x="1803" y="1302"/>
                  </a:lnTo>
                  <a:lnTo>
                    <a:pt x="1801" y="1251"/>
                  </a:lnTo>
                  <a:lnTo>
                    <a:pt x="1793" y="1203"/>
                  </a:lnTo>
                  <a:lnTo>
                    <a:pt x="1780" y="1156"/>
                  </a:lnTo>
                  <a:lnTo>
                    <a:pt x="1764" y="1115"/>
                  </a:lnTo>
                  <a:lnTo>
                    <a:pt x="1743" y="1075"/>
                  </a:lnTo>
                  <a:lnTo>
                    <a:pt x="1718" y="1041"/>
                  </a:lnTo>
                  <a:lnTo>
                    <a:pt x="1759" y="1041"/>
                  </a:lnTo>
                  <a:lnTo>
                    <a:pt x="1772" y="1039"/>
                  </a:lnTo>
                  <a:lnTo>
                    <a:pt x="1783" y="1033"/>
                  </a:lnTo>
                  <a:lnTo>
                    <a:pt x="1898" y="948"/>
                  </a:lnTo>
                  <a:lnTo>
                    <a:pt x="1908" y="940"/>
                  </a:lnTo>
                  <a:lnTo>
                    <a:pt x="1914" y="928"/>
                  </a:lnTo>
                  <a:lnTo>
                    <a:pt x="1916" y="915"/>
                  </a:lnTo>
                  <a:lnTo>
                    <a:pt x="1914" y="902"/>
                  </a:lnTo>
                  <a:lnTo>
                    <a:pt x="1907" y="891"/>
                  </a:lnTo>
                  <a:lnTo>
                    <a:pt x="1898" y="881"/>
                  </a:lnTo>
                  <a:lnTo>
                    <a:pt x="1887" y="876"/>
                  </a:lnTo>
                  <a:lnTo>
                    <a:pt x="1874" y="874"/>
                  </a:lnTo>
                  <a:lnTo>
                    <a:pt x="1358" y="874"/>
                  </a:lnTo>
                  <a:close/>
                  <a:moveTo>
                    <a:pt x="1738" y="0"/>
                  </a:moveTo>
                  <a:lnTo>
                    <a:pt x="1847" y="5"/>
                  </a:lnTo>
                  <a:lnTo>
                    <a:pt x="1955" y="15"/>
                  </a:lnTo>
                  <a:lnTo>
                    <a:pt x="2060" y="31"/>
                  </a:lnTo>
                  <a:lnTo>
                    <a:pt x="2165" y="54"/>
                  </a:lnTo>
                  <a:lnTo>
                    <a:pt x="2266" y="84"/>
                  </a:lnTo>
                  <a:lnTo>
                    <a:pt x="2365" y="119"/>
                  </a:lnTo>
                  <a:lnTo>
                    <a:pt x="2460" y="161"/>
                  </a:lnTo>
                  <a:lnTo>
                    <a:pt x="2554" y="207"/>
                  </a:lnTo>
                  <a:lnTo>
                    <a:pt x="2643" y="259"/>
                  </a:lnTo>
                  <a:lnTo>
                    <a:pt x="2729" y="316"/>
                  </a:lnTo>
                  <a:lnTo>
                    <a:pt x="2811" y="379"/>
                  </a:lnTo>
                  <a:lnTo>
                    <a:pt x="2890" y="445"/>
                  </a:lnTo>
                  <a:lnTo>
                    <a:pt x="2965" y="516"/>
                  </a:lnTo>
                  <a:lnTo>
                    <a:pt x="3035" y="592"/>
                  </a:lnTo>
                  <a:lnTo>
                    <a:pt x="3101" y="671"/>
                  </a:lnTo>
                  <a:lnTo>
                    <a:pt x="3163" y="755"/>
                  </a:lnTo>
                  <a:lnTo>
                    <a:pt x="3220" y="843"/>
                  </a:lnTo>
                  <a:lnTo>
                    <a:pt x="3271" y="933"/>
                  </a:lnTo>
                  <a:lnTo>
                    <a:pt x="3316" y="1028"/>
                  </a:lnTo>
                  <a:lnTo>
                    <a:pt x="3358" y="1124"/>
                  </a:lnTo>
                  <a:lnTo>
                    <a:pt x="3393" y="1225"/>
                  </a:lnTo>
                  <a:lnTo>
                    <a:pt x="3422" y="1327"/>
                  </a:lnTo>
                  <a:lnTo>
                    <a:pt x="3445" y="1431"/>
                  </a:lnTo>
                  <a:lnTo>
                    <a:pt x="3461" y="1539"/>
                  </a:lnTo>
                  <a:lnTo>
                    <a:pt x="3471" y="1648"/>
                  </a:lnTo>
                  <a:lnTo>
                    <a:pt x="3474" y="1759"/>
                  </a:lnTo>
                  <a:lnTo>
                    <a:pt x="3471" y="1870"/>
                  </a:lnTo>
                  <a:lnTo>
                    <a:pt x="3461" y="1979"/>
                  </a:lnTo>
                  <a:lnTo>
                    <a:pt x="3445" y="2087"/>
                  </a:lnTo>
                  <a:lnTo>
                    <a:pt x="3422" y="2191"/>
                  </a:lnTo>
                  <a:lnTo>
                    <a:pt x="3393" y="2294"/>
                  </a:lnTo>
                  <a:lnTo>
                    <a:pt x="3358" y="2394"/>
                  </a:lnTo>
                  <a:lnTo>
                    <a:pt x="3316" y="2491"/>
                  </a:lnTo>
                  <a:lnTo>
                    <a:pt x="3271" y="2585"/>
                  </a:lnTo>
                  <a:lnTo>
                    <a:pt x="3220" y="2675"/>
                  </a:lnTo>
                  <a:lnTo>
                    <a:pt x="3163" y="2763"/>
                  </a:lnTo>
                  <a:lnTo>
                    <a:pt x="3101" y="2847"/>
                  </a:lnTo>
                  <a:lnTo>
                    <a:pt x="3035" y="2926"/>
                  </a:lnTo>
                  <a:lnTo>
                    <a:pt x="2965" y="3002"/>
                  </a:lnTo>
                  <a:lnTo>
                    <a:pt x="2890" y="3074"/>
                  </a:lnTo>
                  <a:lnTo>
                    <a:pt x="2811" y="3140"/>
                  </a:lnTo>
                  <a:lnTo>
                    <a:pt x="2729" y="3202"/>
                  </a:lnTo>
                  <a:lnTo>
                    <a:pt x="2643" y="3260"/>
                  </a:lnTo>
                  <a:lnTo>
                    <a:pt x="2554" y="3311"/>
                  </a:lnTo>
                  <a:lnTo>
                    <a:pt x="2460" y="3357"/>
                  </a:lnTo>
                  <a:lnTo>
                    <a:pt x="2365" y="3399"/>
                  </a:lnTo>
                  <a:lnTo>
                    <a:pt x="2266" y="3434"/>
                  </a:lnTo>
                  <a:lnTo>
                    <a:pt x="2165" y="3464"/>
                  </a:lnTo>
                  <a:lnTo>
                    <a:pt x="2060" y="3487"/>
                  </a:lnTo>
                  <a:lnTo>
                    <a:pt x="1955" y="3504"/>
                  </a:lnTo>
                  <a:lnTo>
                    <a:pt x="1847" y="3514"/>
                  </a:lnTo>
                  <a:lnTo>
                    <a:pt x="1738" y="3518"/>
                  </a:lnTo>
                  <a:lnTo>
                    <a:pt x="1628" y="3514"/>
                  </a:lnTo>
                  <a:lnTo>
                    <a:pt x="1519" y="3504"/>
                  </a:lnTo>
                  <a:lnTo>
                    <a:pt x="1414" y="3487"/>
                  </a:lnTo>
                  <a:lnTo>
                    <a:pt x="1310" y="3464"/>
                  </a:lnTo>
                  <a:lnTo>
                    <a:pt x="1208" y="3434"/>
                  </a:lnTo>
                  <a:lnTo>
                    <a:pt x="1110" y="3399"/>
                  </a:lnTo>
                  <a:lnTo>
                    <a:pt x="1014" y="3357"/>
                  </a:lnTo>
                  <a:lnTo>
                    <a:pt x="921" y="3311"/>
                  </a:lnTo>
                  <a:lnTo>
                    <a:pt x="831" y="3260"/>
                  </a:lnTo>
                  <a:lnTo>
                    <a:pt x="745" y="3202"/>
                  </a:lnTo>
                  <a:lnTo>
                    <a:pt x="663" y="3140"/>
                  </a:lnTo>
                  <a:lnTo>
                    <a:pt x="585" y="3074"/>
                  </a:lnTo>
                  <a:lnTo>
                    <a:pt x="510" y="3002"/>
                  </a:lnTo>
                  <a:lnTo>
                    <a:pt x="439" y="2926"/>
                  </a:lnTo>
                  <a:lnTo>
                    <a:pt x="373" y="2847"/>
                  </a:lnTo>
                  <a:lnTo>
                    <a:pt x="312" y="2763"/>
                  </a:lnTo>
                  <a:lnTo>
                    <a:pt x="255" y="2675"/>
                  </a:lnTo>
                  <a:lnTo>
                    <a:pt x="204" y="2585"/>
                  </a:lnTo>
                  <a:lnTo>
                    <a:pt x="157" y="2491"/>
                  </a:lnTo>
                  <a:lnTo>
                    <a:pt x="117" y="2394"/>
                  </a:lnTo>
                  <a:lnTo>
                    <a:pt x="83" y="2294"/>
                  </a:lnTo>
                  <a:lnTo>
                    <a:pt x="53" y="2191"/>
                  </a:lnTo>
                  <a:lnTo>
                    <a:pt x="30" y="2087"/>
                  </a:lnTo>
                  <a:lnTo>
                    <a:pt x="14" y="1979"/>
                  </a:lnTo>
                  <a:lnTo>
                    <a:pt x="3" y="1870"/>
                  </a:lnTo>
                  <a:lnTo>
                    <a:pt x="0" y="1759"/>
                  </a:lnTo>
                  <a:lnTo>
                    <a:pt x="3" y="1648"/>
                  </a:lnTo>
                  <a:lnTo>
                    <a:pt x="14" y="1539"/>
                  </a:lnTo>
                  <a:lnTo>
                    <a:pt x="30" y="1431"/>
                  </a:lnTo>
                  <a:lnTo>
                    <a:pt x="53" y="1327"/>
                  </a:lnTo>
                  <a:lnTo>
                    <a:pt x="83" y="1225"/>
                  </a:lnTo>
                  <a:lnTo>
                    <a:pt x="117" y="1124"/>
                  </a:lnTo>
                  <a:lnTo>
                    <a:pt x="157" y="1028"/>
                  </a:lnTo>
                  <a:lnTo>
                    <a:pt x="204" y="933"/>
                  </a:lnTo>
                  <a:lnTo>
                    <a:pt x="255" y="843"/>
                  </a:lnTo>
                  <a:lnTo>
                    <a:pt x="312" y="755"/>
                  </a:lnTo>
                  <a:lnTo>
                    <a:pt x="373" y="671"/>
                  </a:lnTo>
                  <a:lnTo>
                    <a:pt x="439" y="592"/>
                  </a:lnTo>
                  <a:lnTo>
                    <a:pt x="510" y="516"/>
                  </a:lnTo>
                  <a:lnTo>
                    <a:pt x="585" y="445"/>
                  </a:lnTo>
                  <a:lnTo>
                    <a:pt x="663" y="379"/>
                  </a:lnTo>
                  <a:lnTo>
                    <a:pt x="745" y="316"/>
                  </a:lnTo>
                  <a:lnTo>
                    <a:pt x="831" y="259"/>
                  </a:lnTo>
                  <a:lnTo>
                    <a:pt x="921" y="207"/>
                  </a:lnTo>
                  <a:lnTo>
                    <a:pt x="1014" y="161"/>
                  </a:lnTo>
                  <a:lnTo>
                    <a:pt x="1110" y="119"/>
                  </a:lnTo>
                  <a:lnTo>
                    <a:pt x="1208" y="84"/>
                  </a:lnTo>
                  <a:lnTo>
                    <a:pt x="1310" y="54"/>
                  </a:lnTo>
                  <a:lnTo>
                    <a:pt x="1414" y="31"/>
                  </a:lnTo>
                  <a:lnTo>
                    <a:pt x="1519" y="15"/>
                  </a:lnTo>
                  <a:lnTo>
                    <a:pt x="1628" y="5"/>
                  </a:lnTo>
                  <a:lnTo>
                    <a:pt x="17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2" name="Group 673">
            <a:extLst>
              <a:ext uri="{FF2B5EF4-FFF2-40B4-BE49-F238E27FC236}">
                <a16:creationId xmlns:a16="http://schemas.microsoft.com/office/drawing/2014/main" id="{2A09849A-7EA2-47B9-915C-CA11EB1059EB}"/>
              </a:ext>
            </a:extLst>
          </p:cNvPr>
          <p:cNvGrpSpPr>
            <a:grpSpLocks noChangeAspect="1"/>
          </p:cNvGrpSpPr>
          <p:nvPr/>
        </p:nvGrpSpPr>
        <p:grpSpPr bwMode="auto">
          <a:xfrm>
            <a:off x="4769509" y="3679815"/>
            <a:ext cx="370050" cy="374692"/>
            <a:chOff x="6267" y="2329"/>
            <a:chExt cx="797" cy="807"/>
          </a:xfrm>
          <a:solidFill>
            <a:schemeClr val="bg1"/>
          </a:solidFill>
        </p:grpSpPr>
        <p:sp>
          <p:nvSpPr>
            <p:cNvPr id="63" name="Freeform 675">
              <a:extLst>
                <a:ext uri="{FF2B5EF4-FFF2-40B4-BE49-F238E27FC236}">
                  <a16:creationId xmlns:a16="http://schemas.microsoft.com/office/drawing/2014/main" id="{A3DEF6C5-FCA0-4586-9284-6C61EDD61A2A}"/>
                </a:ext>
              </a:extLst>
            </p:cNvPr>
            <p:cNvSpPr>
              <a:spLocks/>
            </p:cNvSpPr>
            <p:nvPr/>
          </p:nvSpPr>
          <p:spPr bwMode="auto">
            <a:xfrm>
              <a:off x="6586" y="2651"/>
              <a:ext cx="159" cy="162"/>
            </a:xfrm>
            <a:custGeom>
              <a:avLst/>
              <a:gdLst>
                <a:gd name="T0" fmla="*/ 399 w 798"/>
                <a:gd name="T1" fmla="*/ 0 h 646"/>
                <a:gd name="T2" fmla="*/ 455 w 798"/>
                <a:gd name="T3" fmla="*/ 3 h 646"/>
                <a:gd name="T4" fmla="*/ 509 w 798"/>
                <a:gd name="T5" fmla="*/ 12 h 646"/>
                <a:gd name="T6" fmla="*/ 559 w 798"/>
                <a:gd name="T7" fmla="*/ 27 h 646"/>
                <a:gd name="T8" fmla="*/ 606 w 798"/>
                <a:gd name="T9" fmla="*/ 47 h 646"/>
                <a:gd name="T10" fmla="*/ 650 w 798"/>
                <a:gd name="T11" fmla="*/ 72 h 646"/>
                <a:gd name="T12" fmla="*/ 689 w 798"/>
                <a:gd name="T13" fmla="*/ 102 h 646"/>
                <a:gd name="T14" fmla="*/ 722 w 798"/>
                <a:gd name="T15" fmla="*/ 134 h 646"/>
                <a:gd name="T16" fmla="*/ 748 w 798"/>
                <a:gd name="T17" fmla="*/ 167 h 646"/>
                <a:gd name="T18" fmla="*/ 770 w 798"/>
                <a:gd name="T19" fmla="*/ 204 h 646"/>
                <a:gd name="T20" fmla="*/ 785 w 798"/>
                <a:gd name="T21" fmla="*/ 241 h 646"/>
                <a:gd name="T22" fmla="*/ 795 w 798"/>
                <a:gd name="T23" fmla="*/ 281 h 646"/>
                <a:gd name="T24" fmla="*/ 798 w 798"/>
                <a:gd name="T25" fmla="*/ 323 h 646"/>
                <a:gd name="T26" fmla="*/ 795 w 798"/>
                <a:gd name="T27" fmla="*/ 366 h 646"/>
                <a:gd name="T28" fmla="*/ 783 w 798"/>
                <a:gd name="T29" fmla="*/ 409 h 646"/>
                <a:gd name="T30" fmla="*/ 767 w 798"/>
                <a:gd name="T31" fmla="*/ 448 h 646"/>
                <a:gd name="T32" fmla="*/ 743 w 798"/>
                <a:gd name="T33" fmla="*/ 485 h 646"/>
                <a:gd name="T34" fmla="*/ 715 w 798"/>
                <a:gd name="T35" fmla="*/ 520 h 646"/>
                <a:gd name="T36" fmla="*/ 681 w 798"/>
                <a:gd name="T37" fmla="*/ 551 h 646"/>
                <a:gd name="T38" fmla="*/ 642 w 798"/>
                <a:gd name="T39" fmla="*/ 578 h 646"/>
                <a:gd name="T40" fmla="*/ 600 w 798"/>
                <a:gd name="T41" fmla="*/ 601 h 646"/>
                <a:gd name="T42" fmla="*/ 554 w 798"/>
                <a:gd name="T43" fmla="*/ 621 h 646"/>
                <a:gd name="T44" fmla="*/ 505 w 798"/>
                <a:gd name="T45" fmla="*/ 634 h 646"/>
                <a:gd name="T46" fmla="*/ 453 w 798"/>
                <a:gd name="T47" fmla="*/ 643 h 646"/>
                <a:gd name="T48" fmla="*/ 399 w 798"/>
                <a:gd name="T49" fmla="*/ 646 h 646"/>
                <a:gd name="T50" fmla="*/ 344 w 798"/>
                <a:gd name="T51" fmla="*/ 643 h 646"/>
                <a:gd name="T52" fmla="*/ 293 w 798"/>
                <a:gd name="T53" fmla="*/ 634 h 646"/>
                <a:gd name="T54" fmla="*/ 243 w 798"/>
                <a:gd name="T55" fmla="*/ 621 h 646"/>
                <a:gd name="T56" fmla="*/ 197 w 798"/>
                <a:gd name="T57" fmla="*/ 601 h 646"/>
                <a:gd name="T58" fmla="*/ 155 w 798"/>
                <a:gd name="T59" fmla="*/ 578 h 646"/>
                <a:gd name="T60" fmla="*/ 117 w 798"/>
                <a:gd name="T61" fmla="*/ 551 h 646"/>
                <a:gd name="T62" fmla="*/ 82 w 798"/>
                <a:gd name="T63" fmla="*/ 520 h 646"/>
                <a:gd name="T64" fmla="*/ 54 w 798"/>
                <a:gd name="T65" fmla="*/ 485 h 646"/>
                <a:gd name="T66" fmla="*/ 31 w 798"/>
                <a:gd name="T67" fmla="*/ 448 h 646"/>
                <a:gd name="T68" fmla="*/ 14 w 798"/>
                <a:gd name="T69" fmla="*/ 409 h 646"/>
                <a:gd name="T70" fmla="*/ 4 w 798"/>
                <a:gd name="T71" fmla="*/ 366 h 646"/>
                <a:gd name="T72" fmla="*/ 0 w 798"/>
                <a:gd name="T73" fmla="*/ 323 h 646"/>
                <a:gd name="T74" fmla="*/ 3 w 798"/>
                <a:gd name="T75" fmla="*/ 281 h 646"/>
                <a:gd name="T76" fmla="*/ 12 w 798"/>
                <a:gd name="T77" fmla="*/ 241 h 646"/>
                <a:gd name="T78" fmla="*/ 29 w 798"/>
                <a:gd name="T79" fmla="*/ 204 h 646"/>
                <a:gd name="T80" fmla="*/ 49 w 798"/>
                <a:gd name="T81" fmla="*/ 167 h 646"/>
                <a:gd name="T82" fmla="*/ 75 w 798"/>
                <a:gd name="T83" fmla="*/ 134 h 646"/>
                <a:gd name="T84" fmla="*/ 109 w 798"/>
                <a:gd name="T85" fmla="*/ 102 h 646"/>
                <a:gd name="T86" fmla="*/ 148 w 798"/>
                <a:gd name="T87" fmla="*/ 72 h 646"/>
                <a:gd name="T88" fmla="*/ 191 w 798"/>
                <a:gd name="T89" fmla="*/ 47 h 646"/>
                <a:gd name="T90" fmla="*/ 238 w 798"/>
                <a:gd name="T91" fmla="*/ 27 h 646"/>
                <a:gd name="T92" fmla="*/ 289 w 798"/>
                <a:gd name="T93" fmla="*/ 12 h 646"/>
                <a:gd name="T94" fmla="*/ 343 w 798"/>
                <a:gd name="T95" fmla="*/ 3 h 646"/>
                <a:gd name="T96" fmla="*/ 399 w 798"/>
                <a:gd name="T97" fmla="*/ 0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98" h="646">
                  <a:moveTo>
                    <a:pt x="399" y="0"/>
                  </a:moveTo>
                  <a:lnTo>
                    <a:pt x="455" y="3"/>
                  </a:lnTo>
                  <a:lnTo>
                    <a:pt x="509" y="12"/>
                  </a:lnTo>
                  <a:lnTo>
                    <a:pt x="559" y="27"/>
                  </a:lnTo>
                  <a:lnTo>
                    <a:pt x="606" y="47"/>
                  </a:lnTo>
                  <a:lnTo>
                    <a:pt x="650" y="72"/>
                  </a:lnTo>
                  <a:lnTo>
                    <a:pt x="689" y="102"/>
                  </a:lnTo>
                  <a:lnTo>
                    <a:pt x="722" y="134"/>
                  </a:lnTo>
                  <a:lnTo>
                    <a:pt x="748" y="167"/>
                  </a:lnTo>
                  <a:lnTo>
                    <a:pt x="770" y="204"/>
                  </a:lnTo>
                  <a:lnTo>
                    <a:pt x="785" y="241"/>
                  </a:lnTo>
                  <a:lnTo>
                    <a:pt x="795" y="281"/>
                  </a:lnTo>
                  <a:lnTo>
                    <a:pt x="798" y="323"/>
                  </a:lnTo>
                  <a:lnTo>
                    <a:pt x="795" y="366"/>
                  </a:lnTo>
                  <a:lnTo>
                    <a:pt x="783" y="409"/>
                  </a:lnTo>
                  <a:lnTo>
                    <a:pt x="767" y="448"/>
                  </a:lnTo>
                  <a:lnTo>
                    <a:pt x="743" y="485"/>
                  </a:lnTo>
                  <a:lnTo>
                    <a:pt x="715" y="520"/>
                  </a:lnTo>
                  <a:lnTo>
                    <a:pt x="681" y="551"/>
                  </a:lnTo>
                  <a:lnTo>
                    <a:pt x="642" y="578"/>
                  </a:lnTo>
                  <a:lnTo>
                    <a:pt x="600" y="601"/>
                  </a:lnTo>
                  <a:lnTo>
                    <a:pt x="554" y="621"/>
                  </a:lnTo>
                  <a:lnTo>
                    <a:pt x="505" y="634"/>
                  </a:lnTo>
                  <a:lnTo>
                    <a:pt x="453" y="643"/>
                  </a:lnTo>
                  <a:lnTo>
                    <a:pt x="399" y="646"/>
                  </a:lnTo>
                  <a:lnTo>
                    <a:pt x="344" y="643"/>
                  </a:lnTo>
                  <a:lnTo>
                    <a:pt x="293" y="634"/>
                  </a:lnTo>
                  <a:lnTo>
                    <a:pt x="243" y="621"/>
                  </a:lnTo>
                  <a:lnTo>
                    <a:pt x="197" y="601"/>
                  </a:lnTo>
                  <a:lnTo>
                    <a:pt x="155" y="578"/>
                  </a:lnTo>
                  <a:lnTo>
                    <a:pt x="117" y="551"/>
                  </a:lnTo>
                  <a:lnTo>
                    <a:pt x="82" y="520"/>
                  </a:lnTo>
                  <a:lnTo>
                    <a:pt x="54" y="485"/>
                  </a:lnTo>
                  <a:lnTo>
                    <a:pt x="31" y="448"/>
                  </a:lnTo>
                  <a:lnTo>
                    <a:pt x="14" y="409"/>
                  </a:lnTo>
                  <a:lnTo>
                    <a:pt x="4" y="366"/>
                  </a:lnTo>
                  <a:lnTo>
                    <a:pt x="0" y="323"/>
                  </a:lnTo>
                  <a:lnTo>
                    <a:pt x="3" y="281"/>
                  </a:lnTo>
                  <a:lnTo>
                    <a:pt x="12" y="241"/>
                  </a:lnTo>
                  <a:lnTo>
                    <a:pt x="29" y="204"/>
                  </a:lnTo>
                  <a:lnTo>
                    <a:pt x="49" y="167"/>
                  </a:lnTo>
                  <a:lnTo>
                    <a:pt x="75" y="134"/>
                  </a:lnTo>
                  <a:lnTo>
                    <a:pt x="109" y="102"/>
                  </a:lnTo>
                  <a:lnTo>
                    <a:pt x="148" y="72"/>
                  </a:lnTo>
                  <a:lnTo>
                    <a:pt x="191" y="47"/>
                  </a:lnTo>
                  <a:lnTo>
                    <a:pt x="238" y="27"/>
                  </a:lnTo>
                  <a:lnTo>
                    <a:pt x="289" y="12"/>
                  </a:lnTo>
                  <a:lnTo>
                    <a:pt x="343" y="3"/>
                  </a:lnTo>
                  <a:lnTo>
                    <a:pt x="39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Freeform 676">
              <a:extLst>
                <a:ext uri="{FF2B5EF4-FFF2-40B4-BE49-F238E27FC236}">
                  <a16:creationId xmlns:a16="http://schemas.microsoft.com/office/drawing/2014/main" id="{54866FD4-BB39-4C6A-9DB9-192FD1330CEB}"/>
                </a:ext>
              </a:extLst>
            </p:cNvPr>
            <p:cNvSpPr>
              <a:spLocks/>
            </p:cNvSpPr>
            <p:nvPr/>
          </p:nvSpPr>
          <p:spPr bwMode="auto">
            <a:xfrm>
              <a:off x="6763" y="2555"/>
              <a:ext cx="77" cy="78"/>
            </a:xfrm>
            <a:custGeom>
              <a:avLst/>
              <a:gdLst>
                <a:gd name="T0" fmla="*/ 334 w 385"/>
                <a:gd name="T1" fmla="*/ 0 h 312"/>
                <a:gd name="T2" fmla="*/ 385 w 385"/>
                <a:gd name="T3" fmla="*/ 0 h 312"/>
                <a:gd name="T4" fmla="*/ 385 w 385"/>
                <a:gd name="T5" fmla="*/ 311 h 312"/>
                <a:gd name="T6" fmla="*/ 1 w 385"/>
                <a:gd name="T7" fmla="*/ 312 h 312"/>
                <a:gd name="T8" fmla="*/ 0 w 385"/>
                <a:gd name="T9" fmla="*/ 1 h 312"/>
                <a:gd name="T10" fmla="*/ 334 w 385"/>
                <a:gd name="T11" fmla="*/ 0 h 312"/>
              </a:gdLst>
              <a:ahLst/>
              <a:cxnLst>
                <a:cxn ang="0">
                  <a:pos x="T0" y="T1"/>
                </a:cxn>
                <a:cxn ang="0">
                  <a:pos x="T2" y="T3"/>
                </a:cxn>
                <a:cxn ang="0">
                  <a:pos x="T4" y="T5"/>
                </a:cxn>
                <a:cxn ang="0">
                  <a:pos x="T6" y="T7"/>
                </a:cxn>
                <a:cxn ang="0">
                  <a:pos x="T8" y="T9"/>
                </a:cxn>
                <a:cxn ang="0">
                  <a:pos x="T10" y="T11"/>
                </a:cxn>
              </a:cxnLst>
              <a:rect l="0" t="0" r="r" b="b"/>
              <a:pathLst>
                <a:path w="385" h="312">
                  <a:moveTo>
                    <a:pt x="334" y="0"/>
                  </a:moveTo>
                  <a:lnTo>
                    <a:pt x="385" y="0"/>
                  </a:lnTo>
                  <a:lnTo>
                    <a:pt x="385" y="311"/>
                  </a:lnTo>
                  <a:lnTo>
                    <a:pt x="1" y="312"/>
                  </a:lnTo>
                  <a:lnTo>
                    <a:pt x="0" y="1"/>
                  </a:lnTo>
                  <a:lnTo>
                    <a:pt x="3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 name="Freeform 677">
              <a:extLst>
                <a:ext uri="{FF2B5EF4-FFF2-40B4-BE49-F238E27FC236}">
                  <a16:creationId xmlns:a16="http://schemas.microsoft.com/office/drawing/2014/main" id="{39844553-7B30-4145-836D-CA957E2D685F}"/>
                </a:ext>
              </a:extLst>
            </p:cNvPr>
            <p:cNvSpPr>
              <a:spLocks noEditPoints="1"/>
            </p:cNvSpPr>
            <p:nvPr/>
          </p:nvSpPr>
          <p:spPr bwMode="auto">
            <a:xfrm>
              <a:off x="6267" y="2329"/>
              <a:ext cx="797" cy="807"/>
            </a:xfrm>
            <a:custGeom>
              <a:avLst/>
              <a:gdLst>
                <a:gd name="T0" fmla="*/ 1191 w 3987"/>
                <a:gd name="T1" fmla="*/ 708 h 3229"/>
                <a:gd name="T2" fmla="*/ 1047 w 3987"/>
                <a:gd name="T3" fmla="*/ 761 h 3229"/>
                <a:gd name="T4" fmla="*/ 939 w 3987"/>
                <a:gd name="T5" fmla="*/ 849 h 3229"/>
                <a:gd name="T6" fmla="*/ 873 w 3987"/>
                <a:gd name="T7" fmla="*/ 964 h 3229"/>
                <a:gd name="T8" fmla="*/ 860 w 3987"/>
                <a:gd name="T9" fmla="*/ 2178 h 3229"/>
                <a:gd name="T10" fmla="*/ 889 w 3987"/>
                <a:gd name="T11" fmla="*/ 2306 h 3229"/>
                <a:gd name="T12" fmla="*/ 970 w 3987"/>
                <a:gd name="T13" fmla="*/ 2413 h 3229"/>
                <a:gd name="T14" fmla="*/ 1092 w 3987"/>
                <a:gd name="T15" fmla="*/ 2491 h 3229"/>
                <a:gd name="T16" fmla="*/ 1243 w 3987"/>
                <a:gd name="T17" fmla="*/ 2530 h 3229"/>
                <a:gd name="T18" fmla="*/ 2744 w 3987"/>
                <a:gd name="T19" fmla="*/ 2530 h 3229"/>
                <a:gd name="T20" fmla="*/ 2896 w 3987"/>
                <a:gd name="T21" fmla="*/ 2491 h 3229"/>
                <a:gd name="T22" fmla="*/ 3017 w 3987"/>
                <a:gd name="T23" fmla="*/ 2413 h 3229"/>
                <a:gd name="T24" fmla="*/ 3098 w 3987"/>
                <a:gd name="T25" fmla="*/ 2306 h 3229"/>
                <a:gd name="T26" fmla="*/ 3128 w 3987"/>
                <a:gd name="T27" fmla="*/ 2178 h 3229"/>
                <a:gd name="T28" fmla="*/ 3114 w 3987"/>
                <a:gd name="T29" fmla="*/ 964 h 3229"/>
                <a:gd name="T30" fmla="*/ 3049 w 3987"/>
                <a:gd name="T31" fmla="*/ 849 h 3229"/>
                <a:gd name="T32" fmla="*/ 2940 w 3987"/>
                <a:gd name="T33" fmla="*/ 761 h 3229"/>
                <a:gd name="T34" fmla="*/ 2797 w 3987"/>
                <a:gd name="T35" fmla="*/ 708 h 3229"/>
                <a:gd name="T36" fmla="*/ 1298 w 3987"/>
                <a:gd name="T37" fmla="*/ 697 h 3229"/>
                <a:gd name="T38" fmla="*/ 2244 w 3987"/>
                <a:gd name="T39" fmla="*/ 13 h 3229"/>
                <a:gd name="T40" fmla="*/ 2600 w 3987"/>
                <a:gd name="T41" fmla="*/ 77 h 3229"/>
                <a:gd name="T42" fmla="*/ 2931 w 3987"/>
                <a:gd name="T43" fmla="*/ 190 h 3229"/>
                <a:gd name="T44" fmla="*/ 3226 w 3987"/>
                <a:gd name="T45" fmla="*/ 348 h 3229"/>
                <a:gd name="T46" fmla="*/ 3483 w 3987"/>
                <a:gd name="T47" fmla="*/ 543 h 3229"/>
                <a:gd name="T48" fmla="*/ 3695 w 3987"/>
                <a:gd name="T49" fmla="*/ 774 h 3229"/>
                <a:gd name="T50" fmla="*/ 3854 w 3987"/>
                <a:gd name="T51" fmla="*/ 1032 h 3229"/>
                <a:gd name="T52" fmla="*/ 3954 w 3987"/>
                <a:gd name="T53" fmla="*/ 1314 h 3229"/>
                <a:gd name="T54" fmla="*/ 3987 w 3987"/>
                <a:gd name="T55" fmla="*/ 1615 h 3229"/>
                <a:gd name="T56" fmla="*/ 3954 w 3987"/>
                <a:gd name="T57" fmla="*/ 1916 h 3229"/>
                <a:gd name="T58" fmla="*/ 3854 w 3987"/>
                <a:gd name="T59" fmla="*/ 2197 h 3229"/>
                <a:gd name="T60" fmla="*/ 3695 w 3987"/>
                <a:gd name="T61" fmla="*/ 2456 h 3229"/>
                <a:gd name="T62" fmla="*/ 3483 w 3987"/>
                <a:gd name="T63" fmla="*/ 2686 h 3229"/>
                <a:gd name="T64" fmla="*/ 3226 w 3987"/>
                <a:gd name="T65" fmla="*/ 2882 h 3229"/>
                <a:gd name="T66" fmla="*/ 2931 w 3987"/>
                <a:gd name="T67" fmla="*/ 3039 h 3229"/>
                <a:gd name="T68" fmla="*/ 2600 w 3987"/>
                <a:gd name="T69" fmla="*/ 3152 h 3229"/>
                <a:gd name="T70" fmla="*/ 2244 w 3987"/>
                <a:gd name="T71" fmla="*/ 3216 h 3229"/>
                <a:gd name="T72" fmla="*/ 1868 w 3987"/>
                <a:gd name="T73" fmla="*/ 3225 h 3229"/>
                <a:gd name="T74" fmla="*/ 1504 w 3987"/>
                <a:gd name="T75" fmla="*/ 3180 h 3229"/>
                <a:gd name="T76" fmla="*/ 1163 w 3987"/>
                <a:gd name="T77" fmla="*/ 3082 h 3229"/>
                <a:gd name="T78" fmla="*/ 855 w 3987"/>
                <a:gd name="T79" fmla="*/ 2939 h 3229"/>
                <a:gd name="T80" fmla="*/ 585 w 3987"/>
                <a:gd name="T81" fmla="*/ 2756 h 3229"/>
                <a:gd name="T82" fmla="*/ 358 w 3987"/>
                <a:gd name="T83" fmla="*/ 2537 h 3229"/>
                <a:gd name="T84" fmla="*/ 181 w 3987"/>
                <a:gd name="T85" fmla="*/ 2286 h 3229"/>
                <a:gd name="T86" fmla="*/ 61 w 3987"/>
                <a:gd name="T87" fmla="*/ 2012 h 3229"/>
                <a:gd name="T88" fmla="*/ 3 w 3987"/>
                <a:gd name="T89" fmla="*/ 1717 h 3229"/>
                <a:gd name="T90" fmla="*/ 16 w 3987"/>
                <a:gd name="T91" fmla="*/ 1413 h 3229"/>
                <a:gd name="T92" fmla="*/ 95 w 3987"/>
                <a:gd name="T93" fmla="*/ 1124 h 3229"/>
                <a:gd name="T94" fmla="*/ 234 w 3987"/>
                <a:gd name="T95" fmla="*/ 856 h 3229"/>
                <a:gd name="T96" fmla="*/ 428 w 3987"/>
                <a:gd name="T97" fmla="*/ 616 h 3229"/>
                <a:gd name="T98" fmla="*/ 671 w 3987"/>
                <a:gd name="T99" fmla="*/ 408 h 3229"/>
                <a:gd name="T100" fmla="*/ 954 w 3987"/>
                <a:gd name="T101" fmla="*/ 237 h 3229"/>
                <a:gd name="T102" fmla="*/ 1274 w 3987"/>
                <a:gd name="T103" fmla="*/ 109 h 3229"/>
                <a:gd name="T104" fmla="*/ 1622 w 3987"/>
                <a:gd name="T105" fmla="*/ 28 h 3229"/>
                <a:gd name="T106" fmla="*/ 1994 w 3987"/>
                <a:gd name="T107" fmla="*/ 0 h 3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987" h="3229">
                  <a:moveTo>
                    <a:pt x="1298" y="697"/>
                  </a:moveTo>
                  <a:lnTo>
                    <a:pt x="1243" y="700"/>
                  </a:lnTo>
                  <a:lnTo>
                    <a:pt x="1191" y="708"/>
                  </a:lnTo>
                  <a:lnTo>
                    <a:pt x="1140" y="721"/>
                  </a:lnTo>
                  <a:lnTo>
                    <a:pt x="1092" y="738"/>
                  </a:lnTo>
                  <a:lnTo>
                    <a:pt x="1047" y="761"/>
                  </a:lnTo>
                  <a:lnTo>
                    <a:pt x="1008" y="787"/>
                  </a:lnTo>
                  <a:lnTo>
                    <a:pt x="970" y="816"/>
                  </a:lnTo>
                  <a:lnTo>
                    <a:pt x="939" y="849"/>
                  </a:lnTo>
                  <a:lnTo>
                    <a:pt x="912" y="885"/>
                  </a:lnTo>
                  <a:lnTo>
                    <a:pt x="889" y="923"/>
                  </a:lnTo>
                  <a:lnTo>
                    <a:pt x="873" y="964"/>
                  </a:lnTo>
                  <a:lnTo>
                    <a:pt x="863" y="1007"/>
                  </a:lnTo>
                  <a:lnTo>
                    <a:pt x="860" y="1051"/>
                  </a:lnTo>
                  <a:lnTo>
                    <a:pt x="860" y="2178"/>
                  </a:lnTo>
                  <a:lnTo>
                    <a:pt x="863" y="2223"/>
                  </a:lnTo>
                  <a:lnTo>
                    <a:pt x="873" y="2265"/>
                  </a:lnTo>
                  <a:lnTo>
                    <a:pt x="889" y="2306"/>
                  </a:lnTo>
                  <a:lnTo>
                    <a:pt x="912" y="2345"/>
                  </a:lnTo>
                  <a:lnTo>
                    <a:pt x="939" y="2380"/>
                  </a:lnTo>
                  <a:lnTo>
                    <a:pt x="970" y="2413"/>
                  </a:lnTo>
                  <a:lnTo>
                    <a:pt x="1008" y="2443"/>
                  </a:lnTo>
                  <a:lnTo>
                    <a:pt x="1047" y="2469"/>
                  </a:lnTo>
                  <a:lnTo>
                    <a:pt x="1092" y="2491"/>
                  </a:lnTo>
                  <a:lnTo>
                    <a:pt x="1140" y="2508"/>
                  </a:lnTo>
                  <a:lnTo>
                    <a:pt x="1191" y="2521"/>
                  </a:lnTo>
                  <a:lnTo>
                    <a:pt x="1243" y="2530"/>
                  </a:lnTo>
                  <a:lnTo>
                    <a:pt x="1298" y="2533"/>
                  </a:lnTo>
                  <a:lnTo>
                    <a:pt x="2689" y="2533"/>
                  </a:lnTo>
                  <a:lnTo>
                    <a:pt x="2744" y="2530"/>
                  </a:lnTo>
                  <a:lnTo>
                    <a:pt x="2797" y="2521"/>
                  </a:lnTo>
                  <a:lnTo>
                    <a:pt x="2847" y="2508"/>
                  </a:lnTo>
                  <a:lnTo>
                    <a:pt x="2896" y="2491"/>
                  </a:lnTo>
                  <a:lnTo>
                    <a:pt x="2940" y="2469"/>
                  </a:lnTo>
                  <a:lnTo>
                    <a:pt x="2981" y="2443"/>
                  </a:lnTo>
                  <a:lnTo>
                    <a:pt x="3017" y="2413"/>
                  </a:lnTo>
                  <a:lnTo>
                    <a:pt x="3049" y="2380"/>
                  </a:lnTo>
                  <a:lnTo>
                    <a:pt x="3077" y="2345"/>
                  </a:lnTo>
                  <a:lnTo>
                    <a:pt x="3098" y="2306"/>
                  </a:lnTo>
                  <a:lnTo>
                    <a:pt x="3114" y="2265"/>
                  </a:lnTo>
                  <a:lnTo>
                    <a:pt x="3124" y="2223"/>
                  </a:lnTo>
                  <a:lnTo>
                    <a:pt x="3128" y="2178"/>
                  </a:lnTo>
                  <a:lnTo>
                    <a:pt x="3128" y="1051"/>
                  </a:lnTo>
                  <a:lnTo>
                    <a:pt x="3124" y="1007"/>
                  </a:lnTo>
                  <a:lnTo>
                    <a:pt x="3114" y="964"/>
                  </a:lnTo>
                  <a:lnTo>
                    <a:pt x="3098" y="923"/>
                  </a:lnTo>
                  <a:lnTo>
                    <a:pt x="3077" y="885"/>
                  </a:lnTo>
                  <a:lnTo>
                    <a:pt x="3049" y="849"/>
                  </a:lnTo>
                  <a:lnTo>
                    <a:pt x="3017" y="816"/>
                  </a:lnTo>
                  <a:lnTo>
                    <a:pt x="2981" y="787"/>
                  </a:lnTo>
                  <a:lnTo>
                    <a:pt x="2940" y="761"/>
                  </a:lnTo>
                  <a:lnTo>
                    <a:pt x="2896" y="738"/>
                  </a:lnTo>
                  <a:lnTo>
                    <a:pt x="2847" y="721"/>
                  </a:lnTo>
                  <a:lnTo>
                    <a:pt x="2797" y="708"/>
                  </a:lnTo>
                  <a:lnTo>
                    <a:pt x="2744" y="700"/>
                  </a:lnTo>
                  <a:lnTo>
                    <a:pt x="2689" y="697"/>
                  </a:lnTo>
                  <a:lnTo>
                    <a:pt x="1298" y="697"/>
                  </a:lnTo>
                  <a:close/>
                  <a:moveTo>
                    <a:pt x="1994" y="0"/>
                  </a:moveTo>
                  <a:lnTo>
                    <a:pt x="2120" y="4"/>
                  </a:lnTo>
                  <a:lnTo>
                    <a:pt x="2244" y="13"/>
                  </a:lnTo>
                  <a:lnTo>
                    <a:pt x="2365" y="28"/>
                  </a:lnTo>
                  <a:lnTo>
                    <a:pt x="2484" y="50"/>
                  </a:lnTo>
                  <a:lnTo>
                    <a:pt x="2600" y="77"/>
                  </a:lnTo>
                  <a:lnTo>
                    <a:pt x="2714" y="109"/>
                  </a:lnTo>
                  <a:lnTo>
                    <a:pt x="2824" y="148"/>
                  </a:lnTo>
                  <a:lnTo>
                    <a:pt x="2931" y="190"/>
                  </a:lnTo>
                  <a:lnTo>
                    <a:pt x="3033" y="237"/>
                  </a:lnTo>
                  <a:lnTo>
                    <a:pt x="3132" y="290"/>
                  </a:lnTo>
                  <a:lnTo>
                    <a:pt x="3226" y="348"/>
                  </a:lnTo>
                  <a:lnTo>
                    <a:pt x="3318" y="408"/>
                  </a:lnTo>
                  <a:lnTo>
                    <a:pt x="3404" y="474"/>
                  </a:lnTo>
                  <a:lnTo>
                    <a:pt x="3483" y="543"/>
                  </a:lnTo>
                  <a:lnTo>
                    <a:pt x="3559" y="616"/>
                  </a:lnTo>
                  <a:lnTo>
                    <a:pt x="3631" y="693"/>
                  </a:lnTo>
                  <a:lnTo>
                    <a:pt x="3695" y="774"/>
                  </a:lnTo>
                  <a:lnTo>
                    <a:pt x="3754" y="856"/>
                  </a:lnTo>
                  <a:lnTo>
                    <a:pt x="3806" y="943"/>
                  </a:lnTo>
                  <a:lnTo>
                    <a:pt x="3854" y="1032"/>
                  </a:lnTo>
                  <a:lnTo>
                    <a:pt x="3894" y="1124"/>
                  </a:lnTo>
                  <a:lnTo>
                    <a:pt x="3927" y="1218"/>
                  </a:lnTo>
                  <a:lnTo>
                    <a:pt x="3954" y="1314"/>
                  </a:lnTo>
                  <a:lnTo>
                    <a:pt x="3972" y="1413"/>
                  </a:lnTo>
                  <a:lnTo>
                    <a:pt x="3984" y="1513"/>
                  </a:lnTo>
                  <a:lnTo>
                    <a:pt x="3987" y="1615"/>
                  </a:lnTo>
                  <a:lnTo>
                    <a:pt x="3984" y="1717"/>
                  </a:lnTo>
                  <a:lnTo>
                    <a:pt x="3972" y="1817"/>
                  </a:lnTo>
                  <a:lnTo>
                    <a:pt x="3954" y="1916"/>
                  </a:lnTo>
                  <a:lnTo>
                    <a:pt x="3927" y="2012"/>
                  </a:lnTo>
                  <a:lnTo>
                    <a:pt x="3894" y="2105"/>
                  </a:lnTo>
                  <a:lnTo>
                    <a:pt x="3854" y="2197"/>
                  </a:lnTo>
                  <a:lnTo>
                    <a:pt x="3806" y="2286"/>
                  </a:lnTo>
                  <a:lnTo>
                    <a:pt x="3754" y="2373"/>
                  </a:lnTo>
                  <a:lnTo>
                    <a:pt x="3695" y="2456"/>
                  </a:lnTo>
                  <a:lnTo>
                    <a:pt x="3631" y="2537"/>
                  </a:lnTo>
                  <a:lnTo>
                    <a:pt x="3559" y="2613"/>
                  </a:lnTo>
                  <a:lnTo>
                    <a:pt x="3483" y="2686"/>
                  </a:lnTo>
                  <a:lnTo>
                    <a:pt x="3404" y="2756"/>
                  </a:lnTo>
                  <a:lnTo>
                    <a:pt x="3318" y="2821"/>
                  </a:lnTo>
                  <a:lnTo>
                    <a:pt x="3226" y="2882"/>
                  </a:lnTo>
                  <a:lnTo>
                    <a:pt x="3132" y="2939"/>
                  </a:lnTo>
                  <a:lnTo>
                    <a:pt x="3033" y="2992"/>
                  </a:lnTo>
                  <a:lnTo>
                    <a:pt x="2931" y="3039"/>
                  </a:lnTo>
                  <a:lnTo>
                    <a:pt x="2824" y="3082"/>
                  </a:lnTo>
                  <a:lnTo>
                    <a:pt x="2714" y="3120"/>
                  </a:lnTo>
                  <a:lnTo>
                    <a:pt x="2600" y="3152"/>
                  </a:lnTo>
                  <a:lnTo>
                    <a:pt x="2484" y="3180"/>
                  </a:lnTo>
                  <a:lnTo>
                    <a:pt x="2365" y="3201"/>
                  </a:lnTo>
                  <a:lnTo>
                    <a:pt x="2244" y="3216"/>
                  </a:lnTo>
                  <a:lnTo>
                    <a:pt x="2120" y="3225"/>
                  </a:lnTo>
                  <a:lnTo>
                    <a:pt x="1994" y="3229"/>
                  </a:lnTo>
                  <a:lnTo>
                    <a:pt x="1868" y="3225"/>
                  </a:lnTo>
                  <a:lnTo>
                    <a:pt x="1743" y="3216"/>
                  </a:lnTo>
                  <a:lnTo>
                    <a:pt x="1622" y="3201"/>
                  </a:lnTo>
                  <a:lnTo>
                    <a:pt x="1504" y="3180"/>
                  </a:lnTo>
                  <a:lnTo>
                    <a:pt x="1387" y="3152"/>
                  </a:lnTo>
                  <a:lnTo>
                    <a:pt x="1274" y="3120"/>
                  </a:lnTo>
                  <a:lnTo>
                    <a:pt x="1163" y="3082"/>
                  </a:lnTo>
                  <a:lnTo>
                    <a:pt x="1057" y="3039"/>
                  </a:lnTo>
                  <a:lnTo>
                    <a:pt x="954" y="2992"/>
                  </a:lnTo>
                  <a:lnTo>
                    <a:pt x="855" y="2939"/>
                  </a:lnTo>
                  <a:lnTo>
                    <a:pt x="761" y="2882"/>
                  </a:lnTo>
                  <a:lnTo>
                    <a:pt x="671" y="2821"/>
                  </a:lnTo>
                  <a:lnTo>
                    <a:pt x="585" y="2756"/>
                  </a:lnTo>
                  <a:lnTo>
                    <a:pt x="504" y="2686"/>
                  </a:lnTo>
                  <a:lnTo>
                    <a:pt x="428" y="2613"/>
                  </a:lnTo>
                  <a:lnTo>
                    <a:pt x="358" y="2537"/>
                  </a:lnTo>
                  <a:lnTo>
                    <a:pt x="293" y="2456"/>
                  </a:lnTo>
                  <a:lnTo>
                    <a:pt x="234" y="2373"/>
                  </a:lnTo>
                  <a:lnTo>
                    <a:pt x="181" y="2286"/>
                  </a:lnTo>
                  <a:lnTo>
                    <a:pt x="134" y="2197"/>
                  </a:lnTo>
                  <a:lnTo>
                    <a:pt x="95" y="2105"/>
                  </a:lnTo>
                  <a:lnTo>
                    <a:pt x="61" y="2012"/>
                  </a:lnTo>
                  <a:lnTo>
                    <a:pt x="35" y="1916"/>
                  </a:lnTo>
                  <a:lnTo>
                    <a:pt x="16" y="1817"/>
                  </a:lnTo>
                  <a:lnTo>
                    <a:pt x="3" y="1717"/>
                  </a:lnTo>
                  <a:lnTo>
                    <a:pt x="0" y="1615"/>
                  </a:lnTo>
                  <a:lnTo>
                    <a:pt x="3" y="1513"/>
                  </a:lnTo>
                  <a:lnTo>
                    <a:pt x="16" y="1413"/>
                  </a:lnTo>
                  <a:lnTo>
                    <a:pt x="35" y="1314"/>
                  </a:lnTo>
                  <a:lnTo>
                    <a:pt x="61" y="1218"/>
                  </a:lnTo>
                  <a:lnTo>
                    <a:pt x="95" y="1124"/>
                  </a:lnTo>
                  <a:lnTo>
                    <a:pt x="134" y="1032"/>
                  </a:lnTo>
                  <a:lnTo>
                    <a:pt x="181" y="943"/>
                  </a:lnTo>
                  <a:lnTo>
                    <a:pt x="234" y="856"/>
                  </a:lnTo>
                  <a:lnTo>
                    <a:pt x="293" y="774"/>
                  </a:lnTo>
                  <a:lnTo>
                    <a:pt x="358" y="693"/>
                  </a:lnTo>
                  <a:lnTo>
                    <a:pt x="428" y="616"/>
                  </a:lnTo>
                  <a:lnTo>
                    <a:pt x="504" y="543"/>
                  </a:lnTo>
                  <a:lnTo>
                    <a:pt x="585" y="474"/>
                  </a:lnTo>
                  <a:lnTo>
                    <a:pt x="671" y="408"/>
                  </a:lnTo>
                  <a:lnTo>
                    <a:pt x="761" y="348"/>
                  </a:lnTo>
                  <a:lnTo>
                    <a:pt x="855" y="290"/>
                  </a:lnTo>
                  <a:lnTo>
                    <a:pt x="954" y="237"/>
                  </a:lnTo>
                  <a:lnTo>
                    <a:pt x="1057" y="190"/>
                  </a:lnTo>
                  <a:lnTo>
                    <a:pt x="1163" y="148"/>
                  </a:lnTo>
                  <a:lnTo>
                    <a:pt x="1274" y="109"/>
                  </a:lnTo>
                  <a:lnTo>
                    <a:pt x="1387" y="77"/>
                  </a:lnTo>
                  <a:lnTo>
                    <a:pt x="1504" y="50"/>
                  </a:lnTo>
                  <a:lnTo>
                    <a:pt x="1622" y="28"/>
                  </a:lnTo>
                  <a:lnTo>
                    <a:pt x="1743" y="13"/>
                  </a:lnTo>
                  <a:lnTo>
                    <a:pt x="1868" y="4"/>
                  </a:lnTo>
                  <a:lnTo>
                    <a:pt x="199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 name="Freeform 678">
              <a:extLst>
                <a:ext uri="{FF2B5EF4-FFF2-40B4-BE49-F238E27FC236}">
                  <a16:creationId xmlns:a16="http://schemas.microsoft.com/office/drawing/2014/main" id="{67E6A895-3C7C-4788-A15C-9C4085471747}"/>
                </a:ext>
              </a:extLst>
            </p:cNvPr>
            <p:cNvSpPr>
              <a:spLocks/>
            </p:cNvSpPr>
            <p:nvPr/>
          </p:nvSpPr>
          <p:spPr bwMode="auto">
            <a:xfrm>
              <a:off x="6483" y="2685"/>
              <a:ext cx="365" cy="232"/>
            </a:xfrm>
            <a:custGeom>
              <a:avLst/>
              <a:gdLst>
                <a:gd name="T0" fmla="*/ 0 w 1826"/>
                <a:gd name="T1" fmla="*/ 0 h 928"/>
                <a:gd name="T2" fmla="*/ 338 w 1826"/>
                <a:gd name="T3" fmla="*/ 0 h 928"/>
                <a:gd name="T4" fmla="*/ 319 w 1826"/>
                <a:gd name="T5" fmla="*/ 45 h 928"/>
                <a:gd name="T6" fmla="*/ 304 w 1826"/>
                <a:gd name="T7" fmla="*/ 92 h 928"/>
                <a:gd name="T8" fmla="*/ 296 w 1826"/>
                <a:gd name="T9" fmla="*/ 139 h 928"/>
                <a:gd name="T10" fmla="*/ 293 w 1826"/>
                <a:gd name="T11" fmla="*/ 189 h 928"/>
                <a:gd name="T12" fmla="*/ 297 w 1826"/>
                <a:gd name="T13" fmla="*/ 243 h 928"/>
                <a:gd name="T14" fmla="*/ 307 w 1826"/>
                <a:gd name="T15" fmla="*/ 296 h 928"/>
                <a:gd name="T16" fmla="*/ 324 w 1826"/>
                <a:gd name="T17" fmla="*/ 347 h 928"/>
                <a:gd name="T18" fmla="*/ 348 w 1826"/>
                <a:gd name="T19" fmla="*/ 396 h 928"/>
                <a:gd name="T20" fmla="*/ 378 w 1826"/>
                <a:gd name="T21" fmla="*/ 442 h 928"/>
                <a:gd name="T22" fmla="*/ 413 w 1826"/>
                <a:gd name="T23" fmla="*/ 485 h 928"/>
                <a:gd name="T24" fmla="*/ 453 w 1826"/>
                <a:gd name="T25" fmla="*/ 525 h 928"/>
                <a:gd name="T26" fmla="*/ 498 w 1826"/>
                <a:gd name="T27" fmla="*/ 561 h 928"/>
                <a:gd name="T28" fmla="*/ 546 w 1826"/>
                <a:gd name="T29" fmla="*/ 594 h 928"/>
                <a:gd name="T30" fmla="*/ 600 w 1826"/>
                <a:gd name="T31" fmla="*/ 622 h 928"/>
                <a:gd name="T32" fmla="*/ 657 w 1826"/>
                <a:gd name="T33" fmla="*/ 646 h 928"/>
                <a:gd name="T34" fmla="*/ 717 w 1826"/>
                <a:gd name="T35" fmla="*/ 665 h 928"/>
                <a:gd name="T36" fmla="*/ 780 w 1826"/>
                <a:gd name="T37" fmla="*/ 679 h 928"/>
                <a:gd name="T38" fmla="*/ 846 w 1826"/>
                <a:gd name="T39" fmla="*/ 688 h 928"/>
                <a:gd name="T40" fmla="*/ 913 w 1826"/>
                <a:gd name="T41" fmla="*/ 691 h 928"/>
                <a:gd name="T42" fmla="*/ 981 w 1826"/>
                <a:gd name="T43" fmla="*/ 688 h 928"/>
                <a:gd name="T44" fmla="*/ 1045 w 1826"/>
                <a:gd name="T45" fmla="*/ 679 h 928"/>
                <a:gd name="T46" fmla="*/ 1109 w 1826"/>
                <a:gd name="T47" fmla="*/ 665 h 928"/>
                <a:gd name="T48" fmla="*/ 1169 w 1826"/>
                <a:gd name="T49" fmla="*/ 646 h 928"/>
                <a:gd name="T50" fmla="*/ 1226 w 1826"/>
                <a:gd name="T51" fmla="*/ 622 h 928"/>
                <a:gd name="T52" fmla="*/ 1279 w 1826"/>
                <a:gd name="T53" fmla="*/ 594 h 928"/>
                <a:gd name="T54" fmla="*/ 1329 w 1826"/>
                <a:gd name="T55" fmla="*/ 561 h 928"/>
                <a:gd name="T56" fmla="*/ 1373 w 1826"/>
                <a:gd name="T57" fmla="*/ 525 h 928"/>
                <a:gd name="T58" fmla="*/ 1413 w 1826"/>
                <a:gd name="T59" fmla="*/ 485 h 928"/>
                <a:gd name="T60" fmla="*/ 1448 w 1826"/>
                <a:gd name="T61" fmla="*/ 442 h 928"/>
                <a:gd name="T62" fmla="*/ 1478 w 1826"/>
                <a:gd name="T63" fmla="*/ 396 h 928"/>
                <a:gd name="T64" fmla="*/ 1502 w 1826"/>
                <a:gd name="T65" fmla="*/ 347 h 928"/>
                <a:gd name="T66" fmla="*/ 1519 w 1826"/>
                <a:gd name="T67" fmla="*/ 296 h 928"/>
                <a:gd name="T68" fmla="*/ 1529 w 1826"/>
                <a:gd name="T69" fmla="*/ 243 h 928"/>
                <a:gd name="T70" fmla="*/ 1533 w 1826"/>
                <a:gd name="T71" fmla="*/ 189 h 928"/>
                <a:gd name="T72" fmla="*/ 1531 w 1826"/>
                <a:gd name="T73" fmla="*/ 139 h 928"/>
                <a:gd name="T74" fmla="*/ 1521 w 1826"/>
                <a:gd name="T75" fmla="*/ 92 h 928"/>
                <a:gd name="T76" fmla="*/ 1507 w 1826"/>
                <a:gd name="T77" fmla="*/ 45 h 928"/>
                <a:gd name="T78" fmla="*/ 1487 w 1826"/>
                <a:gd name="T79" fmla="*/ 0 h 928"/>
                <a:gd name="T80" fmla="*/ 1826 w 1826"/>
                <a:gd name="T81" fmla="*/ 0 h 928"/>
                <a:gd name="T82" fmla="*/ 1826 w 1826"/>
                <a:gd name="T83" fmla="*/ 752 h 928"/>
                <a:gd name="T84" fmla="*/ 1822 w 1826"/>
                <a:gd name="T85" fmla="*/ 783 h 928"/>
                <a:gd name="T86" fmla="*/ 1812 w 1826"/>
                <a:gd name="T87" fmla="*/ 814 h 928"/>
                <a:gd name="T88" fmla="*/ 1796 w 1826"/>
                <a:gd name="T89" fmla="*/ 841 h 928"/>
                <a:gd name="T90" fmla="*/ 1775 w 1826"/>
                <a:gd name="T91" fmla="*/ 865 h 928"/>
                <a:gd name="T92" fmla="*/ 1749 w 1826"/>
                <a:gd name="T93" fmla="*/ 886 h 928"/>
                <a:gd name="T94" fmla="*/ 1718 w 1826"/>
                <a:gd name="T95" fmla="*/ 904 h 928"/>
                <a:gd name="T96" fmla="*/ 1684 w 1826"/>
                <a:gd name="T97" fmla="*/ 917 h 928"/>
                <a:gd name="T98" fmla="*/ 1648 w 1826"/>
                <a:gd name="T99" fmla="*/ 925 h 928"/>
                <a:gd name="T100" fmla="*/ 1608 w 1826"/>
                <a:gd name="T101" fmla="*/ 928 h 928"/>
                <a:gd name="T102" fmla="*/ 217 w 1826"/>
                <a:gd name="T103" fmla="*/ 928 h 928"/>
                <a:gd name="T104" fmla="*/ 179 w 1826"/>
                <a:gd name="T105" fmla="*/ 925 h 928"/>
                <a:gd name="T106" fmla="*/ 141 w 1826"/>
                <a:gd name="T107" fmla="*/ 917 h 928"/>
                <a:gd name="T108" fmla="*/ 107 w 1826"/>
                <a:gd name="T109" fmla="*/ 904 h 928"/>
                <a:gd name="T110" fmla="*/ 77 w 1826"/>
                <a:gd name="T111" fmla="*/ 886 h 928"/>
                <a:gd name="T112" fmla="*/ 51 w 1826"/>
                <a:gd name="T113" fmla="*/ 865 h 928"/>
                <a:gd name="T114" fmla="*/ 30 w 1826"/>
                <a:gd name="T115" fmla="*/ 841 h 928"/>
                <a:gd name="T116" fmla="*/ 14 w 1826"/>
                <a:gd name="T117" fmla="*/ 814 h 928"/>
                <a:gd name="T118" fmla="*/ 4 w 1826"/>
                <a:gd name="T119" fmla="*/ 783 h 928"/>
                <a:gd name="T120" fmla="*/ 0 w 1826"/>
                <a:gd name="T121" fmla="*/ 752 h 928"/>
                <a:gd name="T122" fmla="*/ 0 w 1826"/>
                <a:gd name="T123" fmla="*/ 0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26" h="928">
                  <a:moveTo>
                    <a:pt x="0" y="0"/>
                  </a:moveTo>
                  <a:lnTo>
                    <a:pt x="338" y="0"/>
                  </a:lnTo>
                  <a:lnTo>
                    <a:pt x="319" y="45"/>
                  </a:lnTo>
                  <a:lnTo>
                    <a:pt x="304" y="92"/>
                  </a:lnTo>
                  <a:lnTo>
                    <a:pt x="296" y="139"/>
                  </a:lnTo>
                  <a:lnTo>
                    <a:pt x="293" y="189"/>
                  </a:lnTo>
                  <a:lnTo>
                    <a:pt x="297" y="243"/>
                  </a:lnTo>
                  <a:lnTo>
                    <a:pt x="307" y="296"/>
                  </a:lnTo>
                  <a:lnTo>
                    <a:pt x="324" y="347"/>
                  </a:lnTo>
                  <a:lnTo>
                    <a:pt x="348" y="396"/>
                  </a:lnTo>
                  <a:lnTo>
                    <a:pt x="378" y="442"/>
                  </a:lnTo>
                  <a:lnTo>
                    <a:pt x="413" y="485"/>
                  </a:lnTo>
                  <a:lnTo>
                    <a:pt x="453" y="525"/>
                  </a:lnTo>
                  <a:lnTo>
                    <a:pt x="498" y="561"/>
                  </a:lnTo>
                  <a:lnTo>
                    <a:pt x="546" y="594"/>
                  </a:lnTo>
                  <a:lnTo>
                    <a:pt x="600" y="622"/>
                  </a:lnTo>
                  <a:lnTo>
                    <a:pt x="657" y="646"/>
                  </a:lnTo>
                  <a:lnTo>
                    <a:pt x="717" y="665"/>
                  </a:lnTo>
                  <a:lnTo>
                    <a:pt x="780" y="679"/>
                  </a:lnTo>
                  <a:lnTo>
                    <a:pt x="846" y="688"/>
                  </a:lnTo>
                  <a:lnTo>
                    <a:pt x="913" y="691"/>
                  </a:lnTo>
                  <a:lnTo>
                    <a:pt x="981" y="688"/>
                  </a:lnTo>
                  <a:lnTo>
                    <a:pt x="1045" y="679"/>
                  </a:lnTo>
                  <a:lnTo>
                    <a:pt x="1109" y="665"/>
                  </a:lnTo>
                  <a:lnTo>
                    <a:pt x="1169" y="646"/>
                  </a:lnTo>
                  <a:lnTo>
                    <a:pt x="1226" y="622"/>
                  </a:lnTo>
                  <a:lnTo>
                    <a:pt x="1279" y="594"/>
                  </a:lnTo>
                  <a:lnTo>
                    <a:pt x="1329" y="561"/>
                  </a:lnTo>
                  <a:lnTo>
                    <a:pt x="1373" y="525"/>
                  </a:lnTo>
                  <a:lnTo>
                    <a:pt x="1413" y="485"/>
                  </a:lnTo>
                  <a:lnTo>
                    <a:pt x="1448" y="442"/>
                  </a:lnTo>
                  <a:lnTo>
                    <a:pt x="1478" y="396"/>
                  </a:lnTo>
                  <a:lnTo>
                    <a:pt x="1502" y="347"/>
                  </a:lnTo>
                  <a:lnTo>
                    <a:pt x="1519" y="296"/>
                  </a:lnTo>
                  <a:lnTo>
                    <a:pt x="1529" y="243"/>
                  </a:lnTo>
                  <a:lnTo>
                    <a:pt x="1533" y="189"/>
                  </a:lnTo>
                  <a:lnTo>
                    <a:pt x="1531" y="139"/>
                  </a:lnTo>
                  <a:lnTo>
                    <a:pt x="1521" y="92"/>
                  </a:lnTo>
                  <a:lnTo>
                    <a:pt x="1507" y="45"/>
                  </a:lnTo>
                  <a:lnTo>
                    <a:pt x="1487" y="0"/>
                  </a:lnTo>
                  <a:lnTo>
                    <a:pt x="1826" y="0"/>
                  </a:lnTo>
                  <a:lnTo>
                    <a:pt x="1826" y="752"/>
                  </a:lnTo>
                  <a:lnTo>
                    <a:pt x="1822" y="783"/>
                  </a:lnTo>
                  <a:lnTo>
                    <a:pt x="1812" y="814"/>
                  </a:lnTo>
                  <a:lnTo>
                    <a:pt x="1796" y="841"/>
                  </a:lnTo>
                  <a:lnTo>
                    <a:pt x="1775" y="865"/>
                  </a:lnTo>
                  <a:lnTo>
                    <a:pt x="1749" y="886"/>
                  </a:lnTo>
                  <a:lnTo>
                    <a:pt x="1718" y="904"/>
                  </a:lnTo>
                  <a:lnTo>
                    <a:pt x="1684" y="917"/>
                  </a:lnTo>
                  <a:lnTo>
                    <a:pt x="1648" y="925"/>
                  </a:lnTo>
                  <a:lnTo>
                    <a:pt x="1608" y="928"/>
                  </a:lnTo>
                  <a:lnTo>
                    <a:pt x="217" y="928"/>
                  </a:lnTo>
                  <a:lnTo>
                    <a:pt x="179" y="925"/>
                  </a:lnTo>
                  <a:lnTo>
                    <a:pt x="141" y="917"/>
                  </a:lnTo>
                  <a:lnTo>
                    <a:pt x="107" y="904"/>
                  </a:lnTo>
                  <a:lnTo>
                    <a:pt x="77" y="886"/>
                  </a:lnTo>
                  <a:lnTo>
                    <a:pt x="51" y="865"/>
                  </a:lnTo>
                  <a:lnTo>
                    <a:pt x="30" y="841"/>
                  </a:lnTo>
                  <a:lnTo>
                    <a:pt x="14" y="814"/>
                  </a:lnTo>
                  <a:lnTo>
                    <a:pt x="4" y="783"/>
                  </a:lnTo>
                  <a:lnTo>
                    <a:pt x="0" y="752"/>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7" name="Freeform 6">
            <a:extLst>
              <a:ext uri="{FF2B5EF4-FFF2-40B4-BE49-F238E27FC236}">
                <a16:creationId xmlns:a16="http://schemas.microsoft.com/office/drawing/2014/main" id="{5CDABDEB-1323-4B8B-9E4B-A404F036B1CE}"/>
              </a:ext>
            </a:extLst>
          </p:cNvPr>
          <p:cNvSpPr>
            <a:spLocks noEditPoints="1"/>
          </p:cNvSpPr>
          <p:nvPr/>
        </p:nvSpPr>
        <p:spPr bwMode="auto">
          <a:xfrm>
            <a:off x="5324020" y="2664405"/>
            <a:ext cx="370919" cy="376047"/>
          </a:xfrm>
          <a:custGeom>
            <a:avLst/>
            <a:gdLst>
              <a:gd name="T0" fmla="*/ 1686 w 3263"/>
              <a:gd name="T1" fmla="*/ 759 h 3314"/>
              <a:gd name="T2" fmla="*/ 1577 w 3263"/>
              <a:gd name="T3" fmla="*/ 794 h 3314"/>
              <a:gd name="T4" fmla="*/ 1496 w 3263"/>
              <a:gd name="T5" fmla="*/ 850 h 3314"/>
              <a:gd name="T6" fmla="*/ 1439 w 3263"/>
              <a:gd name="T7" fmla="*/ 920 h 3314"/>
              <a:gd name="T8" fmla="*/ 1403 w 3263"/>
              <a:gd name="T9" fmla="*/ 1000 h 3314"/>
              <a:gd name="T10" fmla="*/ 1384 w 3263"/>
              <a:gd name="T11" fmla="*/ 1081 h 3314"/>
              <a:gd name="T12" fmla="*/ 1379 w 3263"/>
              <a:gd name="T13" fmla="*/ 1156 h 3314"/>
              <a:gd name="T14" fmla="*/ 1192 w 3263"/>
              <a:gd name="T15" fmla="*/ 1715 h 3314"/>
              <a:gd name="T16" fmla="*/ 1772 w 3263"/>
              <a:gd name="T17" fmla="*/ 2676 h 3314"/>
              <a:gd name="T18" fmla="*/ 2072 w 3263"/>
              <a:gd name="T19" fmla="*/ 1376 h 3314"/>
              <a:gd name="T20" fmla="*/ 1774 w 3263"/>
              <a:gd name="T21" fmla="*/ 1153 h 3314"/>
              <a:gd name="T22" fmla="*/ 1795 w 3263"/>
              <a:gd name="T23" fmla="*/ 1107 h 3314"/>
              <a:gd name="T24" fmla="*/ 1831 w 3263"/>
              <a:gd name="T25" fmla="*/ 1087 h 3314"/>
              <a:gd name="T26" fmla="*/ 2066 w 3263"/>
              <a:gd name="T27" fmla="*/ 1084 h 3314"/>
              <a:gd name="T28" fmla="*/ 1632 w 3263"/>
              <a:gd name="T29" fmla="*/ 0 h 3314"/>
              <a:gd name="T30" fmla="*/ 1935 w 3263"/>
              <a:gd name="T31" fmla="*/ 29 h 3314"/>
              <a:gd name="T32" fmla="*/ 2221 w 3263"/>
              <a:gd name="T33" fmla="*/ 112 h 3314"/>
              <a:gd name="T34" fmla="*/ 2482 w 3263"/>
              <a:gd name="T35" fmla="*/ 243 h 3314"/>
              <a:gd name="T36" fmla="*/ 2715 w 3263"/>
              <a:gd name="T37" fmla="*/ 418 h 3314"/>
              <a:gd name="T38" fmla="*/ 2912 w 3263"/>
              <a:gd name="T39" fmla="*/ 632 h 3314"/>
              <a:gd name="T40" fmla="*/ 3072 w 3263"/>
              <a:gd name="T41" fmla="*/ 879 h 3314"/>
              <a:gd name="T42" fmla="*/ 3186 w 3263"/>
              <a:gd name="T43" fmla="*/ 1153 h 3314"/>
              <a:gd name="T44" fmla="*/ 3250 w 3263"/>
              <a:gd name="T45" fmla="*/ 1450 h 3314"/>
              <a:gd name="T46" fmla="*/ 3259 w 3263"/>
              <a:gd name="T47" fmla="*/ 1762 h 3314"/>
              <a:gd name="T48" fmla="*/ 3214 w 3263"/>
              <a:gd name="T49" fmla="*/ 2064 h 3314"/>
              <a:gd name="T50" fmla="*/ 3115 w 3263"/>
              <a:gd name="T51" fmla="*/ 2346 h 3314"/>
              <a:gd name="T52" fmla="*/ 2971 w 3263"/>
              <a:gd name="T53" fmla="*/ 2603 h 3314"/>
              <a:gd name="T54" fmla="*/ 2785 w 3263"/>
              <a:gd name="T55" fmla="*/ 2828 h 3314"/>
              <a:gd name="T56" fmla="*/ 2562 w 3263"/>
              <a:gd name="T57" fmla="*/ 3017 h 3314"/>
              <a:gd name="T58" fmla="*/ 2310 w 3263"/>
              <a:gd name="T59" fmla="*/ 3163 h 3314"/>
              <a:gd name="T60" fmla="*/ 2033 w 3263"/>
              <a:gd name="T61" fmla="*/ 3263 h 3314"/>
              <a:gd name="T62" fmla="*/ 1735 w 3263"/>
              <a:gd name="T63" fmla="*/ 3310 h 3314"/>
              <a:gd name="T64" fmla="*/ 1427 w 3263"/>
              <a:gd name="T65" fmla="*/ 3301 h 3314"/>
              <a:gd name="T66" fmla="*/ 1135 w 3263"/>
              <a:gd name="T67" fmla="*/ 3235 h 3314"/>
              <a:gd name="T68" fmla="*/ 865 w 3263"/>
              <a:gd name="T69" fmla="*/ 3119 h 3314"/>
              <a:gd name="T70" fmla="*/ 622 w 3263"/>
              <a:gd name="T71" fmla="*/ 2958 h 3314"/>
              <a:gd name="T72" fmla="*/ 412 w 3263"/>
              <a:gd name="T73" fmla="*/ 2757 h 3314"/>
              <a:gd name="T74" fmla="*/ 240 w 3263"/>
              <a:gd name="T75" fmla="*/ 2520 h 3314"/>
              <a:gd name="T76" fmla="*/ 110 w 3263"/>
              <a:gd name="T77" fmla="*/ 2255 h 3314"/>
              <a:gd name="T78" fmla="*/ 29 w 3263"/>
              <a:gd name="T79" fmla="*/ 1966 h 3314"/>
              <a:gd name="T80" fmla="*/ 0 w 3263"/>
              <a:gd name="T81" fmla="*/ 1657 h 3314"/>
              <a:gd name="T82" fmla="*/ 29 w 3263"/>
              <a:gd name="T83" fmla="*/ 1348 h 3314"/>
              <a:gd name="T84" fmla="*/ 110 w 3263"/>
              <a:gd name="T85" fmla="*/ 1059 h 3314"/>
              <a:gd name="T86" fmla="*/ 240 w 3263"/>
              <a:gd name="T87" fmla="*/ 794 h 3314"/>
              <a:gd name="T88" fmla="*/ 412 w 3263"/>
              <a:gd name="T89" fmla="*/ 557 h 3314"/>
              <a:gd name="T90" fmla="*/ 622 w 3263"/>
              <a:gd name="T91" fmla="*/ 356 h 3314"/>
              <a:gd name="T92" fmla="*/ 865 w 3263"/>
              <a:gd name="T93" fmla="*/ 195 h 3314"/>
              <a:gd name="T94" fmla="*/ 1135 w 3263"/>
              <a:gd name="T95" fmla="*/ 79 h 3314"/>
              <a:gd name="T96" fmla="*/ 1427 w 3263"/>
              <a:gd name="T97" fmla="*/ 13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263" h="3314">
                <a:moveTo>
                  <a:pt x="1776" y="753"/>
                </a:moveTo>
                <a:lnTo>
                  <a:pt x="1729" y="754"/>
                </a:lnTo>
                <a:lnTo>
                  <a:pt x="1686" y="759"/>
                </a:lnTo>
                <a:lnTo>
                  <a:pt x="1646" y="769"/>
                </a:lnTo>
                <a:lnTo>
                  <a:pt x="1610" y="780"/>
                </a:lnTo>
                <a:lnTo>
                  <a:pt x="1577" y="794"/>
                </a:lnTo>
                <a:lnTo>
                  <a:pt x="1547" y="810"/>
                </a:lnTo>
                <a:lnTo>
                  <a:pt x="1521" y="829"/>
                </a:lnTo>
                <a:lnTo>
                  <a:pt x="1496" y="850"/>
                </a:lnTo>
                <a:lnTo>
                  <a:pt x="1475" y="871"/>
                </a:lnTo>
                <a:lnTo>
                  <a:pt x="1456" y="895"/>
                </a:lnTo>
                <a:lnTo>
                  <a:pt x="1439" y="920"/>
                </a:lnTo>
                <a:lnTo>
                  <a:pt x="1426" y="946"/>
                </a:lnTo>
                <a:lnTo>
                  <a:pt x="1413" y="973"/>
                </a:lnTo>
                <a:lnTo>
                  <a:pt x="1403" y="1000"/>
                </a:lnTo>
                <a:lnTo>
                  <a:pt x="1395" y="1027"/>
                </a:lnTo>
                <a:lnTo>
                  <a:pt x="1389" y="1054"/>
                </a:lnTo>
                <a:lnTo>
                  <a:pt x="1384" y="1081"/>
                </a:lnTo>
                <a:lnTo>
                  <a:pt x="1381" y="1107"/>
                </a:lnTo>
                <a:lnTo>
                  <a:pt x="1379" y="1132"/>
                </a:lnTo>
                <a:lnTo>
                  <a:pt x="1379" y="1156"/>
                </a:lnTo>
                <a:lnTo>
                  <a:pt x="1379" y="1376"/>
                </a:lnTo>
                <a:lnTo>
                  <a:pt x="1192" y="1376"/>
                </a:lnTo>
                <a:lnTo>
                  <a:pt x="1192" y="1715"/>
                </a:lnTo>
                <a:lnTo>
                  <a:pt x="1379" y="1715"/>
                </a:lnTo>
                <a:lnTo>
                  <a:pt x="1379" y="2676"/>
                </a:lnTo>
                <a:lnTo>
                  <a:pt x="1772" y="2676"/>
                </a:lnTo>
                <a:lnTo>
                  <a:pt x="1772" y="1715"/>
                </a:lnTo>
                <a:lnTo>
                  <a:pt x="2037" y="1715"/>
                </a:lnTo>
                <a:lnTo>
                  <a:pt x="2072" y="1376"/>
                </a:lnTo>
                <a:lnTo>
                  <a:pt x="1772" y="1376"/>
                </a:lnTo>
                <a:lnTo>
                  <a:pt x="1772" y="1176"/>
                </a:lnTo>
                <a:lnTo>
                  <a:pt x="1774" y="1153"/>
                </a:lnTo>
                <a:lnTo>
                  <a:pt x="1779" y="1135"/>
                </a:lnTo>
                <a:lnTo>
                  <a:pt x="1786" y="1119"/>
                </a:lnTo>
                <a:lnTo>
                  <a:pt x="1795" y="1107"/>
                </a:lnTo>
                <a:lnTo>
                  <a:pt x="1806" y="1097"/>
                </a:lnTo>
                <a:lnTo>
                  <a:pt x="1819" y="1091"/>
                </a:lnTo>
                <a:lnTo>
                  <a:pt x="1831" y="1087"/>
                </a:lnTo>
                <a:lnTo>
                  <a:pt x="1843" y="1085"/>
                </a:lnTo>
                <a:lnTo>
                  <a:pt x="1855" y="1084"/>
                </a:lnTo>
                <a:lnTo>
                  <a:pt x="2066" y="1084"/>
                </a:lnTo>
                <a:lnTo>
                  <a:pt x="2066" y="754"/>
                </a:lnTo>
                <a:lnTo>
                  <a:pt x="1776" y="753"/>
                </a:lnTo>
                <a:close/>
                <a:moveTo>
                  <a:pt x="1632" y="0"/>
                </a:moveTo>
                <a:lnTo>
                  <a:pt x="1735" y="4"/>
                </a:lnTo>
                <a:lnTo>
                  <a:pt x="1836" y="13"/>
                </a:lnTo>
                <a:lnTo>
                  <a:pt x="1935" y="29"/>
                </a:lnTo>
                <a:lnTo>
                  <a:pt x="2033" y="51"/>
                </a:lnTo>
                <a:lnTo>
                  <a:pt x="2128" y="79"/>
                </a:lnTo>
                <a:lnTo>
                  <a:pt x="2221" y="112"/>
                </a:lnTo>
                <a:lnTo>
                  <a:pt x="2310" y="151"/>
                </a:lnTo>
                <a:lnTo>
                  <a:pt x="2398" y="195"/>
                </a:lnTo>
                <a:lnTo>
                  <a:pt x="2482" y="243"/>
                </a:lnTo>
                <a:lnTo>
                  <a:pt x="2562" y="297"/>
                </a:lnTo>
                <a:lnTo>
                  <a:pt x="2640" y="356"/>
                </a:lnTo>
                <a:lnTo>
                  <a:pt x="2715" y="418"/>
                </a:lnTo>
                <a:lnTo>
                  <a:pt x="2785" y="486"/>
                </a:lnTo>
                <a:lnTo>
                  <a:pt x="2850" y="557"/>
                </a:lnTo>
                <a:lnTo>
                  <a:pt x="2912" y="632"/>
                </a:lnTo>
                <a:lnTo>
                  <a:pt x="2971" y="711"/>
                </a:lnTo>
                <a:lnTo>
                  <a:pt x="3024" y="794"/>
                </a:lnTo>
                <a:lnTo>
                  <a:pt x="3072" y="879"/>
                </a:lnTo>
                <a:lnTo>
                  <a:pt x="3115" y="968"/>
                </a:lnTo>
                <a:lnTo>
                  <a:pt x="3153" y="1059"/>
                </a:lnTo>
                <a:lnTo>
                  <a:pt x="3186" y="1153"/>
                </a:lnTo>
                <a:lnTo>
                  <a:pt x="3214" y="1250"/>
                </a:lnTo>
                <a:lnTo>
                  <a:pt x="3235" y="1348"/>
                </a:lnTo>
                <a:lnTo>
                  <a:pt x="3250" y="1450"/>
                </a:lnTo>
                <a:lnTo>
                  <a:pt x="3259" y="1552"/>
                </a:lnTo>
                <a:lnTo>
                  <a:pt x="3263" y="1657"/>
                </a:lnTo>
                <a:lnTo>
                  <a:pt x="3259" y="1762"/>
                </a:lnTo>
                <a:lnTo>
                  <a:pt x="3250" y="1864"/>
                </a:lnTo>
                <a:lnTo>
                  <a:pt x="3235" y="1966"/>
                </a:lnTo>
                <a:lnTo>
                  <a:pt x="3214" y="2064"/>
                </a:lnTo>
                <a:lnTo>
                  <a:pt x="3186" y="2161"/>
                </a:lnTo>
                <a:lnTo>
                  <a:pt x="3153" y="2255"/>
                </a:lnTo>
                <a:lnTo>
                  <a:pt x="3115" y="2346"/>
                </a:lnTo>
                <a:lnTo>
                  <a:pt x="3072" y="2435"/>
                </a:lnTo>
                <a:lnTo>
                  <a:pt x="3024" y="2520"/>
                </a:lnTo>
                <a:lnTo>
                  <a:pt x="2971" y="2603"/>
                </a:lnTo>
                <a:lnTo>
                  <a:pt x="2912" y="2682"/>
                </a:lnTo>
                <a:lnTo>
                  <a:pt x="2850" y="2757"/>
                </a:lnTo>
                <a:lnTo>
                  <a:pt x="2785" y="2828"/>
                </a:lnTo>
                <a:lnTo>
                  <a:pt x="2715" y="2895"/>
                </a:lnTo>
                <a:lnTo>
                  <a:pt x="2640" y="2958"/>
                </a:lnTo>
                <a:lnTo>
                  <a:pt x="2562" y="3017"/>
                </a:lnTo>
                <a:lnTo>
                  <a:pt x="2482" y="3071"/>
                </a:lnTo>
                <a:lnTo>
                  <a:pt x="2398" y="3119"/>
                </a:lnTo>
                <a:lnTo>
                  <a:pt x="2310" y="3163"/>
                </a:lnTo>
                <a:lnTo>
                  <a:pt x="2221" y="3202"/>
                </a:lnTo>
                <a:lnTo>
                  <a:pt x="2128" y="3235"/>
                </a:lnTo>
                <a:lnTo>
                  <a:pt x="2033" y="3263"/>
                </a:lnTo>
                <a:lnTo>
                  <a:pt x="1935" y="3285"/>
                </a:lnTo>
                <a:lnTo>
                  <a:pt x="1836" y="3301"/>
                </a:lnTo>
                <a:lnTo>
                  <a:pt x="1735" y="3310"/>
                </a:lnTo>
                <a:lnTo>
                  <a:pt x="1632" y="3314"/>
                </a:lnTo>
                <a:lnTo>
                  <a:pt x="1529" y="3310"/>
                </a:lnTo>
                <a:lnTo>
                  <a:pt x="1427" y="3301"/>
                </a:lnTo>
                <a:lnTo>
                  <a:pt x="1328" y="3285"/>
                </a:lnTo>
                <a:lnTo>
                  <a:pt x="1231" y="3263"/>
                </a:lnTo>
                <a:lnTo>
                  <a:pt x="1135" y="3235"/>
                </a:lnTo>
                <a:lnTo>
                  <a:pt x="1043" y="3202"/>
                </a:lnTo>
                <a:lnTo>
                  <a:pt x="952" y="3163"/>
                </a:lnTo>
                <a:lnTo>
                  <a:pt x="865" y="3119"/>
                </a:lnTo>
                <a:lnTo>
                  <a:pt x="781" y="3071"/>
                </a:lnTo>
                <a:lnTo>
                  <a:pt x="700" y="3017"/>
                </a:lnTo>
                <a:lnTo>
                  <a:pt x="622" y="2958"/>
                </a:lnTo>
                <a:lnTo>
                  <a:pt x="549" y="2895"/>
                </a:lnTo>
                <a:lnTo>
                  <a:pt x="479" y="2828"/>
                </a:lnTo>
                <a:lnTo>
                  <a:pt x="412" y="2757"/>
                </a:lnTo>
                <a:lnTo>
                  <a:pt x="350" y="2682"/>
                </a:lnTo>
                <a:lnTo>
                  <a:pt x="293" y="2603"/>
                </a:lnTo>
                <a:lnTo>
                  <a:pt x="240" y="2520"/>
                </a:lnTo>
                <a:lnTo>
                  <a:pt x="192" y="2435"/>
                </a:lnTo>
                <a:lnTo>
                  <a:pt x="148" y="2346"/>
                </a:lnTo>
                <a:lnTo>
                  <a:pt x="110" y="2255"/>
                </a:lnTo>
                <a:lnTo>
                  <a:pt x="78" y="2161"/>
                </a:lnTo>
                <a:lnTo>
                  <a:pt x="50" y="2064"/>
                </a:lnTo>
                <a:lnTo>
                  <a:pt x="29" y="1966"/>
                </a:lnTo>
                <a:lnTo>
                  <a:pt x="13" y="1864"/>
                </a:lnTo>
                <a:lnTo>
                  <a:pt x="3" y="1762"/>
                </a:lnTo>
                <a:lnTo>
                  <a:pt x="0" y="1657"/>
                </a:lnTo>
                <a:lnTo>
                  <a:pt x="3" y="1552"/>
                </a:lnTo>
                <a:lnTo>
                  <a:pt x="13" y="1450"/>
                </a:lnTo>
                <a:lnTo>
                  <a:pt x="29" y="1348"/>
                </a:lnTo>
                <a:lnTo>
                  <a:pt x="50" y="1250"/>
                </a:lnTo>
                <a:lnTo>
                  <a:pt x="78" y="1153"/>
                </a:lnTo>
                <a:lnTo>
                  <a:pt x="110" y="1059"/>
                </a:lnTo>
                <a:lnTo>
                  <a:pt x="148" y="968"/>
                </a:lnTo>
                <a:lnTo>
                  <a:pt x="192" y="879"/>
                </a:lnTo>
                <a:lnTo>
                  <a:pt x="240" y="794"/>
                </a:lnTo>
                <a:lnTo>
                  <a:pt x="293" y="711"/>
                </a:lnTo>
                <a:lnTo>
                  <a:pt x="350" y="632"/>
                </a:lnTo>
                <a:lnTo>
                  <a:pt x="412" y="557"/>
                </a:lnTo>
                <a:lnTo>
                  <a:pt x="479" y="486"/>
                </a:lnTo>
                <a:lnTo>
                  <a:pt x="549" y="418"/>
                </a:lnTo>
                <a:lnTo>
                  <a:pt x="622" y="356"/>
                </a:lnTo>
                <a:lnTo>
                  <a:pt x="700" y="297"/>
                </a:lnTo>
                <a:lnTo>
                  <a:pt x="781" y="243"/>
                </a:lnTo>
                <a:lnTo>
                  <a:pt x="865" y="195"/>
                </a:lnTo>
                <a:lnTo>
                  <a:pt x="952" y="151"/>
                </a:lnTo>
                <a:lnTo>
                  <a:pt x="1043" y="112"/>
                </a:lnTo>
                <a:lnTo>
                  <a:pt x="1135" y="79"/>
                </a:lnTo>
                <a:lnTo>
                  <a:pt x="1231" y="51"/>
                </a:lnTo>
                <a:lnTo>
                  <a:pt x="1328" y="29"/>
                </a:lnTo>
                <a:lnTo>
                  <a:pt x="1427" y="13"/>
                </a:lnTo>
                <a:lnTo>
                  <a:pt x="1529" y="4"/>
                </a:lnTo>
                <a:lnTo>
                  <a:pt x="1632"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8" name="Freeform 1624">
            <a:extLst>
              <a:ext uri="{FF2B5EF4-FFF2-40B4-BE49-F238E27FC236}">
                <a16:creationId xmlns:a16="http://schemas.microsoft.com/office/drawing/2014/main" id="{A92734B5-3F39-4CA0-8F02-7584E00847F1}"/>
              </a:ext>
            </a:extLst>
          </p:cNvPr>
          <p:cNvSpPr>
            <a:spLocks noEditPoints="1"/>
          </p:cNvSpPr>
          <p:nvPr/>
        </p:nvSpPr>
        <p:spPr bwMode="auto">
          <a:xfrm>
            <a:off x="6492118" y="2736965"/>
            <a:ext cx="365021" cy="257182"/>
          </a:xfrm>
          <a:custGeom>
            <a:avLst/>
            <a:gdLst>
              <a:gd name="T0" fmla="*/ 1745 w 4292"/>
              <a:gd name="T1" fmla="*/ 893 h 3024"/>
              <a:gd name="T2" fmla="*/ 1678 w 4292"/>
              <a:gd name="T3" fmla="*/ 943 h 3024"/>
              <a:gd name="T4" fmla="*/ 1653 w 4292"/>
              <a:gd name="T5" fmla="*/ 1023 h 3024"/>
              <a:gd name="T6" fmla="*/ 1663 w 4292"/>
              <a:gd name="T7" fmla="*/ 2018 h 3024"/>
              <a:gd name="T8" fmla="*/ 1719 w 4292"/>
              <a:gd name="T9" fmla="*/ 2081 h 3024"/>
              <a:gd name="T10" fmla="*/ 1791 w 4292"/>
              <a:gd name="T11" fmla="*/ 2101 h 3024"/>
              <a:gd name="T12" fmla="*/ 1855 w 4292"/>
              <a:gd name="T13" fmla="*/ 2085 h 3024"/>
              <a:gd name="T14" fmla="*/ 2802 w 4292"/>
              <a:gd name="T15" fmla="*/ 1576 h 3024"/>
              <a:gd name="T16" fmla="*/ 2830 w 4292"/>
              <a:gd name="T17" fmla="*/ 1492 h 3024"/>
              <a:gd name="T18" fmla="*/ 2802 w 4292"/>
              <a:gd name="T19" fmla="*/ 1407 h 3024"/>
              <a:gd name="T20" fmla="*/ 1855 w 4292"/>
              <a:gd name="T21" fmla="*/ 900 h 3024"/>
              <a:gd name="T22" fmla="*/ 1155 w 4292"/>
              <a:gd name="T23" fmla="*/ 0 h 3024"/>
              <a:gd name="T24" fmla="*/ 3356 w 4292"/>
              <a:gd name="T25" fmla="*/ 5 h 3024"/>
              <a:gd name="T26" fmla="*/ 3629 w 4292"/>
              <a:gd name="T27" fmla="*/ 31 h 3024"/>
              <a:gd name="T28" fmla="*/ 3843 w 4292"/>
              <a:gd name="T29" fmla="*/ 80 h 3024"/>
              <a:gd name="T30" fmla="*/ 4006 w 4292"/>
              <a:gd name="T31" fmla="*/ 156 h 3024"/>
              <a:gd name="T32" fmla="*/ 4124 w 4292"/>
              <a:gd name="T33" fmla="*/ 260 h 3024"/>
              <a:gd name="T34" fmla="*/ 4217 w 4292"/>
              <a:gd name="T35" fmla="*/ 417 h 3024"/>
              <a:gd name="T36" fmla="*/ 4267 w 4292"/>
              <a:gd name="T37" fmla="*/ 615 h 3024"/>
              <a:gd name="T38" fmla="*/ 4288 w 4292"/>
              <a:gd name="T39" fmla="*/ 855 h 3024"/>
              <a:gd name="T40" fmla="*/ 4292 w 4292"/>
              <a:gd name="T41" fmla="*/ 1140 h 3024"/>
              <a:gd name="T42" fmla="*/ 4287 w 4292"/>
              <a:gd name="T43" fmla="*/ 2088 h 3024"/>
              <a:gd name="T44" fmla="*/ 4258 w 4292"/>
              <a:gd name="T45" fmla="*/ 2344 h 3024"/>
              <a:gd name="T46" fmla="*/ 4202 w 4292"/>
              <a:gd name="T47" fmla="*/ 2550 h 3024"/>
              <a:gd name="T48" fmla="*/ 4116 w 4292"/>
              <a:gd name="T49" fmla="*/ 2710 h 3024"/>
              <a:gd name="T50" fmla="*/ 4003 w 4292"/>
              <a:gd name="T51" fmla="*/ 2830 h 3024"/>
              <a:gd name="T52" fmla="*/ 3858 w 4292"/>
              <a:gd name="T53" fmla="*/ 2919 h 3024"/>
              <a:gd name="T54" fmla="*/ 3670 w 4292"/>
              <a:gd name="T55" fmla="*/ 2979 h 3024"/>
              <a:gd name="T56" fmla="*/ 3434 w 4292"/>
              <a:gd name="T57" fmla="*/ 3012 h 3024"/>
              <a:gd name="T58" fmla="*/ 3137 w 4292"/>
              <a:gd name="T59" fmla="*/ 3024 h 3024"/>
              <a:gd name="T60" fmla="*/ 951 w 4292"/>
              <a:gd name="T61" fmla="*/ 3018 h 3024"/>
              <a:gd name="T62" fmla="*/ 691 w 4292"/>
              <a:gd name="T63" fmla="*/ 2984 h 3024"/>
              <a:gd name="T64" fmla="*/ 481 w 4292"/>
              <a:gd name="T65" fmla="*/ 2923 h 3024"/>
              <a:gd name="T66" fmla="*/ 317 w 4292"/>
              <a:gd name="T67" fmla="*/ 2833 h 3024"/>
              <a:gd name="T68" fmla="*/ 194 w 4292"/>
              <a:gd name="T69" fmla="*/ 2715 h 3024"/>
              <a:gd name="T70" fmla="*/ 105 w 4292"/>
              <a:gd name="T71" fmla="*/ 2570 h 3024"/>
              <a:gd name="T72" fmla="*/ 47 w 4292"/>
              <a:gd name="T73" fmla="*/ 2397 h 3024"/>
              <a:gd name="T74" fmla="*/ 14 w 4292"/>
              <a:gd name="T75" fmla="*/ 2195 h 3024"/>
              <a:gd name="T76" fmla="*/ 1 w 4292"/>
              <a:gd name="T77" fmla="*/ 1966 h 3024"/>
              <a:gd name="T78" fmla="*/ 0 w 4292"/>
              <a:gd name="T79" fmla="*/ 1045 h 3024"/>
              <a:gd name="T80" fmla="*/ 5 w 4292"/>
              <a:gd name="T81" fmla="*/ 785 h 3024"/>
              <a:gd name="T82" fmla="*/ 30 w 4292"/>
              <a:gd name="T83" fmla="*/ 563 h 3024"/>
              <a:gd name="T84" fmla="*/ 87 w 4292"/>
              <a:gd name="T85" fmla="*/ 380 h 3024"/>
              <a:gd name="T86" fmla="*/ 183 w 4292"/>
              <a:gd name="T87" fmla="*/ 239 h 3024"/>
              <a:gd name="T88" fmla="*/ 306 w 4292"/>
              <a:gd name="T89" fmla="*/ 143 h 3024"/>
              <a:gd name="T90" fmla="*/ 470 w 4292"/>
              <a:gd name="T91" fmla="*/ 74 h 3024"/>
              <a:gd name="T92" fmla="*/ 680 w 4292"/>
              <a:gd name="T93" fmla="*/ 28 h 3024"/>
              <a:gd name="T94" fmla="*/ 946 w 4292"/>
              <a:gd name="T95" fmla="*/ 5 h 3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292" h="3024">
                <a:moveTo>
                  <a:pt x="1800" y="885"/>
                </a:moveTo>
                <a:lnTo>
                  <a:pt x="1773" y="886"/>
                </a:lnTo>
                <a:lnTo>
                  <a:pt x="1745" y="893"/>
                </a:lnTo>
                <a:lnTo>
                  <a:pt x="1719" y="906"/>
                </a:lnTo>
                <a:lnTo>
                  <a:pt x="1696" y="923"/>
                </a:lnTo>
                <a:lnTo>
                  <a:pt x="1678" y="943"/>
                </a:lnTo>
                <a:lnTo>
                  <a:pt x="1663" y="968"/>
                </a:lnTo>
                <a:lnTo>
                  <a:pt x="1656" y="996"/>
                </a:lnTo>
                <a:lnTo>
                  <a:pt x="1653" y="1023"/>
                </a:lnTo>
                <a:lnTo>
                  <a:pt x="1653" y="1963"/>
                </a:lnTo>
                <a:lnTo>
                  <a:pt x="1656" y="1992"/>
                </a:lnTo>
                <a:lnTo>
                  <a:pt x="1663" y="2018"/>
                </a:lnTo>
                <a:lnTo>
                  <a:pt x="1678" y="2042"/>
                </a:lnTo>
                <a:lnTo>
                  <a:pt x="1696" y="2064"/>
                </a:lnTo>
                <a:lnTo>
                  <a:pt x="1719" y="2081"/>
                </a:lnTo>
                <a:lnTo>
                  <a:pt x="1742" y="2092"/>
                </a:lnTo>
                <a:lnTo>
                  <a:pt x="1766" y="2100"/>
                </a:lnTo>
                <a:lnTo>
                  <a:pt x="1791" y="2101"/>
                </a:lnTo>
                <a:lnTo>
                  <a:pt x="1813" y="2100"/>
                </a:lnTo>
                <a:lnTo>
                  <a:pt x="1834" y="2094"/>
                </a:lnTo>
                <a:lnTo>
                  <a:pt x="1855" y="2085"/>
                </a:lnTo>
                <a:lnTo>
                  <a:pt x="2756" y="1614"/>
                </a:lnTo>
                <a:lnTo>
                  <a:pt x="2781" y="1597"/>
                </a:lnTo>
                <a:lnTo>
                  <a:pt x="2802" y="1576"/>
                </a:lnTo>
                <a:lnTo>
                  <a:pt x="2817" y="1550"/>
                </a:lnTo>
                <a:lnTo>
                  <a:pt x="2826" y="1522"/>
                </a:lnTo>
                <a:lnTo>
                  <a:pt x="2830" y="1492"/>
                </a:lnTo>
                <a:lnTo>
                  <a:pt x="2826" y="1462"/>
                </a:lnTo>
                <a:lnTo>
                  <a:pt x="2817" y="1433"/>
                </a:lnTo>
                <a:lnTo>
                  <a:pt x="2802" y="1407"/>
                </a:lnTo>
                <a:lnTo>
                  <a:pt x="2781" y="1386"/>
                </a:lnTo>
                <a:lnTo>
                  <a:pt x="2755" y="1369"/>
                </a:lnTo>
                <a:lnTo>
                  <a:pt x="1855" y="900"/>
                </a:lnTo>
                <a:lnTo>
                  <a:pt x="1829" y="890"/>
                </a:lnTo>
                <a:lnTo>
                  <a:pt x="1800" y="885"/>
                </a:lnTo>
                <a:close/>
                <a:moveTo>
                  <a:pt x="1155" y="0"/>
                </a:moveTo>
                <a:lnTo>
                  <a:pt x="3137" y="0"/>
                </a:lnTo>
                <a:lnTo>
                  <a:pt x="3250" y="1"/>
                </a:lnTo>
                <a:lnTo>
                  <a:pt x="3356" y="5"/>
                </a:lnTo>
                <a:lnTo>
                  <a:pt x="3454" y="10"/>
                </a:lnTo>
                <a:lnTo>
                  <a:pt x="3545" y="19"/>
                </a:lnTo>
                <a:lnTo>
                  <a:pt x="3629" y="31"/>
                </a:lnTo>
                <a:lnTo>
                  <a:pt x="3707" y="44"/>
                </a:lnTo>
                <a:lnTo>
                  <a:pt x="3778" y="61"/>
                </a:lnTo>
                <a:lnTo>
                  <a:pt x="3843" y="80"/>
                </a:lnTo>
                <a:lnTo>
                  <a:pt x="3903" y="102"/>
                </a:lnTo>
                <a:lnTo>
                  <a:pt x="3956" y="127"/>
                </a:lnTo>
                <a:lnTo>
                  <a:pt x="4006" y="156"/>
                </a:lnTo>
                <a:lnTo>
                  <a:pt x="4050" y="187"/>
                </a:lnTo>
                <a:lnTo>
                  <a:pt x="4089" y="222"/>
                </a:lnTo>
                <a:lnTo>
                  <a:pt x="4124" y="260"/>
                </a:lnTo>
                <a:lnTo>
                  <a:pt x="4161" y="308"/>
                </a:lnTo>
                <a:lnTo>
                  <a:pt x="4191" y="360"/>
                </a:lnTo>
                <a:lnTo>
                  <a:pt x="4217" y="417"/>
                </a:lnTo>
                <a:lnTo>
                  <a:pt x="4237" y="479"/>
                </a:lnTo>
                <a:lnTo>
                  <a:pt x="4254" y="544"/>
                </a:lnTo>
                <a:lnTo>
                  <a:pt x="4267" y="615"/>
                </a:lnTo>
                <a:lnTo>
                  <a:pt x="4276" y="690"/>
                </a:lnTo>
                <a:lnTo>
                  <a:pt x="4283" y="770"/>
                </a:lnTo>
                <a:lnTo>
                  <a:pt x="4288" y="855"/>
                </a:lnTo>
                <a:lnTo>
                  <a:pt x="4291" y="945"/>
                </a:lnTo>
                <a:lnTo>
                  <a:pt x="4292" y="1040"/>
                </a:lnTo>
                <a:lnTo>
                  <a:pt x="4292" y="1140"/>
                </a:lnTo>
                <a:lnTo>
                  <a:pt x="4292" y="1884"/>
                </a:lnTo>
                <a:lnTo>
                  <a:pt x="4291" y="1989"/>
                </a:lnTo>
                <a:lnTo>
                  <a:pt x="4287" y="2088"/>
                </a:lnTo>
                <a:lnTo>
                  <a:pt x="4280" y="2179"/>
                </a:lnTo>
                <a:lnTo>
                  <a:pt x="4270" y="2265"/>
                </a:lnTo>
                <a:lnTo>
                  <a:pt x="4258" y="2344"/>
                </a:lnTo>
                <a:lnTo>
                  <a:pt x="4243" y="2419"/>
                </a:lnTo>
                <a:lnTo>
                  <a:pt x="4223" y="2486"/>
                </a:lnTo>
                <a:lnTo>
                  <a:pt x="4202" y="2550"/>
                </a:lnTo>
                <a:lnTo>
                  <a:pt x="4176" y="2607"/>
                </a:lnTo>
                <a:lnTo>
                  <a:pt x="4149" y="2661"/>
                </a:lnTo>
                <a:lnTo>
                  <a:pt x="4116" y="2710"/>
                </a:lnTo>
                <a:lnTo>
                  <a:pt x="4083" y="2755"/>
                </a:lnTo>
                <a:lnTo>
                  <a:pt x="4044" y="2795"/>
                </a:lnTo>
                <a:lnTo>
                  <a:pt x="4003" y="2830"/>
                </a:lnTo>
                <a:lnTo>
                  <a:pt x="3958" y="2863"/>
                </a:lnTo>
                <a:lnTo>
                  <a:pt x="3910" y="2893"/>
                </a:lnTo>
                <a:lnTo>
                  <a:pt x="3858" y="2919"/>
                </a:lnTo>
                <a:lnTo>
                  <a:pt x="3800" y="2941"/>
                </a:lnTo>
                <a:lnTo>
                  <a:pt x="3738" y="2962"/>
                </a:lnTo>
                <a:lnTo>
                  <a:pt x="3670" y="2979"/>
                </a:lnTo>
                <a:lnTo>
                  <a:pt x="3597" y="2993"/>
                </a:lnTo>
                <a:lnTo>
                  <a:pt x="3518" y="3003"/>
                </a:lnTo>
                <a:lnTo>
                  <a:pt x="3434" y="3012"/>
                </a:lnTo>
                <a:lnTo>
                  <a:pt x="3341" y="3019"/>
                </a:lnTo>
                <a:lnTo>
                  <a:pt x="3244" y="3023"/>
                </a:lnTo>
                <a:lnTo>
                  <a:pt x="3137" y="3024"/>
                </a:lnTo>
                <a:lnTo>
                  <a:pt x="1155" y="3024"/>
                </a:lnTo>
                <a:lnTo>
                  <a:pt x="1050" y="3021"/>
                </a:lnTo>
                <a:lnTo>
                  <a:pt x="951" y="3018"/>
                </a:lnTo>
                <a:lnTo>
                  <a:pt x="858" y="3010"/>
                </a:lnTo>
                <a:lnTo>
                  <a:pt x="771" y="2998"/>
                </a:lnTo>
                <a:lnTo>
                  <a:pt x="691" y="2984"/>
                </a:lnTo>
                <a:lnTo>
                  <a:pt x="615" y="2967"/>
                </a:lnTo>
                <a:lnTo>
                  <a:pt x="545" y="2946"/>
                </a:lnTo>
                <a:lnTo>
                  <a:pt x="481" y="2923"/>
                </a:lnTo>
                <a:lnTo>
                  <a:pt x="421" y="2896"/>
                </a:lnTo>
                <a:lnTo>
                  <a:pt x="367" y="2867"/>
                </a:lnTo>
                <a:lnTo>
                  <a:pt x="317" y="2833"/>
                </a:lnTo>
                <a:lnTo>
                  <a:pt x="272" y="2798"/>
                </a:lnTo>
                <a:lnTo>
                  <a:pt x="230" y="2758"/>
                </a:lnTo>
                <a:lnTo>
                  <a:pt x="194" y="2715"/>
                </a:lnTo>
                <a:lnTo>
                  <a:pt x="160" y="2670"/>
                </a:lnTo>
                <a:lnTo>
                  <a:pt x="131" y="2622"/>
                </a:lnTo>
                <a:lnTo>
                  <a:pt x="105" y="2570"/>
                </a:lnTo>
                <a:lnTo>
                  <a:pt x="82" y="2515"/>
                </a:lnTo>
                <a:lnTo>
                  <a:pt x="64" y="2458"/>
                </a:lnTo>
                <a:lnTo>
                  <a:pt x="47" y="2397"/>
                </a:lnTo>
                <a:lnTo>
                  <a:pt x="34" y="2333"/>
                </a:lnTo>
                <a:lnTo>
                  <a:pt x="22" y="2265"/>
                </a:lnTo>
                <a:lnTo>
                  <a:pt x="14" y="2195"/>
                </a:lnTo>
                <a:lnTo>
                  <a:pt x="8" y="2122"/>
                </a:lnTo>
                <a:lnTo>
                  <a:pt x="3" y="2045"/>
                </a:lnTo>
                <a:lnTo>
                  <a:pt x="1" y="1966"/>
                </a:lnTo>
                <a:lnTo>
                  <a:pt x="0" y="1884"/>
                </a:lnTo>
                <a:lnTo>
                  <a:pt x="0" y="1140"/>
                </a:lnTo>
                <a:lnTo>
                  <a:pt x="0" y="1045"/>
                </a:lnTo>
                <a:lnTo>
                  <a:pt x="1" y="954"/>
                </a:lnTo>
                <a:lnTo>
                  <a:pt x="3" y="867"/>
                </a:lnTo>
                <a:lnTo>
                  <a:pt x="5" y="785"/>
                </a:lnTo>
                <a:lnTo>
                  <a:pt x="10" y="707"/>
                </a:lnTo>
                <a:lnTo>
                  <a:pt x="18" y="634"/>
                </a:lnTo>
                <a:lnTo>
                  <a:pt x="30" y="563"/>
                </a:lnTo>
                <a:lnTo>
                  <a:pt x="44" y="498"/>
                </a:lnTo>
                <a:lnTo>
                  <a:pt x="64" y="437"/>
                </a:lnTo>
                <a:lnTo>
                  <a:pt x="87" y="380"/>
                </a:lnTo>
                <a:lnTo>
                  <a:pt x="116" y="326"/>
                </a:lnTo>
                <a:lnTo>
                  <a:pt x="151" y="276"/>
                </a:lnTo>
                <a:lnTo>
                  <a:pt x="183" y="239"/>
                </a:lnTo>
                <a:lnTo>
                  <a:pt x="220" y="204"/>
                </a:lnTo>
                <a:lnTo>
                  <a:pt x="260" y="173"/>
                </a:lnTo>
                <a:lnTo>
                  <a:pt x="306" y="143"/>
                </a:lnTo>
                <a:lnTo>
                  <a:pt x="355" y="117"/>
                </a:lnTo>
                <a:lnTo>
                  <a:pt x="410" y="95"/>
                </a:lnTo>
                <a:lnTo>
                  <a:pt x="470" y="74"/>
                </a:lnTo>
                <a:lnTo>
                  <a:pt x="533" y="55"/>
                </a:lnTo>
                <a:lnTo>
                  <a:pt x="605" y="41"/>
                </a:lnTo>
                <a:lnTo>
                  <a:pt x="680" y="28"/>
                </a:lnTo>
                <a:lnTo>
                  <a:pt x="762" y="18"/>
                </a:lnTo>
                <a:lnTo>
                  <a:pt x="851" y="10"/>
                </a:lnTo>
                <a:lnTo>
                  <a:pt x="946" y="5"/>
                </a:lnTo>
                <a:lnTo>
                  <a:pt x="1046" y="1"/>
                </a:lnTo>
                <a:lnTo>
                  <a:pt x="1155"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9" name="Freeform 1489">
            <a:extLst>
              <a:ext uri="{FF2B5EF4-FFF2-40B4-BE49-F238E27FC236}">
                <a16:creationId xmlns:a16="http://schemas.microsoft.com/office/drawing/2014/main" id="{1033ECCD-072E-4659-91F3-7D778A0AC631}"/>
              </a:ext>
            </a:extLst>
          </p:cNvPr>
          <p:cNvSpPr>
            <a:spLocks noEditPoints="1"/>
          </p:cNvSpPr>
          <p:nvPr/>
        </p:nvSpPr>
        <p:spPr bwMode="auto">
          <a:xfrm>
            <a:off x="6454809" y="4672010"/>
            <a:ext cx="424724" cy="375893"/>
          </a:xfrm>
          <a:custGeom>
            <a:avLst/>
            <a:gdLst>
              <a:gd name="T0" fmla="*/ 1724 w 3366"/>
              <a:gd name="T1" fmla="*/ 1859 h 2980"/>
              <a:gd name="T2" fmla="*/ 2365 w 3366"/>
              <a:gd name="T3" fmla="*/ 2383 h 2980"/>
              <a:gd name="T4" fmla="*/ 2690 w 3366"/>
              <a:gd name="T5" fmla="*/ 2208 h 2980"/>
              <a:gd name="T6" fmla="*/ 2690 w 3366"/>
              <a:gd name="T7" fmla="*/ 2389 h 2980"/>
              <a:gd name="T8" fmla="*/ 1724 w 3366"/>
              <a:gd name="T9" fmla="*/ 2980 h 2980"/>
              <a:gd name="T10" fmla="*/ 1724 w 3366"/>
              <a:gd name="T11" fmla="*/ 2980 h 2980"/>
              <a:gd name="T12" fmla="*/ 1724 w 3366"/>
              <a:gd name="T13" fmla="*/ 1859 h 2980"/>
              <a:gd name="T14" fmla="*/ 1642 w 3366"/>
              <a:gd name="T15" fmla="*/ 1859 h 2980"/>
              <a:gd name="T16" fmla="*/ 1642 w 3366"/>
              <a:gd name="T17" fmla="*/ 2980 h 2980"/>
              <a:gd name="T18" fmla="*/ 1642 w 3366"/>
              <a:gd name="T19" fmla="*/ 2980 h 2980"/>
              <a:gd name="T20" fmla="*/ 676 w 3366"/>
              <a:gd name="T21" fmla="*/ 2389 h 2980"/>
              <a:gd name="T22" fmla="*/ 676 w 3366"/>
              <a:gd name="T23" fmla="*/ 2208 h 2980"/>
              <a:gd name="T24" fmla="*/ 1001 w 3366"/>
              <a:gd name="T25" fmla="*/ 2383 h 2980"/>
              <a:gd name="T26" fmla="*/ 1642 w 3366"/>
              <a:gd name="T27" fmla="*/ 1859 h 2980"/>
              <a:gd name="T28" fmla="*/ 2738 w 3366"/>
              <a:gd name="T29" fmla="*/ 1235 h 2980"/>
              <a:gd name="T30" fmla="*/ 3319 w 3366"/>
              <a:gd name="T31" fmla="*/ 1725 h 2980"/>
              <a:gd name="T32" fmla="*/ 2352 w 3366"/>
              <a:gd name="T33" fmla="*/ 2288 h 2980"/>
              <a:gd name="T34" fmla="*/ 1790 w 3366"/>
              <a:gd name="T35" fmla="*/ 1805 h 2980"/>
              <a:gd name="T36" fmla="*/ 2738 w 3366"/>
              <a:gd name="T37" fmla="*/ 1235 h 2980"/>
              <a:gd name="T38" fmla="*/ 629 w 3366"/>
              <a:gd name="T39" fmla="*/ 1235 h 2980"/>
              <a:gd name="T40" fmla="*/ 1576 w 3366"/>
              <a:gd name="T41" fmla="*/ 1805 h 2980"/>
              <a:gd name="T42" fmla="*/ 1015 w 3366"/>
              <a:gd name="T43" fmla="*/ 2288 h 2980"/>
              <a:gd name="T44" fmla="*/ 48 w 3366"/>
              <a:gd name="T45" fmla="*/ 1725 h 2980"/>
              <a:gd name="T46" fmla="*/ 629 w 3366"/>
              <a:gd name="T47" fmla="*/ 1235 h 2980"/>
              <a:gd name="T48" fmla="*/ 2358 w 3366"/>
              <a:gd name="T49" fmla="*/ 0 h 2980"/>
              <a:gd name="T50" fmla="*/ 3366 w 3366"/>
              <a:gd name="T51" fmla="*/ 618 h 2980"/>
              <a:gd name="T52" fmla="*/ 2731 w 3366"/>
              <a:gd name="T53" fmla="*/ 1135 h 2980"/>
              <a:gd name="T54" fmla="*/ 1724 w 3366"/>
              <a:gd name="T55" fmla="*/ 524 h 2980"/>
              <a:gd name="T56" fmla="*/ 2358 w 3366"/>
              <a:gd name="T57" fmla="*/ 0 h 2980"/>
              <a:gd name="T58" fmla="*/ 1008 w 3366"/>
              <a:gd name="T59" fmla="*/ 0 h 2980"/>
              <a:gd name="T60" fmla="*/ 1642 w 3366"/>
              <a:gd name="T61" fmla="*/ 524 h 2980"/>
              <a:gd name="T62" fmla="*/ 635 w 3366"/>
              <a:gd name="T63" fmla="*/ 1135 h 2980"/>
              <a:gd name="T64" fmla="*/ 0 w 3366"/>
              <a:gd name="T65" fmla="*/ 618 h 2980"/>
              <a:gd name="T66" fmla="*/ 1008 w 3366"/>
              <a:gd name="T67" fmla="*/ 0 h 29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366" h="2980">
                <a:moveTo>
                  <a:pt x="1724" y="1859"/>
                </a:moveTo>
                <a:lnTo>
                  <a:pt x="2365" y="2383"/>
                </a:lnTo>
                <a:lnTo>
                  <a:pt x="2690" y="2208"/>
                </a:lnTo>
                <a:lnTo>
                  <a:pt x="2690" y="2389"/>
                </a:lnTo>
                <a:lnTo>
                  <a:pt x="1724" y="2980"/>
                </a:lnTo>
                <a:lnTo>
                  <a:pt x="1724" y="2980"/>
                </a:lnTo>
                <a:lnTo>
                  <a:pt x="1724" y="1859"/>
                </a:lnTo>
                <a:close/>
                <a:moveTo>
                  <a:pt x="1642" y="1859"/>
                </a:moveTo>
                <a:lnTo>
                  <a:pt x="1642" y="2980"/>
                </a:lnTo>
                <a:lnTo>
                  <a:pt x="1642" y="2980"/>
                </a:lnTo>
                <a:lnTo>
                  <a:pt x="676" y="2389"/>
                </a:lnTo>
                <a:lnTo>
                  <a:pt x="676" y="2208"/>
                </a:lnTo>
                <a:lnTo>
                  <a:pt x="1001" y="2383"/>
                </a:lnTo>
                <a:lnTo>
                  <a:pt x="1642" y="1859"/>
                </a:lnTo>
                <a:close/>
                <a:moveTo>
                  <a:pt x="2738" y="1235"/>
                </a:moveTo>
                <a:lnTo>
                  <a:pt x="3319" y="1725"/>
                </a:lnTo>
                <a:lnTo>
                  <a:pt x="2352" y="2288"/>
                </a:lnTo>
                <a:lnTo>
                  <a:pt x="1790" y="1805"/>
                </a:lnTo>
                <a:lnTo>
                  <a:pt x="2738" y="1235"/>
                </a:lnTo>
                <a:close/>
                <a:moveTo>
                  <a:pt x="629" y="1235"/>
                </a:moveTo>
                <a:lnTo>
                  <a:pt x="1576" y="1805"/>
                </a:lnTo>
                <a:lnTo>
                  <a:pt x="1015" y="2288"/>
                </a:lnTo>
                <a:lnTo>
                  <a:pt x="48" y="1725"/>
                </a:lnTo>
                <a:lnTo>
                  <a:pt x="629" y="1235"/>
                </a:lnTo>
                <a:close/>
                <a:moveTo>
                  <a:pt x="2358" y="0"/>
                </a:moveTo>
                <a:lnTo>
                  <a:pt x="3366" y="618"/>
                </a:lnTo>
                <a:lnTo>
                  <a:pt x="2731" y="1135"/>
                </a:lnTo>
                <a:lnTo>
                  <a:pt x="1724" y="524"/>
                </a:lnTo>
                <a:lnTo>
                  <a:pt x="2358" y="0"/>
                </a:lnTo>
                <a:close/>
                <a:moveTo>
                  <a:pt x="1008" y="0"/>
                </a:moveTo>
                <a:lnTo>
                  <a:pt x="1642" y="524"/>
                </a:lnTo>
                <a:lnTo>
                  <a:pt x="635" y="1135"/>
                </a:lnTo>
                <a:lnTo>
                  <a:pt x="0" y="618"/>
                </a:lnTo>
                <a:lnTo>
                  <a:pt x="100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0" name="Freeform 1606">
            <a:extLst>
              <a:ext uri="{FF2B5EF4-FFF2-40B4-BE49-F238E27FC236}">
                <a16:creationId xmlns:a16="http://schemas.microsoft.com/office/drawing/2014/main" id="{2B7487F6-902C-4189-9EC9-4144A1099500}"/>
              </a:ext>
            </a:extLst>
          </p:cNvPr>
          <p:cNvSpPr>
            <a:spLocks noEditPoints="1"/>
          </p:cNvSpPr>
          <p:nvPr/>
        </p:nvSpPr>
        <p:spPr bwMode="auto">
          <a:xfrm>
            <a:off x="7104932" y="3719297"/>
            <a:ext cx="289380" cy="289380"/>
          </a:xfrm>
          <a:custGeom>
            <a:avLst/>
            <a:gdLst>
              <a:gd name="T0" fmla="*/ 1295 w 3456"/>
              <a:gd name="T1" fmla="*/ 917 h 3456"/>
              <a:gd name="T2" fmla="*/ 1370 w 3456"/>
              <a:gd name="T3" fmla="*/ 1006 h 3456"/>
              <a:gd name="T4" fmla="*/ 1446 w 3456"/>
              <a:gd name="T5" fmla="*/ 1191 h 3456"/>
              <a:gd name="T6" fmla="*/ 1496 w 3456"/>
              <a:gd name="T7" fmla="*/ 1306 h 3456"/>
              <a:gd name="T8" fmla="*/ 1465 w 3456"/>
              <a:gd name="T9" fmla="*/ 1418 h 3456"/>
              <a:gd name="T10" fmla="*/ 1372 w 3456"/>
              <a:gd name="T11" fmla="*/ 1526 h 3456"/>
              <a:gd name="T12" fmla="*/ 1390 w 3456"/>
              <a:gd name="T13" fmla="*/ 1622 h 3456"/>
              <a:gd name="T14" fmla="*/ 1539 w 3456"/>
              <a:gd name="T15" fmla="*/ 1815 h 3456"/>
              <a:gd name="T16" fmla="*/ 1814 w 3456"/>
              <a:gd name="T17" fmla="*/ 2024 h 3456"/>
              <a:gd name="T18" fmla="*/ 1973 w 3456"/>
              <a:gd name="T19" fmla="*/ 2095 h 3456"/>
              <a:gd name="T20" fmla="*/ 2061 w 3456"/>
              <a:gd name="T21" fmla="*/ 2032 h 3456"/>
              <a:gd name="T22" fmla="*/ 2158 w 3456"/>
              <a:gd name="T23" fmla="*/ 1909 h 3456"/>
              <a:gd name="T24" fmla="*/ 2263 w 3456"/>
              <a:gd name="T25" fmla="*/ 1893 h 3456"/>
              <a:gd name="T26" fmla="*/ 2419 w 3456"/>
              <a:gd name="T27" fmla="*/ 1966 h 3456"/>
              <a:gd name="T28" fmla="*/ 2560 w 3456"/>
              <a:gd name="T29" fmla="*/ 2035 h 3456"/>
              <a:gd name="T30" fmla="*/ 2622 w 3456"/>
              <a:gd name="T31" fmla="*/ 2115 h 3456"/>
              <a:gd name="T32" fmla="*/ 2565 w 3456"/>
              <a:gd name="T33" fmla="*/ 2314 h 3456"/>
              <a:gd name="T34" fmla="*/ 2383 w 3456"/>
              <a:gd name="T35" fmla="*/ 2443 h 3456"/>
              <a:gd name="T36" fmla="*/ 2274 w 3456"/>
              <a:gd name="T37" fmla="*/ 2471 h 3456"/>
              <a:gd name="T38" fmla="*/ 2192 w 3456"/>
              <a:gd name="T39" fmla="*/ 2477 h 3456"/>
              <a:gd name="T40" fmla="*/ 2003 w 3456"/>
              <a:gd name="T41" fmla="*/ 2431 h 3456"/>
              <a:gd name="T42" fmla="*/ 1648 w 3456"/>
              <a:gd name="T43" fmla="*/ 2280 h 3456"/>
              <a:gd name="T44" fmla="*/ 1341 w 3456"/>
              <a:gd name="T45" fmla="*/ 2034 h 3456"/>
              <a:gd name="T46" fmla="*/ 1153 w 3456"/>
              <a:gd name="T47" fmla="*/ 1811 h 3456"/>
              <a:gd name="T48" fmla="*/ 1087 w 3456"/>
              <a:gd name="T49" fmla="*/ 1718 h 3456"/>
              <a:gd name="T50" fmla="*/ 985 w 3456"/>
              <a:gd name="T51" fmla="*/ 1541 h 3456"/>
              <a:gd name="T52" fmla="*/ 934 w 3456"/>
              <a:gd name="T53" fmla="*/ 1265 h 3456"/>
              <a:gd name="T54" fmla="*/ 1013 w 3456"/>
              <a:gd name="T55" fmla="*/ 1043 h 3456"/>
              <a:gd name="T56" fmla="*/ 1116 w 3456"/>
              <a:gd name="T57" fmla="*/ 935 h 3456"/>
              <a:gd name="T58" fmla="*/ 1566 w 3456"/>
              <a:gd name="T59" fmla="*/ 281 h 3456"/>
              <a:gd name="T60" fmla="*/ 962 w 3456"/>
              <a:gd name="T61" fmla="*/ 510 h 3456"/>
              <a:gd name="T62" fmla="*/ 528 w 3456"/>
              <a:gd name="T63" fmla="*/ 970 h 3456"/>
              <a:gd name="T64" fmla="*/ 336 w 3456"/>
              <a:gd name="T65" fmla="*/ 1587 h 3456"/>
              <a:gd name="T66" fmla="*/ 436 w 3456"/>
              <a:gd name="T67" fmla="*/ 2210 h 3456"/>
              <a:gd name="T68" fmla="*/ 1051 w 3456"/>
              <a:gd name="T69" fmla="*/ 2911 h 3456"/>
              <a:gd name="T70" fmla="*/ 1664 w 3456"/>
              <a:gd name="T71" fmla="*/ 3096 h 3456"/>
              <a:gd name="T72" fmla="*/ 2314 w 3456"/>
              <a:gd name="T73" fmla="*/ 2988 h 3456"/>
              <a:gd name="T74" fmla="*/ 2830 w 3456"/>
              <a:gd name="T75" fmla="*/ 2618 h 3456"/>
              <a:gd name="T76" fmla="*/ 3134 w 3456"/>
              <a:gd name="T77" fmla="*/ 2059 h 3456"/>
              <a:gd name="T78" fmla="*/ 3156 w 3456"/>
              <a:gd name="T79" fmla="*/ 1398 h 3456"/>
              <a:gd name="T80" fmla="*/ 2888 w 3456"/>
              <a:gd name="T81" fmla="*/ 819 h 3456"/>
              <a:gd name="T82" fmla="*/ 2398 w 3456"/>
              <a:gd name="T83" fmla="*/ 418 h 3456"/>
              <a:gd name="T84" fmla="*/ 1759 w 3456"/>
              <a:gd name="T85" fmla="*/ 268 h 3456"/>
              <a:gd name="T86" fmla="*/ 2373 w 3456"/>
              <a:gd name="T87" fmla="*/ 113 h 3456"/>
              <a:gd name="T88" fmla="*/ 2960 w 3456"/>
              <a:gd name="T89" fmla="*/ 493 h 3456"/>
              <a:gd name="T90" fmla="*/ 3342 w 3456"/>
              <a:gd name="T91" fmla="*/ 1076 h 3456"/>
              <a:gd name="T92" fmla="*/ 3453 w 3456"/>
              <a:gd name="T93" fmla="*/ 1790 h 3456"/>
              <a:gd name="T94" fmla="*/ 3257 w 3456"/>
              <a:gd name="T95" fmla="*/ 2475 h 3456"/>
              <a:gd name="T96" fmla="*/ 2810 w 3456"/>
              <a:gd name="T97" fmla="*/ 3006 h 3456"/>
              <a:gd name="T98" fmla="*/ 2177 w 3456"/>
              <a:gd name="T99" fmla="*/ 3316 h 3456"/>
              <a:gd name="T100" fmla="*/ 1468 w 3456"/>
              <a:gd name="T101" fmla="*/ 3342 h 3456"/>
              <a:gd name="T102" fmla="*/ 0 w 3456"/>
              <a:gd name="T103" fmla="*/ 3456 h 3456"/>
              <a:gd name="T104" fmla="*/ 91 w 3456"/>
              <a:gd name="T105" fmla="*/ 1994 h 3456"/>
              <a:gd name="T106" fmla="*/ 114 w 3456"/>
              <a:gd name="T107" fmla="*/ 1269 h 3456"/>
              <a:gd name="T108" fmla="*/ 426 w 3456"/>
              <a:gd name="T109" fmla="*/ 642 h 3456"/>
              <a:gd name="T110" fmla="*/ 961 w 3456"/>
              <a:gd name="T111" fmla="*/ 197 h 3456"/>
              <a:gd name="T112" fmla="*/ 1653 w 3456"/>
              <a:gd name="T113" fmla="*/ 3 h 3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456" h="3456">
                <a:moveTo>
                  <a:pt x="1189" y="915"/>
                </a:moveTo>
                <a:lnTo>
                  <a:pt x="1216" y="916"/>
                </a:lnTo>
                <a:lnTo>
                  <a:pt x="1243" y="917"/>
                </a:lnTo>
                <a:lnTo>
                  <a:pt x="1268" y="918"/>
                </a:lnTo>
                <a:lnTo>
                  <a:pt x="1277" y="918"/>
                </a:lnTo>
                <a:lnTo>
                  <a:pt x="1286" y="917"/>
                </a:lnTo>
                <a:lnTo>
                  <a:pt x="1295" y="917"/>
                </a:lnTo>
                <a:lnTo>
                  <a:pt x="1306" y="920"/>
                </a:lnTo>
                <a:lnTo>
                  <a:pt x="1316" y="925"/>
                </a:lnTo>
                <a:lnTo>
                  <a:pt x="1327" y="933"/>
                </a:lnTo>
                <a:lnTo>
                  <a:pt x="1338" y="946"/>
                </a:lnTo>
                <a:lnTo>
                  <a:pt x="1350" y="963"/>
                </a:lnTo>
                <a:lnTo>
                  <a:pt x="1361" y="988"/>
                </a:lnTo>
                <a:lnTo>
                  <a:pt x="1370" y="1006"/>
                </a:lnTo>
                <a:lnTo>
                  <a:pt x="1379" y="1029"/>
                </a:lnTo>
                <a:lnTo>
                  <a:pt x="1390" y="1054"/>
                </a:lnTo>
                <a:lnTo>
                  <a:pt x="1400" y="1081"/>
                </a:lnTo>
                <a:lnTo>
                  <a:pt x="1412" y="1108"/>
                </a:lnTo>
                <a:lnTo>
                  <a:pt x="1423" y="1136"/>
                </a:lnTo>
                <a:lnTo>
                  <a:pt x="1435" y="1164"/>
                </a:lnTo>
                <a:lnTo>
                  <a:pt x="1446" y="1191"/>
                </a:lnTo>
                <a:lnTo>
                  <a:pt x="1457" y="1216"/>
                </a:lnTo>
                <a:lnTo>
                  <a:pt x="1466" y="1238"/>
                </a:lnTo>
                <a:lnTo>
                  <a:pt x="1475" y="1258"/>
                </a:lnTo>
                <a:lnTo>
                  <a:pt x="1481" y="1275"/>
                </a:lnTo>
                <a:lnTo>
                  <a:pt x="1486" y="1286"/>
                </a:lnTo>
                <a:lnTo>
                  <a:pt x="1489" y="1293"/>
                </a:lnTo>
                <a:lnTo>
                  <a:pt x="1496" y="1306"/>
                </a:lnTo>
                <a:lnTo>
                  <a:pt x="1500" y="1320"/>
                </a:lnTo>
                <a:lnTo>
                  <a:pt x="1501" y="1334"/>
                </a:lnTo>
                <a:lnTo>
                  <a:pt x="1500" y="1350"/>
                </a:lnTo>
                <a:lnTo>
                  <a:pt x="1493" y="1366"/>
                </a:lnTo>
                <a:lnTo>
                  <a:pt x="1484" y="1384"/>
                </a:lnTo>
                <a:lnTo>
                  <a:pt x="1475" y="1401"/>
                </a:lnTo>
                <a:lnTo>
                  <a:pt x="1465" y="1418"/>
                </a:lnTo>
                <a:lnTo>
                  <a:pt x="1452" y="1435"/>
                </a:lnTo>
                <a:lnTo>
                  <a:pt x="1436" y="1454"/>
                </a:lnTo>
                <a:lnTo>
                  <a:pt x="1420" y="1472"/>
                </a:lnTo>
                <a:lnTo>
                  <a:pt x="1404" y="1491"/>
                </a:lnTo>
                <a:lnTo>
                  <a:pt x="1389" y="1507"/>
                </a:lnTo>
                <a:lnTo>
                  <a:pt x="1380" y="1516"/>
                </a:lnTo>
                <a:lnTo>
                  <a:pt x="1372" y="1526"/>
                </a:lnTo>
                <a:lnTo>
                  <a:pt x="1366" y="1535"/>
                </a:lnTo>
                <a:lnTo>
                  <a:pt x="1361" y="1547"/>
                </a:lnTo>
                <a:lnTo>
                  <a:pt x="1360" y="1560"/>
                </a:lnTo>
                <a:lnTo>
                  <a:pt x="1364" y="1574"/>
                </a:lnTo>
                <a:lnTo>
                  <a:pt x="1371" y="1591"/>
                </a:lnTo>
                <a:lnTo>
                  <a:pt x="1379" y="1604"/>
                </a:lnTo>
                <a:lnTo>
                  <a:pt x="1390" y="1622"/>
                </a:lnTo>
                <a:lnTo>
                  <a:pt x="1403" y="1643"/>
                </a:lnTo>
                <a:lnTo>
                  <a:pt x="1420" y="1667"/>
                </a:lnTo>
                <a:lnTo>
                  <a:pt x="1439" y="1694"/>
                </a:lnTo>
                <a:lnTo>
                  <a:pt x="1461" y="1723"/>
                </a:lnTo>
                <a:lnTo>
                  <a:pt x="1484" y="1753"/>
                </a:lnTo>
                <a:lnTo>
                  <a:pt x="1510" y="1784"/>
                </a:lnTo>
                <a:lnTo>
                  <a:pt x="1539" y="1815"/>
                </a:lnTo>
                <a:lnTo>
                  <a:pt x="1570" y="1846"/>
                </a:lnTo>
                <a:lnTo>
                  <a:pt x="1602" y="1877"/>
                </a:lnTo>
                <a:lnTo>
                  <a:pt x="1649" y="1917"/>
                </a:lnTo>
                <a:lnTo>
                  <a:pt x="1694" y="1950"/>
                </a:lnTo>
                <a:lnTo>
                  <a:pt x="1736" y="1979"/>
                </a:lnTo>
                <a:lnTo>
                  <a:pt x="1777" y="2003"/>
                </a:lnTo>
                <a:lnTo>
                  <a:pt x="1814" y="2024"/>
                </a:lnTo>
                <a:lnTo>
                  <a:pt x="1847" y="2041"/>
                </a:lnTo>
                <a:lnTo>
                  <a:pt x="1877" y="2055"/>
                </a:lnTo>
                <a:lnTo>
                  <a:pt x="1902" y="2066"/>
                </a:lnTo>
                <a:lnTo>
                  <a:pt x="1922" y="2075"/>
                </a:lnTo>
                <a:lnTo>
                  <a:pt x="1936" y="2082"/>
                </a:lnTo>
                <a:lnTo>
                  <a:pt x="1956" y="2090"/>
                </a:lnTo>
                <a:lnTo>
                  <a:pt x="1973" y="2095"/>
                </a:lnTo>
                <a:lnTo>
                  <a:pt x="1989" y="2095"/>
                </a:lnTo>
                <a:lnTo>
                  <a:pt x="2002" y="2090"/>
                </a:lnTo>
                <a:lnTo>
                  <a:pt x="2015" y="2083"/>
                </a:lnTo>
                <a:lnTo>
                  <a:pt x="2026" y="2072"/>
                </a:lnTo>
                <a:lnTo>
                  <a:pt x="2036" y="2061"/>
                </a:lnTo>
                <a:lnTo>
                  <a:pt x="2047" y="2047"/>
                </a:lnTo>
                <a:lnTo>
                  <a:pt x="2061" y="2032"/>
                </a:lnTo>
                <a:lnTo>
                  <a:pt x="2076" y="2014"/>
                </a:lnTo>
                <a:lnTo>
                  <a:pt x="2091" y="1995"/>
                </a:lnTo>
                <a:lnTo>
                  <a:pt x="2107" y="1976"/>
                </a:lnTo>
                <a:lnTo>
                  <a:pt x="2123" y="1957"/>
                </a:lnTo>
                <a:lnTo>
                  <a:pt x="2136" y="1940"/>
                </a:lnTo>
                <a:lnTo>
                  <a:pt x="2149" y="1923"/>
                </a:lnTo>
                <a:lnTo>
                  <a:pt x="2158" y="1909"/>
                </a:lnTo>
                <a:lnTo>
                  <a:pt x="2172" y="1892"/>
                </a:lnTo>
                <a:lnTo>
                  <a:pt x="2187" y="1883"/>
                </a:lnTo>
                <a:lnTo>
                  <a:pt x="2201" y="1879"/>
                </a:lnTo>
                <a:lnTo>
                  <a:pt x="2217" y="1879"/>
                </a:lnTo>
                <a:lnTo>
                  <a:pt x="2234" y="1883"/>
                </a:lnTo>
                <a:lnTo>
                  <a:pt x="2253" y="1889"/>
                </a:lnTo>
                <a:lnTo>
                  <a:pt x="2263" y="1893"/>
                </a:lnTo>
                <a:lnTo>
                  <a:pt x="2278" y="1900"/>
                </a:lnTo>
                <a:lnTo>
                  <a:pt x="2297" y="1908"/>
                </a:lnTo>
                <a:lnTo>
                  <a:pt x="2318" y="1918"/>
                </a:lnTo>
                <a:lnTo>
                  <a:pt x="2342" y="1929"/>
                </a:lnTo>
                <a:lnTo>
                  <a:pt x="2367" y="1941"/>
                </a:lnTo>
                <a:lnTo>
                  <a:pt x="2393" y="1953"/>
                </a:lnTo>
                <a:lnTo>
                  <a:pt x="2419" y="1966"/>
                </a:lnTo>
                <a:lnTo>
                  <a:pt x="2444" y="1978"/>
                </a:lnTo>
                <a:lnTo>
                  <a:pt x="2468" y="1990"/>
                </a:lnTo>
                <a:lnTo>
                  <a:pt x="2490" y="2000"/>
                </a:lnTo>
                <a:lnTo>
                  <a:pt x="2509" y="2010"/>
                </a:lnTo>
                <a:lnTo>
                  <a:pt x="2525" y="2017"/>
                </a:lnTo>
                <a:lnTo>
                  <a:pt x="2536" y="2023"/>
                </a:lnTo>
                <a:lnTo>
                  <a:pt x="2560" y="2035"/>
                </a:lnTo>
                <a:lnTo>
                  <a:pt x="2579" y="2044"/>
                </a:lnTo>
                <a:lnTo>
                  <a:pt x="2595" y="2053"/>
                </a:lnTo>
                <a:lnTo>
                  <a:pt x="2608" y="2062"/>
                </a:lnTo>
                <a:lnTo>
                  <a:pt x="2616" y="2072"/>
                </a:lnTo>
                <a:lnTo>
                  <a:pt x="2619" y="2081"/>
                </a:lnTo>
                <a:lnTo>
                  <a:pt x="2621" y="2096"/>
                </a:lnTo>
                <a:lnTo>
                  <a:pt x="2622" y="2115"/>
                </a:lnTo>
                <a:lnTo>
                  <a:pt x="2621" y="2140"/>
                </a:lnTo>
                <a:lnTo>
                  <a:pt x="2617" y="2168"/>
                </a:lnTo>
                <a:lnTo>
                  <a:pt x="2612" y="2198"/>
                </a:lnTo>
                <a:lnTo>
                  <a:pt x="2604" y="2232"/>
                </a:lnTo>
                <a:lnTo>
                  <a:pt x="2592" y="2267"/>
                </a:lnTo>
                <a:lnTo>
                  <a:pt x="2580" y="2291"/>
                </a:lnTo>
                <a:lnTo>
                  <a:pt x="2565" y="2314"/>
                </a:lnTo>
                <a:lnTo>
                  <a:pt x="2544" y="2338"/>
                </a:lnTo>
                <a:lnTo>
                  <a:pt x="2521" y="2360"/>
                </a:lnTo>
                <a:lnTo>
                  <a:pt x="2495" y="2380"/>
                </a:lnTo>
                <a:lnTo>
                  <a:pt x="2467" y="2399"/>
                </a:lnTo>
                <a:lnTo>
                  <a:pt x="2438" y="2416"/>
                </a:lnTo>
                <a:lnTo>
                  <a:pt x="2410" y="2431"/>
                </a:lnTo>
                <a:lnTo>
                  <a:pt x="2383" y="2443"/>
                </a:lnTo>
                <a:lnTo>
                  <a:pt x="2356" y="2454"/>
                </a:lnTo>
                <a:lnTo>
                  <a:pt x="2332" y="2460"/>
                </a:lnTo>
                <a:lnTo>
                  <a:pt x="2311" y="2463"/>
                </a:lnTo>
                <a:lnTo>
                  <a:pt x="2301" y="2465"/>
                </a:lnTo>
                <a:lnTo>
                  <a:pt x="2291" y="2466"/>
                </a:lnTo>
                <a:lnTo>
                  <a:pt x="2283" y="2468"/>
                </a:lnTo>
                <a:lnTo>
                  <a:pt x="2274" y="2471"/>
                </a:lnTo>
                <a:lnTo>
                  <a:pt x="2265" y="2473"/>
                </a:lnTo>
                <a:lnTo>
                  <a:pt x="2256" y="2475"/>
                </a:lnTo>
                <a:lnTo>
                  <a:pt x="2245" y="2476"/>
                </a:lnTo>
                <a:lnTo>
                  <a:pt x="2234" y="2478"/>
                </a:lnTo>
                <a:lnTo>
                  <a:pt x="2221" y="2478"/>
                </a:lnTo>
                <a:lnTo>
                  <a:pt x="2208" y="2478"/>
                </a:lnTo>
                <a:lnTo>
                  <a:pt x="2192" y="2477"/>
                </a:lnTo>
                <a:lnTo>
                  <a:pt x="2173" y="2475"/>
                </a:lnTo>
                <a:lnTo>
                  <a:pt x="2153" y="2471"/>
                </a:lnTo>
                <a:lnTo>
                  <a:pt x="2129" y="2466"/>
                </a:lnTo>
                <a:lnTo>
                  <a:pt x="2103" y="2460"/>
                </a:lnTo>
                <a:lnTo>
                  <a:pt x="2074" y="2452"/>
                </a:lnTo>
                <a:lnTo>
                  <a:pt x="2041" y="2442"/>
                </a:lnTo>
                <a:lnTo>
                  <a:pt x="2003" y="2431"/>
                </a:lnTo>
                <a:lnTo>
                  <a:pt x="1963" y="2416"/>
                </a:lnTo>
                <a:lnTo>
                  <a:pt x="1918" y="2400"/>
                </a:lnTo>
                <a:lnTo>
                  <a:pt x="1867" y="2381"/>
                </a:lnTo>
                <a:lnTo>
                  <a:pt x="1812" y="2361"/>
                </a:lnTo>
                <a:lnTo>
                  <a:pt x="1755" y="2336"/>
                </a:lnTo>
                <a:lnTo>
                  <a:pt x="1701" y="2309"/>
                </a:lnTo>
                <a:lnTo>
                  <a:pt x="1648" y="2280"/>
                </a:lnTo>
                <a:lnTo>
                  <a:pt x="1597" y="2248"/>
                </a:lnTo>
                <a:lnTo>
                  <a:pt x="1549" y="2215"/>
                </a:lnTo>
                <a:lnTo>
                  <a:pt x="1503" y="2179"/>
                </a:lnTo>
                <a:lnTo>
                  <a:pt x="1459" y="2144"/>
                </a:lnTo>
                <a:lnTo>
                  <a:pt x="1417" y="2107"/>
                </a:lnTo>
                <a:lnTo>
                  <a:pt x="1377" y="2070"/>
                </a:lnTo>
                <a:lnTo>
                  <a:pt x="1341" y="2034"/>
                </a:lnTo>
                <a:lnTo>
                  <a:pt x="1306" y="1997"/>
                </a:lnTo>
                <a:lnTo>
                  <a:pt x="1273" y="1962"/>
                </a:lnTo>
                <a:lnTo>
                  <a:pt x="1244" y="1928"/>
                </a:lnTo>
                <a:lnTo>
                  <a:pt x="1218" y="1896"/>
                </a:lnTo>
                <a:lnTo>
                  <a:pt x="1193" y="1864"/>
                </a:lnTo>
                <a:lnTo>
                  <a:pt x="1172" y="1836"/>
                </a:lnTo>
                <a:lnTo>
                  <a:pt x="1153" y="1811"/>
                </a:lnTo>
                <a:lnTo>
                  <a:pt x="1136" y="1789"/>
                </a:lnTo>
                <a:lnTo>
                  <a:pt x="1124" y="1770"/>
                </a:lnTo>
                <a:lnTo>
                  <a:pt x="1113" y="1754"/>
                </a:lnTo>
                <a:lnTo>
                  <a:pt x="1106" y="1744"/>
                </a:lnTo>
                <a:lnTo>
                  <a:pt x="1102" y="1737"/>
                </a:lnTo>
                <a:lnTo>
                  <a:pt x="1095" y="1730"/>
                </a:lnTo>
                <a:lnTo>
                  <a:pt x="1087" y="1718"/>
                </a:lnTo>
                <a:lnTo>
                  <a:pt x="1076" y="1702"/>
                </a:lnTo>
                <a:lnTo>
                  <a:pt x="1063" y="1683"/>
                </a:lnTo>
                <a:lnTo>
                  <a:pt x="1048" y="1660"/>
                </a:lnTo>
                <a:lnTo>
                  <a:pt x="1033" y="1634"/>
                </a:lnTo>
                <a:lnTo>
                  <a:pt x="1017" y="1605"/>
                </a:lnTo>
                <a:lnTo>
                  <a:pt x="1001" y="1574"/>
                </a:lnTo>
                <a:lnTo>
                  <a:pt x="985" y="1541"/>
                </a:lnTo>
                <a:lnTo>
                  <a:pt x="971" y="1505"/>
                </a:lnTo>
                <a:lnTo>
                  <a:pt x="958" y="1468"/>
                </a:lnTo>
                <a:lnTo>
                  <a:pt x="948" y="1431"/>
                </a:lnTo>
                <a:lnTo>
                  <a:pt x="939" y="1391"/>
                </a:lnTo>
                <a:lnTo>
                  <a:pt x="934" y="1351"/>
                </a:lnTo>
                <a:lnTo>
                  <a:pt x="932" y="1310"/>
                </a:lnTo>
                <a:lnTo>
                  <a:pt x="934" y="1265"/>
                </a:lnTo>
                <a:lnTo>
                  <a:pt x="938" y="1224"/>
                </a:lnTo>
                <a:lnTo>
                  <a:pt x="947" y="1187"/>
                </a:lnTo>
                <a:lnTo>
                  <a:pt x="957" y="1151"/>
                </a:lnTo>
                <a:lnTo>
                  <a:pt x="970" y="1120"/>
                </a:lnTo>
                <a:lnTo>
                  <a:pt x="983" y="1091"/>
                </a:lnTo>
                <a:lnTo>
                  <a:pt x="998" y="1065"/>
                </a:lnTo>
                <a:lnTo>
                  <a:pt x="1013" y="1043"/>
                </a:lnTo>
                <a:lnTo>
                  <a:pt x="1027" y="1022"/>
                </a:lnTo>
                <a:lnTo>
                  <a:pt x="1042" y="1005"/>
                </a:lnTo>
                <a:lnTo>
                  <a:pt x="1056" y="990"/>
                </a:lnTo>
                <a:lnTo>
                  <a:pt x="1067" y="977"/>
                </a:lnTo>
                <a:lnTo>
                  <a:pt x="1078" y="967"/>
                </a:lnTo>
                <a:lnTo>
                  <a:pt x="1096" y="949"/>
                </a:lnTo>
                <a:lnTo>
                  <a:pt x="1116" y="935"/>
                </a:lnTo>
                <a:lnTo>
                  <a:pt x="1136" y="926"/>
                </a:lnTo>
                <a:lnTo>
                  <a:pt x="1155" y="920"/>
                </a:lnTo>
                <a:lnTo>
                  <a:pt x="1173" y="916"/>
                </a:lnTo>
                <a:lnTo>
                  <a:pt x="1189" y="915"/>
                </a:lnTo>
                <a:close/>
                <a:moveTo>
                  <a:pt x="1759" y="268"/>
                </a:moveTo>
                <a:lnTo>
                  <a:pt x="1662" y="271"/>
                </a:lnTo>
                <a:lnTo>
                  <a:pt x="1566" y="281"/>
                </a:lnTo>
                <a:lnTo>
                  <a:pt x="1472" y="297"/>
                </a:lnTo>
                <a:lnTo>
                  <a:pt x="1380" y="318"/>
                </a:lnTo>
                <a:lnTo>
                  <a:pt x="1291" y="347"/>
                </a:lnTo>
                <a:lnTo>
                  <a:pt x="1204" y="379"/>
                </a:lnTo>
                <a:lnTo>
                  <a:pt x="1121" y="418"/>
                </a:lnTo>
                <a:lnTo>
                  <a:pt x="1040" y="462"/>
                </a:lnTo>
                <a:lnTo>
                  <a:pt x="962" y="510"/>
                </a:lnTo>
                <a:lnTo>
                  <a:pt x="888" y="563"/>
                </a:lnTo>
                <a:lnTo>
                  <a:pt x="818" y="621"/>
                </a:lnTo>
                <a:lnTo>
                  <a:pt x="751" y="683"/>
                </a:lnTo>
                <a:lnTo>
                  <a:pt x="689" y="749"/>
                </a:lnTo>
                <a:lnTo>
                  <a:pt x="630" y="819"/>
                </a:lnTo>
                <a:lnTo>
                  <a:pt x="577" y="892"/>
                </a:lnTo>
                <a:lnTo>
                  <a:pt x="528" y="970"/>
                </a:lnTo>
                <a:lnTo>
                  <a:pt x="484" y="1049"/>
                </a:lnTo>
                <a:lnTo>
                  <a:pt x="445" y="1133"/>
                </a:lnTo>
                <a:lnTo>
                  <a:pt x="412" y="1219"/>
                </a:lnTo>
                <a:lnTo>
                  <a:pt x="384" y="1308"/>
                </a:lnTo>
                <a:lnTo>
                  <a:pt x="362" y="1398"/>
                </a:lnTo>
                <a:lnTo>
                  <a:pt x="346" y="1491"/>
                </a:lnTo>
                <a:lnTo>
                  <a:pt x="336" y="1587"/>
                </a:lnTo>
                <a:lnTo>
                  <a:pt x="333" y="1684"/>
                </a:lnTo>
                <a:lnTo>
                  <a:pt x="336" y="1776"/>
                </a:lnTo>
                <a:lnTo>
                  <a:pt x="345" y="1866"/>
                </a:lnTo>
                <a:lnTo>
                  <a:pt x="359" y="1955"/>
                </a:lnTo>
                <a:lnTo>
                  <a:pt x="379" y="2042"/>
                </a:lnTo>
                <a:lnTo>
                  <a:pt x="405" y="2127"/>
                </a:lnTo>
                <a:lnTo>
                  <a:pt x="436" y="2210"/>
                </a:lnTo>
                <a:lnTo>
                  <a:pt x="470" y="2289"/>
                </a:lnTo>
                <a:lnTo>
                  <a:pt x="511" y="2367"/>
                </a:lnTo>
                <a:lnTo>
                  <a:pt x="556" y="2442"/>
                </a:lnTo>
                <a:lnTo>
                  <a:pt x="604" y="2513"/>
                </a:lnTo>
                <a:lnTo>
                  <a:pt x="426" y="3039"/>
                </a:lnTo>
                <a:lnTo>
                  <a:pt x="975" y="2865"/>
                </a:lnTo>
                <a:lnTo>
                  <a:pt x="1051" y="2911"/>
                </a:lnTo>
                <a:lnTo>
                  <a:pt x="1131" y="2954"/>
                </a:lnTo>
                <a:lnTo>
                  <a:pt x="1214" y="2991"/>
                </a:lnTo>
                <a:lnTo>
                  <a:pt x="1300" y="3023"/>
                </a:lnTo>
                <a:lnTo>
                  <a:pt x="1387" y="3050"/>
                </a:lnTo>
                <a:lnTo>
                  <a:pt x="1478" y="3071"/>
                </a:lnTo>
                <a:lnTo>
                  <a:pt x="1570" y="3086"/>
                </a:lnTo>
                <a:lnTo>
                  <a:pt x="1664" y="3096"/>
                </a:lnTo>
                <a:lnTo>
                  <a:pt x="1759" y="3099"/>
                </a:lnTo>
                <a:lnTo>
                  <a:pt x="1857" y="3096"/>
                </a:lnTo>
                <a:lnTo>
                  <a:pt x="1953" y="3086"/>
                </a:lnTo>
                <a:lnTo>
                  <a:pt x="2046" y="3070"/>
                </a:lnTo>
                <a:lnTo>
                  <a:pt x="2139" y="3049"/>
                </a:lnTo>
                <a:lnTo>
                  <a:pt x="2228" y="3020"/>
                </a:lnTo>
                <a:lnTo>
                  <a:pt x="2314" y="2988"/>
                </a:lnTo>
                <a:lnTo>
                  <a:pt x="2398" y="2949"/>
                </a:lnTo>
                <a:lnTo>
                  <a:pt x="2479" y="2905"/>
                </a:lnTo>
                <a:lnTo>
                  <a:pt x="2556" y="2857"/>
                </a:lnTo>
                <a:lnTo>
                  <a:pt x="2631" y="2804"/>
                </a:lnTo>
                <a:lnTo>
                  <a:pt x="2701" y="2746"/>
                </a:lnTo>
                <a:lnTo>
                  <a:pt x="2768" y="2684"/>
                </a:lnTo>
                <a:lnTo>
                  <a:pt x="2830" y="2618"/>
                </a:lnTo>
                <a:lnTo>
                  <a:pt x="2888" y="2548"/>
                </a:lnTo>
                <a:lnTo>
                  <a:pt x="2942" y="2475"/>
                </a:lnTo>
                <a:lnTo>
                  <a:pt x="2991" y="2397"/>
                </a:lnTo>
                <a:lnTo>
                  <a:pt x="3035" y="2318"/>
                </a:lnTo>
                <a:lnTo>
                  <a:pt x="3074" y="2234"/>
                </a:lnTo>
                <a:lnTo>
                  <a:pt x="3107" y="2148"/>
                </a:lnTo>
                <a:lnTo>
                  <a:pt x="3134" y="2059"/>
                </a:lnTo>
                <a:lnTo>
                  <a:pt x="3156" y="1969"/>
                </a:lnTo>
                <a:lnTo>
                  <a:pt x="3173" y="1876"/>
                </a:lnTo>
                <a:lnTo>
                  <a:pt x="3183" y="1780"/>
                </a:lnTo>
                <a:lnTo>
                  <a:pt x="3186" y="1684"/>
                </a:lnTo>
                <a:lnTo>
                  <a:pt x="3183" y="1587"/>
                </a:lnTo>
                <a:lnTo>
                  <a:pt x="3173" y="1491"/>
                </a:lnTo>
                <a:lnTo>
                  <a:pt x="3156" y="1398"/>
                </a:lnTo>
                <a:lnTo>
                  <a:pt x="3134" y="1308"/>
                </a:lnTo>
                <a:lnTo>
                  <a:pt x="3107" y="1219"/>
                </a:lnTo>
                <a:lnTo>
                  <a:pt x="3074" y="1133"/>
                </a:lnTo>
                <a:lnTo>
                  <a:pt x="3035" y="1049"/>
                </a:lnTo>
                <a:lnTo>
                  <a:pt x="2991" y="970"/>
                </a:lnTo>
                <a:lnTo>
                  <a:pt x="2942" y="892"/>
                </a:lnTo>
                <a:lnTo>
                  <a:pt x="2888" y="819"/>
                </a:lnTo>
                <a:lnTo>
                  <a:pt x="2830" y="749"/>
                </a:lnTo>
                <a:lnTo>
                  <a:pt x="2768" y="683"/>
                </a:lnTo>
                <a:lnTo>
                  <a:pt x="2701" y="621"/>
                </a:lnTo>
                <a:lnTo>
                  <a:pt x="2631" y="563"/>
                </a:lnTo>
                <a:lnTo>
                  <a:pt x="2556" y="510"/>
                </a:lnTo>
                <a:lnTo>
                  <a:pt x="2479" y="462"/>
                </a:lnTo>
                <a:lnTo>
                  <a:pt x="2398" y="418"/>
                </a:lnTo>
                <a:lnTo>
                  <a:pt x="2314" y="379"/>
                </a:lnTo>
                <a:lnTo>
                  <a:pt x="2228" y="347"/>
                </a:lnTo>
                <a:lnTo>
                  <a:pt x="2139" y="318"/>
                </a:lnTo>
                <a:lnTo>
                  <a:pt x="2046" y="297"/>
                </a:lnTo>
                <a:lnTo>
                  <a:pt x="1953" y="281"/>
                </a:lnTo>
                <a:lnTo>
                  <a:pt x="1857" y="271"/>
                </a:lnTo>
                <a:lnTo>
                  <a:pt x="1759" y="268"/>
                </a:lnTo>
                <a:close/>
                <a:moveTo>
                  <a:pt x="1759" y="0"/>
                </a:moveTo>
                <a:lnTo>
                  <a:pt x="1867" y="3"/>
                </a:lnTo>
                <a:lnTo>
                  <a:pt x="1972" y="14"/>
                </a:lnTo>
                <a:lnTo>
                  <a:pt x="2076" y="29"/>
                </a:lnTo>
                <a:lnTo>
                  <a:pt x="2177" y="51"/>
                </a:lnTo>
                <a:lnTo>
                  <a:pt x="2276" y="80"/>
                </a:lnTo>
                <a:lnTo>
                  <a:pt x="2373" y="113"/>
                </a:lnTo>
                <a:lnTo>
                  <a:pt x="2466" y="153"/>
                </a:lnTo>
                <a:lnTo>
                  <a:pt x="2557" y="197"/>
                </a:lnTo>
                <a:lnTo>
                  <a:pt x="2644" y="247"/>
                </a:lnTo>
                <a:lnTo>
                  <a:pt x="2729" y="302"/>
                </a:lnTo>
                <a:lnTo>
                  <a:pt x="2810" y="361"/>
                </a:lnTo>
                <a:lnTo>
                  <a:pt x="2886" y="425"/>
                </a:lnTo>
                <a:lnTo>
                  <a:pt x="2960" y="493"/>
                </a:lnTo>
                <a:lnTo>
                  <a:pt x="3028" y="566"/>
                </a:lnTo>
                <a:lnTo>
                  <a:pt x="3093" y="642"/>
                </a:lnTo>
                <a:lnTo>
                  <a:pt x="3152" y="722"/>
                </a:lnTo>
                <a:lnTo>
                  <a:pt x="3207" y="805"/>
                </a:lnTo>
                <a:lnTo>
                  <a:pt x="3257" y="892"/>
                </a:lnTo>
                <a:lnTo>
                  <a:pt x="3302" y="982"/>
                </a:lnTo>
                <a:lnTo>
                  <a:pt x="3342" y="1076"/>
                </a:lnTo>
                <a:lnTo>
                  <a:pt x="3375" y="1171"/>
                </a:lnTo>
                <a:lnTo>
                  <a:pt x="3405" y="1269"/>
                </a:lnTo>
                <a:lnTo>
                  <a:pt x="3427" y="1370"/>
                </a:lnTo>
                <a:lnTo>
                  <a:pt x="3442" y="1472"/>
                </a:lnTo>
                <a:lnTo>
                  <a:pt x="3453" y="1577"/>
                </a:lnTo>
                <a:lnTo>
                  <a:pt x="3456" y="1684"/>
                </a:lnTo>
                <a:lnTo>
                  <a:pt x="3453" y="1790"/>
                </a:lnTo>
                <a:lnTo>
                  <a:pt x="3442" y="1895"/>
                </a:lnTo>
                <a:lnTo>
                  <a:pt x="3427" y="1997"/>
                </a:lnTo>
                <a:lnTo>
                  <a:pt x="3405" y="2098"/>
                </a:lnTo>
                <a:lnTo>
                  <a:pt x="3375" y="2196"/>
                </a:lnTo>
                <a:lnTo>
                  <a:pt x="3342" y="2291"/>
                </a:lnTo>
                <a:lnTo>
                  <a:pt x="3302" y="2385"/>
                </a:lnTo>
                <a:lnTo>
                  <a:pt x="3257" y="2475"/>
                </a:lnTo>
                <a:lnTo>
                  <a:pt x="3207" y="2562"/>
                </a:lnTo>
                <a:lnTo>
                  <a:pt x="3152" y="2645"/>
                </a:lnTo>
                <a:lnTo>
                  <a:pt x="3093" y="2725"/>
                </a:lnTo>
                <a:lnTo>
                  <a:pt x="3028" y="2801"/>
                </a:lnTo>
                <a:lnTo>
                  <a:pt x="2960" y="2874"/>
                </a:lnTo>
                <a:lnTo>
                  <a:pt x="2886" y="2942"/>
                </a:lnTo>
                <a:lnTo>
                  <a:pt x="2810" y="3006"/>
                </a:lnTo>
                <a:lnTo>
                  <a:pt x="2729" y="3065"/>
                </a:lnTo>
                <a:lnTo>
                  <a:pt x="2644" y="3120"/>
                </a:lnTo>
                <a:lnTo>
                  <a:pt x="2557" y="3170"/>
                </a:lnTo>
                <a:lnTo>
                  <a:pt x="2466" y="3214"/>
                </a:lnTo>
                <a:lnTo>
                  <a:pt x="2373" y="3254"/>
                </a:lnTo>
                <a:lnTo>
                  <a:pt x="2276" y="3287"/>
                </a:lnTo>
                <a:lnTo>
                  <a:pt x="2177" y="3316"/>
                </a:lnTo>
                <a:lnTo>
                  <a:pt x="2076" y="3338"/>
                </a:lnTo>
                <a:lnTo>
                  <a:pt x="1972" y="3353"/>
                </a:lnTo>
                <a:lnTo>
                  <a:pt x="1867" y="3364"/>
                </a:lnTo>
                <a:lnTo>
                  <a:pt x="1759" y="3367"/>
                </a:lnTo>
                <a:lnTo>
                  <a:pt x="1661" y="3364"/>
                </a:lnTo>
                <a:lnTo>
                  <a:pt x="1564" y="3355"/>
                </a:lnTo>
                <a:lnTo>
                  <a:pt x="1468" y="3342"/>
                </a:lnTo>
                <a:lnTo>
                  <a:pt x="1375" y="3324"/>
                </a:lnTo>
                <a:lnTo>
                  <a:pt x="1283" y="3300"/>
                </a:lnTo>
                <a:lnTo>
                  <a:pt x="1194" y="3271"/>
                </a:lnTo>
                <a:lnTo>
                  <a:pt x="1107" y="3238"/>
                </a:lnTo>
                <a:lnTo>
                  <a:pt x="1022" y="3199"/>
                </a:lnTo>
                <a:lnTo>
                  <a:pt x="939" y="3158"/>
                </a:lnTo>
                <a:lnTo>
                  <a:pt x="0" y="3456"/>
                </a:lnTo>
                <a:lnTo>
                  <a:pt x="306" y="2553"/>
                </a:lnTo>
                <a:lnTo>
                  <a:pt x="258" y="2466"/>
                </a:lnTo>
                <a:lnTo>
                  <a:pt x="214" y="2377"/>
                </a:lnTo>
                <a:lnTo>
                  <a:pt x="175" y="2285"/>
                </a:lnTo>
                <a:lnTo>
                  <a:pt x="141" y="2191"/>
                </a:lnTo>
                <a:lnTo>
                  <a:pt x="113" y="2093"/>
                </a:lnTo>
                <a:lnTo>
                  <a:pt x="91" y="1994"/>
                </a:lnTo>
                <a:lnTo>
                  <a:pt x="75" y="1892"/>
                </a:lnTo>
                <a:lnTo>
                  <a:pt x="66" y="1789"/>
                </a:lnTo>
                <a:lnTo>
                  <a:pt x="63" y="1684"/>
                </a:lnTo>
                <a:lnTo>
                  <a:pt x="66" y="1577"/>
                </a:lnTo>
                <a:lnTo>
                  <a:pt x="76" y="1472"/>
                </a:lnTo>
                <a:lnTo>
                  <a:pt x="92" y="1370"/>
                </a:lnTo>
                <a:lnTo>
                  <a:pt x="114" y="1269"/>
                </a:lnTo>
                <a:lnTo>
                  <a:pt x="143" y="1171"/>
                </a:lnTo>
                <a:lnTo>
                  <a:pt x="177" y="1076"/>
                </a:lnTo>
                <a:lnTo>
                  <a:pt x="217" y="982"/>
                </a:lnTo>
                <a:lnTo>
                  <a:pt x="262" y="892"/>
                </a:lnTo>
                <a:lnTo>
                  <a:pt x="312" y="805"/>
                </a:lnTo>
                <a:lnTo>
                  <a:pt x="367" y="722"/>
                </a:lnTo>
                <a:lnTo>
                  <a:pt x="426" y="642"/>
                </a:lnTo>
                <a:lnTo>
                  <a:pt x="491" y="566"/>
                </a:lnTo>
                <a:lnTo>
                  <a:pt x="559" y="493"/>
                </a:lnTo>
                <a:lnTo>
                  <a:pt x="633" y="425"/>
                </a:lnTo>
                <a:lnTo>
                  <a:pt x="709" y="361"/>
                </a:lnTo>
                <a:lnTo>
                  <a:pt x="790" y="302"/>
                </a:lnTo>
                <a:lnTo>
                  <a:pt x="874" y="247"/>
                </a:lnTo>
                <a:lnTo>
                  <a:pt x="961" y="197"/>
                </a:lnTo>
                <a:lnTo>
                  <a:pt x="1053" y="153"/>
                </a:lnTo>
                <a:lnTo>
                  <a:pt x="1147" y="113"/>
                </a:lnTo>
                <a:lnTo>
                  <a:pt x="1243" y="80"/>
                </a:lnTo>
                <a:lnTo>
                  <a:pt x="1342" y="51"/>
                </a:lnTo>
                <a:lnTo>
                  <a:pt x="1443" y="29"/>
                </a:lnTo>
                <a:lnTo>
                  <a:pt x="1547" y="14"/>
                </a:lnTo>
                <a:lnTo>
                  <a:pt x="1653" y="3"/>
                </a:lnTo>
                <a:lnTo>
                  <a:pt x="1759"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71" name="Group 88">
            <a:extLst>
              <a:ext uri="{FF2B5EF4-FFF2-40B4-BE49-F238E27FC236}">
                <a16:creationId xmlns:a16="http://schemas.microsoft.com/office/drawing/2014/main" id="{A3CE6146-A4D9-4F28-BA92-32E7F6233B03}"/>
              </a:ext>
            </a:extLst>
          </p:cNvPr>
          <p:cNvGrpSpPr>
            <a:grpSpLocks noChangeAspect="1"/>
          </p:cNvGrpSpPr>
          <p:nvPr/>
        </p:nvGrpSpPr>
        <p:grpSpPr bwMode="auto">
          <a:xfrm>
            <a:off x="5396769" y="4704251"/>
            <a:ext cx="347232" cy="343652"/>
            <a:chOff x="3677" y="3093"/>
            <a:chExt cx="485" cy="480"/>
          </a:xfrm>
          <a:solidFill>
            <a:schemeClr val="bg1"/>
          </a:solidFill>
        </p:grpSpPr>
        <p:sp>
          <p:nvSpPr>
            <p:cNvPr id="72" name="Freeform 90">
              <a:extLst>
                <a:ext uri="{FF2B5EF4-FFF2-40B4-BE49-F238E27FC236}">
                  <a16:creationId xmlns:a16="http://schemas.microsoft.com/office/drawing/2014/main" id="{C561D88E-D5E9-426F-881C-4D9D6DE1308C}"/>
                </a:ext>
              </a:extLst>
            </p:cNvPr>
            <p:cNvSpPr>
              <a:spLocks/>
            </p:cNvSpPr>
            <p:nvPr/>
          </p:nvSpPr>
          <p:spPr bwMode="auto">
            <a:xfrm>
              <a:off x="3784" y="3348"/>
              <a:ext cx="94" cy="65"/>
            </a:xfrm>
            <a:custGeom>
              <a:avLst/>
              <a:gdLst>
                <a:gd name="T0" fmla="*/ 0 w 657"/>
                <a:gd name="T1" fmla="*/ 0 h 458"/>
                <a:gd name="T2" fmla="*/ 372 w 657"/>
                <a:gd name="T3" fmla="*/ 0 h 458"/>
                <a:gd name="T4" fmla="*/ 415 w 657"/>
                <a:gd name="T5" fmla="*/ 3 h 458"/>
                <a:gd name="T6" fmla="*/ 454 w 657"/>
                <a:gd name="T7" fmla="*/ 6 h 458"/>
                <a:gd name="T8" fmla="*/ 489 w 657"/>
                <a:gd name="T9" fmla="*/ 11 h 458"/>
                <a:gd name="T10" fmla="*/ 519 w 657"/>
                <a:gd name="T11" fmla="*/ 20 h 458"/>
                <a:gd name="T12" fmla="*/ 547 w 657"/>
                <a:gd name="T13" fmla="*/ 30 h 458"/>
                <a:gd name="T14" fmla="*/ 575 w 657"/>
                <a:gd name="T15" fmla="*/ 46 h 458"/>
                <a:gd name="T16" fmla="*/ 601 w 657"/>
                <a:gd name="T17" fmla="*/ 66 h 458"/>
                <a:gd name="T18" fmla="*/ 620 w 657"/>
                <a:gd name="T19" fmla="*/ 88 h 458"/>
                <a:gd name="T20" fmla="*/ 636 w 657"/>
                <a:gd name="T21" fmla="*/ 115 h 458"/>
                <a:gd name="T22" fmla="*/ 648 w 657"/>
                <a:gd name="T23" fmla="*/ 144 h 458"/>
                <a:gd name="T24" fmla="*/ 655 w 657"/>
                <a:gd name="T25" fmla="*/ 177 h 458"/>
                <a:gd name="T26" fmla="*/ 657 w 657"/>
                <a:gd name="T27" fmla="*/ 214 h 458"/>
                <a:gd name="T28" fmla="*/ 655 w 657"/>
                <a:gd name="T29" fmla="*/ 251 h 458"/>
                <a:gd name="T30" fmla="*/ 649 w 657"/>
                <a:gd name="T31" fmla="*/ 286 h 458"/>
                <a:gd name="T32" fmla="*/ 640 w 657"/>
                <a:gd name="T33" fmla="*/ 318 h 458"/>
                <a:gd name="T34" fmla="*/ 628 w 657"/>
                <a:gd name="T35" fmla="*/ 346 h 458"/>
                <a:gd name="T36" fmla="*/ 612 w 657"/>
                <a:gd name="T37" fmla="*/ 371 h 458"/>
                <a:gd name="T38" fmla="*/ 593 w 657"/>
                <a:gd name="T39" fmla="*/ 394 h 458"/>
                <a:gd name="T40" fmla="*/ 570 w 657"/>
                <a:gd name="T41" fmla="*/ 413 h 458"/>
                <a:gd name="T42" fmla="*/ 543 w 657"/>
                <a:gd name="T43" fmla="*/ 428 h 458"/>
                <a:gd name="T44" fmla="*/ 516 w 657"/>
                <a:gd name="T45" fmla="*/ 439 h 458"/>
                <a:gd name="T46" fmla="*/ 485 w 657"/>
                <a:gd name="T47" fmla="*/ 447 h 458"/>
                <a:gd name="T48" fmla="*/ 450 w 657"/>
                <a:gd name="T49" fmla="*/ 454 h 458"/>
                <a:gd name="T50" fmla="*/ 410 w 657"/>
                <a:gd name="T51" fmla="*/ 457 h 458"/>
                <a:gd name="T52" fmla="*/ 367 w 657"/>
                <a:gd name="T53" fmla="*/ 458 h 458"/>
                <a:gd name="T54" fmla="*/ 0 w 657"/>
                <a:gd name="T55" fmla="*/ 458 h 458"/>
                <a:gd name="T56" fmla="*/ 0 w 657"/>
                <a:gd name="T57" fmla="*/ 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57" h="458">
                  <a:moveTo>
                    <a:pt x="0" y="0"/>
                  </a:moveTo>
                  <a:lnTo>
                    <a:pt x="372" y="0"/>
                  </a:lnTo>
                  <a:lnTo>
                    <a:pt x="415" y="3"/>
                  </a:lnTo>
                  <a:lnTo>
                    <a:pt x="454" y="6"/>
                  </a:lnTo>
                  <a:lnTo>
                    <a:pt x="489" y="11"/>
                  </a:lnTo>
                  <a:lnTo>
                    <a:pt x="519" y="20"/>
                  </a:lnTo>
                  <a:lnTo>
                    <a:pt x="547" y="30"/>
                  </a:lnTo>
                  <a:lnTo>
                    <a:pt x="575" y="46"/>
                  </a:lnTo>
                  <a:lnTo>
                    <a:pt x="601" y="66"/>
                  </a:lnTo>
                  <a:lnTo>
                    <a:pt x="620" y="88"/>
                  </a:lnTo>
                  <a:lnTo>
                    <a:pt x="636" y="115"/>
                  </a:lnTo>
                  <a:lnTo>
                    <a:pt x="648" y="144"/>
                  </a:lnTo>
                  <a:lnTo>
                    <a:pt x="655" y="177"/>
                  </a:lnTo>
                  <a:lnTo>
                    <a:pt x="657" y="214"/>
                  </a:lnTo>
                  <a:lnTo>
                    <a:pt x="655" y="251"/>
                  </a:lnTo>
                  <a:lnTo>
                    <a:pt x="649" y="286"/>
                  </a:lnTo>
                  <a:lnTo>
                    <a:pt x="640" y="318"/>
                  </a:lnTo>
                  <a:lnTo>
                    <a:pt x="628" y="346"/>
                  </a:lnTo>
                  <a:lnTo>
                    <a:pt x="612" y="371"/>
                  </a:lnTo>
                  <a:lnTo>
                    <a:pt x="593" y="394"/>
                  </a:lnTo>
                  <a:lnTo>
                    <a:pt x="570" y="413"/>
                  </a:lnTo>
                  <a:lnTo>
                    <a:pt x="543" y="428"/>
                  </a:lnTo>
                  <a:lnTo>
                    <a:pt x="516" y="439"/>
                  </a:lnTo>
                  <a:lnTo>
                    <a:pt x="485" y="447"/>
                  </a:lnTo>
                  <a:lnTo>
                    <a:pt x="450" y="454"/>
                  </a:lnTo>
                  <a:lnTo>
                    <a:pt x="410" y="457"/>
                  </a:lnTo>
                  <a:lnTo>
                    <a:pt x="367" y="458"/>
                  </a:lnTo>
                  <a:lnTo>
                    <a:pt x="0" y="45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3" name="Freeform 91">
              <a:extLst>
                <a:ext uri="{FF2B5EF4-FFF2-40B4-BE49-F238E27FC236}">
                  <a16:creationId xmlns:a16="http://schemas.microsoft.com/office/drawing/2014/main" id="{9B9D484D-57ED-4F0F-B5AD-BF0BA2A9D541}"/>
                </a:ext>
              </a:extLst>
            </p:cNvPr>
            <p:cNvSpPr>
              <a:spLocks/>
            </p:cNvSpPr>
            <p:nvPr/>
          </p:nvSpPr>
          <p:spPr bwMode="auto">
            <a:xfrm>
              <a:off x="3784" y="3253"/>
              <a:ext cx="89" cy="54"/>
            </a:xfrm>
            <a:custGeom>
              <a:avLst/>
              <a:gdLst>
                <a:gd name="T0" fmla="*/ 0 w 621"/>
                <a:gd name="T1" fmla="*/ 0 h 378"/>
                <a:gd name="T2" fmla="*/ 324 w 621"/>
                <a:gd name="T3" fmla="*/ 0 h 378"/>
                <a:gd name="T4" fmla="*/ 371 w 621"/>
                <a:gd name="T5" fmla="*/ 1 h 378"/>
                <a:gd name="T6" fmla="*/ 415 w 621"/>
                <a:gd name="T7" fmla="*/ 4 h 378"/>
                <a:gd name="T8" fmla="*/ 456 w 621"/>
                <a:gd name="T9" fmla="*/ 9 h 378"/>
                <a:gd name="T10" fmla="*/ 494 w 621"/>
                <a:gd name="T11" fmla="*/ 17 h 378"/>
                <a:gd name="T12" fmla="*/ 528 w 621"/>
                <a:gd name="T13" fmla="*/ 26 h 378"/>
                <a:gd name="T14" fmla="*/ 553 w 621"/>
                <a:gd name="T15" fmla="*/ 39 h 378"/>
                <a:gd name="T16" fmla="*/ 574 w 621"/>
                <a:gd name="T17" fmla="*/ 55 h 378"/>
                <a:gd name="T18" fmla="*/ 591 w 621"/>
                <a:gd name="T19" fmla="*/ 74 h 378"/>
                <a:gd name="T20" fmla="*/ 604 w 621"/>
                <a:gd name="T21" fmla="*/ 97 h 378"/>
                <a:gd name="T22" fmla="*/ 614 w 621"/>
                <a:gd name="T23" fmla="*/ 123 h 378"/>
                <a:gd name="T24" fmla="*/ 619 w 621"/>
                <a:gd name="T25" fmla="*/ 152 h 378"/>
                <a:gd name="T26" fmla="*/ 621 w 621"/>
                <a:gd name="T27" fmla="*/ 185 h 378"/>
                <a:gd name="T28" fmla="*/ 619 w 621"/>
                <a:gd name="T29" fmla="*/ 219 h 378"/>
                <a:gd name="T30" fmla="*/ 614 w 621"/>
                <a:gd name="T31" fmla="*/ 249 h 378"/>
                <a:gd name="T32" fmla="*/ 604 w 621"/>
                <a:gd name="T33" fmla="*/ 277 h 378"/>
                <a:gd name="T34" fmla="*/ 590 w 621"/>
                <a:gd name="T35" fmla="*/ 299 h 378"/>
                <a:gd name="T36" fmla="*/ 572 w 621"/>
                <a:gd name="T37" fmla="*/ 319 h 378"/>
                <a:gd name="T38" fmla="*/ 551 w 621"/>
                <a:gd name="T39" fmla="*/ 334 h 378"/>
                <a:gd name="T40" fmla="*/ 521 w 621"/>
                <a:gd name="T41" fmla="*/ 351 h 378"/>
                <a:gd name="T42" fmla="*/ 488 w 621"/>
                <a:gd name="T43" fmla="*/ 363 h 378"/>
                <a:gd name="T44" fmla="*/ 451 w 621"/>
                <a:gd name="T45" fmla="*/ 370 h 378"/>
                <a:gd name="T46" fmla="*/ 411 w 621"/>
                <a:gd name="T47" fmla="*/ 376 h 378"/>
                <a:gd name="T48" fmla="*/ 368 w 621"/>
                <a:gd name="T49" fmla="*/ 378 h 378"/>
                <a:gd name="T50" fmla="*/ 0 w 621"/>
                <a:gd name="T51" fmla="*/ 378 h 378"/>
                <a:gd name="T52" fmla="*/ 0 w 621"/>
                <a:gd name="T53" fmla="*/ 0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21" h="378">
                  <a:moveTo>
                    <a:pt x="0" y="0"/>
                  </a:moveTo>
                  <a:lnTo>
                    <a:pt x="324" y="0"/>
                  </a:lnTo>
                  <a:lnTo>
                    <a:pt x="371" y="1"/>
                  </a:lnTo>
                  <a:lnTo>
                    <a:pt x="415" y="4"/>
                  </a:lnTo>
                  <a:lnTo>
                    <a:pt x="456" y="9"/>
                  </a:lnTo>
                  <a:lnTo>
                    <a:pt x="494" y="17"/>
                  </a:lnTo>
                  <a:lnTo>
                    <a:pt x="528" y="26"/>
                  </a:lnTo>
                  <a:lnTo>
                    <a:pt x="553" y="39"/>
                  </a:lnTo>
                  <a:lnTo>
                    <a:pt x="574" y="55"/>
                  </a:lnTo>
                  <a:lnTo>
                    <a:pt x="591" y="74"/>
                  </a:lnTo>
                  <a:lnTo>
                    <a:pt x="604" y="97"/>
                  </a:lnTo>
                  <a:lnTo>
                    <a:pt x="614" y="123"/>
                  </a:lnTo>
                  <a:lnTo>
                    <a:pt x="619" y="152"/>
                  </a:lnTo>
                  <a:lnTo>
                    <a:pt x="621" y="185"/>
                  </a:lnTo>
                  <a:lnTo>
                    <a:pt x="619" y="219"/>
                  </a:lnTo>
                  <a:lnTo>
                    <a:pt x="614" y="249"/>
                  </a:lnTo>
                  <a:lnTo>
                    <a:pt x="604" y="277"/>
                  </a:lnTo>
                  <a:lnTo>
                    <a:pt x="590" y="299"/>
                  </a:lnTo>
                  <a:lnTo>
                    <a:pt x="572" y="319"/>
                  </a:lnTo>
                  <a:lnTo>
                    <a:pt x="551" y="334"/>
                  </a:lnTo>
                  <a:lnTo>
                    <a:pt x="521" y="351"/>
                  </a:lnTo>
                  <a:lnTo>
                    <a:pt x="488" y="363"/>
                  </a:lnTo>
                  <a:lnTo>
                    <a:pt x="451" y="370"/>
                  </a:lnTo>
                  <a:lnTo>
                    <a:pt x="411" y="376"/>
                  </a:lnTo>
                  <a:lnTo>
                    <a:pt x="368" y="378"/>
                  </a:lnTo>
                  <a:lnTo>
                    <a:pt x="0" y="378"/>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Freeform 92">
              <a:extLst>
                <a:ext uri="{FF2B5EF4-FFF2-40B4-BE49-F238E27FC236}">
                  <a16:creationId xmlns:a16="http://schemas.microsoft.com/office/drawing/2014/main" id="{1AD8A507-9F29-4C9F-B202-B6E6C2C19504}"/>
                </a:ext>
              </a:extLst>
            </p:cNvPr>
            <p:cNvSpPr>
              <a:spLocks/>
            </p:cNvSpPr>
            <p:nvPr/>
          </p:nvSpPr>
          <p:spPr bwMode="auto">
            <a:xfrm>
              <a:off x="3983" y="3306"/>
              <a:ext cx="80" cy="37"/>
            </a:xfrm>
            <a:custGeom>
              <a:avLst/>
              <a:gdLst>
                <a:gd name="T0" fmla="*/ 281 w 559"/>
                <a:gd name="T1" fmla="*/ 0 h 261"/>
                <a:gd name="T2" fmla="*/ 325 w 559"/>
                <a:gd name="T3" fmla="*/ 2 h 261"/>
                <a:gd name="T4" fmla="*/ 367 w 559"/>
                <a:gd name="T5" fmla="*/ 10 h 261"/>
                <a:gd name="T6" fmla="*/ 405 w 559"/>
                <a:gd name="T7" fmla="*/ 24 h 261"/>
                <a:gd name="T8" fmla="*/ 441 w 559"/>
                <a:gd name="T9" fmla="*/ 43 h 261"/>
                <a:gd name="T10" fmla="*/ 472 w 559"/>
                <a:gd name="T11" fmla="*/ 67 h 261"/>
                <a:gd name="T12" fmla="*/ 497 w 559"/>
                <a:gd name="T13" fmla="*/ 91 h 261"/>
                <a:gd name="T14" fmla="*/ 517 w 559"/>
                <a:gd name="T15" fmla="*/ 118 h 261"/>
                <a:gd name="T16" fmla="*/ 533 w 559"/>
                <a:gd name="T17" fmla="*/ 148 h 261"/>
                <a:gd name="T18" fmla="*/ 545 w 559"/>
                <a:gd name="T19" fmla="*/ 182 h 261"/>
                <a:gd name="T20" fmla="*/ 554 w 559"/>
                <a:gd name="T21" fmla="*/ 219 h 261"/>
                <a:gd name="T22" fmla="*/ 559 w 559"/>
                <a:gd name="T23" fmla="*/ 261 h 261"/>
                <a:gd name="T24" fmla="*/ 0 w 559"/>
                <a:gd name="T25" fmla="*/ 261 h 261"/>
                <a:gd name="T26" fmla="*/ 9 w 559"/>
                <a:gd name="T27" fmla="*/ 215 h 261"/>
                <a:gd name="T28" fmla="*/ 22 w 559"/>
                <a:gd name="T29" fmla="*/ 172 h 261"/>
                <a:gd name="T30" fmla="*/ 40 w 559"/>
                <a:gd name="T31" fmla="*/ 134 h 261"/>
                <a:gd name="T32" fmla="*/ 60 w 559"/>
                <a:gd name="T33" fmla="*/ 100 h 261"/>
                <a:gd name="T34" fmla="*/ 86 w 559"/>
                <a:gd name="T35" fmla="*/ 70 h 261"/>
                <a:gd name="T36" fmla="*/ 111 w 559"/>
                <a:gd name="T37" fmla="*/ 49 h 261"/>
                <a:gd name="T38" fmla="*/ 139 w 559"/>
                <a:gd name="T39" fmla="*/ 31 h 261"/>
                <a:gd name="T40" fmla="*/ 170 w 559"/>
                <a:gd name="T41" fmla="*/ 17 h 261"/>
                <a:gd name="T42" fmla="*/ 203 w 559"/>
                <a:gd name="T43" fmla="*/ 8 h 261"/>
                <a:gd name="T44" fmla="*/ 240 w 559"/>
                <a:gd name="T45" fmla="*/ 1 h 261"/>
                <a:gd name="T46" fmla="*/ 281 w 559"/>
                <a:gd name="T47" fmla="*/ 0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59" h="261">
                  <a:moveTo>
                    <a:pt x="281" y="0"/>
                  </a:moveTo>
                  <a:lnTo>
                    <a:pt x="325" y="2"/>
                  </a:lnTo>
                  <a:lnTo>
                    <a:pt x="367" y="10"/>
                  </a:lnTo>
                  <a:lnTo>
                    <a:pt x="405" y="24"/>
                  </a:lnTo>
                  <a:lnTo>
                    <a:pt x="441" y="43"/>
                  </a:lnTo>
                  <a:lnTo>
                    <a:pt x="472" y="67"/>
                  </a:lnTo>
                  <a:lnTo>
                    <a:pt x="497" y="91"/>
                  </a:lnTo>
                  <a:lnTo>
                    <a:pt x="517" y="118"/>
                  </a:lnTo>
                  <a:lnTo>
                    <a:pt x="533" y="148"/>
                  </a:lnTo>
                  <a:lnTo>
                    <a:pt x="545" y="182"/>
                  </a:lnTo>
                  <a:lnTo>
                    <a:pt x="554" y="219"/>
                  </a:lnTo>
                  <a:lnTo>
                    <a:pt x="559" y="261"/>
                  </a:lnTo>
                  <a:lnTo>
                    <a:pt x="0" y="261"/>
                  </a:lnTo>
                  <a:lnTo>
                    <a:pt x="9" y="215"/>
                  </a:lnTo>
                  <a:lnTo>
                    <a:pt x="22" y="172"/>
                  </a:lnTo>
                  <a:lnTo>
                    <a:pt x="40" y="134"/>
                  </a:lnTo>
                  <a:lnTo>
                    <a:pt x="60" y="100"/>
                  </a:lnTo>
                  <a:lnTo>
                    <a:pt x="86" y="70"/>
                  </a:lnTo>
                  <a:lnTo>
                    <a:pt x="111" y="49"/>
                  </a:lnTo>
                  <a:lnTo>
                    <a:pt x="139" y="31"/>
                  </a:lnTo>
                  <a:lnTo>
                    <a:pt x="170" y="17"/>
                  </a:lnTo>
                  <a:lnTo>
                    <a:pt x="203" y="8"/>
                  </a:lnTo>
                  <a:lnTo>
                    <a:pt x="240" y="1"/>
                  </a:lnTo>
                  <a:lnTo>
                    <a:pt x="28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5" name="Freeform 93">
              <a:extLst>
                <a:ext uri="{FF2B5EF4-FFF2-40B4-BE49-F238E27FC236}">
                  <a16:creationId xmlns:a16="http://schemas.microsoft.com/office/drawing/2014/main" id="{9562DD58-A38D-4736-8F78-B0C3F75A9DFB}"/>
                </a:ext>
              </a:extLst>
            </p:cNvPr>
            <p:cNvSpPr>
              <a:spLocks noEditPoints="1"/>
            </p:cNvSpPr>
            <p:nvPr/>
          </p:nvSpPr>
          <p:spPr bwMode="auto">
            <a:xfrm>
              <a:off x="3677" y="3093"/>
              <a:ext cx="485" cy="480"/>
            </a:xfrm>
            <a:custGeom>
              <a:avLst/>
              <a:gdLst>
                <a:gd name="T0" fmla="*/ 2295 w 3393"/>
                <a:gd name="T1" fmla="*/ 1232 h 3357"/>
                <a:gd name="T2" fmla="*/ 2124 w 3393"/>
                <a:gd name="T3" fmla="*/ 1288 h 3357"/>
                <a:gd name="T4" fmla="*/ 1981 w 3393"/>
                <a:gd name="T5" fmla="*/ 1391 h 3357"/>
                <a:gd name="T6" fmla="*/ 1886 w 3393"/>
                <a:gd name="T7" fmla="*/ 1522 h 3357"/>
                <a:gd name="T8" fmla="*/ 1829 w 3393"/>
                <a:gd name="T9" fmla="*/ 1684 h 3357"/>
                <a:gd name="T10" fmla="*/ 1810 w 3393"/>
                <a:gd name="T11" fmla="*/ 1881 h 3357"/>
                <a:gd name="T12" fmla="*/ 1826 w 3393"/>
                <a:gd name="T13" fmla="*/ 2069 h 3357"/>
                <a:gd name="T14" fmla="*/ 1878 w 3393"/>
                <a:gd name="T15" fmla="*/ 2222 h 3357"/>
                <a:gd name="T16" fmla="*/ 1963 w 3393"/>
                <a:gd name="T17" fmla="*/ 2342 h 3357"/>
                <a:gd name="T18" fmla="*/ 2097 w 3393"/>
                <a:gd name="T19" fmla="*/ 2440 h 3357"/>
                <a:gd name="T20" fmla="*/ 2259 w 3393"/>
                <a:gd name="T21" fmla="*/ 2503 h 3357"/>
                <a:gd name="T22" fmla="*/ 2437 w 3393"/>
                <a:gd name="T23" fmla="*/ 2525 h 3357"/>
                <a:gd name="T24" fmla="*/ 2622 w 3393"/>
                <a:gd name="T25" fmla="*/ 2505 h 3357"/>
                <a:gd name="T26" fmla="*/ 2778 w 3393"/>
                <a:gd name="T27" fmla="*/ 2445 h 3357"/>
                <a:gd name="T28" fmla="*/ 2904 w 3393"/>
                <a:gd name="T29" fmla="*/ 2345 h 3357"/>
                <a:gd name="T30" fmla="*/ 2999 w 3393"/>
                <a:gd name="T31" fmla="*/ 2211 h 3357"/>
                <a:gd name="T32" fmla="*/ 2692 w 3393"/>
                <a:gd name="T33" fmla="*/ 2123 h 3357"/>
                <a:gd name="T34" fmla="*/ 2626 w 3393"/>
                <a:gd name="T35" fmla="*/ 2208 h 3357"/>
                <a:gd name="T36" fmla="*/ 2528 w 3393"/>
                <a:gd name="T37" fmla="*/ 2255 h 3357"/>
                <a:gd name="T38" fmla="*/ 2405 w 3393"/>
                <a:gd name="T39" fmla="*/ 2262 h 3357"/>
                <a:gd name="T40" fmla="*/ 2298 w 3393"/>
                <a:gd name="T41" fmla="*/ 2235 h 3357"/>
                <a:gd name="T42" fmla="*/ 2213 w 3393"/>
                <a:gd name="T43" fmla="*/ 2174 h 3357"/>
                <a:gd name="T44" fmla="*/ 2159 w 3393"/>
                <a:gd name="T45" fmla="*/ 2082 h 3357"/>
                <a:gd name="T46" fmla="*/ 2137 w 3393"/>
                <a:gd name="T47" fmla="*/ 1959 h 3357"/>
                <a:gd name="T48" fmla="*/ 3041 w 3393"/>
                <a:gd name="T49" fmla="*/ 1843 h 3357"/>
                <a:gd name="T50" fmla="*/ 3031 w 3393"/>
                <a:gd name="T51" fmla="*/ 1715 h 3357"/>
                <a:gd name="T52" fmla="*/ 2984 w 3393"/>
                <a:gd name="T53" fmla="*/ 1554 h 3357"/>
                <a:gd name="T54" fmla="*/ 2902 w 3393"/>
                <a:gd name="T55" fmla="*/ 1421 h 3357"/>
                <a:gd name="T56" fmla="*/ 2798 w 3393"/>
                <a:gd name="T57" fmla="*/ 1325 h 3357"/>
                <a:gd name="T58" fmla="*/ 2664 w 3393"/>
                <a:gd name="T59" fmla="*/ 1258 h 3357"/>
                <a:gd name="T60" fmla="*/ 2489 w 3393"/>
                <a:gd name="T61" fmla="*/ 1223 h 3357"/>
                <a:gd name="T62" fmla="*/ 2073 w 3393"/>
                <a:gd name="T63" fmla="*/ 1063 h 3357"/>
                <a:gd name="T64" fmla="*/ 2073 w 3393"/>
                <a:gd name="T65" fmla="*/ 891 h 3357"/>
                <a:gd name="T66" fmla="*/ 1132 w 3393"/>
                <a:gd name="T67" fmla="*/ 2536 h 3357"/>
                <a:gd name="T68" fmla="*/ 1319 w 3393"/>
                <a:gd name="T69" fmla="*/ 2523 h 3357"/>
                <a:gd name="T70" fmla="*/ 1462 w 3393"/>
                <a:gd name="T71" fmla="*/ 2488 h 3357"/>
                <a:gd name="T72" fmla="*/ 1572 w 3393"/>
                <a:gd name="T73" fmla="*/ 2427 h 3357"/>
                <a:gd name="T74" fmla="*/ 1669 w 3393"/>
                <a:gd name="T75" fmla="*/ 2331 h 3357"/>
                <a:gd name="T76" fmla="*/ 1738 w 3393"/>
                <a:gd name="T77" fmla="*/ 2208 h 3357"/>
                <a:gd name="T78" fmla="*/ 1769 w 3393"/>
                <a:gd name="T79" fmla="*/ 2068 h 3357"/>
                <a:gd name="T80" fmla="*/ 1764 w 3393"/>
                <a:gd name="T81" fmla="*/ 1924 h 3357"/>
                <a:gd name="T82" fmla="*/ 1725 w 3393"/>
                <a:gd name="T83" fmla="*/ 1802 h 3357"/>
                <a:gd name="T84" fmla="*/ 1652 w 3393"/>
                <a:gd name="T85" fmla="*/ 1704 h 3357"/>
                <a:gd name="T86" fmla="*/ 1547 w 3393"/>
                <a:gd name="T87" fmla="*/ 1633 h 3357"/>
                <a:gd name="T88" fmla="*/ 1581 w 3393"/>
                <a:gd name="T89" fmla="*/ 1569 h 3357"/>
                <a:gd name="T90" fmla="*/ 1661 w 3393"/>
                <a:gd name="T91" fmla="*/ 1484 h 3357"/>
                <a:gd name="T92" fmla="*/ 1707 w 3393"/>
                <a:gd name="T93" fmla="*/ 1363 h 3357"/>
                <a:gd name="T94" fmla="*/ 1714 w 3393"/>
                <a:gd name="T95" fmla="*/ 1216 h 3357"/>
                <a:gd name="T96" fmla="*/ 1681 w 3393"/>
                <a:gd name="T97" fmla="*/ 1080 h 3357"/>
                <a:gd name="T98" fmla="*/ 1609 w 3393"/>
                <a:gd name="T99" fmla="*/ 969 h 3357"/>
                <a:gd name="T100" fmla="*/ 1501 w 3393"/>
                <a:gd name="T101" fmla="*/ 889 h 3357"/>
                <a:gd name="T102" fmla="*/ 1362 w 3393"/>
                <a:gd name="T103" fmla="*/ 838 h 3357"/>
                <a:gd name="T104" fmla="*/ 1189 w 3393"/>
                <a:gd name="T105" fmla="*/ 821 h 3357"/>
                <a:gd name="T106" fmla="*/ 3393 w 3393"/>
                <a:gd name="T107" fmla="*/ 0 h 3357"/>
                <a:gd name="T108" fmla="*/ 0 w 3393"/>
                <a:gd name="T109" fmla="*/ 0 h 3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393" h="3357">
                  <a:moveTo>
                    <a:pt x="2426" y="1221"/>
                  </a:moveTo>
                  <a:lnTo>
                    <a:pt x="2359" y="1223"/>
                  </a:lnTo>
                  <a:lnTo>
                    <a:pt x="2295" y="1232"/>
                  </a:lnTo>
                  <a:lnTo>
                    <a:pt x="2235" y="1245"/>
                  </a:lnTo>
                  <a:lnTo>
                    <a:pt x="2178" y="1264"/>
                  </a:lnTo>
                  <a:lnTo>
                    <a:pt x="2124" y="1288"/>
                  </a:lnTo>
                  <a:lnTo>
                    <a:pt x="2073" y="1317"/>
                  </a:lnTo>
                  <a:lnTo>
                    <a:pt x="2026" y="1352"/>
                  </a:lnTo>
                  <a:lnTo>
                    <a:pt x="1981" y="1391"/>
                  </a:lnTo>
                  <a:lnTo>
                    <a:pt x="1945" y="1432"/>
                  </a:lnTo>
                  <a:lnTo>
                    <a:pt x="1913" y="1474"/>
                  </a:lnTo>
                  <a:lnTo>
                    <a:pt x="1886" y="1522"/>
                  </a:lnTo>
                  <a:lnTo>
                    <a:pt x="1863" y="1572"/>
                  </a:lnTo>
                  <a:lnTo>
                    <a:pt x="1844" y="1627"/>
                  </a:lnTo>
                  <a:lnTo>
                    <a:pt x="1829" y="1684"/>
                  </a:lnTo>
                  <a:lnTo>
                    <a:pt x="1819" y="1747"/>
                  </a:lnTo>
                  <a:lnTo>
                    <a:pt x="1812" y="1812"/>
                  </a:lnTo>
                  <a:lnTo>
                    <a:pt x="1810" y="1881"/>
                  </a:lnTo>
                  <a:lnTo>
                    <a:pt x="1812" y="1947"/>
                  </a:lnTo>
                  <a:lnTo>
                    <a:pt x="1818" y="2010"/>
                  </a:lnTo>
                  <a:lnTo>
                    <a:pt x="1826" y="2069"/>
                  </a:lnTo>
                  <a:lnTo>
                    <a:pt x="1840" y="2124"/>
                  </a:lnTo>
                  <a:lnTo>
                    <a:pt x="1857" y="2175"/>
                  </a:lnTo>
                  <a:lnTo>
                    <a:pt x="1878" y="2222"/>
                  </a:lnTo>
                  <a:lnTo>
                    <a:pt x="1902" y="2266"/>
                  </a:lnTo>
                  <a:lnTo>
                    <a:pt x="1931" y="2306"/>
                  </a:lnTo>
                  <a:lnTo>
                    <a:pt x="1963" y="2342"/>
                  </a:lnTo>
                  <a:lnTo>
                    <a:pt x="1999" y="2374"/>
                  </a:lnTo>
                  <a:lnTo>
                    <a:pt x="2048" y="2410"/>
                  </a:lnTo>
                  <a:lnTo>
                    <a:pt x="2097" y="2440"/>
                  </a:lnTo>
                  <a:lnTo>
                    <a:pt x="2149" y="2466"/>
                  </a:lnTo>
                  <a:lnTo>
                    <a:pt x="2203" y="2487"/>
                  </a:lnTo>
                  <a:lnTo>
                    <a:pt x="2259" y="2503"/>
                  </a:lnTo>
                  <a:lnTo>
                    <a:pt x="2317" y="2515"/>
                  </a:lnTo>
                  <a:lnTo>
                    <a:pt x="2376" y="2523"/>
                  </a:lnTo>
                  <a:lnTo>
                    <a:pt x="2437" y="2525"/>
                  </a:lnTo>
                  <a:lnTo>
                    <a:pt x="2502" y="2523"/>
                  </a:lnTo>
                  <a:lnTo>
                    <a:pt x="2563" y="2516"/>
                  </a:lnTo>
                  <a:lnTo>
                    <a:pt x="2622" y="2505"/>
                  </a:lnTo>
                  <a:lnTo>
                    <a:pt x="2678" y="2490"/>
                  </a:lnTo>
                  <a:lnTo>
                    <a:pt x="2730" y="2469"/>
                  </a:lnTo>
                  <a:lnTo>
                    <a:pt x="2778" y="2445"/>
                  </a:lnTo>
                  <a:lnTo>
                    <a:pt x="2823" y="2416"/>
                  </a:lnTo>
                  <a:lnTo>
                    <a:pt x="2865" y="2383"/>
                  </a:lnTo>
                  <a:lnTo>
                    <a:pt x="2904" y="2345"/>
                  </a:lnTo>
                  <a:lnTo>
                    <a:pt x="2944" y="2300"/>
                  </a:lnTo>
                  <a:lnTo>
                    <a:pt x="2974" y="2256"/>
                  </a:lnTo>
                  <a:lnTo>
                    <a:pt x="2999" y="2211"/>
                  </a:lnTo>
                  <a:lnTo>
                    <a:pt x="3015" y="2167"/>
                  </a:lnTo>
                  <a:lnTo>
                    <a:pt x="3024" y="2123"/>
                  </a:lnTo>
                  <a:lnTo>
                    <a:pt x="2692" y="2123"/>
                  </a:lnTo>
                  <a:lnTo>
                    <a:pt x="2673" y="2157"/>
                  </a:lnTo>
                  <a:lnTo>
                    <a:pt x="2651" y="2185"/>
                  </a:lnTo>
                  <a:lnTo>
                    <a:pt x="2626" y="2208"/>
                  </a:lnTo>
                  <a:lnTo>
                    <a:pt x="2597" y="2229"/>
                  </a:lnTo>
                  <a:lnTo>
                    <a:pt x="2565" y="2244"/>
                  </a:lnTo>
                  <a:lnTo>
                    <a:pt x="2528" y="2255"/>
                  </a:lnTo>
                  <a:lnTo>
                    <a:pt x="2489" y="2261"/>
                  </a:lnTo>
                  <a:lnTo>
                    <a:pt x="2446" y="2263"/>
                  </a:lnTo>
                  <a:lnTo>
                    <a:pt x="2405" y="2262"/>
                  </a:lnTo>
                  <a:lnTo>
                    <a:pt x="2367" y="2257"/>
                  </a:lnTo>
                  <a:lnTo>
                    <a:pt x="2331" y="2247"/>
                  </a:lnTo>
                  <a:lnTo>
                    <a:pt x="2298" y="2235"/>
                  </a:lnTo>
                  <a:lnTo>
                    <a:pt x="2267" y="2218"/>
                  </a:lnTo>
                  <a:lnTo>
                    <a:pt x="2238" y="2198"/>
                  </a:lnTo>
                  <a:lnTo>
                    <a:pt x="2213" y="2174"/>
                  </a:lnTo>
                  <a:lnTo>
                    <a:pt x="2191" y="2147"/>
                  </a:lnTo>
                  <a:lnTo>
                    <a:pt x="2173" y="2116"/>
                  </a:lnTo>
                  <a:lnTo>
                    <a:pt x="2159" y="2082"/>
                  </a:lnTo>
                  <a:lnTo>
                    <a:pt x="2148" y="2044"/>
                  </a:lnTo>
                  <a:lnTo>
                    <a:pt x="2140" y="2003"/>
                  </a:lnTo>
                  <a:lnTo>
                    <a:pt x="2137" y="1959"/>
                  </a:lnTo>
                  <a:lnTo>
                    <a:pt x="3042" y="1959"/>
                  </a:lnTo>
                  <a:lnTo>
                    <a:pt x="3042" y="1898"/>
                  </a:lnTo>
                  <a:lnTo>
                    <a:pt x="3041" y="1843"/>
                  </a:lnTo>
                  <a:lnTo>
                    <a:pt x="3038" y="1795"/>
                  </a:lnTo>
                  <a:lnTo>
                    <a:pt x="3035" y="1751"/>
                  </a:lnTo>
                  <a:lnTo>
                    <a:pt x="3031" y="1715"/>
                  </a:lnTo>
                  <a:lnTo>
                    <a:pt x="3020" y="1658"/>
                  </a:lnTo>
                  <a:lnTo>
                    <a:pt x="3004" y="1605"/>
                  </a:lnTo>
                  <a:lnTo>
                    <a:pt x="2984" y="1554"/>
                  </a:lnTo>
                  <a:lnTo>
                    <a:pt x="2960" y="1506"/>
                  </a:lnTo>
                  <a:lnTo>
                    <a:pt x="2931" y="1460"/>
                  </a:lnTo>
                  <a:lnTo>
                    <a:pt x="2902" y="1421"/>
                  </a:lnTo>
                  <a:lnTo>
                    <a:pt x="2870" y="1385"/>
                  </a:lnTo>
                  <a:lnTo>
                    <a:pt x="2836" y="1353"/>
                  </a:lnTo>
                  <a:lnTo>
                    <a:pt x="2798" y="1325"/>
                  </a:lnTo>
                  <a:lnTo>
                    <a:pt x="2760" y="1300"/>
                  </a:lnTo>
                  <a:lnTo>
                    <a:pt x="2718" y="1279"/>
                  </a:lnTo>
                  <a:lnTo>
                    <a:pt x="2664" y="1258"/>
                  </a:lnTo>
                  <a:lnTo>
                    <a:pt x="2608" y="1242"/>
                  </a:lnTo>
                  <a:lnTo>
                    <a:pt x="2549" y="1230"/>
                  </a:lnTo>
                  <a:lnTo>
                    <a:pt x="2489" y="1223"/>
                  </a:lnTo>
                  <a:lnTo>
                    <a:pt x="2426" y="1221"/>
                  </a:lnTo>
                  <a:close/>
                  <a:moveTo>
                    <a:pt x="2073" y="891"/>
                  </a:moveTo>
                  <a:lnTo>
                    <a:pt x="2073" y="1063"/>
                  </a:lnTo>
                  <a:lnTo>
                    <a:pt x="2772" y="1063"/>
                  </a:lnTo>
                  <a:lnTo>
                    <a:pt x="2772" y="891"/>
                  </a:lnTo>
                  <a:lnTo>
                    <a:pt x="2073" y="891"/>
                  </a:lnTo>
                  <a:close/>
                  <a:moveTo>
                    <a:pt x="350" y="821"/>
                  </a:moveTo>
                  <a:lnTo>
                    <a:pt x="350" y="2536"/>
                  </a:lnTo>
                  <a:lnTo>
                    <a:pt x="1132" y="2536"/>
                  </a:lnTo>
                  <a:lnTo>
                    <a:pt x="1196" y="2535"/>
                  </a:lnTo>
                  <a:lnTo>
                    <a:pt x="1259" y="2531"/>
                  </a:lnTo>
                  <a:lnTo>
                    <a:pt x="1319" y="2523"/>
                  </a:lnTo>
                  <a:lnTo>
                    <a:pt x="1377" y="2513"/>
                  </a:lnTo>
                  <a:lnTo>
                    <a:pt x="1420" y="2502"/>
                  </a:lnTo>
                  <a:lnTo>
                    <a:pt x="1462" y="2488"/>
                  </a:lnTo>
                  <a:lnTo>
                    <a:pt x="1501" y="2471"/>
                  </a:lnTo>
                  <a:lnTo>
                    <a:pt x="1538" y="2451"/>
                  </a:lnTo>
                  <a:lnTo>
                    <a:pt x="1572" y="2427"/>
                  </a:lnTo>
                  <a:lnTo>
                    <a:pt x="1607" y="2398"/>
                  </a:lnTo>
                  <a:lnTo>
                    <a:pt x="1639" y="2366"/>
                  </a:lnTo>
                  <a:lnTo>
                    <a:pt x="1669" y="2331"/>
                  </a:lnTo>
                  <a:lnTo>
                    <a:pt x="1694" y="2292"/>
                  </a:lnTo>
                  <a:lnTo>
                    <a:pt x="1719" y="2250"/>
                  </a:lnTo>
                  <a:lnTo>
                    <a:pt x="1738" y="2208"/>
                  </a:lnTo>
                  <a:lnTo>
                    <a:pt x="1753" y="2163"/>
                  </a:lnTo>
                  <a:lnTo>
                    <a:pt x="1764" y="2116"/>
                  </a:lnTo>
                  <a:lnTo>
                    <a:pt x="1769" y="2068"/>
                  </a:lnTo>
                  <a:lnTo>
                    <a:pt x="1771" y="2018"/>
                  </a:lnTo>
                  <a:lnTo>
                    <a:pt x="1769" y="1970"/>
                  </a:lnTo>
                  <a:lnTo>
                    <a:pt x="1764" y="1924"/>
                  </a:lnTo>
                  <a:lnTo>
                    <a:pt x="1755" y="1882"/>
                  </a:lnTo>
                  <a:lnTo>
                    <a:pt x="1742" y="1840"/>
                  </a:lnTo>
                  <a:lnTo>
                    <a:pt x="1725" y="1802"/>
                  </a:lnTo>
                  <a:lnTo>
                    <a:pt x="1704" y="1766"/>
                  </a:lnTo>
                  <a:lnTo>
                    <a:pt x="1680" y="1734"/>
                  </a:lnTo>
                  <a:lnTo>
                    <a:pt x="1652" y="1704"/>
                  </a:lnTo>
                  <a:lnTo>
                    <a:pt x="1620" y="1677"/>
                  </a:lnTo>
                  <a:lnTo>
                    <a:pt x="1585" y="1654"/>
                  </a:lnTo>
                  <a:lnTo>
                    <a:pt x="1547" y="1633"/>
                  </a:lnTo>
                  <a:lnTo>
                    <a:pt x="1505" y="1615"/>
                  </a:lnTo>
                  <a:lnTo>
                    <a:pt x="1546" y="1593"/>
                  </a:lnTo>
                  <a:lnTo>
                    <a:pt x="1581" y="1569"/>
                  </a:lnTo>
                  <a:lnTo>
                    <a:pt x="1612" y="1544"/>
                  </a:lnTo>
                  <a:lnTo>
                    <a:pt x="1636" y="1518"/>
                  </a:lnTo>
                  <a:lnTo>
                    <a:pt x="1661" y="1484"/>
                  </a:lnTo>
                  <a:lnTo>
                    <a:pt x="1681" y="1447"/>
                  </a:lnTo>
                  <a:lnTo>
                    <a:pt x="1696" y="1406"/>
                  </a:lnTo>
                  <a:lnTo>
                    <a:pt x="1707" y="1363"/>
                  </a:lnTo>
                  <a:lnTo>
                    <a:pt x="1714" y="1316"/>
                  </a:lnTo>
                  <a:lnTo>
                    <a:pt x="1716" y="1265"/>
                  </a:lnTo>
                  <a:lnTo>
                    <a:pt x="1714" y="1216"/>
                  </a:lnTo>
                  <a:lnTo>
                    <a:pt x="1707" y="1168"/>
                  </a:lnTo>
                  <a:lnTo>
                    <a:pt x="1696" y="1123"/>
                  </a:lnTo>
                  <a:lnTo>
                    <a:pt x="1681" y="1080"/>
                  </a:lnTo>
                  <a:lnTo>
                    <a:pt x="1661" y="1041"/>
                  </a:lnTo>
                  <a:lnTo>
                    <a:pt x="1637" y="1003"/>
                  </a:lnTo>
                  <a:lnTo>
                    <a:pt x="1609" y="969"/>
                  </a:lnTo>
                  <a:lnTo>
                    <a:pt x="1577" y="939"/>
                  </a:lnTo>
                  <a:lnTo>
                    <a:pt x="1541" y="911"/>
                  </a:lnTo>
                  <a:lnTo>
                    <a:pt x="1501" y="889"/>
                  </a:lnTo>
                  <a:lnTo>
                    <a:pt x="1459" y="868"/>
                  </a:lnTo>
                  <a:lnTo>
                    <a:pt x="1412" y="851"/>
                  </a:lnTo>
                  <a:lnTo>
                    <a:pt x="1362" y="838"/>
                  </a:lnTo>
                  <a:lnTo>
                    <a:pt x="1308" y="830"/>
                  </a:lnTo>
                  <a:lnTo>
                    <a:pt x="1249" y="823"/>
                  </a:lnTo>
                  <a:lnTo>
                    <a:pt x="1189" y="821"/>
                  </a:lnTo>
                  <a:lnTo>
                    <a:pt x="350" y="821"/>
                  </a:lnTo>
                  <a:close/>
                  <a:moveTo>
                    <a:pt x="0" y="0"/>
                  </a:moveTo>
                  <a:lnTo>
                    <a:pt x="3393" y="0"/>
                  </a:lnTo>
                  <a:lnTo>
                    <a:pt x="3393" y="3357"/>
                  </a:lnTo>
                  <a:lnTo>
                    <a:pt x="0" y="3357"/>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3828596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0" y="1741305"/>
            <a:ext cx="12192000" cy="25178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grpSp>
        <p:nvGrpSpPr>
          <p:cNvPr id="2" name="Group 1"/>
          <p:cNvGrpSpPr/>
          <p:nvPr/>
        </p:nvGrpSpPr>
        <p:grpSpPr>
          <a:xfrm>
            <a:off x="812800" y="2650456"/>
            <a:ext cx="2133600" cy="2133600"/>
            <a:chOff x="1181100" y="1962150"/>
            <a:chExt cx="1828800" cy="1828800"/>
          </a:xfrm>
          <a:solidFill>
            <a:schemeClr val="accent3">
              <a:alpha val="82000"/>
            </a:schemeClr>
          </a:solidFill>
        </p:grpSpPr>
        <p:sp>
          <p:nvSpPr>
            <p:cNvPr id="3" name="Pie 2"/>
            <p:cNvSpPr/>
            <p:nvPr/>
          </p:nvSpPr>
          <p:spPr>
            <a:xfrm>
              <a:off x="1181100" y="1962150"/>
              <a:ext cx="1828800" cy="1828800"/>
            </a:xfrm>
            <a:prstGeom prst="pie">
              <a:avLst>
                <a:gd name="adj1" fmla="val 10800332"/>
                <a:gd name="adj2" fmla="val 2159348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4" name="Isosceles Triangle 3"/>
            <p:cNvSpPr/>
            <p:nvPr/>
          </p:nvSpPr>
          <p:spPr>
            <a:xfrm rot="10800000">
              <a:off x="2007108" y="2876550"/>
              <a:ext cx="176784" cy="152400"/>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5" name="Group 4"/>
          <p:cNvGrpSpPr/>
          <p:nvPr/>
        </p:nvGrpSpPr>
        <p:grpSpPr>
          <a:xfrm>
            <a:off x="2641600" y="2396456"/>
            <a:ext cx="2641600" cy="2641600"/>
            <a:chOff x="1181100" y="1962150"/>
            <a:chExt cx="1828800" cy="1828800"/>
          </a:xfrm>
          <a:solidFill>
            <a:schemeClr val="accent2">
              <a:alpha val="82000"/>
            </a:schemeClr>
          </a:solidFill>
        </p:grpSpPr>
        <p:sp>
          <p:nvSpPr>
            <p:cNvPr id="6" name="Pie 6"/>
            <p:cNvSpPr/>
            <p:nvPr/>
          </p:nvSpPr>
          <p:spPr>
            <a:xfrm>
              <a:off x="1181100" y="1962150"/>
              <a:ext cx="1828800" cy="1828800"/>
            </a:xfrm>
            <a:prstGeom prst="pie">
              <a:avLst>
                <a:gd name="adj1" fmla="val 10800332"/>
                <a:gd name="adj2" fmla="val 2159348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7" name="Isosceles Triangle 6"/>
            <p:cNvSpPr/>
            <p:nvPr/>
          </p:nvSpPr>
          <p:spPr>
            <a:xfrm rot="10800000">
              <a:off x="2007108" y="2876550"/>
              <a:ext cx="176784" cy="1524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8" name="Group 7"/>
          <p:cNvGrpSpPr/>
          <p:nvPr/>
        </p:nvGrpSpPr>
        <p:grpSpPr>
          <a:xfrm>
            <a:off x="4572000" y="2142456"/>
            <a:ext cx="3149600" cy="3149600"/>
            <a:chOff x="1181100" y="1962150"/>
            <a:chExt cx="1828800" cy="1828800"/>
          </a:xfrm>
          <a:solidFill>
            <a:schemeClr val="accent4">
              <a:alpha val="82000"/>
            </a:schemeClr>
          </a:solidFill>
        </p:grpSpPr>
        <p:sp>
          <p:nvSpPr>
            <p:cNvPr id="9" name="Pie 9"/>
            <p:cNvSpPr/>
            <p:nvPr/>
          </p:nvSpPr>
          <p:spPr>
            <a:xfrm>
              <a:off x="1181100" y="1962150"/>
              <a:ext cx="1828800" cy="1828800"/>
            </a:xfrm>
            <a:prstGeom prst="pie">
              <a:avLst>
                <a:gd name="adj1" fmla="val 10800332"/>
                <a:gd name="adj2" fmla="val 2159348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0" name="Isosceles Triangle 9"/>
            <p:cNvSpPr/>
            <p:nvPr/>
          </p:nvSpPr>
          <p:spPr>
            <a:xfrm rot="10800000">
              <a:off x="2007108" y="2876550"/>
              <a:ext cx="176784" cy="15240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11" name="Group 10"/>
          <p:cNvGrpSpPr/>
          <p:nvPr/>
        </p:nvGrpSpPr>
        <p:grpSpPr>
          <a:xfrm>
            <a:off x="7010400" y="2396456"/>
            <a:ext cx="2641600" cy="2641600"/>
            <a:chOff x="1181100" y="1962150"/>
            <a:chExt cx="1828800" cy="1828800"/>
          </a:xfrm>
          <a:solidFill>
            <a:schemeClr val="accent2">
              <a:alpha val="82000"/>
            </a:schemeClr>
          </a:solidFill>
        </p:grpSpPr>
        <p:sp>
          <p:nvSpPr>
            <p:cNvPr id="12" name="Pie 12"/>
            <p:cNvSpPr/>
            <p:nvPr/>
          </p:nvSpPr>
          <p:spPr>
            <a:xfrm>
              <a:off x="1181100" y="1962150"/>
              <a:ext cx="1828800" cy="1828800"/>
            </a:xfrm>
            <a:prstGeom prst="pie">
              <a:avLst>
                <a:gd name="adj1" fmla="val 10800332"/>
                <a:gd name="adj2" fmla="val 2159348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3" name="Isosceles Triangle 12"/>
            <p:cNvSpPr/>
            <p:nvPr/>
          </p:nvSpPr>
          <p:spPr>
            <a:xfrm rot="10800000">
              <a:off x="2007108" y="2876550"/>
              <a:ext cx="176784" cy="152400"/>
            </a:xfrm>
            <a:prstGeom prs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14" name="Group 13"/>
          <p:cNvGrpSpPr/>
          <p:nvPr/>
        </p:nvGrpSpPr>
        <p:grpSpPr>
          <a:xfrm>
            <a:off x="9347200" y="2650456"/>
            <a:ext cx="2133600" cy="2133600"/>
            <a:chOff x="1181100" y="1962150"/>
            <a:chExt cx="1828800" cy="1828800"/>
          </a:xfrm>
          <a:solidFill>
            <a:schemeClr val="accent3">
              <a:alpha val="82000"/>
            </a:schemeClr>
          </a:solidFill>
        </p:grpSpPr>
        <p:sp>
          <p:nvSpPr>
            <p:cNvPr id="15" name="Pie 15"/>
            <p:cNvSpPr/>
            <p:nvPr/>
          </p:nvSpPr>
          <p:spPr>
            <a:xfrm>
              <a:off x="1181100" y="1962150"/>
              <a:ext cx="1828800" cy="1828800"/>
            </a:xfrm>
            <a:prstGeom prst="pie">
              <a:avLst>
                <a:gd name="adj1" fmla="val 10800332"/>
                <a:gd name="adj2" fmla="val 2159348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6" name="Isosceles Triangle 15"/>
            <p:cNvSpPr/>
            <p:nvPr/>
          </p:nvSpPr>
          <p:spPr>
            <a:xfrm rot="10800000">
              <a:off x="2007108" y="2876550"/>
              <a:ext cx="176784" cy="15240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17" name="Group 16"/>
          <p:cNvGrpSpPr/>
          <p:nvPr/>
        </p:nvGrpSpPr>
        <p:grpSpPr>
          <a:xfrm>
            <a:off x="10214954" y="2955258"/>
            <a:ext cx="398095" cy="589305"/>
            <a:chOff x="307975" y="1703387"/>
            <a:chExt cx="604838" cy="895350"/>
          </a:xfrm>
          <a:solidFill>
            <a:schemeClr val="bg1"/>
          </a:solidFill>
        </p:grpSpPr>
        <p:sp>
          <p:nvSpPr>
            <p:cNvPr id="18" name="Freeform 112"/>
            <p:cNvSpPr>
              <a:spLocks noEditPoints="1"/>
            </p:cNvSpPr>
            <p:nvPr/>
          </p:nvSpPr>
          <p:spPr bwMode="auto">
            <a:xfrm>
              <a:off x="307975" y="1703387"/>
              <a:ext cx="604838" cy="895350"/>
            </a:xfrm>
            <a:custGeom>
              <a:avLst/>
              <a:gdLst>
                <a:gd name="T0" fmla="*/ 21 w 1141"/>
                <a:gd name="T1" fmla="*/ 9 h 1692"/>
                <a:gd name="T2" fmla="*/ 0 w 1141"/>
                <a:gd name="T3" fmla="*/ 48 h 1692"/>
                <a:gd name="T4" fmla="*/ 115 w 1141"/>
                <a:gd name="T5" fmla="*/ 977 h 1692"/>
                <a:gd name="T6" fmla="*/ 71 w 1141"/>
                <a:gd name="T7" fmla="*/ 1125 h 1692"/>
                <a:gd name="T8" fmla="*/ 74 w 1141"/>
                <a:gd name="T9" fmla="*/ 1265 h 1692"/>
                <a:gd name="T10" fmla="*/ 108 w 1141"/>
                <a:gd name="T11" fmla="*/ 1385 h 1692"/>
                <a:gd name="T12" fmla="*/ 168 w 1141"/>
                <a:gd name="T13" fmla="*/ 1490 h 1692"/>
                <a:gd name="T14" fmla="*/ 251 w 1141"/>
                <a:gd name="T15" fmla="*/ 1577 h 1692"/>
                <a:gd name="T16" fmla="*/ 353 w 1141"/>
                <a:gd name="T17" fmla="*/ 1641 h 1692"/>
                <a:gd name="T18" fmla="*/ 469 w 1141"/>
                <a:gd name="T19" fmla="*/ 1681 h 1692"/>
                <a:gd name="T20" fmla="*/ 596 w 1141"/>
                <a:gd name="T21" fmla="*/ 1690 h 1692"/>
                <a:gd name="T22" fmla="*/ 719 w 1141"/>
                <a:gd name="T23" fmla="*/ 1669 h 1692"/>
                <a:gd name="T24" fmla="*/ 830 w 1141"/>
                <a:gd name="T25" fmla="*/ 1619 h 1692"/>
                <a:gd name="T26" fmla="*/ 925 w 1141"/>
                <a:gd name="T27" fmla="*/ 1545 h 1692"/>
                <a:gd name="T28" fmla="*/ 1000 w 1141"/>
                <a:gd name="T29" fmla="*/ 1449 h 1692"/>
                <a:gd name="T30" fmla="*/ 1050 w 1141"/>
                <a:gd name="T31" fmla="*/ 1338 h 1692"/>
                <a:gd name="T32" fmla="*/ 1073 w 1141"/>
                <a:gd name="T33" fmla="*/ 1215 h 1692"/>
                <a:gd name="T34" fmla="*/ 1057 w 1141"/>
                <a:gd name="T35" fmla="*/ 1065 h 1692"/>
                <a:gd name="T36" fmla="*/ 1137 w 1141"/>
                <a:gd name="T37" fmla="*/ 634 h 1692"/>
                <a:gd name="T38" fmla="*/ 1137 w 1141"/>
                <a:gd name="T39" fmla="*/ 30 h 1692"/>
                <a:gd name="T40" fmla="*/ 1103 w 1141"/>
                <a:gd name="T41" fmla="*/ 2 h 1692"/>
                <a:gd name="T42" fmla="*/ 95 w 1141"/>
                <a:gd name="T43" fmla="*/ 96 h 1692"/>
                <a:gd name="T44" fmla="*/ 903 w 1141"/>
                <a:gd name="T45" fmla="*/ 812 h 1692"/>
                <a:gd name="T46" fmla="*/ 820 w 1141"/>
                <a:gd name="T47" fmla="*/ 752 h 1692"/>
                <a:gd name="T48" fmla="*/ 667 w 1141"/>
                <a:gd name="T49" fmla="*/ 696 h 1692"/>
                <a:gd name="T50" fmla="*/ 505 w 1141"/>
                <a:gd name="T51" fmla="*/ 690 h 1692"/>
                <a:gd name="T52" fmla="*/ 349 w 1141"/>
                <a:gd name="T53" fmla="*/ 737 h 1692"/>
                <a:gd name="T54" fmla="*/ 253 w 1141"/>
                <a:gd name="T55" fmla="*/ 798 h 1692"/>
                <a:gd name="T56" fmla="*/ 98 w 1141"/>
                <a:gd name="T57" fmla="*/ 616 h 1692"/>
                <a:gd name="T58" fmla="*/ 528 w 1141"/>
                <a:gd name="T59" fmla="*/ 1594 h 1692"/>
                <a:gd name="T60" fmla="*/ 430 w 1141"/>
                <a:gd name="T61" fmla="*/ 1571 h 1692"/>
                <a:gd name="T62" fmla="*/ 343 w 1141"/>
                <a:gd name="T63" fmla="*/ 1526 h 1692"/>
                <a:gd name="T64" fmla="*/ 269 w 1141"/>
                <a:gd name="T65" fmla="*/ 1463 h 1692"/>
                <a:gd name="T66" fmla="*/ 211 w 1141"/>
                <a:gd name="T67" fmla="*/ 1383 h 1692"/>
                <a:gd name="T68" fmla="*/ 175 w 1141"/>
                <a:gd name="T69" fmla="*/ 1291 h 1692"/>
                <a:gd name="T70" fmla="*/ 162 w 1141"/>
                <a:gd name="T71" fmla="*/ 1188 h 1692"/>
                <a:gd name="T72" fmla="*/ 186 w 1141"/>
                <a:gd name="T73" fmla="*/ 1052 h 1692"/>
                <a:gd name="T74" fmla="*/ 253 w 1141"/>
                <a:gd name="T75" fmla="*/ 933 h 1692"/>
                <a:gd name="T76" fmla="*/ 349 w 1141"/>
                <a:gd name="T77" fmla="*/ 846 h 1692"/>
                <a:gd name="T78" fmla="*/ 467 w 1141"/>
                <a:gd name="T79" fmla="*/ 794 h 1692"/>
                <a:gd name="T80" fmla="*/ 597 w 1141"/>
                <a:gd name="T81" fmla="*/ 782 h 1692"/>
                <a:gd name="T82" fmla="*/ 723 w 1141"/>
                <a:gd name="T83" fmla="*/ 811 h 1692"/>
                <a:gd name="T84" fmla="*/ 833 w 1141"/>
                <a:gd name="T85" fmla="*/ 877 h 1692"/>
                <a:gd name="T86" fmla="*/ 918 w 1141"/>
                <a:gd name="T87" fmla="*/ 977 h 1692"/>
                <a:gd name="T88" fmla="*/ 969 w 1141"/>
                <a:gd name="T89" fmla="*/ 1106 h 1692"/>
                <a:gd name="T90" fmla="*/ 976 w 1141"/>
                <a:gd name="T91" fmla="*/ 1230 h 1692"/>
                <a:gd name="T92" fmla="*/ 953 w 1141"/>
                <a:gd name="T93" fmla="*/ 1329 h 1692"/>
                <a:gd name="T94" fmla="*/ 908 w 1141"/>
                <a:gd name="T95" fmla="*/ 1417 h 1692"/>
                <a:gd name="T96" fmla="*/ 844 w 1141"/>
                <a:gd name="T97" fmla="*/ 1490 h 1692"/>
                <a:gd name="T98" fmla="*/ 764 w 1141"/>
                <a:gd name="T99" fmla="*/ 1547 h 1692"/>
                <a:gd name="T100" fmla="*/ 671 w 1141"/>
                <a:gd name="T101" fmla="*/ 1584 h 1692"/>
                <a:gd name="T102" fmla="*/ 570 w 1141"/>
                <a:gd name="T103" fmla="*/ 1596 h 1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41" h="1692">
                  <a:moveTo>
                    <a:pt x="1094" y="0"/>
                  </a:moveTo>
                  <a:lnTo>
                    <a:pt x="47" y="0"/>
                  </a:lnTo>
                  <a:lnTo>
                    <a:pt x="38" y="2"/>
                  </a:lnTo>
                  <a:lnTo>
                    <a:pt x="29" y="5"/>
                  </a:lnTo>
                  <a:lnTo>
                    <a:pt x="21" y="9"/>
                  </a:lnTo>
                  <a:lnTo>
                    <a:pt x="14" y="14"/>
                  </a:lnTo>
                  <a:lnTo>
                    <a:pt x="8" y="21"/>
                  </a:lnTo>
                  <a:lnTo>
                    <a:pt x="4" y="30"/>
                  </a:lnTo>
                  <a:lnTo>
                    <a:pt x="1" y="38"/>
                  </a:lnTo>
                  <a:lnTo>
                    <a:pt x="0" y="48"/>
                  </a:lnTo>
                  <a:lnTo>
                    <a:pt x="0" y="616"/>
                  </a:lnTo>
                  <a:lnTo>
                    <a:pt x="0" y="626"/>
                  </a:lnTo>
                  <a:lnTo>
                    <a:pt x="2" y="634"/>
                  </a:lnTo>
                  <a:lnTo>
                    <a:pt x="129" y="948"/>
                  </a:lnTo>
                  <a:lnTo>
                    <a:pt x="115" y="977"/>
                  </a:lnTo>
                  <a:lnTo>
                    <a:pt x="102" y="1005"/>
                  </a:lnTo>
                  <a:lnTo>
                    <a:pt x="92" y="1034"/>
                  </a:lnTo>
                  <a:lnTo>
                    <a:pt x="84" y="1065"/>
                  </a:lnTo>
                  <a:lnTo>
                    <a:pt x="77" y="1094"/>
                  </a:lnTo>
                  <a:lnTo>
                    <a:pt x="71" y="1125"/>
                  </a:lnTo>
                  <a:lnTo>
                    <a:pt x="68" y="1157"/>
                  </a:lnTo>
                  <a:lnTo>
                    <a:pt x="67" y="1188"/>
                  </a:lnTo>
                  <a:lnTo>
                    <a:pt x="68" y="1215"/>
                  </a:lnTo>
                  <a:lnTo>
                    <a:pt x="70" y="1240"/>
                  </a:lnTo>
                  <a:lnTo>
                    <a:pt x="74" y="1265"/>
                  </a:lnTo>
                  <a:lnTo>
                    <a:pt x="78" y="1289"/>
                  </a:lnTo>
                  <a:lnTo>
                    <a:pt x="84" y="1315"/>
                  </a:lnTo>
                  <a:lnTo>
                    <a:pt x="91" y="1338"/>
                  </a:lnTo>
                  <a:lnTo>
                    <a:pt x="98" y="1361"/>
                  </a:lnTo>
                  <a:lnTo>
                    <a:pt x="108" y="1385"/>
                  </a:lnTo>
                  <a:lnTo>
                    <a:pt x="117" y="1407"/>
                  </a:lnTo>
                  <a:lnTo>
                    <a:pt x="129" y="1428"/>
                  </a:lnTo>
                  <a:lnTo>
                    <a:pt x="140" y="1449"/>
                  </a:lnTo>
                  <a:lnTo>
                    <a:pt x="154" y="1470"/>
                  </a:lnTo>
                  <a:lnTo>
                    <a:pt x="168" y="1490"/>
                  </a:lnTo>
                  <a:lnTo>
                    <a:pt x="182" y="1508"/>
                  </a:lnTo>
                  <a:lnTo>
                    <a:pt x="199" y="1526"/>
                  </a:lnTo>
                  <a:lnTo>
                    <a:pt x="216" y="1545"/>
                  </a:lnTo>
                  <a:lnTo>
                    <a:pt x="232" y="1560"/>
                  </a:lnTo>
                  <a:lnTo>
                    <a:pt x="251" y="1577"/>
                  </a:lnTo>
                  <a:lnTo>
                    <a:pt x="270" y="1591"/>
                  </a:lnTo>
                  <a:lnTo>
                    <a:pt x="290" y="1605"/>
                  </a:lnTo>
                  <a:lnTo>
                    <a:pt x="310" y="1619"/>
                  </a:lnTo>
                  <a:lnTo>
                    <a:pt x="331" y="1630"/>
                  </a:lnTo>
                  <a:lnTo>
                    <a:pt x="353" y="1641"/>
                  </a:lnTo>
                  <a:lnTo>
                    <a:pt x="374" y="1651"/>
                  </a:lnTo>
                  <a:lnTo>
                    <a:pt x="398" y="1661"/>
                  </a:lnTo>
                  <a:lnTo>
                    <a:pt x="420" y="1669"/>
                  </a:lnTo>
                  <a:lnTo>
                    <a:pt x="444" y="1675"/>
                  </a:lnTo>
                  <a:lnTo>
                    <a:pt x="469" y="1681"/>
                  </a:lnTo>
                  <a:lnTo>
                    <a:pt x="493" y="1686"/>
                  </a:lnTo>
                  <a:lnTo>
                    <a:pt x="519" y="1689"/>
                  </a:lnTo>
                  <a:lnTo>
                    <a:pt x="544" y="1690"/>
                  </a:lnTo>
                  <a:lnTo>
                    <a:pt x="570" y="1692"/>
                  </a:lnTo>
                  <a:lnTo>
                    <a:pt x="596" y="1690"/>
                  </a:lnTo>
                  <a:lnTo>
                    <a:pt x="621" y="1689"/>
                  </a:lnTo>
                  <a:lnTo>
                    <a:pt x="646" y="1686"/>
                  </a:lnTo>
                  <a:lnTo>
                    <a:pt x="671" y="1681"/>
                  </a:lnTo>
                  <a:lnTo>
                    <a:pt x="695" y="1675"/>
                  </a:lnTo>
                  <a:lnTo>
                    <a:pt x="719" y="1669"/>
                  </a:lnTo>
                  <a:lnTo>
                    <a:pt x="743" y="1661"/>
                  </a:lnTo>
                  <a:lnTo>
                    <a:pt x="765" y="1651"/>
                  </a:lnTo>
                  <a:lnTo>
                    <a:pt x="788" y="1641"/>
                  </a:lnTo>
                  <a:lnTo>
                    <a:pt x="809" y="1630"/>
                  </a:lnTo>
                  <a:lnTo>
                    <a:pt x="830" y="1619"/>
                  </a:lnTo>
                  <a:lnTo>
                    <a:pt x="851" y="1605"/>
                  </a:lnTo>
                  <a:lnTo>
                    <a:pt x="871" y="1591"/>
                  </a:lnTo>
                  <a:lnTo>
                    <a:pt x="890" y="1577"/>
                  </a:lnTo>
                  <a:lnTo>
                    <a:pt x="908" y="1560"/>
                  </a:lnTo>
                  <a:lnTo>
                    <a:pt x="925" y="1545"/>
                  </a:lnTo>
                  <a:lnTo>
                    <a:pt x="942" y="1526"/>
                  </a:lnTo>
                  <a:lnTo>
                    <a:pt x="958" y="1508"/>
                  </a:lnTo>
                  <a:lnTo>
                    <a:pt x="973" y="1490"/>
                  </a:lnTo>
                  <a:lnTo>
                    <a:pt x="987" y="1470"/>
                  </a:lnTo>
                  <a:lnTo>
                    <a:pt x="1000" y="1449"/>
                  </a:lnTo>
                  <a:lnTo>
                    <a:pt x="1012" y="1428"/>
                  </a:lnTo>
                  <a:lnTo>
                    <a:pt x="1023" y="1407"/>
                  </a:lnTo>
                  <a:lnTo>
                    <a:pt x="1033" y="1385"/>
                  </a:lnTo>
                  <a:lnTo>
                    <a:pt x="1042" y="1361"/>
                  </a:lnTo>
                  <a:lnTo>
                    <a:pt x="1050" y="1338"/>
                  </a:lnTo>
                  <a:lnTo>
                    <a:pt x="1057" y="1315"/>
                  </a:lnTo>
                  <a:lnTo>
                    <a:pt x="1063" y="1289"/>
                  </a:lnTo>
                  <a:lnTo>
                    <a:pt x="1067" y="1265"/>
                  </a:lnTo>
                  <a:lnTo>
                    <a:pt x="1070" y="1240"/>
                  </a:lnTo>
                  <a:lnTo>
                    <a:pt x="1073" y="1215"/>
                  </a:lnTo>
                  <a:lnTo>
                    <a:pt x="1073" y="1188"/>
                  </a:lnTo>
                  <a:lnTo>
                    <a:pt x="1071" y="1157"/>
                  </a:lnTo>
                  <a:lnTo>
                    <a:pt x="1068" y="1125"/>
                  </a:lnTo>
                  <a:lnTo>
                    <a:pt x="1064" y="1094"/>
                  </a:lnTo>
                  <a:lnTo>
                    <a:pt x="1057" y="1065"/>
                  </a:lnTo>
                  <a:lnTo>
                    <a:pt x="1049" y="1034"/>
                  </a:lnTo>
                  <a:lnTo>
                    <a:pt x="1037" y="1005"/>
                  </a:lnTo>
                  <a:lnTo>
                    <a:pt x="1025" y="977"/>
                  </a:lnTo>
                  <a:lnTo>
                    <a:pt x="1011" y="948"/>
                  </a:lnTo>
                  <a:lnTo>
                    <a:pt x="1137" y="634"/>
                  </a:lnTo>
                  <a:lnTo>
                    <a:pt x="1140" y="626"/>
                  </a:lnTo>
                  <a:lnTo>
                    <a:pt x="1141" y="616"/>
                  </a:lnTo>
                  <a:lnTo>
                    <a:pt x="1141" y="48"/>
                  </a:lnTo>
                  <a:lnTo>
                    <a:pt x="1140" y="38"/>
                  </a:lnTo>
                  <a:lnTo>
                    <a:pt x="1137" y="30"/>
                  </a:lnTo>
                  <a:lnTo>
                    <a:pt x="1133" y="21"/>
                  </a:lnTo>
                  <a:lnTo>
                    <a:pt x="1127" y="14"/>
                  </a:lnTo>
                  <a:lnTo>
                    <a:pt x="1120" y="9"/>
                  </a:lnTo>
                  <a:lnTo>
                    <a:pt x="1112" y="5"/>
                  </a:lnTo>
                  <a:lnTo>
                    <a:pt x="1103" y="2"/>
                  </a:lnTo>
                  <a:lnTo>
                    <a:pt x="1094" y="0"/>
                  </a:lnTo>
                  <a:close/>
                  <a:moveTo>
                    <a:pt x="1046" y="96"/>
                  </a:moveTo>
                  <a:lnTo>
                    <a:pt x="1046" y="522"/>
                  </a:lnTo>
                  <a:lnTo>
                    <a:pt x="95" y="522"/>
                  </a:lnTo>
                  <a:lnTo>
                    <a:pt x="95" y="96"/>
                  </a:lnTo>
                  <a:lnTo>
                    <a:pt x="1046" y="96"/>
                  </a:lnTo>
                  <a:close/>
                  <a:moveTo>
                    <a:pt x="946" y="854"/>
                  </a:moveTo>
                  <a:lnTo>
                    <a:pt x="932" y="840"/>
                  </a:lnTo>
                  <a:lnTo>
                    <a:pt x="918" y="826"/>
                  </a:lnTo>
                  <a:lnTo>
                    <a:pt x="903" y="812"/>
                  </a:lnTo>
                  <a:lnTo>
                    <a:pt x="887" y="798"/>
                  </a:lnTo>
                  <a:lnTo>
                    <a:pt x="871" y="786"/>
                  </a:lnTo>
                  <a:lnTo>
                    <a:pt x="854" y="775"/>
                  </a:lnTo>
                  <a:lnTo>
                    <a:pt x="837" y="763"/>
                  </a:lnTo>
                  <a:lnTo>
                    <a:pt x="820" y="752"/>
                  </a:lnTo>
                  <a:lnTo>
                    <a:pt x="791" y="737"/>
                  </a:lnTo>
                  <a:lnTo>
                    <a:pt x="761" y="724"/>
                  </a:lnTo>
                  <a:lnTo>
                    <a:pt x="730" y="713"/>
                  </a:lnTo>
                  <a:lnTo>
                    <a:pt x="699" y="703"/>
                  </a:lnTo>
                  <a:lnTo>
                    <a:pt x="667" y="696"/>
                  </a:lnTo>
                  <a:lnTo>
                    <a:pt x="635" y="690"/>
                  </a:lnTo>
                  <a:lnTo>
                    <a:pt x="603" y="688"/>
                  </a:lnTo>
                  <a:lnTo>
                    <a:pt x="570" y="686"/>
                  </a:lnTo>
                  <a:lnTo>
                    <a:pt x="537" y="688"/>
                  </a:lnTo>
                  <a:lnTo>
                    <a:pt x="505" y="690"/>
                  </a:lnTo>
                  <a:lnTo>
                    <a:pt x="472" y="696"/>
                  </a:lnTo>
                  <a:lnTo>
                    <a:pt x="441" y="703"/>
                  </a:lnTo>
                  <a:lnTo>
                    <a:pt x="409" y="713"/>
                  </a:lnTo>
                  <a:lnTo>
                    <a:pt x="380" y="724"/>
                  </a:lnTo>
                  <a:lnTo>
                    <a:pt x="349" y="737"/>
                  </a:lnTo>
                  <a:lnTo>
                    <a:pt x="321" y="752"/>
                  </a:lnTo>
                  <a:lnTo>
                    <a:pt x="303" y="763"/>
                  </a:lnTo>
                  <a:lnTo>
                    <a:pt x="286" y="775"/>
                  </a:lnTo>
                  <a:lnTo>
                    <a:pt x="269" y="786"/>
                  </a:lnTo>
                  <a:lnTo>
                    <a:pt x="253" y="798"/>
                  </a:lnTo>
                  <a:lnTo>
                    <a:pt x="238" y="812"/>
                  </a:lnTo>
                  <a:lnTo>
                    <a:pt x="223" y="826"/>
                  </a:lnTo>
                  <a:lnTo>
                    <a:pt x="209" y="840"/>
                  </a:lnTo>
                  <a:lnTo>
                    <a:pt x="195" y="854"/>
                  </a:lnTo>
                  <a:lnTo>
                    <a:pt x="98" y="616"/>
                  </a:lnTo>
                  <a:lnTo>
                    <a:pt x="1042" y="616"/>
                  </a:lnTo>
                  <a:lnTo>
                    <a:pt x="946" y="854"/>
                  </a:lnTo>
                  <a:close/>
                  <a:moveTo>
                    <a:pt x="570" y="1596"/>
                  </a:moveTo>
                  <a:lnTo>
                    <a:pt x="549" y="1595"/>
                  </a:lnTo>
                  <a:lnTo>
                    <a:pt x="528" y="1594"/>
                  </a:lnTo>
                  <a:lnTo>
                    <a:pt x="509" y="1591"/>
                  </a:lnTo>
                  <a:lnTo>
                    <a:pt x="488" y="1588"/>
                  </a:lnTo>
                  <a:lnTo>
                    <a:pt x="468" y="1584"/>
                  </a:lnTo>
                  <a:lnTo>
                    <a:pt x="450" y="1578"/>
                  </a:lnTo>
                  <a:lnTo>
                    <a:pt x="430" y="1571"/>
                  </a:lnTo>
                  <a:lnTo>
                    <a:pt x="412" y="1564"/>
                  </a:lnTo>
                  <a:lnTo>
                    <a:pt x="394" y="1556"/>
                  </a:lnTo>
                  <a:lnTo>
                    <a:pt x="376" y="1547"/>
                  </a:lnTo>
                  <a:lnTo>
                    <a:pt x="359" y="1538"/>
                  </a:lnTo>
                  <a:lnTo>
                    <a:pt x="343" y="1526"/>
                  </a:lnTo>
                  <a:lnTo>
                    <a:pt x="326" y="1515"/>
                  </a:lnTo>
                  <a:lnTo>
                    <a:pt x="311" y="1502"/>
                  </a:lnTo>
                  <a:lnTo>
                    <a:pt x="297" y="1490"/>
                  </a:lnTo>
                  <a:lnTo>
                    <a:pt x="283" y="1477"/>
                  </a:lnTo>
                  <a:lnTo>
                    <a:pt x="269" y="1463"/>
                  </a:lnTo>
                  <a:lnTo>
                    <a:pt x="256" y="1448"/>
                  </a:lnTo>
                  <a:lnTo>
                    <a:pt x="244" y="1432"/>
                  </a:lnTo>
                  <a:lnTo>
                    <a:pt x="232" y="1417"/>
                  </a:lnTo>
                  <a:lnTo>
                    <a:pt x="221" y="1400"/>
                  </a:lnTo>
                  <a:lnTo>
                    <a:pt x="211" y="1383"/>
                  </a:lnTo>
                  <a:lnTo>
                    <a:pt x="203" y="1365"/>
                  </a:lnTo>
                  <a:lnTo>
                    <a:pt x="195" y="1347"/>
                  </a:lnTo>
                  <a:lnTo>
                    <a:pt x="188" y="1329"/>
                  </a:lnTo>
                  <a:lnTo>
                    <a:pt x="181" y="1310"/>
                  </a:lnTo>
                  <a:lnTo>
                    <a:pt x="175" y="1291"/>
                  </a:lnTo>
                  <a:lnTo>
                    <a:pt x="171" y="1271"/>
                  </a:lnTo>
                  <a:lnTo>
                    <a:pt x="168" y="1250"/>
                  </a:lnTo>
                  <a:lnTo>
                    <a:pt x="165" y="1230"/>
                  </a:lnTo>
                  <a:lnTo>
                    <a:pt x="164" y="1209"/>
                  </a:lnTo>
                  <a:lnTo>
                    <a:pt x="162" y="1188"/>
                  </a:lnTo>
                  <a:lnTo>
                    <a:pt x="164" y="1160"/>
                  </a:lnTo>
                  <a:lnTo>
                    <a:pt x="167" y="1132"/>
                  </a:lnTo>
                  <a:lnTo>
                    <a:pt x="171" y="1106"/>
                  </a:lnTo>
                  <a:lnTo>
                    <a:pt x="178" y="1079"/>
                  </a:lnTo>
                  <a:lnTo>
                    <a:pt x="186" y="1052"/>
                  </a:lnTo>
                  <a:lnTo>
                    <a:pt x="196" y="1026"/>
                  </a:lnTo>
                  <a:lnTo>
                    <a:pt x="209" y="1000"/>
                  </a:lnTo>
                  <a:lnTo>
                    <a:pt x="223" y="977"/>
                  </a:lnTo>
                  <a:lnTo>
                    <a:pt x="237" y="954"/>
                  </a:lnTo>
                  <a:lnTo>
                    <a:pt x="253" y="933"/>
                  </a:lnTo>
                  <a:lnTo>
                    <a:pt x="270" y="913"/>
                  </a:lnTo>
                  <a:lnTo>
                    <a:pt x="289" y="895"/>
                  </a:lnTo>
                  <a:lnTo>
                    <a:pt x="307" y="877"/>
                  </a:lnTo>
                  <a:lnTo>
                    <a:pt x="328" y="862"/>
                  </a:lnTo>
                  <a:lnTo>
                    <a:pt x="349" y="846"/>
                  </a:lnTo>
                  <a:lnTo>
                    <a:pt x="371" y="833"/>
                  </a:lnTo>
                  <a:lnTo>
                    <a:pt x="394" y="821"/>
                  </a:lnTo>
                  <a:lnTo>
                    <a:pt x="418" y="811"/>
                  </a:lnTo>
                  <a:lnTo>
                    <a:pt x="441" y="803"/>
                  </a:lnTo>
                  <a:lnTo>
                    <a:pt x="467" y="794"/>
                  </a:lnTo>
                  <a:lnTo>
                    <a:pt x="492" y="789"/>
                  </a:lnTo>
                  <a:lnTo>
                    <a:pt x="517" y="784"/>
                  </a:lnTo>
                  <a:lnTo>
                    <a:pt x="544" y="782"/>
                  </a:lnTo>
                  <a:lnTo>
                    <a:pt x="570" y="782"/>
                  </a:lnTo>
                  <a:lnTo>
                    <a:pt x="597" y="782"/>
                  </a:lnTo>
                  <a:lnTo>
                    <a:pt x="624" y="784"/>
                  </a:lnTo>
                  <a:lnTo>
                    <a:pt x="649" y="789"/>
                  </a:lnTo>
                  <a:lnTo>
                    <a:pt x="674" y="794"/>
                  </a:lnTo>
                  <a:lnTo>
                    <a:pt x="699" y="803"/>
                  </a:lnTo>
                  <a:lnTo>
                    <a:pt x="723" y="811"/>
                  </a:lnTo>
                  <a:lnTo>
                    <a:pt x="747" y="821"/>
                  </a:lnTo>
                  <a:lnTo>
                    <a:pt x="770" y="833"/>
                  </a:lnTo>
                  <a:lnTo>
                    <a:pt x="792" y="846"/>
                  </a:lnTo>
                  <a:lnTo>
                    <a:pt x="813" y="862"/>
                  </a:lnTo>
                  <a:lnTo>
                    <a:pt x="833" y="877"/>
                  </a:lnTo>
                  <a:lnTo>
                    <a:pt x="852" y="895"/>
                  </a:lnTo>
                  <a:lnTo>
                    <a:pt x="871" y="913"/>
                  </a:lnTo>
                  <a:lnTo>
                    <a:pt x="887" y="933"/>
                  </a:lnTo>
                  <a:lnTo>
                    <a:pt x="903" y="954"/>
                  </a:lnTo>
                  <a:lnTo>
                    <a:pt x="918" y="977"/>
                  </a:lnTo>
                  <a:lnTo>
                    <a:pt x="932" y="1000"/>
                  </a:lnTo>
                  <a:lnTo>
                    <a:pt x="944" y="1026"/>
                  </a:lnTo>
                  <a:lnTo>
                    <a:pt x="953" y="1052"/>
                  </a:lnTo>
                  <a:lnTo>
                    <a:pt x="962" y="1079"/>
                  </a:lnTo>
                  <a:lnTo>
                    <a:pt x="969" y="1106"/>
                  </a:lnTo>
                  <a:lnTo>
                    <a:pt x="974" y="1132"/>
                  </a:lnTo>
                  <a:lnTo>
                    <a:pt x="977" y="1160"/>
                  </a:lnTo>
                  <a:lnTo>
                    <a:pt x="977" y="1188"/>
                  </a:lnTo>
                  <a:lnTo>
                    <a:pt x="977" y="1209"/>
                  </a:lnTo>
                  <a:lnTo>
                    <a:pt x="976" y="1230"/>
                  </a:lnTo>
                  <a:lnTo>
                    <a:pt x="973" y="1250"/>
                  </a:lnTo>
                  <a:lnTo>
                    <a:pt x="969" y="1271"/>
                  </a:lnTo>
                  <a:lnTo>
                    <a:pt x="965" y="1291"/>
                  </a:lnTo>
                  <a:lnTo>
                    <a:pt x="959" y="1310"/>
                  </a:lnTo>
                  <a:lnTo>
                    <a:pt x="953" y="1329"/>
                  </a:lnTo>
                  <a:lnTo>
                    <a:pt x="945" y="1347"/>
                  </a:lnTo>
                  <a:lnTo>
                    <a:pt x="938" y="1365"/>
                  </a:lnTo>
                  <a:lnTo>
                    <a:pt x="928" y="1383"/>
                  </a:lnTo>
                  <a:lnTo>
                    <a:pt x="918" y="1400"/>
                  </a:lnTo>
                  <a:lnTo>
                    <a:pt x="908" y="1417"/>
                  </a:lnTo>
                  <a:lnTo>
                    <a:pt x="896" y="1432"/>
                  </a:lnTo>
                  <a:lnTo>
                    <a:pt x="885" y="1448"/>
                  </a:lnTo>
                  <a:lnTo>
                    <a:pt x="872" y="1463"/>
                  </a:lnTo>
                  <a:lnTo>
                    <a:pt x="858" y="1477"/>
                  </a:lnTo>
                  <a:lnTo>
                    <a:pt x="844" y="1490"/>
                  </a:lnTo>
                  <a:lnTo>
                    <a:pt x="829" y="1502"/>
                  </a:lnTo>
                  <a:lnTo>
                    <a:pt x="813" y="1515"/>
                  </a:lnTo>
                  <a:lnTo>
                    <a:pt x="798" y="1526"/>
                  </a:lnTo>
                  <a:lnTo>
                    <a:pt x="781" y="1538"/>
                  </a:lnTo>
                  <a:lnTo>
                    <a:pt x="764" y="1547"/>
                  </a:lnTo>
                  <a:lnTo>
                    <a:pt x="747" y="1556"/>
                  </a:lnTo>
                  <a:lnTo>
                    <a:pt x="729" y="1564"/>
                  </a:lnTo>
                  <a:lnTo>
                    <a:pt x="711" y="1571"/>
                  </a:lnTo>
                  <a:lnTo>
                    <a:pt x="691" y="1578"/>
                  </a:lnTo>
                  <a:lnTo>
                    <a:pt x="671" y="1584"/>
                  </a:lnTo>
                  <a:lnTo>
                    <a:pt x="652" y="1588"/>
                  </a:lnTo>
                  <a:lnTo>
                    <a:pt x="632" y="1591"/>
                  </a:lnTo>
                  <a:lnTo>
                    <a:pt x="611" y="1594"/>
                  </a:lnTo>
                  <a:lnTo>
                    <a:pt x="591" y="1595"/>
                  </a:lnTo>
                  <a:lnTo>
                    <a:pt x="570" y="159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9" name="Freeform 113"/>
            <p:cNvSpPr>
              <a:spLocks noEditPoints="1"/>
            </p:cNvSpPr>
            <p:nvPr/>
          </p:nvSpPr>
          <p:spPr bwMode="auto">
            <a:xfrm>
              <a:off x="427038" y="2135187"/>
              <a:ext cx="365125" cy="349250"/>
            </a:xfrm>
            <a:custGeom>
              <a:avLst/>
              <a:gdLst>
                <a:gd name="T0" fmla="*/ 469 w 689"/>
                <a:gd name="T1" fmla="*/ 190 h 660"/>
                <a:gd name="T2" fmla="*/ 385 w 689"/>
                <a:gd name="T3" fmla="*/ 21 h 660"/>
                <a:gd name="T4" fmla="*/ 376 w 689"/>
                <a:gd name="T5" fmla="*/ 11 h 660"/>
                <a:gd name="T6" fmla="*/ 365 w 689"/>
                <a:gd name="T7" fmla="*/ 4 h 660"/>
                <a:gd name="T8" fmla="*/ 352 w 689"/>
                <a:gd name="T9" fmla="*/ 1 h 660"/>
                <a:gd name="T10" fmla="*/ 338 w 689"/>
                <a:gd name="T11" fmla="*/ 1 h 660"/>
                <a:gd name="T12" fmla="*/ 326 w 689"/>
                <a:gd name="T13" fmla="*/ 4 h 660"/>
                <a:gd name="T14" fmla="*/ 315 w 689"/>
                <a:gd name="T15" fmla="*/ 11 h 660"/>
                <a:gd name="T16" fmla="*/ 306 w 689"/>
                <a:gd name="T17" fmla="*/ 21 h 660"/>
                <a:gd name="T18" fmla="*/ 222 w 689"/>
                <a:gd name="T19" fmla="*/ 190 h 660"/>
                <a:gd name="T20" fmla="*/ 34 w 689"/>
                <a:gd name="T21" fmla="*/ 218 h 660"/>
                <a:gd name="T22" fmla="*/ 23 w 689"/>
                <a:gd name="T23" fmla="*/ 223 h 660"/>
                <a:gd name="T24" fmla="*/ 13 w 689"/>
                <a:gd name="T25" fmla="*/ 231 h 660"/>
                <a:gd name="T26" fmla="*/ 6 w 689"/>
                <a:gd name="T27" fmla="*/ 242 h 660"/>
                <a:gd name="T28" fmla="*/ 2 w 689"/>
                <a:gd name="T29" fmla="*/ 255 h 660"/>
                <a:gd name="T30" fmla="*/ 0 w 689"/>
                <a:gd name="T31" fmla="*/ 269 h 660"/>
                <a:gd name="T32" fmla="*/ 5 w 689"/>
                <a:gd name="T33" fmla="*/ 282 h 660"/>
                <a:gd name="T34" fmla="*/ 10 w 689"/>
                <a:gd name="T35" fmla="*/ 293 h 660"/>
                <a:gd name="T36" fmla="*/ 145 w 689"/>
                <a:gd name="T37" fmla="*/ 425 h 660"/>
                <a:gd name="T38" fmla="*/ 114 w 689"/>
                <a:gd name="T39" fmla="*/ 611 h 660"/>
                <a:gd name="T40" fmla="*/ 115 w 689"/>
                <a:gd name="T41" fmla="*/ 624 h 660"/>
                <a:gd name="T42" fmla="*/ 121 w 689"/>
                <a:gd name="T43" fmla="*/ 636 h 660"/>
                <a:gd name="T44" fmla="*/ 128 w 689"/>
                <a:gd name="T45" fmla="*/ 646 h 660"/>
                <a:gd name="T46" fmla="*/ 139 w 689"/>
                <a:gd name="T47" fmla="*/ 655 h 660"/>
                <a:gd name="T48" fmla="*/ 152 w 689"/>
                <a:gd name="T49" fmla="*/ 659 h 660"/>
                <a:gd name="T50" fmla="*/ 165 w 689"/>
                <a:gd name="T51" fmla="*/ 660 h 660"/>
                <a:gd name="T52" fmla="*/ 177 w 689"/>
                <a:gd name="T53" fmla="*/ 657 h 660"/>
                <a:gd name="T54" fmla="*/ 345 w 689"/>
                <a:gd name="T55" fmla="*/ 570 h 660"/>
                <a:gd name="T56" fmla="*/ 518 w 689"/>
                <a:gd name="T57" fmla="*/ 659 h 660"/>
                <a:gd name="T58" fmla="*/ 536 w 689"/>
                <a:gd name="T59" fmla="*/ 660 h 660"/>
                <a:gd name="T60" fmla="*/ 550 w 689"/>
                <a:gd name="T61" fmla="*/ 655 h 660"/>
                <a:gd name="T62" fmla="*/ 561 w 689"/>
                <a:gd name="T63" fmla="*/ 646 h 660"/>
                <a:gd name="T64" fmla="*/ 570 w 689"/>
                <a:gd name="T65" fmla="*/ 636 h 660"/>
                <a:gd name="T66" fmla="*/ 575 w 689"/>
                <a:gd name="T67" fmla="*/ 624 h 660"/>
                <a:gd name="T68" fmla="*/ 577 w 689"/>
                <a:gd name="T69" fmla="*/ 611 h 660"/>
                <a:gd name="T70" fmla="*/ 545 w 689"/>
                <a:gd name="T71" fmla="*/ 425 h 660"/>
                <a:gd name="T72" fmla="*/ 679 w 689"/>
                <a:gd name="T73" fmla="*/ 293 h 660"/>
                <a:gd name="T74" fmla="*/ 686 w 689"/>
                <a:gd name="T75" fmla="*/ 282 h 660"/>
                <a:gd name="T76" fmla="*/ 689 w 689"/>
                <a:gd name="T77" fmla="*/ 269 h 660"/>
                <a:gd name="T78" fmla="*/ 689 w 689"/>
                <a:gd name="T79" fmla="*/ 255 h 660"/>
                <a:gd name="T80" fmla="*/ 685 w 689"/>
                <a:gd name="T81" fmla="*/ 242 h 660"/>
                <a:gd name="T82" fmla="*/ 678 w 689"/>
                <a:gd name="T83" fmla="*/ 231 h 660"/>
                <a:gd name="T84" fmla="*/ 668 w 689"/>
                <a:gd name="T85" fmla="*/ 223 h 660"/>
                <a:gd name="T86" fmla="*/ 655 w 689"/>
                <a:gd name="T87" fmla="*/ 218 h 660"/>
                <a:gd name="T88" fmla="*/ 460 w 689"/>
                <a:gd name="T89" fmla="*/ 374 h 660"/>
                <a:gd name="T90" fmla="*/ 448 w 689"/>
                <a:gd name="T91" fmla="*/ 394 h 660"/>
                <a:gd name="T92" fmla="*/ 446 w 689"/>
                <a:gd name="T93" fmla="*/ 416 h 660"/>
                <a:gd name="T94" fmla="*/ 368 w 689"/>
                <a:gd name="T95" fmla="*/ 474 h 660"/>
                <a:gd name="T96" fmla="*/ 345 w 689"/>
                <a:gd name="T97" fmla="*/ 468 h 660"/>
                <a:gd name="T98" fmla="*/ 323 w 689"/>
                <a:gd name="T99" fmla="*/ 474 h 660"/>
                <a:gd name="T100" fmla="*/ 243 w 689"/>
                <a:gd name="T101" fmla="*/ 416 h 660"/>
                <a:gd name="T102" fmla="*/ 242 w 689"/>
                <a:gd name="T103" fmla="*/ 394 h 660"/>
                <a:gd name="T104" fmla="*/ 230 w 689"/>
                <a:gd name="T105" fmla="*/ 374 h 660"/>
                <a:gd name="T106" fmla="*/ 260 w 689"/>
                <a:gd name="T107" fmla="*/ 282 h 660"/>
                <a:gd name="T108" fmla="*/ 281 w 689"/>
                <a:gd name="T109" fmla="*/ 272 h 660"/>
                <a:gd name="T110" fmla="*/ 296 w 689"/>
                <a:gd name="T111" fmla="*/ 255 h 660"/>
                <a:gd name="T112" fmla="*/ 395 w 689"/>
                <a:gd name="T113" fmla="*/ 255 h 660"/>
                <a:gd name="T114" fmla="*/ 409 w 689"/>
                <a:gd name="T115" fmla="*/ 272 h 660"/>
                <a:gd name="T116" fmla="*/ 430 w 689"/>
                <a:gd name="T117" fmla="*/ 282 h 660"/>
                <a:gd name="T118" fmla="*/ 460 w 689"/>
                <a:gd name="T119" fmla="*/ 374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89" h="660">
                  <a:moveTo>
                    <a:pt x="648" y="217"/>
                  </a:moveTo>
                  <a:lnTo>
                    <a:pt x="469" y="190"/>
                  </a:lnTo>
                  <a:lnTo>
                    <a:pt x="388" y="26"/>
                  </a:lnTo>
                  <a:lnTo>
                    <a:pt x="385" y="21"/>
                  </a:lnTo>
                  <a:lnTo>
                    <a:pt x="381" y="15"/>
                  </a:lnTo>
                  <a:lnTo>
                    <a:pt x="376" y="11"/>
                  </a:lnTo>
                  <a:lnTo>
                    <a:pt x="371" y="8"/>
                  </a:lnTo>
                  <a:lnTo>
                    <a:pt x="365" y="4"/>
                  </a:lnTo>
                  <a:lnTo>
                    <a:pt x="358" y="2"/>
                  </a:lnTo>
                  <a:lnTo>
                    <a:pt x="352" y="1"/>
                  </a:lnTo>
                  <a:lnTo>
                    <a:pt x="345" y="0"/>
                  </a:lnTo>
                  <a:lnTo>
                    <a:pt x="338" y="1"/>
                  </a:lnTo>
                  <a:lnTo>
                    <a:pt x="331" y="2"/>
                  </a:lnTo>
                  <a:lnTo>
                    <a:pt x="326" y="4"/>
                  </a:lnTo>
                  <a:lnTo>
                    <a:pt x="320" y="8"/>
                  </a:lnTo>
                  <a:lnTo>
                    <a:pt x="315" y="11"/>
                  </a:lnTo>
                  <a:lnTo>
                    <a:pt x="310" y="15"/>
                  </a:lnTo>
                  <a:lnTo>
                    <a:pt x="306" y="21"/>
                  </a:lnTo>
                  <a:lnTo>
                    <a:pt x="302" y="26"/>
                  </a:lnTo>
                  <a:lnTo>
                    <a:pt x="222" y="190"/>
                  </a:lnTo>
                  <a:lnTo>
                    <a:pt x="41" y="217"/>
                  </a:lnTo>
                  <a:lnTo>
                    <a:pt x="34" y="218"/>
                  </a:lnTo>
                  <a:lnTo>
                    <a:pt x="28" y="220"/>
                  </a:lnTo>
                  <a:lnTo>
                    <a:pt x="23" y="223"/>
                  </a:lnTo>
                  <a:lnTo>
                    <a:pt x="17" y="227"/>
                  </a:lnTo>
                  <a:lnTo>
                    <a:pt x="13" y="231"/>
                  </a:lnTo>
                  <a:lnTo>
                    <a:pt x="9" y="237"/>
                  </a:lnTo>
                  <a:lnTo>
                    <a:pt x="6" y="242"/>
                  </a:lnTo>
                  <a:lnTo>
                    <a:pt x="3" y="249"/>
                  </a:lnTo>
                  <a:lnTo>
                    <a:pt x="2" y="255"/>
                  </a:lnTo>
                  <a:lnTo>
                    <a:pt x="0" y="262"/>
                  </a:lnTo>
                  <a:lnTo>
                    <a:pt x="0" y="269"/>
                  </a:lnTo>
                  <a:lnTo>
                    <a:pt x="2" y="275"/>
                  </a:lnTo>
                  <a:lnTo>
                    <a:pt x="5" y="282"/>
                  </a:lnTo>
                  <a:lnTo>
                    <a:pt x="7" y="287"/>
                  </a:lnTo>
                  <a:lnTo>
                    <a:pt x="10" y="293"/>
                  </a:lnTo>
                  <a:lnTo>
                    <a:pt x="14" y="297"/>
                  </a:lnTo>
                  <a:lnTo>
                    <a:pt x="145" y="425"/>
                  </a:lnTo>
                  <a:lnTo>
                    <a:pt x="114" y="604"/>
                  </a:lnTo>
                  <a:lnTo>
                    <a:pt x="114" y="611"/>
                  </a:lnTo>
                  <a:lnTo>
                    <a:pt x="114" y="618"/>
                  </a:lnTo>
                  <a:lnTo>
                    <a:pt x="115" y="624"/>
                  </a:lnTo>
                  <a:lnTo>
                    <a:pt x="117" y="631"/>
                  </a:lnTo>
                  <a:lnTo>
                    <a:pt x="121" y="636"/>
                  </a:lnTo>
                  <a:lnTo>
                    <a:pt x="124" y="642"/>
                  </a:lnTo>
                  <a:lnTo>
                    <a:pt x="128" y="646"/>
                  </a:lnTo>
                  <a:lnTo>
                    <a:pt x="134" y="652"/>
                  </a:lnTo>
                  <a:lnTo>
                    <a:pt x="139" y="655"/>
                  </a:lnTo>
                  <a:lnTo>
                    <a:pt x="145" y="657"/>
                  </a:lnTo>
                  <a:lnTo>
                    <a:pt x="152" y="659"/>
                  </a:lnTo>
                  <a:lnTo>
                    <a:pt x="158" y="660"/>
                  </a:lnTo>
                  <a:lnTo>
                    <a:pt x="165" y="660"/>
                  </a:lnTo>
                  <a:lnTo>
                    <a:pt x="172" y="659"/>
                  </a:lnTo>
                  <a:lnTo>
                    <a:pt x="177" y="657"/>
                  </a:lnTo>
                  <a:lnTo>
                    <a:pt x="184" y="655"/>
                  </a:lnTo>
                  <a:lnTo>
                    <a:pt x="345" y="570"/>
                  </a:lnTo>
                  <a:lnTo>
                    <a:pt x="507" y="655"/>
                  </a:lnTo>
                  <a:lnTo>
                    <a:pt x="518" y="659"/>
                  </a:lnTo>
                  <a:lnTo>
                    <a:pt x="529" y="660"/>
                  </a:lnTo>
                  <a:lnTo>
                    <a:pt x="536" y="660"/>
                  </a:lnTo>
                  <a:lnTo>
                    <a:pt x="543" y="657"/>
                  </a:lnTo>
                  <a:lnTo>
                    <a:pt x="550" y="655"/>
                  </a:lnTo>
                  <a:lnTo>
                    <a:pt x="557" y="652"/>
                  </a:lnTo>
                  <a:lnTo>
                    <a:pt x="561" y="646"/>
                  </a:lnTo>
                  <a:lnTo>
                    <a:pt x="566" y="642"/>
                  </a:lnTo>
                  <a:lnTo>
                    <a:pt x="570" y="636"/>
                  </a:lnTo>
                  <a:lnTo>
                    <a:pt x="573" y="631"/>
                  </a:lnTo>
                  <a:lnTo>
                    <a:pt x="575" y="624"/>
                  </a:lnTo>
                  <a:lnTo>
                    <a:pt x="575" y="618"/>
                  </a:lnTo>
                  <a:lnTo>
                    <a:pt x="577" y="611"/>
                  </a:lnTo>
                  <a:lnTo>
                    <a:pt x="575" y="604"/>
                  </a:lnTo>
                  <a:lnTo>
                    <a:pt x="545" y="425"/>
                  </a:lnTo>
                  <a:lnTo>
                    <a:pt x="675" y="297"/>
                  </a:lnTo>
                  <a:lnTo>
                    <a:pt x="679" y="293"/>
                  </a:lnTo>
                  <a:lnTo>
                    <a:pt x="683" y="287"/>
                  </a:lnTo>
                  <a:lnTo>
                    <a:pt x="686" y="282"/>
                  </a:lnTo>
                  <a:lnTo>
                    <a:pt x="688" y="275"/>
                  </a:lnTo>
                  <a:lnTo>
                    <a:pt x="689" y="269"/>
                  </a:lnTo>
                  <a:lnTo>
                    <a:pt x="689" y="262"/>
                  </a:lnTo>
                  <a:lnTo>
                    <a:pt x="689" y="255"/>
                  </a:lnTo>
                  <a:lnTo>
                    <a:pt x="688" y="249"/>
                  </a:lnTo>
                  <a:lnTo>
                    <a:pt x="685" y="242"/>
                  </a:lnTo>
                  <a:lnTo>
                    <a:pt x="682" y="237"/>
                  </a:lnTo>
                  <a:lnTo>
                    <a:pt x="678" y="231"/>
                  </a:lnTo>
                  <a:lnTo>
                    <a:pt x="672" y="227"/>
                  </a:lnTo>
                  <a:lnTo>
                    <a:pt x="668" y="223"/>
                  </a:lnTo>
                  <a:lnTo>
                    <a:pt x="662" y="220"/>
                  </a:lnTo>
                  <a:lnTo>
                    <a:pt x="655" y="218"/>
                  </a:lnTo>
                  <a:lnTo>
                    <a:pt x="648" y="217"/>
                  </a:lnTo>
                  <a:close/>
                  <a:moveTo>
                    <a:pt x="460" y="374"/>
                  </a:moveTo>
                  <a:lnTo>
                    <a:pt x="453" y="383"/>
                  </a:lnTo>
                  <a:lnTo>
                    <a:pt x="448" y="394"/>
                  </a:lnTo>
                  <a:lnTo>
                    <a:pt x="446" y="405"/>
                  </a:lnTo>
                  <a:lnTo>
                    <a:pt x="446" y="416"/>
                  </a:lnTo>
                  <a:lnTo>
                    <a:pt x="466" y="526"/>
                  </a:lnTo>
                  <a:lnTo>
                    <a:pt x="368" y="474"/>
                  </a:lnTo>
                  <a:lnTo>
                    <a:pt x="357" y="469"/>
                  </a:lnTo>
                  <a:lnTo>
                    <a:pt x="345" y="468"/>
                  </a:lnTo>
                  <a:lnTo>
                    <a:pt x="334" y="469"/>
                  </a:lnTo>
                  <a:lnTo>
                    <a:pt x="323" y="474"/>
                  </a:lnTo>
                  <a:lnTo>
                    <a:pt x="225" y="526"/>
                  </a:lnTo>
                  <a:lnTo>
                    <a:pt x="243" y="416"/>
                  </a:lnTo>
                  <a:lnTo>
                    <a:pt x="244" y="405"/>
                  </a:lnTo>
                  <a:lnTo>
                    <a:pt x="242" y="394"/>
                  </a:lnTo>
                  <a:lnTo>
                    <a:pt x="237" y="383"/>
                  </a:lnTo>
                  <a:lnTo>
                    <a:pt x="230" y="374"/>
                  </a:lnTo>
                  <a:lnTo>
                    <a:pt x="151" y="297"/>
                  </a:lnTo>
                  <a:lnTo>
                    <a:pt x="260" y="282"/>
                  </a:lnTo>
                  <a:lnTo>
                    <a:pt x="271" y="277"/>
                  </a:lnTo>
                  <a:lnTo>
                    <a:pt x="281" y="272"/>
                  </a:lnTo>
                  <a:lnTo>
                    <a:pt x="289" y="265"/>
                  </a:lnTo>
                  <a:lnTo>
                    <a:pt x="296" y="255"/>
                  </a:lnTo>
                  <a:lnTo>
                    <a:pt x="345" y="155"/>
                  </a:lnTo>
                  <a:lnTo>
                    <a:pt x="395" y="255"/>
                  </a:lnTo>
                  <a:lnTo>
                    <a:pt x="400" y="265"/>
                  </a:lnTo>
                  <a:lnTo>
                    <a:pt x="409" y="272"/>
                  </a:lnTo>
                  <a:lnTo>
                    <a:pt x="418" y="277"/>
                  </a:lnTo>
                  <a:lnTo>
                    <a:pt x="430" y="282"/>
                  </a:lnTo>
                  <a:lnTo>
                    <a:pt x="540" y="297"/>
                  </a:lnTo>
                  <a:lnTo>
                    <a:pt x="460" y="37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grpSp>
        <p:nvGrpSpPr>
          <p:cNvPr id="20" name="Group 19"/>
          <p:cNvGrpSpPr/>
          <p:nvPr/>
        </p:nvGrpSpPr>
        <p:grpSpPr>
          <a:xfrm>
            <a:off x="8032213" y="2871623"/>
            <a:ext cx="603787" cy="487308"/>
            <a:chOff x="-238125" y="7669213"/>
            <a:chExt cx="806450" cy="650875"/>
          </a:xfrm>
          <a:solidFill>
            <a:schemeClr val="bg1"/>
          </a:solidFill>
        </p:grpSpPr>
        <p:sp>
          <p:nvSpPr>
            <p:cNvPr id="21" name="Freeform 9"/>
            <p:cNvSpPr>
              <a:spLocks noEditPoints="1"/>
            </p:cNvSpPr>
            <p:nvPr/>
          </p:nvSpPr>
          <p:spPr bwMode="auto">
            <a:xfrm>
              <a:off x="-238125" y="7958138"/>
              <a:ext cx="273050" cy="161925"/>
            </a:xfrm>
            <a:custGeom>
              <a:avLst/>
              <a:gdLst>
                <a:gd name="T0" fmla="*/ 48 w 518"/>
                <a:gd name="T1" fmla="*/ 0 h 307"/>
                <a:gd name="T2" fmla="*/ 29 w 518"/>
                <a:gd name="T3" fmla="*/ 4 h 307"/>
                <a:gd name="T4" fmla="*/ 14 w 518"/>
                <a:gd name="T5" fmla="*/ 14 h 307"/>
                <a:gd name="T6" fmla="*/ 4 w 518"/>
                <a:gd name="T7" fmla="*/ 29 h 307"/>
                <a:gd name="T8" fmla="*/ 0 w 518"/>
                <a:gd name="T9" fmla="*/ 47 h 307"/>
                <a:gd name="T10" fmla="*/ 6 w 518"/>
                <a:gd name="T11" fmla="*/ 99 h 307"/>
                <a:gd name="T12" fmla="*/ 21 w 518"/>
                <a:gd name="T13" fmla="*/ 148 h 307"/>
                <a:gd name="T14" fmla="*/ 45 w 518"/>
                <a:gd name="T15" fmla="*/ 192 h 307"/>
                <a:gd name="T16" fmla="*/ 76 w 518"/>
                <a:gd name="T17" fmla="*/ 231 h 307"/>
                <a:gd name="T18" fmla="*/ 115 w 518"/>
                <a:gd name="T19" fmla="*/ 262 h 307"/>
                <a:gd name="T20" fmla="*/ 158 w 518"/>
                <a:gd name="T21" fmla="*/ 286 h 307"/>
                <a:gd name="T22" fmla="*/ 206 w 518"/>
                <a:gd name="T23" fmla="*/ 301 h 307"/>
                <a:gd name="T24" fmla="*/ 259 w 518"/>
                <a:gd name="T25" fmla="*/ 307 h 307"/>
                <a:gd name="T26" fmla="*/ 311 w 518"/>
                <a:gd name="T27" fmla="*/ 301 h 307"/>
                <a:gd name="T28" fmla="*/ 359 w 518"/>
                <a:gd name="T29" fmla="*/ 286 h 307"/>
                <a:gd name="T30" fmla="*/ 404 w 518"/>
                <a:gd name="T31" fmla="*/ 262 h 307"/>
                <a:gd name="T32" fmla="*/ 442 w 518"/>
                <a:gd name="T33" fmla="*/ 231 h 307"/>
                <a:gd name="T34" fmla="*/ 474 w 518"/>
                <a:gd name="T35" fmla="*/ 192 h 307"/>
                <a:gd name="T36" fmla="*/ 498 w 518"/>
                <a:gd name="T37" fmla="*/ 148 h 307"/>
                <a:gd name="T38" fmla="*/ 512 w 518"/>
                <a:gd name="T39" fmla="*/ 99 h 307"/>
                <a:gd name="T40" fmla="*/ 518 w 518"/>
                <a:gd name="T41" fmla="*/ 47 h 307"/>
                <a:gd name="T42" fmla="*/ 513 w 518"/>
                <a:gd name="T43" fmla="*/ 29 h 307"/>
                <a:gd name="T44" fmla="*/ 503 w 518"/>
                <a:gd name="T45" fmla="*/ 14 h 307"/>
                <a:gd name="T46" fmla="*/ 488 w 518"/>
                <a:gd name="T47" fmla="*/ 4 h 307"/>
                <a:gd name="T48" fmla="*/ 470 w 518"/>
                <a:gd name="T49" fmla="*/ 0 h 307"/>
                <a:gd name="T50" fmla="*/ 245 w 518"/>
                <a:gd name="T51" fmla="*/ 210 h 307"/>
                <a:gd name="T52" fmla="*/ 219 w 518"/>
                <a:gd name="T53" fmla="*/ 206 h 307"/>
                <a:gd name="T54" fmla="*/ 194 w 518"/>
                <a:gd name="T55" fmla="*/ 197 h 307"/>
                <a:gd name="T56" fmla="*/ 171 w 518"/>
                <a:gd name="T57" fmla="*/ 186 h 307"/>
                <a:gd name="T58" fmla="*/ 151 w 518"/>
                <a:gd name="T59" fmla="*/ 171 h 307"/>
                <a:gd name="T60" fmla="*/ 133 w 518"/>
                <a:gd name="T61" fmla="*/ 151 h 307"/>
                <a:gd name="T62" fmla="*/ 118 w 518"/>
                <a:gd name="T63" fmla="*/ 132 h 307"/>
                <a:gd name="T64" fmla="*/ 107 w 518"/>
                <a:gd name="T65" fmla="*/ 108 h 307"/>
                <a:gd name="T66" fmla="*/ 415 w 518"/>
                <a:gd name="T67" fmla="*/ 95 h 307"/>
                <a:gd name="T68" fmla="*/ 405 w 518"/>
                <a:gd name="T69" fmla="*/ 119 h 307"/>
                <a:gd name="T70" fmla="*/ 393 w 518"/>
                <a:gd name="T71" fmla="*/ 141 h 307"/>
                <a:gd name="T72" fmla="*/ 376 w 518"/>
                <a:gd name="T73" fmla="*/ 161 h 307"/>
                <a:gd name="T74" fmla="*/ 358 w 518"/>
                <a:gd name="T75" fmla="*/ 178 h 307"/>
                <a:gd name="T76" fmla="*/ 335 w 518"/>
                <a:gd name="T77" fmla="*/ 192 h 307"/>
                <a:gd name="T78" fmla="*/ 311 w 518"/>
                <a:gd name="T79" fmla="*/ 203 h 307"/>
                <a:gd name="T80" fmla="*/ 286 w 518"/>
                <a:gd name="T81" fmla="*/ 209 h 307"/>
                <a:gd name="T82" fmla="*/ 259 w 518"/>
                <a:gd name="T83" fmla="*/ 212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8" h="307">
                  <a:moveTo>
                    <a:pt x="470" y="0"/>
                  </a:moveTo>
                  <a:lnTo>
                    <a:pt x="48" y="0"/>
                  </a:lnTo>
                  <a:lnTo>
                    <a:pt x="38" y="1"/>
                  </a:lnTo>
                  <a:lnTo>
                    <a:pt x="29" y="4"/>
                  </a:lnTo>
                  <a:lnTo>
                    <a:pt x="21" y="8"/>
                  </a:lnTo>
                  <a:lnTo>
                    <a:pt x="14" y="14"/>
                  </a:lnTo>
                  <a:lnTo>
                    <a:pt x="8" y="21"/>
                  </a:lnTo>
                  <a:lnTo>
                    <a:pt x="4" y="29"/>
                  </a:lnTo>
                  <a:lnTo>
                    <a:pt x="1" y="38"/>
                  </a:lnTo>
                  <a:lnTo>
                    <a:pt x="0" y="47"/>
                  </a:lnTo>
                  <a:lnTo>
                    <a:pt x="1" y="74"/>
                  </a:lnTo>
                  <a:lnTo>
                    <a:pt x="6" y="99"/>
                  </a:lnTo>
                  <a:lnTo>
                    <a:pt x="11" y="125"/>
                  </a:lnTo>
                  <a:lnTo>
                    <a:pt x="21" y="148"/>
                  </a:lnTo>
                  <a:lnTo>
                    <a:pt x="31" y="171"/>
                  </a:lnTo>
                  <a:lnTo>
                    <a:pt x="45" y="192"/>
                  </a:lnTo>
                  <a:lnTo>
                    <a:pt x="59" y="212"/>
                  </a:lnTo>
                  <a:lnTo>
                    <a:pt x="76" y="231"/>
                  </a:lnTo>
                  <a:lnTo>
                    <a:pt x="94" y="247"/>
                  </a:lnTo>
                  <a:lnTo>
                    <a:pt x="115" y="262"/>
                  </a:lnTo>
                  <a:lnTo>
                    <a:pt x="136" y="275"/>
                  </a:lnTo>
                  <a:lnTo>
                    <a:pt x="158" y="286"/>
                  </a:lnTo>
                  <a:lnTo>
                    <a:pt x="182" y="294"/>
                  </a:lnTo>
                  <a:lnTo>
                    <a:pt x="206" y="301"/>
                  </a:lnTo>
                  <a:lnTo>
                    <a:pt x="233" y="305"/>
                  </a:lnTo>
                  <a:lnTo>
                    <a:pt x="259" y="307"/>
                  </a:lnTo>
                  <a:lnTo>
                    <a:pt x="285" y="305"/>
                  </a:lnTo>
                  <a:lnTo>
                    <a:pt x="311" y="301"/>
                  </a:lnTo>
                  <a:lnTo>
                    <a:pt x="335" y="294"/>
                  </a:lnTo>
                  <a:lnTo>
                    <a:pt x="359" y="286"/>
                  </a:lnTo>
                  <a:lnTo>
                    <a:pt x="381" y="275"/>
                  </a:lnTo>
                  <a:lnTo>
                    <a:pt x="404" y="262"/>
                  </a:lnTo>
                  <a:lnTo>
                    <a:pt x="424" y="247"/>
                  </a:lnTo>
                  <a:lnTo>
                    <a:pt x="442" y="231"/>
                  </a:lnTo>
                  <a:lnTo>
                    <a:pt x="459" y="212"/>
                  </a:lnTo>
                  <a:lnTo>
                    <a:pt x="474" y="192"/>
                  </a:lnTo>
                  <a:lnTo>
                    <a:pt x="487" y="171"/>
                  </a:lnTo>
                  <a:lnTo>
                    <a:pt x="498" y="148"/>
                  </a:lnTo>
                  <a:lnTo>
                    <a:pt x="506" y="125"/>
                  </a:lnTo>
                  <a:lnTo>
                    <a:pt x="512" y="99"/>
                  </a:lnTo>
                  <a:lnTo>
                    <a:pt x="516" y="74"/>
                  </a:lnTo>
                  <a:lnTo>
                    <a:pt x="518" y="47"/>
                  </a:lnTo>
                  <a:lnTo>
                    <a:pt x="516" y="38"/>
                  </a:lnTo>
                  <a:lnTo>
                    <a:pt x="513" y="29"/>
                  </a:lnTo>
                  <a:lnTo>
                    <a:pt x="509" y="21"/>
                  </a:lnTo>
                  <a:lnTo>
                    <a:pt x="503" y="14"/>
                  </a:lnTo>
                  <a:lnTo>
                    <a:pt x="496" y="8"/>
                  </a:lnTo>
                  <a:lnTo>
                    <a:pt x="488" y="4"/>
                  </a:lnTo>
                  <a:lnTo>
                    <a:pt x="480" y="1"/>
                  </a:lnTo>
                  <a:lnTo>
                    <a:pt x="470" y="0"/>
                  </a:lnTo>
                  <a:close/>
                  <a:moveTo>
                    <a:pt x="259" y="212"/>
                  </a:moveTo>
                  <a:lnTo>
                    <a:pt x="245" y="210"/>
                  </a:lnTo>
                  <a:lnTo>
                    <a:pt x="231" y="209"/>
                  </a:lnTo>
                  <a:lnTo>
                    <a:pt x="219" y="206"/>
                  </a:lnTo>
                  <a:lnTo>
                    <a:pt x="206" y="203"/>
                  </a:lnTo>
                  <a:lnTo>
                    <a:pt x="194" y="197"/>
                  </a:lnTo>
                  <a:lnTo>
                    <a:pt x="182" y="192"/>
                  </a:lnTo>
                  <a:lnTo>
                    <a:pt x="171" y="186"/>
                  </a:lnTo>
                  <a:lnTo>
                    <a:pt x="161" y="178"/>
                  </a:lnTo>
                  <a:lnTo>
                    <a:pt x="151" y="171"/>
                  </a:lnTo>
                  <a:lnTo>
                    <a:pt x="142" y="161"/>
                  </a:lnTo>
                  <a:lnTo>
                    <a:pt x="133" y="151"/>
                  </a:lnTo>
                  <a:lnTo>
                    <a:pt x="125" y="141"/>
                  </a:lnTo>
                  <a:lnTo>
                    <a:pt x="118" y="132"/>
                  </a:lnTo>
                  <a:lnTo>
                    <a:pt x="112" y="119"/>
                  </a:lnTo>
                  <a:lnTo>
                    <a:pt x="107" y="108"/>
                  </a:lnTo>
                  <a:lnTo>
                    <a:pt x="102" y="95"/>
                  </a:lnTo>
                  <a:lnTo>
                    <a:pt x="415" y="95"/>
                  </a:lnTo>
                  <a:lnTo>
                    <a:pt x="411" y="108"/>
                  </a:lnTo>
                  <a:lnTo>
                    <a:pt x="405" y="119"/>
                  </a:lnTo>
                  <a:lnTo>
                    <a:pt x="400" y="132"/>
                  </a:lnTo>
                  <a:lnTo>
                    <a:pt x="393" y="141"/>
                  </a:lnTo>
                  <a:lnTo>
                    <a:pt x="384" y="151"/>
                  </a:lnTo>
                  <a:lnTo>
                    <a:pt x="376" y="161"/>
                  </a:lnTo>
                  <a:lnTo>
                    <a:pt x="367" y="171"/>
                  </a:lnTo>
                  <a:lnTo>
                    <a:pt x="358" y="178"/>
                  </a:lnTo>
                  <a:lnTo>
                    <a:pt x="346" y="186"/>
                  </a:lnTo>
                  <a:lnTo>
                    <a:pt x="335" y="192"/>
                  </a:lnTo>
                  <a:lnTo>
                    <a:pt x="324" y="197"/>
                  </a:lnTo>
                  <a:lnTo>
                    <a:pt x="311" y="203"/>
                  </a:lnTo>
                  <a:lnTo>
                    <a:pt x="299" y="206"/>
                  </a:lnTo>
                  <a:lnTo>
                    <a:pt x="286" y="209"/>
                  </a:lnTo>
                  <a:lnTo>
                    <a:pt x="272" y="210"/>
                  </a:lnTo>
                  <a:lnTo>
                    <a:pt x="259" y="2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2" name="Freeform 10"/>
            <p:cNvSpPr>
              <a:spLocks noEditPoints="1"/>
            </p:cNvSpPr>
            <p:nvPr/>
          </p:nvSpPr>
          <p:spPr bwMode="auto">
            <a:xfrm>
              <a:off x="295275" y="7958138"/>
              <a:ext cx="273050" cy="161925"/>
            </a:xfrm>
            <a:custGeom>
              <a:avLst/>
              <a:gdLst>
                <a:gd name="T0" fmla="*/ 48 w 518"/>
                <a:gd name="T1" fmla="*/ 0 h 307"/>
                <a:gd name="T2" fmla="*/ 30 w 518"/>
                <a:gd name="T3" fmla="*/ 4 h 307"/>
                <a:gd name="T4" fmla="*/ 14 w 518"/>
                <a:gd name="T5" fmla="*/ 14 h 307"/>
                <a:gd name="T6" fmla="*/ 5 w 518"/>
                <a:gd name="T7" fmla="*/ 29 h 307"/>
                <a:gd name="T8" fmla="*/ 0 w 518"/>
                <a:gd name="T9" fmla="*/ 47 h 307"/>
                <a:gd name="T10" fmla="*/ 6 w 518"/>
                <a:gd name="T11" fmla="*/ 99 h 307"/>
                <a:gd name="T12" fmla="*/ 21 w 518"/>
                <a:gd name="T13" fmla="*/ 148 h 307"/>
                <a:gd name="T14" fmla="*/ 45 w 518"/>
                <a:gd name="T15" fmla="*/ 192 h 307"/>
                <a:gd name="T16" fmla="*/ 78 w 518"/>
                <a:gd name="T17" fmla="*/ 231 h 307"/>
                <a:gd name="T18" fmla="*/ 115 w 518"/>
                <a:gd name="T19" fmla="*/ 262 h 307"/>
                <a:gd name="T20" fmla="*/ 159 w 518"/>
                <a:gd name="T21" fmla="*/ 286 h 307"/>
                <a:gd name="T22" fmla="*/ 208 w 518"/>
                <a:gd name="T23" fmla="*/ 301 h 307"/>
                <a:gd name="T24" fmla="*/ 260 w 518"/>
                <a:gd name="T25" fmla="*/ 307 h 307"/>
                <a:gd name="T26" fmla="*/ 312 w 518"/>
                <a:gd name="T27" fmla="*/ 301 h 307"/>
                <a:gd name="T28" fmla="*/ 361 w 518"/>
                <a:gd name="T29" fmla="*/ 286 h 307"/>
                <a:gd name="T30" fmla="*/ 404 w 518"/>
                <a:gd name="T31" fmla="*/ 262 h 307"/>
                <a:gd name="T32" fmla="*/ 442 w 518"/>
                <a:gd name="T33" fmla="*/ 231 h 307"/>
                <a:gd name="T34" fmla="*/ 474 w 518"/>
                <a:gd name="T35" fmla="*/ 192 h 307"/>
                <a:gd name="T36" fmla="*/ 498 w 518"/>
                <a:gd name="T37" fmla="*/ 148 h 307"/>
                <a:gd name="T38" fmla="*/ 514 w 518"/>
                <a:gd name="T39" fmla="*/ 99 h 307"/>
                <a:gd name="T40" fmla="*/ 518 w 518"/>
                <a:gd name="T41" fmla="*/ 47 h 307"/>
                <a:gd name="T42" fmla="*/ 515 w 518"/>
                <a:gd name="T43" fmla="*/ 29 h 307"/>
                <a:gd name="T44" fmla="*/ 504 w 518"/>
                <a:gd name="T45" fmla="*/ 14 h 307"/>
                <a:gd name="T46" fmla="*/ 490 w 518"/>
                <a:gd name="T47" fmla="*/ 4 h 307"/>
                <a:gd name="T48" fmla="*/ 470 w 518"/>
                <a:gd name="T49" fmla="*/ 0 h 307"/>
                <a:gd name="T50" fmla="*/ 246 w 518"/>
                <a:gd name="T51" fmla="*/ 210 h 307"/>
                <a:gd name="T52" fmla="*/ 219 w 518"/>
                <a:gd name="T53" fmla="*/ 206 h 307"/>
                <a:gd name="T54" fmla="*/ 195 w 518"/>
                <a:gd name="T55" fmla="*/ 197 h 307"/>
                <a:gd name="T56" fmla="*/ 171 w 518"/>
                <a:gd name="T57" fmla="*/ 186 h 307"/>
                <a:gd name="T58" fmla="*/ 152 w 518"/>
                <a:gd name="T59" fmla="*/ 171 h 307"/>
                <a:gd name="T60" fmla="*/ 134 w 518"/>
                <a:gd name="T61" fmla="*/ 151 h 307"/>
                <a:gd name="T62" fmla="*/ 120 w 518"/>
                <a:gd name="T63" fmla="*/ 132 h 307"/>
                <a:gd name="T64" fmla="*/ 107 w 518"/>
                <a:gd name="T65" fmla="*/ 108 h 307"/>
                <a:gd name="T66" fmla="*/ 416 w 518"/>
                <a:gd name="T67" fmla="*/ 95 h 307"/>
                <a:gd name="T68" fmla="*/ 407 w 518"/>
                <a:gd name="T69" fmla="*/ 119 h 307"/>
                <a:gd name="T70" fmla="*/ 393 w 518"/>
                <a:gd name="T71" fmla="*/ 141 h 307"/>
                <a:gd name="T72" fmla="*/ 378 w 518"/>
                <a:gd name="T73" fmla="*/ 161 h 307"/>
                <a:gd name="T74" fmla="*/ 358 w 518"/>
                <a:gd name="T75" fmla="*/ 178 h 307"/>
                <a:gd name="T76" fmla="*/ 336 w 518"/>
                <a:gd name="T77" fmla="*/ 192 h 307"/>
                <a:gd name="T78" fmla="*/ 312 w 518"/>
                <a:gd name="T79" fmla="*/ 203 h 307"/>
                <a:gd name="T80" fmla="*/ 287 w 518"/>
                <a:gd name="T81" fmla="*/ 209 h 307"/>
                <a:gd name="T82" fmla="*/ 260 w 518"/>
                <a:gd name="T83" fmla="*/ 212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8" h="307">
                  <a:moveTo>
                    <a:pt x="470" y="0"/>
                  </a:moveTo>
                  <a:lnTo>
                    <a:pt x="48" y="0"/>
                  </a:lnTo>
                  <a:lnTo>
                    <a:pt x="40" y="1"/>
                  </a:lnTo>
                  <a:lnTo>
                    <a:pt x="30" y="4"/>
                  </a:lnTo>
                  <a:lnTo>
                    <a:pt x="21" y="8"/>
                  </a:lnTo>
                  <a:lnTo>
                    <a:pt x="14" y="14"/>
                  </a:lnTo>
                  <a:lnTo>
                    <a:pt x="9" y="21"/>
                  </a:lnTo>
                  <a:lnTo>
                    <a:pt x="5" y="29"/>
                  </a:lnTo>
                  <a:lnTo>
                    <a:pt x="2" y="38"/>
                  </a:lnTo>
                  <a:lnTo>
                    <a:pt x="0" y="47"/>
                  </a:lnTo>
                  <a:lnTo>
                    <a:pt x="2" y="74"/>
                  </a:lnTo>
                  <a:lnTo>
                    <a:pt x="6" y="99"/>
                  </a:lnTo>
                  <a:lnTo>
                    <a:pt x="13" y="125"/>
                  </a:lnTo>
                  <a:lnTo>
                    <a:pt x="21" y="148"/>
                  </a:lnTo>
                  <a:lnTo>
                    <a:pt x="33" y="171"/>
                  </a:lnTo>
                  <a:lnTo>
                    <a:pt x="45" y="192"/>
                  </a:lnTo>
                  <a:lnTo>
                    <a:pt x="61" y="212"/>
                  </a:lnTo>
                  <a:lnTo>
                    <a:pt x="78" y="231"/>
                  </a:lnTo>
                  <a:lnTo>
                    <a:pt x="96" y="247"/>
                  </a:lnTo>
                  <a:lnTo>
                    <a:pt x="115" y="262"/>
                  </a:lnTo>
                  <a:lnTo>
                    <a:pt x="136" y="275"/>
                  </a:lnTo>
                  <a:lnTo>
                    <a:pt x="159" y="286"/>
                  </a:lnTo>
                  <a:lnTo>
                    <a:pt x="183" y="294"/>
                  </a:lnTo>
                  <a:lnTo>
                    <a:pt x="208" y="301"/>
                  </a:lnTo>
                  <a:lnTo>
                    <a:pt x="233" y="305"/>
                  </a:lnTo>
                  <a:lnTo>
                    <a:pt x="260" y="307"/>
                  </a:lnTo>
                  <a:lnTo>
                    <a:pt x="287" y="305"/>
                  </a:lnTo>
                  <a:lnTo>
                    <a:pt x="312" y="301"/>
                  </a:lnTo>
                  <a:lnTo>
                    <a:pt x="337" y="294"/>
                  </a:lnTo>
                  <a:lnTo>
                    <a:pt x="361" y="286"/>
                  </a:lnTo>
                  <a:lnTo>
                    <a:pt x="383" y="275"/>
                  </a:lnTo>
                  <a:lnTo>
                    <a:pt x="404" y="262"/>
                  </a:lnTo>
                  <a:lnTo>
                    <a:pt x="424" y="247"/>
                  </a:lnTo>
                  <a:lnTo>
                    <a:pt x="442" y="231"/>
                  </a:lnTo>
                  <a:lnTo>
                    <a:pt x="459" y="212"/>
                  </a:lnTo>
                  <a:lnTo>
                    <a:pt x="474" y="192"/>
                  </a:lnTo>
                  <a:lnTo>
                    <a:pt x="487" y="171"/>
                  </a:lnTo>
                  <a:lnTo>
                    <a:pt x="498" y="148"/>
                  </a:lnTo>
                  <a:lnTo>
                    <a:pt x="507" y="125"/>
                  </a:lnTo>
                  <a:lnTo>
                    <a:pt x="514" y="99"/>
                  </a:lnTo>
                  <a:lnTo>
                    <a:pt x="517" y="74"/>
                  </a:lnTo>
                  <a:lnTo>
                    <a:pt x="518" y="47"/>
                  </a:lnTo>
                  <a:lnTo>
                    <a:pt x="518" y="38"/>
                  </a:lnTo>
                  <a:lnTo>
                    <a:pt x="515" y="29"/>
                  </a:lnTo>
                  <a:lnTo>
                    <a:pt x="511" y="21"/>
                  </a:lnTo>
                  <a:lnTo>
                    <a:pt x="504" y="14"/>
                  </a:lnTo>
                  <a:lnTo>
                    <a:pt x="497" y="8"/>
                  </a:lnTo>
                  <a:lnTo>
                    <a:pt x="490" y="4"/>
                  </a:lnTo>
                  <a:lnTo>
                    <a:pt x="480" y="1"/>
                  </a:lnTo>
                  <a:lnTo>
                    <a:pt x="470" y="0"/>
                  </a:lnTo>
                  <a:close/>
                  <a:moveTo>
                    <a:pt x="260" y="212"/>
                  </a:moveTo>
                  <a:lnTo>
                    <a:pt x="246" y="210"/>
                  </a:lnTo>
                  <a:lnTo>
                    <a:pt x="233" y="209"/>
                  </a:lnTo>
                  <a:lnTo>
                    <a:pt x="219" y="206"/>
                  </a:lnTo>
                  <a:lnTo>
                    <a:pt x="207" y="203"/>
                  </a:lnTo>
                  <a:lnTo>
                    <a:pt x="195" y="197"/>
                  </a:lnTo>
                  <a:lnTo>
                    <a:pt x="183" y="192"/>
                  </a:lnTo>
                  <a:lnTo>
                    <a:pt x="171" y="186"/>
                  </a:lnTo>
                  <a:lnTo>
                    <a:pt x="162" y="178"/>
                  </a:lnTo>
                  <a:lnTo>
                    <a:pt x="152" y="171"/>
                  </a:lnTo>
                  <a:lnTo>
                    <a:pt x="142" y="161"/>
                  </a:lnTo>
                  <a:lnTo>
                    <a:pt x="134" y="151"/>
                  </a:lnTo>
                  <a:lnTo>
                    <a:pt x="127" y="141"/>
                  </a:lnTo>
                  <a:lnTo>
                    <a:pt x="120" y="132"/>
                  </a:lnTo>
                  <a:lnTo>
                    <a:pt x="113" y="119"/>
                  </a:lnTo>
                  <a:lnTo>
                    <a:pt x="107" y="108"/>
                  </a:lnTo>
                  <a:lnTo>
                    <a:pt x="103" y="95"/>
                  </a:lnTo>
                  <a:lnTo>
                    <a:pt x="416" y="95"/>
                  </a:lnTo>
                  <a:lnTo>
                    <a:pt x="411" y="108"/>
                  </a:lnTo>
                  <a:lnTo>
                    <a:pt x="407" y="119"/>
                  </a:lnTo>
                  <a:lnTo>
                    <a:pt x="400" y="132"/>
                  </a:lnTo>
                  <a:lnTo>
                    <a:pt x="393" y="141"/>
                  </a:lnTo>
                  <a:lnTo>
                    <a:pt x="386" y="151"/>
                  </a:lnTo>
                  <a:lnTo>
                    <a:pt x="378" y="161"/>
                  </a:lnTo>
                  <a:lnTo>
                    <a:pt x="368" y="171"/>
                  </a:lnTo>
                  <a:lnTo>
                    <a:pt x="358" y="178"/>
                  </a:lnTo>
                  <a:lnTo>
                    <a:pt x="347" y="186"/>
                  </a:lnTo>
                  <a:lnTo>
                    <a:pt x="336" y="192"/>
                  </a:lnTo>
                  <a:lnTo>
                    <a:pt x="324" y="197"/>
                  </a:lnTo>
                  <a:lnTo>
                    <a:pt x="312" y="203"/>
                  </a:lnTo>
                  <a:lnTo>
                    <a:pt x="299" y="206"/>
                  </a:lnTo>
                  <a:lnTo>
                    <a:pt x="287" y="209"/>
                  </a:lnTo>
                  <a:lnTo>
                    <a:pt x="274" y="210"/>
                  </a:lnTo>
                  <a:lnTo>
                    <a:pt x="260" y="2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3" name="Freeform 11"/>
            <p:cNvSpPr>
              <a:spLocks/>
            </p:cNvSpPr>
            <p:nvPr/>
          </p:nvSpPr>
          <p:spPr bwMode="auto">
            <a:xfrm>
              <a:off x="-176213" y="7669213"/>
              <a:ext cx="682625" cy="650875"/>
            </a:xfrm>
            <a:custGeom>
              <a:avLst/>
              <a:gdLst>
                <a:gd name="T0" fmla="*/ 725 w 1289"/>
                <a:gd name="T1" fmla="*/ 198 h 1230"/>
                <a:gd name="T2" fmla="*/ 878 w 1289"/>
                <a:gd name="T3" fmla="*/ 167 h 1230"/>
                <a:gd name="T4" fmla="*/ 1025 w 1289"/>
                <a:gd name="T5" fmla="*/ 146 h 1230"/>
                <a:gd name="T6" fmla="*/ 1087 w 1289"/>
                <a:gd name="T7" fmla="*/ 151 h 1230"/>
                <a:gd name="T8" fmla="*/ 1010 w 1289"/>
                <a:gd name="T9" fmla="*/ 471 h 1230"/>
                <a:gd name="T10" fmla="*/ 1014 w 1289"/>
                <a:gd name="T11" fmla="*/ 507 h 1230"/>
                <a:gd name="T12" fmla="*/ 1042 w 1289"/>
                <a:gd name="T13" fmla="*/ 530 h 1230"/>
                <a:gd name="T14" fmla="*/ 1079 w 1289"/>
                <a:gd name="T15" fmla="*/ 526 h 1230"/>
                <a:gd name="T16" fmla="*/ 1101 w 1289"/>
                <a:gd name="T17" fmla="*/ 498 h 1230"/>
                <a:gd name="T18" fmla="*/ 1204 w 1289"/>
                <a:gd name="T19" fmla="*/ 512 h 1230"/>
                <a:gd name="T20" fmla="*/ 1227 w 1289"/>
                <a:gd name="T21" fmla="*/ 530 h 1230"/>
                <a:gd name="T22" fmla="*/ 1255 w 1289"/>
                <a:gd name="T23" fmla="*/ 530 h 1230"/>
                <a:gd name="T24" fmla="*/ 1283 w 1289"/>
                <a:gd name="T25" fmla="*/ 507 h 1230"/>
                <a:gd name="T26" fmla="*/ 1288 w 1289"/>
                <a:gd name="T27" fmla="*/ 471 h 1230"/>
                <a:gd name="T28" fmla="*/ 1185 w 1289"/>
                <a:gd name="T29" fmla="*/ 125 h 1230"/>
                <a:gd name="T30" fmla="*/ 1161 w 1289"/>
                <a:gd name="T31" fmla="*/ 88 h 1230"/>
                <a:gd name="T32" fmla="*/ 1108 w 1289"/>
                <a:gd name="T33" fmla="*/ 59 h 1230"/>
                <a:gd name="T34" fmla="*/ 1031 w 1289"/>
                <a:gd name="T35" fmla="*/ 49 h 1230"/>
                <a:gd name="T36" fmla="*/ 866 w 1289"/>
                <a:gd name="T37" fmla="*/ 73 h 1230"/>
                <a:gd name="T38" fmla="*/ 720 w 1289"/>
                <a:gd name="T39" fmla="*/ 102 h 1230"/>
                <a:gd name="T40" fmla="*/ 689 w 1289"/>
                <a:gd name="T41" fmla="*/ 29 h 1230"/>
                <a:gd name="T42" fmla="*/ 662 w 1289"/>
                <a:gd name="T43" fmla="*/ 4 h 1230"/>
                <a:gd name="T44" fmla="*/ 626 w 1289"/>
                <a:gd name="T45" fmla="*/ 4 h 1230"/>
                <a:gd name="T46" fmla="*/ 600 w 1289"/>
                <a:gd name="T47" fmla="*/ 29 h 1230"/>
                <a:gd name="T48" fmla="*/ 568 w 1289"/>
                <a:gd name="T49" fmla="*/ 102 h 1230"/>
                <a:gd name="T50" fmla="*/ 424 w 1289"/>
                <a:gd name="T51" fmla="*/ 73 h 1230"/>
                <a:gd name="T52" fmla="*/ 257 w 1289"/>
                <a:gd name="T53" fmla="*/ 49 h 1230"/>
                <a:gd name="T54" fmla="*/ 180 w 1289"/>
                <a:gd name="T55" fmla="*/ 59 h 1230"/>
                <a:gd name="T56" fmla="*/ 128 w 1289"/>
                <a:gd name="T57" fmla="*/ 88 h 1230"/>
                <a:gd name="T58" fmla="*/ 103 w 1289"/>
                <a:gd name="T59" fmla="*/ 125 h 1230"/>
                <a:gd name="T60" fmla="*/ 2 w 1289"/>
                <a:gd name="T61" fmla="*/ 471 h 1230"/>
                <a:gd name="T62" fmla="*/ 4 w 1289"/>
                <a:gd name="T63" fmla="*/ 507 h 1230"/>
                <a:gd name="T64" fmla="*/ 34 w 1289"/>
                <a:gd name="T65" fmla="*/ 530 h 1230"/>
                <a:gd name="T66" fmla="*/ 69 w 1289"/>
                <a:gd name="T67" fmla="*/ 526 h 1230"/>
                <a:gd name="T68" fmla="*/ 93 w 1289"/>
                <a:gd name="T69" fmla="*/ 498 h 1230"/>
                <a:gd name="T70" fmla="*/ 194 w 1289"/>
                <a:gd name="T71" fmla="*/ 512 h 1230"/>
                <a:gd name="T72" fmla="*/ 218 w 1289"/>
                <a:gd name="T73" fmla="*/ 530 h 1230"/>
                <a:gd name="T74" fmla="*/ 247 w 1289"/>
                <a:gd name="T75" fmla="*/ 530 h 1230"/>
                <a:gd name="T76" fmla="*/ 275 w 1289"/>
                <a:gd name="T77" fmla="*/ 507 h 1230"/>
                <a:gd name="T78" fmla="*/ 278 w 1289"/>
                <a:gd name="T79" fmla="*/ 471 h 1230"/>
                <a:gd name="T80" fmla="*/ 202 w 1289"/>
                <a:gd name="T81" fmla="*/ 151 h 1230"/>
                <a:gd name="T82" fmla="*/ 264 w 1289"/>
                <a:gd name="T83" fmla="*/ 146 h 1230"/>
                <a:gd name="T84" fmla="*/ 411 w 1289"/>
                <a:gd name="T85" fmla="*/ 167 h 1230"/>
                <a:gd name="T86" fmla="*/ 564 w 1289"/>
                <a:gd name="T87" fmla="*/ 198 h 1230"/>
                <a:gd name="T88" fmla="*/ 477 w 1289"/>
                <a:gd name="T89" fmla="*/ 1136 h 1230"/>
                <a:gd name="T90" fmla="*/ 448 w 1289"/>
                <a:gd name="T91" fmla="*/ 1155 h 1230"/>
                <a:gd name="T92" fmla="*/ 441 w 1289"/>
                <a:gd name="T93" fmla="*/ 1192 h 1230"/>
                <a:gd name="T94" fmla="*/ 460 w 1289"/>
                <a:gd name="T95" fmla="*/ 1221 h 1230"/>
                <a:gd name="T96" fmla="*/ 801 w 1289"/>
                <a:gd name="T97" fmla="*/ 1230 h 1230"/>
                <a:gd name="T98" fmla="*/ 835 w 1289"/>
                <a:gd name="T99" fmla="*/ 1216 h 1230"/>
                <a:gd name="T100" fmla="*/ 849 w 1289"/>
                <a:gd name="T101" fmla="*/ 1182 h 1230"/>
                <a:gd name="T102" fmla="*/ 835 w 1289"/>
                <a:gd name="T103" fmla="*/ 1148 h 1230"/>
                <a:gd name="T104" fmla="*/ 801 w 1289"/>
                <a:gd name="T105" fmla="*/ 1134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9" h="1230">
                  <a:moveTo>
                    <a:pt x="801" y="1134"/>
                  </a:moveTo>
                  <a:lnTo>
                    <a:pt x="692" y="1134"/>
                  </a:lnTo>
                  <a:lnTo>
                    <a:pt x="692" y="203"/>
                  </a:lnTo>
                  <a:lnTo>
                    <a:pt x="725" y="198"/>
                  </a:lnTo>
                  <a:lnTo>
                    <a:pt x="759" y="192"/>
                  </a:lnTo>
                  <a:lnTo>
                    <a:pt x="795" y="185"/>
                  </a:lnTo>
                  <a:lnTo>
                    <a:pt x="833" y="176"/>
                  </a:lnTo>
                  <a:lnTo>
                    <a:pt x="878" y="167"/>
                  </a:lnTo>
                  <a:lnTo>
                    <a:pt x="922" y="158"/>
                  </a:lnTo>
                  <a:lnTo>
                    <a:pt x="964" y="151"/>
                  </a:lnTo>
                  <a:lnTo>
                    <a:pt x="1003" y="147"/>
                  </a:lnTo>
                  <a:lnTo>
                    <a:pt x="1025" y="146"/>
                  </a:lnTo>
                  <a:lnTo>
                    <a:pt x="1044" y="144"/>
                  </a:lnTo>
                  <a:lnTo>
                    <a:pt x="1059" y="146"/>
                  </a:lnTo>
                  <a:lnTo>
                    <a:pt x="1070" y="147"/>
                  </a:lnTo>
                  <a:lnTo>
                    <a:pt x="1087" y="151"/>
                  </a:lnTo>
                  <a:lnTo>
                    <a:pt x="1094" y="157"/>
                  </a:lnTo>
                  <a:lnTo>
                    <a:pt x="1097" y="160"/>
                  </a:lnTo>
                  <a:lnTo>
                    <a:pt x="1101" y="169"/>
                  </a:lnTo>
                  <a:lnTo>
                    <a:pt x="1010" y="471"/>
                  </a:lnTo>
                  <a:lnTo>
                    <a:pt x="1009" y="479"/>
                  </a:lnTo>
                  <a:lnTo>
                    <a:pt x="1009" y="489"/>
                  </a:lnTo>
                  <a:lnTo>
                    <a:pt x="1010" y="499"/>
                  </a:lnTo>
                  <a:lnTo>
                    <a:pt x="1014" y="507"/>
                  </a:lnTo>
                  <a:lnTo>
                    <a:pt x="1018" y="514"/>
                  </a:lnTo>
                  <a:lnTo>
                    <a:pt x="1025" y="521"/>
                  </a:lnTo>
                  <a:lnTo>
                    <a:pt x="1032" y="526"/>
                  </a:lnTo>
                  <a:lnTo>
                    <a:pt x="1042" y="530"/>
                  </a:lnTo>
                  <a:lnTo>
                    <a:pt x="1052" y="531"/>
                  </a:lnTo>
                  <a:lnTo>
                    <a:pt x="1060" y="531"/>
                  </a:lnTo>
                  <a:lnTo>
                    <a:pt x="1070" y="530"/>
                  </a:lnTo>
                  <a:lnTo>
                    <a:pt x="1079" y="526"/>
                  </a:lnTo>
                  <a:lnTo>
                    <a:pt x="1086" y="521"/>
                  </a:lnTo>
                  <a:lnTo>
                    <a:pt x="1093" y="514"/>
                  </a:lnTo>
                  <a:lnTo>
                    <a:pt x="1097" y="507"/>
                  </a:lnTo>
                  <a:lnTo>
                    <a:pt x="1101" y="498"/>
                  </a:lnTo>
                  <a:lnTo>
                    <a:pt x="1149" y="341"/>
                  </a:lnTo>
                  <a:lnTo>
                    <a:pt x="1197" y="498"/>
                  </a:lnTo>
                  <a:lnTo>
                    <a:pt x="1199" y="505"/>
                  </a:lnTo>
                  <a:lnTo>
                    <a:pt x="1204" y="512"/>
                  </a:lnTo>
                  <a:lnTo>
                    <a:pt x="1208" y="517"/>
                  </a:lnTo>
                  <a:lnTo>
                    <a:pt x="1213" y="523"/>
                  </a:lnTo>
                  <a:lnTo>
                    <a:pt x="1220" y="527"/>
                  </a:lnTo>
                  <a:lnTo>
                    <a:pt x="1227" y="530"/>
                  </a:lnTo>
                  <a:lnTo>
                    <a:pt x="1234" y="531"/>
                  </a:lnTo>
                  <a:lnTo>
                    <a:pt x="1241" y="531"/>
                  </a:lnTo>
                  <a:lnTo>
                    <a:pt x="1248" y="531"/>
                  </a:lnTo>
                  <a:lnTo>
                    <a:pt x="1255" y="530"/>
                  </a:lnTo>
                  <a:lnTo>
                    <a:pt x="1264" y="526"/>
                  </a:lnTo>
                  <a:lnTo>
                    <a:pt x="1272" y="521"/>
                  </a:lnTo>
                  <a:lnTo>
                    <a:pt x="1278" y="514"/>
                  </a:lnTo>
                  <a:lnTo>
                    <a:pt x="1283" y="507"/>
                  </a:lnTo>
                  <a:lnTo>
                    <a:pt x="1288" y="499"/>
                  </a:lnTo>
                  <a:lnTo>
                    <a:pt x="1289" y="489"/>
                  </a:lnTo>
                  <a:lnTo>
                    <a:pt x="1289" y="479"/>
                  </a:lnTo>
                  <a:lnTo>
                    <a:pt x="1288" y="471"/>
                  </a:lnTo>
                  <a:lnTo>
                    <a:pt x="1195" y="167"/>
                  </a:lnTo>
                  <a:lnTo>
                    <a:pt x="1194" y="151"/>
                  </a:lnTo>
                  <a:lnTo>
                    <a:pt x="1191" y="137"/>
                  </a:lnTo>
                  <a:lnTo>
                    <a:pt x="1185" y="125"/>
                  </a:lnTo>
                  <a:lnTo>
                    <a:pt x="1181" y="113"/>
                  </a:lnTo>
                  <a:lnTo>
                    <a:pt x="1174" y="104"/>
                  </a:lnTo>
                  <a:lnTo>
                    <a:pt x="1167" y="95"/>
                  </a:lnTo>
                  <a:lnTo>
                    <a:pt x="1161" y="88"/>
                  </a:lnTo>
                  <a:lnTo>
                    <a:pt x="1154" y="83"/>
                  </a:lnTo>
                  <a:lnTo>
                    <a:pt x="1140" y="73"/>
                  </a:lnTo>
                  <a:lnTo>
                    <a:pt x="1125" y="64"/>
                  </a:lnTo>
                  <a:lnTo>
                    <a:pt x="1108" y="59"/>
                  </a:lnTo>
                  <a:lnTo>
                    <a:pt x="1091" y="54"/>
                  </a:lnTo>
                  <a:lnTo>
                    <a:pt x="1072" y="52"/>
                  </a:lnTo>
                  <a:lnTo>
                    <a:pt x="1052" y="50"/>
                  </a:lnTo>
                  <a:lnTo>
                    <a:pt x="1031" y="49"/>
                  </a:lnTo>
                  <a:lnTo>
                    <a:pt x="1010" y="50"/>
                  </a:lnTo>
                  <a:lnTo>
                    <a:pt x="964" y="54"/>
                  </a:lnTo>
                  <a:lnTo>
                    <a:pt x="916" y="63"/>
                  </a:lnTo>
                  <a:lnTo>
                    <a:pt x="866" y="73"/>
                  </a:lnTo>
                  <a:lnTo>
                    <a:pt x="814" y="83"/>
                  </a:lnTo>
                  <a:lnTo>
                    <a:pt x="781" y="90"/>
                  </a:lnTo>
                  <a:lnTo>
                    <a:pt x="749" y="97"/>
                  </a:lnTo>
                  <a:lnTo>
                    <a:pt x="720" y="102"/>
                  </a:lnTo>
                  <a:lnTo>
                    <a:pt x="692" y="106"/>
                  </a:lnTo>
                  <a:lnTo>
                    <a:pt x="692" y="47"/>
                  </a:lnTo>
                  <a:lnTo>
                    <a:pt x="692" y="39"/>
                  </a:lnTo>
                  <a:lnTo>
                    <a:pt x="689" y="29"/>
                  </a:lnTo>
                  <a:lnTo>
                    <a:pt x="683" y="21"/>
                  </a:lnTo>
                  <a:lnTo>
                    <a:pt x="678" y="14"/>
                  </a:lnTo>
                  <a:lnTo>
                    <a:pt x="671" y="8"/>
                  </a:lnTo>
                  <a:lnTo>
                    <a:pt x="662" y="4"/>
                  </a:lnTo>
                  <a:lnTo>
                    <a:pt x="654" y="1"/>
                  </a:lnTo>
                  <a:lnTo>
                    <a:pt x="644" y="0"/>
                  </a:lnTo>
                  <a:lnTo>
                    <a:pt x="634" y="1"/>
                  </a:lnTo>
                  <a:lnTo>
                    <a:pt x="626" y="4"/>
                  </a:lnTo>
                  <a:lnTo>
                    <a:pt x="617" y="8"/>
                  </a:lnTo>
                  <a:lnTo>
                    <a:pt x="610" y="14"/>
                  </a:lnTo>
                  <a:lnTo>
                    <a:pt x="605" y="21"/>
                  </a:lnTo>
                  <a:lnTo>
                    <a:pt x="600" y="29"/>
                  </a:lnTo>
                  <a:lnTo>
                    <a:pt x="598" y="39"/>
                  </a:lnTo>
                  <a:lnTo>
                    <a:pt x="596" y="47"/>
                  </a:lnTo>
                  <a:lnTo>
                    <a:pt x="596" y="106"/>
                  </a:lnTo>
                  <a:lnTo>
                    <a:pt x="568" y="102"/>
                  </a:lnTo>
                  <a:lnTo>
                    <a:pt x="539" y="97"/>
                  </a:lnTo>
                  <a:lnTo>
                    <a:pt x="508" y="90"/>
                  </a:lnTo>
                  <a:lnTo>
                    <a:pt x="476" y="83"/>
                  </a:lnTo>
                  <a:lnTo>
                    <a:pt x="424" y="73"/>
                  </a:lnTo>
                  <a:lnTo>
                    <a:pt x="373" y="63"/>
                  </a:lnTo>
                  <a:lnTo>
                    <a:pt x="324" y="54"/>
                  </a:lnTo>
                  <a:lnTo>
                    <a:pt x="279" y="50"/>
                  </a:lnTo>
                  <a:lnTo>
                    <a:pt x="257" y="49"/>
                  </a:lnTo>
                  <a:lnTo>
                    <a:pt x="236" y="50"/>
                  </a:lnTo>
                  <a:lnTo>
                    <a:pt x="216" y="52"/>
                  </a:lnTo>
                  <a:lnTo>
                    <a:pt x="198" y="54"/>
                  </a:lnTo>
                  <a:lnTo>
                    <a:pt x="180" y="59"/>
                  </a:lnTo>
                  <a:lnTo>
                    <a:pt x="163" y="64"/>
                  </a:lnTo>
                  <a:lnTo>
                    <a:pt x="149" y="73"/>
                  </a:lnTo>
                  <a:lnTo>
                    <a:pt x="135" y="83"/>
                  </a:lnTo>
                  <a:lnTo>
                    <a:pt x="128" y="88"/>
                  </a:lnTo>
                  <a:lnTo>
                    <a:pt x="121" y="95"/>
                  </a:lnTo>
                  <a:lnTo>
                    <a:pt x="114" y="104"/>
                  </a:lnTo>
                  <a:lnTo>
                    <a:pt x="108" y="113"/>
                  </a:lnTo>
                  <a:lnTo>
                    <a:pt x="103" y="125"/>
                  </a:lnTo>
                  <a:lnTo>
                    <a:pt x="98" y="137"/>
                  </a:lnTo>
                  <a:lnTo>
                    <a:pt x="94" y="151"/>
                  </a:lnTo>
                  <a:lnTo>
                    <a:pt x="93" y="167"/>
                  </a:lnTo>
                  <a:lnTo>
                    <a:pt x="2" y="471"/>
                  </a:lnTo>
                  <a:lnTo>
                    <a:pt x="0" y="479"/>
                  </a:lnTo>
                  <a:lnTo>
                    <a:pt x="0" y="489"/>
                  </a:lnTo>
                  <a:lnTo>
                    <a:pt x="2" y="499"/>
                  </a:lnTo>
                  <a:lnTo>
                    <a:pt x="4" y="507"/>
                  </a:lnTo>
                  <a:lnTo>
                    <a:pt x="10" y="514"/>
                  </a:lnTo>
                  <a:lnTo>
                    <a:pt x="17" y="521"/>
                  </a:lnTo>
                  <a:lnTo>
                    <a:pt x="24" y="526"/>
                  </a:lnTo>
                  <a:lnTo>
                    <a:pt x="34" y="530"/>
                  </a:lnTo>
                  <a:lnTo>
                    <a:pt x="42" y="531"/>
                  </a:lnTo>
                  <a:lnTo>
                    <a:pt x="52" y="531"/>
                  </a:lnTo>
                  <a:lnTo>
                    <a:pt x="61" y="530"/>
                  </a:lnTo>
                  <a:lnTo>
                    <a:pt x="69" y="526"/>
                  </a:lnTo>
                  <a:lnTo>
                    <a:pt x="77" y="521"/>
                  </a:lnTo>
                  <a:lnTo>
                    <a:pt x="84" y="514"/>
                  </a:lnTo>
                  <a:lnTo>
                    <a:pt x="89" y="507"/>
                  </a:lnTo>
                  <a:lnTo>
                    <a:pt x="93" y="498"/>
                  </a:lnTo>
                  <a:lnTo>
                    <a:pt x="140" y="341"/>
                  </a:lnTo>
                  <a:lnTo>
                    <a:pt x="187" y="498"/>
                  </a:lnTo>
                  <a:lnTo>
                    <a:pt x="191" y="505"/>
                  </a:lnTo>
                  <a:lnTo>
                    <a:pt x="194" y="512"/>
                  </a:lnTo>
                  <a:lnTo>
                    <a:pt x="199" y="517"/>
                  </a:lnTo>
                  <a:lnTo>
                    <a:pt x="205" y="523"/>
                  </a:lnTo>
                  <a:lnTo>
                    <a:pt x="211" y="527"/>
                  </a:lnTo>
                  <a:lnTo>
                    <a:pt x="218" y="530"/>
                  </a:lnTo>
                  <a:lnTo>
                    <a:pt x="226" y="531"/>
                  </a:lnTo>
                  <a:lnTo>
                    <a:pt x="233" y="531"/>
                  </a:lnTo>
                  <a:lnTo>
                    <a:pt x="240" y="531"/>
                  </a:lnTo>
                  <a:lnTo>
                    <a:pt x="247" y="530"/>
                  </a:lnTo>
                  <a:lnTo>
                    <a:pt x="255" y="526"/>
                  </a:lnTo>
                  <a:lnTo>
                    <a:pt x="264" y="521"/>
                  </a:lnTo>
                  <a:lnTo>
                    <a:pt x="269" y="514"/>
                  </a:lnTo>
                  <a:lnTo>
                    <a:pt x="275" y="507"/>
                  </a:lnTo>
                  <a:lnTo>
                    <a:pt x="278" y="499"/>
                  </a:lnTo>
                  <a:lnTo>
                    <a:pt x="281" y="489"/>
                  </a:lnTo>
                  <a:lnTo>
                    <a:pt x="281" y="479"/>
                  </a:lnTo>
                  <a:lnTo>
                    <a:pt x="278" y="471"/>
                  </a:lnTo>
                  <a:lnTo>
                    <a:pt x="188" y="169"/>
                  </a:lnTo>
                  <a:lnTo>
                    <a:pt x="191" y="160"/>
                  </a:lnTo>
                  <a:lnTo>
                    <a:pt x="194" y="157"/>
                  </a:lnTo>
                  <a:lnTo>
                    <a:pt x="202" y="151"/>
                  </a:lnTo>
                  <a:lnTo>
                    <a:pt x="218" y="147"/>
                  </a:lnTo>
                  <a:lnTo>
                    <a:pt x="230" y="146"/>
                  </a:lnTo>
                  <a:lnTo>
                    <a:pt x="246" y="144"/>
                  </a:lnTo>
                  <a:lnTo>
                    <a:pt x="264" y="146"/>
                  </a:lnTo>
                  <a:lnTo>
                    <a:pt x="285" y="147"/>
                  </a:lnTo>
                  <a:lnTo>
                    <a:pt x="326" y="151"/>
                  </a:lnTo>
                  <a:lnTo>
                    <a:pt x="368" y="158"/>
                  </a:lnTo>
                  <a:lnTo>
                    <a:pt x="411" y="167"/>
                  </a:lnTo>
                  <a:lnTo>
                    <a:pt x="455" y="176"/>
                  </a:lnTo>
                  <a:lnTo>
                    <a:pt x="492" y="185"/>
                  </a:lnTo>
                  <a:lnTo>
                    <a:pt x="529" y="192"/>
                  </a:lnTo>
                  <a:lnTo>
                    <a:pt x="564" y="198"/>
                  </a:lnTo>
                  <a:lnTo>
                    <a:pt x="596" y="203"/>
                  </a:lnTo>
                  <a:lnTo>
                    <a:pt x="596" y="1134"/>
                  </a:lnTo>
                  <a:lnTo>
                    <a:pt x="487" y="1134"/>
                  </a:lnTo>
                  <a:lnTo>
                    <a:pt x="477" y="1136"/>
                  </a:lnTo>
                  <a:lnTo>
                    <a:pt x="469" y="1139"/>
                  </a:lnTo>
                  <a:lnTo>
                    <a:pt x="460" y="1143"/>
                  </a:lnTo>
                  <a:lnTo>
                    <a:pt x="453" y="1148"/>
                  </a:lnTo>
                  <a:lnTo>
                    <a:pt x="448" y="1155"/>
                  </a:lnTo>
                  <a:lnTo>
                    <a:pt x="443" y="1164"/>
                  </a:lnTo>
                  <a:lnTo>
                    <a:pt x="441" y="1172"/>
                  </a:lnTo>
                  <a:lnTo>
                    <a:pt x="439" y="1182"/>
                  </a:lnTo>
                  <a:lnTo>
                    <a:pt x="441" y="1192"/>
                  </a:lnTo>
                  <a:lnTo>
                    <a:pt x="443" y="1200"/>
                  </a:lnTo>
                  <a:lnTo>
                    <a:pt x="448" y="1209"/>
                  </a:lnTo>
                  <a:lnTo>
                    <a:pt x="453" y="1216"/>
                  </a:lnTo>
                  <a:lnTo>
                    <a:pt x="460" y="1221"/>
                  </a:lnTo>
                  <a:lnTo>
                    <a:pt x="469" y="1226"/>
                  </a:lnTo>
                  <a:lnTo>
                    <a:pt x="477" y="1228"/>
                  </a:lnTo>
                  <a:lnTo>
                    <a:pt x="487" y="1230"/>
                  </a:lnTo>
                  <a:lnTo>
                    <a:pt x="801" y="1230"/>
                  </a:lnTo>
                  <a:lnTo>
                    <a:pt x="811" y="1228"/>
                  </a:lnTo>
                  <a:lnTo>
                    <a:pt x="819" y="1226"/>
                  </a:lnTo>
                  <a:lnTo>
                    <a:pt x="828" y="1221"/>
                  </a:lnTo>
                  <a:lnTo>
                    <a:pt x="835" y="1216"/>
                  </a:lnTo>
                  <a:lnTo>
                    <a:pt x="840" y="1209"/>
                  </a:lnTo>
                  <a:lnTo>
                    <a:pt x="846" y="1200"/>
                  </a:lnTo>
                  <a:lnTo>
                    <a:pt x="849" y="1192"/>
                  </a:lnTo>
                  <a:lnTo>
                    <a:pt x="849" y="1182"/>
                  </a:lnTo>
                  <a:lnTo>
                    <a:pt x="849" y="1172"/>
                  </a:lnTo>
                  <a:lnTo>
                    <a:pt x="846" y="1164"/>
                  </a:lnTo>
                  <a:lnTo>
                    <a:pt x="840" y="1155"/>
                  </a:lnTo>
                  <a:lnTo>
                    <a:pt x="835" y="1148"/>
                  </a:lnTo>
                  <a:lnTo>
                    <a:pt x="828" y="1143"/>
                  </a:lnTo>
                  <a:lnTo>
                    <a:pt x="819" y="1139"/>
                  </a:lnTo>
                  <a:lnTo>
                    <a:pt x="811" y="1136"/>
                  </a:lnTo>
                  <a:lnTo>
                    <a:pt x="801" y="11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grpSp>
        <p:nvGrpSpPr>
          <p:cNvPr id="24" name="Group 23"/>
          <p:cNvGrpSpPr/>
          <p:nvPr/>
        </p:nvGrpSpPr>
        <p:grpSpPr>
          <a:xfrm>
            <a:off x="3656001" y="2757520"/>
            <a:ext cx="565753" cy="601411"/>
            <a:chOff x="4903788" y="6208713"/>
            <a:chExt cx="755650" cy="803275"/>
          </a:xfrm>
          <a:solidFill>
            <a:schemeClr val="bg1"/>
          </a:solidFill>
        </p:grpSpPr>
        <p:sp>
          <p:nvSpPr>
            <p:cNvPr id="25" name="Freeform 46"/>
            <p:cNvSpPr>
              <a:spLocks noEditPoints="1"/>
            </p:cNvSpPr>
            <p:nvPr/>
          </p:nvSpPr>
          <p:spPr bwMode="auto">
            <a:xfrm>
              <a:off x="4903788" y="6208713"/>
              <a:ext cx="755650" cy="803275"/>
            </a:xfrm>
            <a:custGeom>
              <a:avLst/>
              <a:gdLst>
                <a:gd name="T0" fmla="*/ 1414 w 1428"/>
                <a:gd name="T1" fmla="*/ 195 h 1517"/>
                <a:gd name="T2" fmla="*/ 1365 w 1428"/>
                <a:gd name="T3" fmla="*/ 92 h 1517"/>
                <a:gd name="T4" fmla="*/ 1279 w 1428"/>
                <a:gd name="T5" fmla="*/ 28 h 1517"/>
                <a:gd name="T6" fmla="*/ 1139 w 1428"/>
                <a:gd name="T7" fmla="*/ 2 h 1517"/>
                <a:gd name="T8" fmla="*/ 189 w 1428"/>
                <a:gd name="T9" fmla="*/ 14 h 1517"/>
                <a:gd name="T10" fmla="*/ 95 w 1428"/>
                <a:gd name="T11" fmla="*/ 59 h 1517"/>
                <a:gd name="T12" fmla="*/ 29 w 1428"/>
                <a:gd name="T13" fmla="*/ 145 h 1517"/>
                <a:gd name="T14" fmla="*/ 1 w 1428"/>
                <a:gd name="T15" fmla="*/ 273 h 1517"/>
                <a:gd name="T16" fmla="*/ 14 w 1428"/>
                <a:gd name="T17" fmla="*/ 410 h 1517"/>
                <a:gd name="T18" fmla="*/ 70 w 1428"/>
                <a:gd name="T19" fmla="*/ 494 h 1517"/>
                <a:gd name="T20" fmla="*/ 174 w 1428"/>
                <a:gd name="T21" fmla="*/ 564 h 1517"/>
                <a:gd name="T22" fmla="*/ 109 w 1428"/>
                <a:gd name="T23" fmla="*/ 662 h 1517"/>
                <a:gd name="T24" fmla="*/ 83 w 1428"/>
                <a:gd name="T25" fmla="*/ 780 h 1517"/>
                <a:gd name="T26" fmla="*/ 92 w 1428"/>
                <a:gd name="T27" fmla="*/ 1257 h 1517"/>
                <a:gd name="T28" fmla="*/ 140 w 1428"/>
                <a:gd name="T29" fmla="*/ 1364 h 1517"/>
                <a:gd name="T30" fmla="*/ 220 w 1428"/>
                <a:gd name="T31" fmla="*/ 1448 h 1517"/>
                <a:gd name="T32" fmla="*/ 324 w 1428"/>
                <a:gd name="T33" fmla="*/ 1500 h 1517"/>
                <a:gd name="T34" fmla="*/ 1000 w 1428"/>
                <a:gd name="T35" fmla="*/ 1517 h 1517"/>
                <a:gd name="T36" fmla="*/ 1119 w 1428"/>
                <a:gd name="T37" fmla="*/ 1496 h 1517"/>
                <a:gd name="T38" fmla="*/ 1219 w 1428"/>
                <a:gd name="T39" fmla="*/ 1437 h 1517"/>
                <a:gd name="T40" fmla="*/ 1294 w 1428"/>
                <a:gd name="T41" fmla="*/ 1350 h 1517"/>
                <a:gd name="T42" fmla="*/ 1338 w 1428"/>
                <a:gd name="T43" fmla="*/ 1242 h 1517"/>
                <a:gd name="T44" fmla="*/ 1344 w 1428"/>
                <a:gd name="T45" fmla="*/ 762 h 1517"/>
                <a:gd name="T46" fmla="*/ 1310 w 1428"/>
                <a:gd name="T47" fmla="*/ 647 h 1517"/>
                <a:gd name="T48" fmla="*/ 1241 w 1428"/>
                <a:gd name="T49" fmla="*/ 552 h 1517"/>
                <a:gd name="T50" fmla="*/ 1366 w 1428"/>
                <a:gd name="T51" fmla="*/ 484 h 1517"/>
                <a:gd name="T52" fmla="*/ 1418 w 1428"/>
                <a:gd name="T53" fmla="*/ 395 h 1517"/>
                <a:gd name="T54" fmla="*/ 1248 w 1428"/>
                <a:gd name="T55" fmla="*/ 1197 h 1517"/>
                <a:gd name="T56" fmla="*/ 1177 w 1428"/>
                <a:gd name="T57" fmla="*/ 1348 h 1517"/>
                <a:gd name="T58" fmla="*/ 1027 w 1428"/>
                <a:gd name="T59" fmla="*/ 1420 h 1517"/>
                <a:gd name="T60" fmla="*/ 307 w 1428"/>
                <a:gd name="T61" fmla="*/ 1390 h 1517"/>
                <a:gd name="T62" fmla="*/ 196 w 1428"/>
                <a:gd name="T63" fmla="*/ 1268 h 1517"/>
                <a:gd name="T64" fmla="*/ 181 w 1428"/>
                <a:gd name="T65" fmla="*/ 758 h 1517"/>
                <a:gd name="T66" fmla="*/ 237 w 1428"/>
                <a:gd name="T67" fmla="*/ 637 h 1517"/>
                <a:gd name="T68" fmla="*/ 349 w 1428"/>
                <a:gd name="T69" fmla="*/ 561 h 1517"/>
                <a:gd name="T70" fmla="*/ 442 w 1428"/>
                <a:gd name="T71" fmla="*/ 510 h 1517"/>
                <a:gd name="T72" fmla="*/ 540 w 1428"/>
                <a:gd name="T73" fmla="*/ 375 h 1517"/>
                <a:gd name="T74" fmla="*/ 595 w 1428"/>
                <a:gd name="T75" fmla="*/ 322 h 1517"/>
                <a:gd name="T76" fmla="*/ 832 w 1428"/>
                <a:gd name="T77" fmla="*/ 322 h 1517"/>
                <a:gd name="T78" fmla="*/ 913 w 1428"/>
                <a:gd name="T79" fmla="*/ 417 h 1517"/>
                <a:gd name="T80" fmla="*/ 1007 w 1428"/>
                <a:gd name="T81" fmla="*/ 525 h 1517"/>
                <a:gd name="T82" fmla="*/ 1102 w 1428"/>
                <a:gd name="T83" fmla="*/ 571 h 1517"/>
                <a:gd name="T84" fmla="*/ 1209 w 1428"/>
                <a:gd name="T85" fmla="*/ 662 h 1517"/>
                <a:gd name="T86" fmla="*/ 1250 w 1428"/>
                <a:gd name="T87" fmla="*/ 798 h 1517"/>
                <a:gd name="T88" fmla="*/ 1171 w 1428"/>
                <a:gd name="T89" fmla="*/ 466 h 1517"/>
                <a:gd name="T90" fmla="*/ 1083 w 1428"/>
                <a:gd name="T91" fmla="*/ 463 h 1517"/>
                <a:gd name="T92" fmla="*/ 1017 w 1428"/>
                <a:gd name="T93" fmla="*/ 407 h 1517"/>
                <a:gd name="T94" fmla="*/ 935 w 1428"/>
                <a:gd name="T95" fmla="*/ 282 h 1517"/>
                <a:gd name="T96" fmla="*/ 844 w 1428"/>
                <a:gd name="T97" fmla="*/ 225 h 1517"/>
                <a:gd name="T98" fmla="*/ 551 w 1428"/>
                <a:gd name="T99" fmla="*/ 236 h 1517"/>
                <a:gd name="T100" fmla="*/ 471 w 1428"/>
                <a:gd name="T101" fmla="*/ 306 h 1517"/>
                <a:gd name="T102" fmla="*/ 388 w 1428"/>
                <a:gd name="T103" fmla="*/ 435 h 1517"/>
                <a:gd name="T104" fmla="*/ 339 w 1428"/>
                <a:gd name="T105" fmla="*/ 465 h 1517"/>
                <a:gd name="T106" fmla="*/ 202 w 1428"/>
                <a:gd name="T107" fmla="*/ 458 h 1517"/>
                <a:gd name="T108" fmla="*/ 114 w 1428"/>
                <a:gd name="T109" fmla="*/ 396 h 1517"/>
                <a:gd name="T110" fmla="*/ 98 w 1428"/>
                <a:gd name="T111" fmla="*/ 254 h 1517"/>
                <a:gd name="T112" fmla="*/ 135 w 1428"/>
                <a:gd name="T113" fmla="*/ 155 h 1517"/>
                <a:gd name="T114" fmla="*/ 217 w 1428"/>
                <a:gd name="T115" fmla="*/ 106 h 1517"/>
                <a:gd name="T116" fmla="*/ 1163 w 1428"/>
                <a:gd name="T117" fmla="*/ 99 h 1517"/>
                <a:gd name="T118" fmla="*/ 1283 w 1428"/>
                <a:gd name="T119" fmla="*/ 143 h 1517"/>
                <a:gd name="T120" fmla="*/ 1328 w 1428"/>
                <a:gd name="T121" fmla="*/ 254 h 1517"/>
                <a:gd name="T122" fmla="*/ 1308 w 1428"/>
                <a:gd name="T123" fmla="*/ 406 h 15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428" h="1517">
                  <a:moveTo>
                    <a:pt x="1428" y="316"/>
                  </a:moveTo>
                  <a:lnTo>
                    <a:pt x="1428" y="294"/>
                  </a:lnTo>
                  <a:lnTo>
                    <a:pt x="1426" y="273"/>
                  </a:lnTo>
                  <a:lnTo>
                    <a:pt x="1425" y="251"/>
                  </a:lnTo>
                  <a:lnTo>
                    <a:pt x="1422" y="232"/>
                  </a:lnTo>
                  <a:lnTo>
                    <a:pt x="1418" y="214"/>
                  </a:lnTo>
                  <a:lnTo>
                    <a:pt x="1414" y="195"/>
                  </a:lnTo>
                  <a:lnTo>
                    <a:pt x="1409" y="177"/>
                  </a:lnTo>
                  <a:lnTo>
                    <a:pt x="1404" y="162"/>
                  </a:lnTo>
                  <a:lnTo>
                    <a:pt x="1397" y="145"/>
                  </a:lnTo>
                  <a:lnTo>
                    <a:pt x="1390" y="131"/>
                  </a:lnTo>
                  <a:lnTo>
                    <a:pt x="1383" y="117"/>
                  </a:lnTo>
                  <a:lnTo>
                    <a:pt x="1373" y="104"/>
                  </a:lnTo>
                  <a:lnTo>
                    <a:pt x="1365" y="92"/>
                  </a:lnTo>
                  <a:lnTo>
                    <a:pt x="1353" y="80"/>
                  </a:lnTo>
                  <a:lnTo>
                    <a:pt x="1342" y="69"/>
                  </a:lnTo>
                  <a:lnTo>
                    <a:pt x="1331" y="59"/>
                  </a:lnTo>
                  <a:lnTo>
                    <a:pt x="1318" y="50"/>
                  </a:lnTo>
                  <a:lnTo>
                    <a:pt x="1306" y="41"/>
                  </a:lnTo>
                  <a:lnTo>
                    <a:pt x="1293" y="34"/>
                  </a:lnTo>
                  <a:lnTo>
                    <a:pt x="1279" y="28"/>
                  </a:lnTo>
                  <a:lnTo>
                    <a:pt x="1265" y="23"/>
                  </a:lnTo>
                  <a:lnTo>
                    <a:pt x="1251" y="19"/>
                  </a:lnTo>
                  <a:lnTo>
                    <a:pt x="1237" y="14"/>
                  </a:lnTo>
                  <a:lnTo>
                    <a:pt x="1223" y="10"/>
                  </a:lnTo>
                  <a:lnTo>
                    <a:pt x="1193" y="6"/>
                  </a:lnTo>
                  <a:lnTo>
                    <a:pt x="1165" y="3"/>
                  </a:lnTo>
                  <a:lnTo>
                    <a:pt x="1139" y="2"/>
                  </a:lnTo>
                  <a:lnTo>
                    <a:pt x="1112" y="0"/>
                  </a:lnTo>
                  <a:lnTo>
                    <a:pt x="314" y="0"/>
                  </a:lnTo>
                  <a:lnTo>
                    <a:pt x="289" y="2"/>
                  </a:lnTo>
                  <a:lnTo>
                    <a:pt x="261" y="3"/>
                  </a:lnTo>
                  <a:lnTo>
                    <a:pt x="233" y="6"/>
                  </a:lnTo>
                  <a:lnTo>
                    <a:pt x="205" y="10"/>
                  </a:lnTo>
                  <a:lnTo>
                    <a:pt x="189" y="14"/>
                  </a:lnTo>
                  <a:lnTo>
                    <a:pt x="175" y="19"/>
                  </a:lnTo>
                  <a:lnTo>
                    <a:pt x="161" y="23"/>
                  </a:lnTo>
                  <a:lnTo>
                    <a:pt x="149" y="28"/>
                  </a:lnTo>
                  <a:lnTo>
                    <a:pt x="135" y="34"/>
                  </a:lnTo>
                  <a:lnTo>
                    <a:pt x="121" y="41"/>
                  </a:lnTo>
                  <a:lnTo>
                    <a:pt x="108" y="50"/>
                  </a:lnTo>
                  <a:lnTo>
                    <a:pt x="95" y="59"/>
                  </a:lnTo>
                  <a:lnTo>
                    <a:pt x="84" y="69"/>
                  </a:lnTo>
                  <a:lnTo>
                    <a:pt x="73" y="80"/>
                  </a:lnTo>
                  <a:lnTo>
                    <a:pt x="63" y="92"/>
                  </a:lnTo>
                  <a:lnTo>
                    <a:pt x="53" y="104"/>
                  </a:lnTo>
                  <a:lnTo>
                    <a:pt x="45" y="117"/>
                  </a:lnTo>
                  <a:lnTo>
                    <a:pt x="36" y="131"/>
                  </a:lnTo>
                  <a:lnTo>
                    <a:pt x="29" y="145"/>
                  </a:lnTo>
                  <a:lnTo>
                    <a:pt x="24" y="162"/>
                  </a:lnTo>
                  <a:lnTo>
                    <a:pt x="18" y="177"/>
                  </a:lnTo>
                  <a:lnTo>
                    <a:pt x="13" y="195"/>
                  </a:lnTo>
                  <a:lnTo>
                    <a:pt x="8" y="214"/>
                  </a:lnTo>
                  <a:lnTo>
                    <a:pt x="6" y="232"/>
                  </a:lnTo>
                  <a:lnTo>
                    <a:pt x="3" y="251"/>
                  </a:lnTo>
                  <a:lnTo>
                    <a:pt x="1" y="273"/>
                  </a:lnTo>
                  <a:lnTo>
                    <a:pt x="0" y="294"/>
                  </a:lnTo>
                  <a:lnTo>
                    <a:pt x="0" y="316"/>
                  </a:lnTo>
                  <a:lnTo>
                    <a:pt x="0" y="337"/>
                  </a:lnTo>
                  <a:lnTo>
                    <a:pt x="1" y="358"/>
                  </a:lnTo>
                  <a:lnTo>
                    <a:pt x="6" y="376"/>
                  </a:lnTo>
                  <a:lnTo>
                    <a:pt x="10" y="395"/>
                  </a:lnTo>
                  <a:lnTo>
                    <a:pt x="14" y="410"/>
                  </a:lnTo>
                  <a:lnTo>
                    <a:pt x="21" y="425"/>
                  </a:lnTo>
                  <a:lnTo>
                    <a:pt x="28" y="439"/>
                  </a:lnTo>
                  <a:lnTo>
                    <a:pt x="35" y="452"/>
                  </a:lnTo>
                  <a:lnTo>
                    <a:pt x="43" y="465"/>
                  </a:lnTo>
                  <a:lnTo>
                    <a:pt x="52" y="474"/>
                  </a:lnTo>
                  <a:lnTo>
                    <a:pt x="62" y="484"/>
                  </a:lnTo>
                  <a:lnTo>
                    <a:pt x="70" y="494"/>
                  </a:lnTo>
                  <a:lnTo>
                    <a:pt x="90" y="510"/>
                  </a:lnTo>
                  <a:lnTo>
                    <a:pt x="109" y="522"/>
                  </a:lnTo>
                  <a:lnTo>
                    <a:pt x="128" y="532"/>
                  </a:lnTo>
                  <a:lnTo>
                    <a:pt x="147" y="540"/>
                  </a:lnTo>
                  <a:lnTo>
                    <a:pt x="165" y="546"/>
                  </a:lnTo>
                  <a:lnTo>
                    <a:pt x="185" y="552"/>
                  </a:lnTo>
                  <a:lnTo>
                    <a:pt x="174" y="564"/>
                  </a:lnTo>
                  <a:lnTo>
                    <a:pt x="163" y="577"/>
                  </a:lnTo>
                  <a:lnTo>
                    <a:pt x="151" y="589"/>
                  </a:lnTo>
                  <a:lnTo>
                    <a:pt x="142" y="604"/>
                  </a:lnTo>
                  <a:lnTo>
                    <a:pt x="133" y="618"/>
                  </a:lnTo>
                  <a:lnTo>
                    <a:pt x="125" y="633"/>
                  </a:lnTo>
                  <a:lnTo>
                    <a:pt x="116" y="647"/>
                  </a:lnTo>
                  <a:lnTo>
                    <a:pt x="109" y="662"/>
                  </a:lnTo>
                  <a:lnTo>
                    <a:pt x="104" y="679"/>
                  </a:lnTo>
                  <a:lnTo>
                    <a:pt x="98" y="695"/>
                  </a:lnTo>
                  <a:lnTo>
                    <a:pt x="92" y="711"/>
                  </a:lnTo>
                  <a:lnTo>
                    <a:pt x="90" y="728"/>
                  </a:lnTo>
                  <a:lnTo>
                    <a:pt x="85" y="745"/>
                  </a:lnTo>
                  <a:lnTo>
                    <a:pt x="84" y="762"/>
                  </a:lnTo>
                  <a:lnTo>
                    <a:pt x="83" y="780"/>
                  </a:lnTo>
                  <a:lnTo>
                    <a:pt x="83" y="798"/>
                  </a:lnTo>
                  <a:lnTo>
                    <a:pt x="83" y="1172"/>
                  </a:lnTo>
                  <a:lnTo>
                    <a:pt x="83" y="1190"/>
                  </a:lnTo>
                  <a:lnTo>
                    <a:pt x="84" y="1207"/>
                  </a:lnTo>
                  <a:lnTo>
                    <a:pt x="85" y="1223"/>
                  </a:lnTo>
                  <a:lnTo>
                    <a:pt x="90" y="1242"/>
                  </a:lnTo>
                  <a:lnTo>
                    <a:pt x="92" y="1257"/>
                  </a:lnTo>
                  <a:lnTo>
                    <a:pt x="98" y="1274"/>
                  </a:lnTo>
                  <a:lnTo>
                    <a:pt x="102" y="1289"/>
                  </a:lnTo>
                  <a:lnTo>
                    <a:pt x="109" y="1306"/>
                  </a:lnTo>
                  <a:lnTo>
                    <a:pt x="116" y="1320"/>
                  </a:lnTo>
                  <a:lnTo>
                    <a:pt x="123" y="1336"/>
                  </a:lnTo>
                  <a:lnTo>
                    <a:pt x="132" y="1350"/>
                  </a:lnTo>
                  <a:lnTo>
                    <a:pt x="140" y="1364"/>
                  </a:lnTo>
                  <a:lnTo>
                    <a:pt x="150" y="1378"/>
                  </a:lnTo>
                  <a:lnTo>
                    <a:pt x="161" y="1390"/>
                  </a:lnTo>
                  <a:lnTo>
                    <a:pt x="171" y="1403"/>
                  </a:lnTo>
                  <a:lnTo>
                    <a:pt x="182" y="1416"/>
                  </a:lnTo>
                  <a:lnTo>
                    <a:pt x="195" y="1427"/>
                  </a:lnTo>
                  <a:lnTo>
                    <a:pt x="207" y="1437"/>
                  </a:lnTo>
                  <a:lnTo>
                    <a:pt x="220" y="1448"/>
                  </a:lnTo>
                  <a:lnTo>
                    <a:pt x="234" y="1458"/>
                  </a:lnTo>
                  <a:lnTo>
                    <a:pt x="248" y="1466"/>
                  </a:lnTo>
                  <a:lnTo>
                    <a:pt x="262" y="1474"/>
                  </a:lnTo>
                  <a:lnTo>
                    <a:pt x="278" y="1481"/>
                  </a:lnTo>
                  <a:lnTo>
                    <a:pt x="293" y="1488"/>
                  </a:lnTo>
                  <a:lnTo>
                    <a:pt x="308" y="1496"/>
                  </a:lnTo>
                  <a:lnTo>
                    <a:pt x="324" y="1500"/>
                  </a:lnTo>
                  <a:lnTo>
                    <a:pt x="341" y="1505"/>
                  </a:lnTo>
                  <a:lnTo>
                    <a:pt x="358" y="1510"/>
                  </a:lnTo>
                  <a:lnTo>
                    <a:pt x="374" y="1512"/>
                  </a:lnTo>
                  <a:lnTo>
                    <a:pt x="391" y="1514"/>
                  </a:lnTo>
                  <a:lnTo>
                    <a:pt x="408" y="1515"/>
                  </a:lnTo>
                  <a:lnTo>
                    <a:pt x="426" y="1517"/>
                  </a:lnTo>
                  <a:lnTo>
                    <a:pt x="1000" y="1517"/>
                  </a:lnTo>
                  <a:lnTo>
                    <a:pt x="1018" y="1515"/>
                  </a:lnTo>
                  <a:lnTo>
                    <a:pt x="1036" y="1514"/>
                  </a:lnTo>
                  <a:lnTo>
                    <a:pt x="1053" y="1512"/>
                  </a:lnTo>
                  <a:lnTo>
                    <a:pt x="1070" y="1510"/>
                  </a:lnTo>
                  <a:lnTo>
                    <a:pt x="1087" y="1505"/>
                  </a:lnTo>
                  <a:lnTo>
                    <a:pt x="1102" y="1500"/>
                  </a:lnTo>
                  <a:lnTo>
                    <a:pt x="1119" y="1496"/>
                  </a:lnTo>
                  <a:lnTo>
                    <a:pt x="1135" y="1488"/>
                  </a:lnTo>
                  <a:lnTo>
                    <a:pt x="1150" y="1481"/>
                  </a:lnTo>
                  <a:lnTo>
                    <a:pt x="1164" y="1474"/>
                  </a:lnTo>
                  <a:lnTo>
                    <a:pt x="1179" y="1466"/>
                  </a:lnTo>
                  <a:lnTo>
                    <a:pt x="1193" y="1458"/>
                  </a:lnTo>
                  <a:lnTo>
                    <a:pt x="1206" y="1448"/>
                  </a:lnTo>
                  <a:lnTo>
                    <a:pt x="1219" y="1437"/>
                  </a:lnTo>
                  <a:lnTo>
                    <a:pt x="1231" y="1427"/>
                  </a:lnTo>
                  <a:lnTo>
                    <a:pt x="1244" y="1416"/>
                  </a:lnTo>
                  <a:lnTo>
                    <a:pt x="1255" y="1403"/>
                  </a:lnTo>
                  <a:lnTo>
                    <a:pt x="1266" y="1390"/>
                  </a:lnTo>
                  <a:lnTo>
                    <a:pt x="1276" y="1378"/>
                  </a:lnTo>
                  <a:lnTo>
                    <a:pt x="1286" y="1364"/>
                  </a:lnTo>
                  <a:lnTo>
                    <a:pt x="1294" y="1350"/>
                  </a:lnTo>
                  <a:lnTo>
                    <a:pt x="1303" y="1336"/>
                  </a:lnTo>
                  <a:lnTo>
                    <a:pt x="1311" y="1320"/>
                  </a:lnTo>
                  <a:lnTo>
                    <a:pt x="1318" y="1306"/>
                  </a:lnTo>
                  <a:lnTo>
                    <a:pt x="1324" y="1289"/>
                  </a:lnTo>
                  <a:lnTo>
                    <a:pt x="1329" y="1274"/>
                  </a:lnTo>
                  <a:lnTo>
                    <a:pt x="1334" y="1257"/>
                  </a:lnTo>
                  <a:lnTo>
                    <a:pt x="1338" y="1242"/>
                  </a:lnTo>
                  <a:lnTo>
                    <a:pt x="1341" y="1223"/>
                  </a:lnTo>
                  <a:lnTo>
                    <a:pt x="1344" y="1207"/>
                  </a:lnTo>
                  <a:lnTo>
                    <a:pt x="1345" y="1190"/>
                  </a:lnTo>
                  <a:lnTo>
                    <a:pt x="1345" y="1172"/>
                  </a:lnTo>
                  <a:lnTo>
                    <a:pt x="1345" y="798"/>
                  </a:lnTo>
                  <a:lnTo>
                    <a:pt x="1345" y="780"/>
                  </a:lnTo>
                  <a:lnTo>
                    <a:pt x="1344" y="762"/>
                  </a:lnTo>
                  <a:lnTo>
                    <a:pt x="1341" y="745"/>
                  </a:lnTo>
                  <a:lnTo>
                    <a:pt x="1338" y="728"/>
                  </a:lnTo>
                  <a:lnTo>
                    <a:pt x="1334" y="711"/>
                  </a:lnTo>
                  <a:lnTo>
                    <a:pt x="1329" y="695"/>
                  </a:lnTo>
                  <a:lnTo>
                    <a:pt x="1324" y="679"/>
                  </a:lnTo>
                  <a:lnTo>
                    <a:pt x="1317" y="662"/>
                  </a:lnTo>
                  <a:lnTo>
                    <a:pt x="1310" y="647"/>
                  </a:lnTo>
                  <a:lnTo>
                    <a:pt x="1303" y="633"/>
                  </a:lnTo>
                  <a:lnTo>
                    <a:pt x="1293" y="618"/>
                  </a:lnTo>
                  <a:lnTo>
                    <a:pt x="1285" y="604"/>
                  </a:lnTo>
                  <a:lnTo>
                    <a:pt x="1275" y="589"/>
                  </a:lnTo>
                  <a:lnTo>
                    <a:pt x="1264" y="577"/>
                  </a:lnTo>
                  <a:lnTo>
                    <a:pt x="1252" y="564"/>
                  </a:lnTo>
                  <a:lnTo>
                    <a:pt x="1241" y="552"/>
                  </a:lnTo>
                  <a:lnTo>
                    <a:pt x="1261" y="546"/>
                  </a:lnTo>
                  <a:lnTo>
                    <a:pt x="1280" y="540"/>
                  </a:lnTo>
                  <a:lnTo>
                    <a:pt x="1299" y="532"/>
                  </a:lnTo>
                  <a:lnTo>
                    <a:pt x="1318" y="522"/>
                  </a:lnTo>
                  <a:lnTo>
                    <a:pt x="1337" y="510"/>
                  </a:lnTo>
                  <a:lnTo>
                    <a:pt x="1356" y="494"/>
                  </a:lnTo>
                  <a:lnTo>
                    <a:pt x="1366" y="484"/>
                  </a:lnTo>
                  <a:lnTo>
                    <a:pt x="1374" y="474"/>
                  </a:lnTo>
                  <a:lnTo>
                    <a:pt x="1383" y="465"/>
                  </a:lnTo>
                  <a:lnTo>
                    <a:pt x="1391" y="452"/>
                  </a:lnTo>
                  <a:lnTo>
                    <a:pt x="1400" y="439"/>
                  </a:lnTo>
                  <a:lnTo>
                    <a:pt x="1407" y="425"/>
                  </a:lnTo>
                  <a:lnTo>
                    <a:pt x="1412" y="410"/>
                  </a:lnTo>
                  <a:lnTo>
                    <a:pt x="1418" y="395"/>
                  </a:lnTo>
                  <a:lnTo>
                    <a:pt x="1422" y="376"/>
                  </a:lnTo>
                  <a:lnTo>
                    <a:pt x="1425" y="358"/>
                  </a:lnTo>
                  <a:lnTo>
                    <a:pt x="1426" y="337"/>
                  </a:lnTo>
                  <a:lnTo>
                    <a:pt x="1428" y="316"/>
                  </a:lnTo>
                  <a:close/>
                  <a:moveTo>
                    <a:pt x="1250" y="798"/>
                  </a:moveTo>
                  <a:lnTo>
                    <a:pt x="1250" y="1172"/>
                  </a:lnTo>
                  <a:lnTo>
                    <a:pt x="1248" y="1197"/>
                  </a:lnTo>
                  <a:lnTo>
                    <a:pt x="1244" y="1222"/>
                  </a:lnTo>
                  <a:lnTo>
                    <a:pt x="1238" y="1246"/>
                  </a:lnTo>
                  <a:lnTo>
                    <a:pt x="1230" y="1268"/>
                  </a:lnTo>
                  <a:lnTo>
                    <a:pt x="1220" y="1291"/>
                  </a:lnTo>
                  <a:lnTo>
                    <a:pt x="1207" y="1310"/>
                  </a:lnTo>
                  <a:lnTo>
                    <a:pt x="1192" y="1330"/>
                  </a:lnTo>
                  <a:lnTo>
                    <a:pt x="1177" y="1348"/>
                  </a:lnTo>
                  <a:lnTo>
                    <a:pt x="1158" y="1364"/>
                  </a:lnTo>
                  <a:lnTo>
                    <a:pt x="1140" y="1378"/>
                  </a:lnTo>
                  <a:lnTo>
                    <a:pt x="1119" y="1390"/>
                  </a:lnTo>
                  <a:lnTo>
                    <a:pt x="1098" y="1402"/>
                  </a:lnTo>
                  <a:lnTo>
                    <a:pt x="1074" y="1410"/>
                  </a:lnTo>
                  <a:lnTo>
                    <a:pt x="1050" y="1416"/>
                  </a:lnTo>
                  <a:lnTo>
                    <a:pt x="1027" y="1420"/>
                  </a:lnTo>
                  <a:lnTo>
                    <a:pt x="1000" y="1421"/>
                  </a:lnTo>
                  <a:lnTo>
                    <a:pt x="426" y="1421"/>
                  </a:lnTo>
                  <a:lnTo>
                    <a:pt x="401" y="1420"/>
                  </a:lnTo>
                  <a:lnTo>
                    <a:pt x="376" y="1416"/>
                  </a:lnTo>
                  <a:lnTo>
                    <a:pt x="352" y="1410"/>
                  </a:lnTo>
                  <a:lnTo>
                    <a:pt x="330" y="1402"/>
                  </a:lnTo>
                  <a:lnTo>
                    <a:pt x="307" y="1390"/>
                  </a:lnTo>
                  <a:lnTo>
                    <a:pt x="287" y="1378"/>
                  </a:lnTo>
                  <a:lnTo>
                    <a:pt x="268" y="1364"/>
                  </a:lnTo>
                  <a:lnTo>
                    <a:pt x="250" y="1348"/>
                  </a:lnTo>
                  <a:lnTo>
                    <a:pt x="234" y="1330"/>
                  </a:lnTo>
                  <a:lnTo>
                    <a:pt x="220" y="1310"/>
                  </a:lnTo>
                  <a:lnTo>
                    <a:pt x="207" y="1291"/>
                  </a:lnTo>
                  <a:lnTo>
                    <a:pt x="196" y="1268"/>
                  </a:lnTo>
                  <a:lnTo>
                    <a:pt x="188" y="1246"/>
                  </a:lnTo>
                  <a:lnTo>
                    <a:pt x="182" y="1222"/>
                  </a:lnTo>
                  <a:lnTo>
                    <a:pt x="178" y="1197"/>
                  </a:lnTo>
                  <a:lnTo>
                    <a:pt x="177" y="1172"/>
                  </a:lnTo>
                  <a:lnTo>
                    <a:pt x="177" y="798"/>
                  </a:lnTo>
                  <a:lnTo>
                    <a:pt x="178" y="777"/>
                  </a:lnTo>
                  <a:lnTo>
                    <a:pt x="181" y="758"/>
                  </a:lnTo>
                  <a:lnTo>
                    <a:pt x="184" y="740"/>
                  </a:lnTo>
                  <a:lnTo>
                    <a:pt x="189" y="720"/>
                  </a:lnTo>
                  <a:lnTo>
                    <a:pt x="196" y="702"/>
                  </a:lnTo>
                  <a:lnTo>
                    <a:pt x="205" y="685"/>
                  </a:lnTo>
                  <a:lnTo>
                    <a:pt x="215" y="668"/>
                  </a:lnTo>
                  <a:lnTo>
                    <a:pt x="224" y="653"/>
                  </a:lnTo>
                  <a:lnTo>
                    <a:pt x="237" y="637"/>
                  </a:lnTo>
                  <a:lnTo>
                    <a:pt x="250" y="623"/>
                  </a:lnTo>
                  <a:lnTo>
                    <a:pt x="264" y="609"/>
                  </a:lnTo>
                  <a:lnTo>
                    <a:pt x="279" y="598"/>
                  </a:lnTo>
                  <a:lnTo>
                    <a:pt x="296" y="587"/>
                  </a:lnTo>
                  <a:lnTo>
                    <a:pt x="313" y="577"/>
                  </a:lnTo>
                  <a:lnTo>
                    <a:pt x="331" y="568"/>
                  </a:lnTo>
                  <a:lnTo>
                    <a:pt x="349" y="561"/>
                  </a:lnTo>
                  <a:lnTo>
                    <a:pt x="365" y="556"/>
                  </a:lnTo>
                  <a:lnTo>
                    <a:pt x="380" y="549"/>
                  </a:lnTo>
                  <a:lnTo>
                    <a:pt x="394" y="542"/>
                  </a:lnTo>
                  <a:lnTo>
                    <a:pt x="407" y="535"/>
                  </a:lnTo>
                  <a:lnTo>
                    <a:pt x="419" y="526"/>
                  </a:lnTo>
                  <a:lnTo>
                    <a:pt x="430" y="518"/>
                  </a:lnTo>
                  <a:lnTo>
                    <a:pt x="442" y="510"/>
                  </a:lnTo>
                  <a:lnTo>
                    <a:pt x="452" y="501"/>
                  </a:lnTo>
                  <a:lnTo>
                    <a:pt x="470" y="481"/>
                  </a:lnTo>
                  <a:lnTo>
                    <a:pt x="487" y="460"/>
                  </a:lnTo>
                  <a:lnTo>
                    <a:pt x="501" y="439"/>
                  </a:lnTo>
                  <a:lnTo>
                    <a:pt x="515" y="417"/>
                  </a:lnTo>
                  <a:lnTo>
                    <a:pt x="527" y="395"/>
                  </a:lnTo>
                  <a:lnTo>
                    <a:pt x="540" y="375"/>
                  </a:lnTo>
                  <a:lnTo>
                    <a:pt x="551" y="358"/>
                  </a:lnTo>
                  <a:lnTo>
                    <a:pt x="564" y="344"/>
                  </a:lnTo>
                  <a:lnTo>
                    <a:pt x="569" y="337"/>
                  </a:lnTo>
                  <a:lnTo>
                    <a:pt x="575" y="333"/>
                  </a:lnTo>
                  <a:lnTo>
                    <a:pt x="582" y="327"/>
                  </a:lnTo>
                  <a:lnTo>
                    <a:pt x="589" y="324"/>
                  </a:lnTo>
                  <a:lnTo>
                    <a:pt x="595" y="322"/>
                  </a:lnTo>
                  <a:lnTo>
                    <a:pt x="603" y="319"/>
                  </a:lnTo>
                  <a:lnTo>
                    <a:pt x="610" y="317"/>
                  </a:lnTo>
                  <a:lnTo>
                    <a:pt x="618" y="317"/>
                  </a:lnTo>
                  <a:lnTo>
                    <a:pt x="809" y="317"/>
                  </a:lnTo>
                  <a:lnTo>
                    <a:pt x="816" y="317"/>
                  </a:lnTo>
                  <a:lnTo>
                    <a:pt x="825" y="319"/>
                  </a:lnTo>
                  <a:lnTo>
                    <a:pt x="832" y="322"/>
                  </a:lnTo>
                  <a:lnTo>
                    <a:pt x="839" y="324"/>
                  </a:lnTo>
                  <a:lnTo>
                    <a:pt x="851" y="333"/>
                  </a:lnTo>
                  <a:lnTo>
                    <a:pt x="862" y="344"/>
                  </a:lnTo>
                  <a:lnTo>
                    <a:pt x="874" y="358"/>
                  </a:lnTo>
                  <a:lnTo>
                    <a:pt x="886" y="376"/>
                  </a:lnTo>
                  <a:lnTo>
                    <a:pt x="899" y="395"/>
                  </a:lnTo>
                  <a:lnTo>
                    <a:pt x="913" y="417"/>
                  </a:lnTo>
                  <a:lnTo>
                    <a:pt x="927" y="438"/>
                  </a:lnTo>
                  <a:lnTo>
                    <a:pt x="941" y="458"/>
                  </a:lnTo>
                  <a:lnTo>
                    <a:pt x="955" y="474"/>
                  </a:lnTo>
                  <a:lnTo>
                    <a:pt x="969" y="490"/>
                  </a:lnTo>
                  <a:lnTo>
                    <a:pt x="982" y="504"/>
                  </a:lnTo>
                  <a:lnTo>
                    <a:pt x="994" y="515"/>
                  </a:lnTo>
                  <a:lnTo>
                    <a:pt x="1007" y="525"/>
                  </a:lnTo>
                  <a:lnTo>
                    <a:pt x="1017" y="533"/>
                  </a:lnTo>
                  <a:lnTo>
                    <a:pt x="1036" y="545"/>
                  </a:lnTo>
                  <a:lnTo>
                    <a:pt x="1050" y="552"/>
                  </a:lnTo>
                  <a:lnTo>
                    <a:pt x="1060" y="556"/>
                  </a:lnTo>
                  <a:lnTo>
                    <a:pt x="1063" y="557"/>
                  </a:lnTo>
                  <a:lnTo>
                    <a:pt x="1084" y="563"/>
                  </a:lnTo>
                  <a:lnTo>
                    <a:pt x="1102" y="571"/>
                  </a:lnTo>
                  <a:lnTo>
                    <a:pt x="1121" y="580"/>
                  </a:lnTo>
                  <a:lnTo>
                    <a:pt x="1139" y="591"/>
                  </a:lnTo>
                  <a:lnTo>
                    <a:pt x="1156" y="602"/>
                  </a:lnTo>
                  <a:lnTo>
                    <a:pt x="1171" y="616"/>
                  </a:lnTo>
                  <a:lnTo>
                    <a:pt x="1185" y="630"/>
                  </a:lnTo>
                  <a:lnTo>
                    <a:pt x="1198" y="646"/>
                  </a:lnTo>
                  <a:lnTo>
                    <a:pt x="1209" y="662"/>
                  </a:lnTo>
                  <a:lnTo>
                    <a:pt x="1220" y="679"/>
                  </a:lnTo>
                  <a:lnTo>
                    <a:pt x="1229" y="697"/>
                  </a:lnTo>
                  <a:lnTo>
                    <a:pt x="1236" y="717"/>
                  </a:lnTo>
                  <a:lnTo>
                    <a:pt x="1241" y="737"/>
                  </a:lnTo>
                  <a:lnTo>
                    <a:pt x="1247" y="756"/>
                  </a:lnTo>
                  <a:lnTo>
                    <a:pt x="1248" y="777"/>
                  </a:lnTo>
                  <a:lnTo>
                    <a:pt x="1250" y="798"/>
                  </a:lnTo>
                  <a:close/>
                  <a:moveTo>
                    <a:pt x="1271" y="439"/>
                  </a:moveTo>
                  <a:lnTo>
                    <a:pt x="1255" y="448"/>
                  </a:lnTo>
                  <a:lnTo>
                    <a:pt x="1238" y="453"/>
                  </a:lnTo>
                  <a:lnTo>
                    <a:pt x="1221" y="459"/>
                  </a:lnTo>
                  <a:lnTo>
                    <a:pt x="1205" y="462"/>
                  </a:lnTo>
                  <a:lnTo>
                    <a:pt x="1188" y="465"/>
                  </a:lnTo>
                  <a:lnTo>
                    <a:pt x="1171" y="466"/>
                  </a:lnTo>
                  <a:lnTo>
                    <a:pt x="1156" y="467"/>
                  </a:lnTo>
                  <a:lnTo>
                    <a:pt x="1142" y="467"/>
                  </a:lnTo>
                  <a:lnTo>
                    <a:pt x="1118" y="467"/>
                  </a:lnTo>
                  <a:lnTo>
                    <a:pt x="1099" y="466"/>
                  </a:lnTo>
                  <a:lnTo>
                    <a:pt x="1088" y="465"/>
                  </a:lnTo>
                  <a:lnTo>
                    <a:pt x="1084" y="463"/>
                  </a:lnTo>
                  <a:lnTo>
                    <a:pt x="1083" y="463"/>
                  </a:lnTo>
                  <a:lnTo>
                    <a:pt x="1081" y="463"/>
                  </a:lnTo>
                  <a:lnTo>
                    <a:pt x="1070" y="460"/>
                  </a:lnTo>
                  <a:lnTo>
                    <a:pt x="1059" y="455"/>
                  </a:lnTo>
                  <a:lnTo>
                    <a:pt x="1049" y="446"/>
                  </a:lnTo>
                  <a:lnTo>
                    <a:pt x="1038" y="435"/>
                  </a:lnTo>
                  <a:lnTo>
                    <a:pt x="1028" y="423"/>
                  </a:lnTo>
                  <a:lnTo>
                    <a:pt x="1017" y="407"/>
                  </a:lnTo>
                  <a:lnTo>
                    <a:pt x="1007" y="389"/>
                  </a:lnTo>
                  <a:lnTo>
                    <a:pt x="994" y="369"/>
                  </a:lnTo>
                  <a:lnTo>
                    <a:pt x="980" y="344"/>
                  </a:lnTo>
                  <a:lnTo>
                    <a:pt x="963" y="319"/>
                  </a:lnTo>
                  <a:lnTo>
                    <a:pt x="955" y="306"/>
                  </a:lnTo>
                  <a:lnTo>
                    <a:pt x="945" y="294"/>
                  </a:lnTo>
                  <a:lnTo>
                    <a:pt x="935" y="282"/>
                  </a:lnTo>
                  <a:lnTo>
                    <a:pt x="926" y="271"/>
                  </a:lnTo>
                  <a:lnTo>
                    <a:pt x="914" y="260"/>
                  </a:lnTo>
                  <a:lnTo>
                    <a:pt x="902" y="251"/>
                  </a:lnTo>
                  <a:lnTo>
                    <a:pt x="889" y="243"/>
                  </a:lnTo>
                  <a:lnTo>
                    <a:pt x="875" y="236"/>
                  </a:lnTo>
                  <a:lnTo>
                    <a:pt x="860" y="230"/>
                  </a:lnTo>
                  <a:lnTo>
                    <a:pt x="844" y="225"/>
                  </a:lnTo>
                  <a:lnTo>
                    <a:pt x="827" y="223"/>
                  </a:lnTo>
                  <a:lnTo>
                    <a:pt x="809" y="222"/>
                  </a:lnTo>
                  <a:lnTo>
                    <a:pt x="618" y="222"/>
                  </a:lnTo>
                  <a:lnTo>
                    <a:pt x="600" y="223"/>
                  </a:lnTo>
                  <a:lnTo>
                    <a:pt x="582" y="225"/>
                  </a:lnTo>
                  <a:lnTo>
                    <a:pt x="567" y="230"/>
                  </a:lnTo>
                  <a:lnTo>
                    <a:pt x="551" y="236"/>
                  </a:lnTo>
                  <a:lnTo>
                    <a:pt x="538" y="243"/>
                  </a:lnTo>
                  <a:lnTo>
                    <a:pt x="524" y="251"/>
                  </a:lnTo>
                  <a:lnTo>
                    <a:pt x="513" y="260"/>
                  </a:lnTo>
                  <a:lnTo>
                    <a:pt x="502" y="271"/>
                  </a:lnTo>
                  <a:lnTo>
                    <a:pt x="491" y="282"/>
                  </a:lnTo>
                  <a:lnTo>
                    <a:pt x="481" y="294"/>
                  </a:lnTo>
                  <a:lnTo>
                    <a:pt x="471" y="306"/>
                  </a:lnTo>
                  <a:lnTo>
                    <a:pt x="463" y="319"/>
                  </a:lnTo>
                  <a:lnTo>
                    <a:pt x="447" y="344"/>
                  </a:lnTo>
                  <a:lnTo>
                    <a:pt x="432" y="369"/>
                  </a:lnTo>
                  <a:lnTo>
                    <a:pt x="421" y="389"/>
                  </a:lnTo>
                  <a:lnTo>
                    <a:pt x="409" y="407"/>
                  </a:lnTo>
                  <a:lnTo>
                    <a:pt x="398" y="423"/>
                  </a:lnTo>
                  <a:lnTo>
                    <a:pt x="388" y="435"/>
                  </a:lnTo>
                  <a:lnTo>
                    <a:pt x="379" y="446"/>
                  </a:lnTo>
                  <a:lnTo>
                    <a:pt x="367" y="455"/>
                  </a:lnTo>
                  <a:lnTo>
                    <a:pt x="356" y="460"/>
                  </a:lnTo>
                  <a:lnTo>
                    <a:pt x="345" y="463"/>
                  </a:lnTo>
                  <a:lnTo>
                    <a:pt x="345" y="463"/>
                  </a:lnTo>
                  <a:lnTo>
                    <a:pt x="344" y="463"/>
                  </a:lnTo>
                  <a:lnTo>
                    <a:pt x="339" y="465"/>
                  </a:lnTo>
                  <a:lnTo>
                    <a:pt x="327" y="466"/>
                  </a:lnTo>
                  <a:lnTo>
                    <a:pt x="308" y="467"/>
                  </a:lnTo>
                  <a:lnTo>
                    <a:pt x="286" y="467"/>
                  </a:lnTo>
                  <a:lnTo>
                    <a:pt x="262" y="467"/>
                  </a:lnTo>
                  <a:lnTo>
                    <a:pt x="241" y="465"/>
                  </a:lnTo>
                  <a:lnTo>
                    <a:pt x="222" y="462"/>
                  </a:lnTo>
                  <a:lnTo>
                    <a:pt x="202" y="458"/>
                  </a:lnTo>
                  <a:lnTo>
                    <a:pt x="185" y="453"/>
                  </a:lnTo>
                  <a:lnTo>
                    <a:pt x="170" y="446"/>
                  </a:lnTo>
                  <a:lnTo>
                    <a:pt x="156" y="438"/>
                  </a:lnTo>
                  <a:lnTo>
                    <a:pt x="143" y="430"/>
                  </a:lnTo>
                  <a:lnTo>
                    <a:pt x="132" y="420"/>
                  </a:lnTo>
                  <a:lnTo>
                    <a:pt x="122" y="409"/>
                  </a:lnTo>
                  <a:lnTo>
                    <a:pt x="114" y="396"/>
                  </a:lnTo>
                  <a:lnTo>
                    <a:pt x="107" y="382"/>
                  </a:lnTo>
                  <a:lnTo>
                    <a:pt x="101" y="368"/>
                  </a:lnTo>
                  <a:lnTo>
                    <a:pt x="98" y="351"/>
                  </a:lnTo>
                  <a:lnTo>
                    <a:pt x="95" y="334"/>
                  </a:lnTo>
                  <a:lnTo>
                    <a:pt x="94" y="316"/>
                  </a:lnTo>
                  <a:lnTo>
                    <a:pt x="95" y="284"/>
                  </a:lnTo>
                  <a:lnTo>
                    <a:pt x="98" y="254"/>
                  </a:lnTo>
                  <a:lnTo>
                    <a:pt x="102" y="228"/>
                  </a:lnTo>
                  <a:lnTo>
                    <a:pt x="109" y="202"/>
                  </a:lnTo>
                  <a:lnTo>
                    <a:pt x="114" y="193"/>
                  </a:lnTo>
                  <a:lnTo>
                    <a:pt x="118" y="181"/>
                  </a:lnTo>
                  <a:lnTo>
                    <a:pt x="123" y="172"/>
                  </a:lnTo>
                  <a:lnTo>
                    <a:pt x="128" y="163"/>
                  </a:lnTo>
                  <a:lnTo>
                    <a:pt x="135" y="155"/>
                  </a:lnTo>
                  <a:lnTo>
                    <a:pt x="140" y="148"/>
                  </a:lnTo>
                  <a:lnTo>
                    <a:pt x="147" y="141"/>
                  </a:lnTo>
                  <a:lnTo>
                    <a:pt x="154" y="134"/>
                  </a:lnTo>
                  <a:lnTo>
                    <a:pt x="168" y="125"/>
                  </a:lnTo>
                  <a:lnTo>
                    <a:pt x="182" y="117"/>
                  </a:lnTo>
                  <a:lnTo>
                    <a:pt x="199" y="110"/>
                  </a:lnTo>
                  <a:lnTo>
                    <a:pt x="217" y="106"/>
                  </a:lnTo>
                  <a:lnTo>
                    <a:pt x="238" y="101"/>
                  </a:lnTo>
                  <a:lnTo>
                    <a:pt x="261" y="99"/>
                  </a:lnTo>
                  <a:lnTo>
                    <a:pt x="286" y="97"/>
                  </a:lnTo>
                  <a:lnTo>
                    <a:pt x="314" y="96"/>
                  </a:lnTo>
                  <a:lnTo>
                    <a:pt x="1112" y="96"/>
                  </a:lnTo>
                  <a:lnTo>
                    <a:pt x="1139" y="97"/>
                  </a:lnTo>
                  <a:lnTo>
                    <a:pt x="1163" y="99"/>
                  </a:lnTo>
                  <a:lnTo>
                    <a:pt x="1185" y="100"/>
                  </a:lnTo>
                  <a:lnTo>
                    <a:pt x="1207" y="104"/>
                  </a:lnTo>
                  <a:lnTo>
                    <a:pt x="1227" y="110"/>
                  </a:lnTo>
                  <a:lnTo>
                    <a:pt x="1244" y="117"/>
                  </a:lnTo>
                  <a:lnTo>
                    <a:pt x="1261" y="127"/>
                  </a:lnTo>
                  <a:lnTo>
                    <a:pt x="1276" y="136"/>
                  </a:lnTo>
                  <a:lnTo>
                    <a:pt x="1283" y="143"/>
                  </a:lnTo>
                  <a:lnTo>
                    <a:pt x="1289" y="150"/>
                  </a:lnTo>
                  <a:lnTo>
                    <a:pt x="1294" y="158"/>
                  </a:lnTo>
                  <a:lnTo>
                    <a:pt x="1300" y="166"/>
                  </a:lnTo>
                  <a:lnTo>
                    <a:pt x="1310" y="183"/>
                  </a:lnTo>
                  <a:lnTo>
                    <a:pt x="1318" y="204"/>
                  </a:lnTo>
                  <a:lnTo>
                    <a:pt x="1324" y="228"/>
                  </a:lnTo>
                  <a:lnTo>
                    <a:pt x="1328" y="254"/>
                  </a:lnTo>
                  <a:lnTo>
                    <a:pt x="1331" y="284"/>
                  </a:lnTo>
                  <a:lnTo>
                    <a:pt x="1332" y="316"/>
                  </a:lnTo>
                  <a:lnTo>
                    <a:pt x="1331" y="337"/>
                  </a:lnTo>
                  <a:lnTo>
                    <a:pt x="1328" y="357"/>
                  </a:lnTo>
                  <a:lnTo>
                    <a:pt x="1324" y="375"/>
                  </a:lnTo>
                  <a:lnTo>
                    <a:pt x="1317" y="390"/>
                  </a:lnTo>
                  <a:lnTo>
                    <a:pt x="1308" y="406"/>
                  </a:lnTo>
                  <a:lnTo>
                    <a:pt x="1297" y="418"/>
                  </a:lnTo>
                  <a:lnTo>
                    <a:pt x="1285" y="430"/>
                  </a:lnTo>
                  <a:lnTo>
                    <a:pt x="1271" y="43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6" name="Freeform 47"/>
            <p:cNvSpPr>
              <a:spLocks noEditPoints="1"/>
            </p:cNvSpPr>
            <p:nvPr/>
          </p:nvSpPr>
          <p:spPr bwMode="auto">
            <a:xfrm>
              <a:off x="5116513" y="6567488"/>
              <a:ext cx="330200" cy="330200"/>
            </a:xfrm>
            <a:custGeom>
              <a:avLst/>
              <a:gdLst>
                <a:gd name="T0" fmla="*/ 265 w 624"/>
                <a:gd name="T1" fmla="*/ 4 h 624"/>
                <a:gd name="T2" fmla="*/ 205 w 624"/>
                <a:gd name="T3" fmla="*/ 19 h 624"/>
                <a:gd name="T4" fmla="*/ 152 w 624"/>
                <a:gd name="T5" fmla="*/ 45 h 624"/>
                <a:gd name="T6" fmla="*/ 102 w 624"/>
                <a:gd name="T7" fmla="*/ 81 h 624"/>
                <a:gd name="T8" fmla="*/ 63 w 624"/>
                <a:gd name="T9" fmla="*/ 125 h 624"/>
                <a:gd name="T10" fmla="*/ 31 w 624"/>
                <a:gd name="T11" fmla="*/ 177 h 624"/>
                <a:gd name="T12" fmla="*/ 10 w 624"/>
                <a:gd name="T13" fmla="*/ 234 h 624"/>
                <a:gd name="T14" fmla="*/ 1 w 624"/>
                <a:gd name="T15" fmla="*/ 296 h 624"/>
                <a:gd name="T16" fmla="*/ 4 w 624"/>
                <a:gd name="T17" fmla="*/ 359 h 624"/>
                <a:gd name="T18" fmla="*/ 20 w 624"/>
                <a:gd name="T19" fmla="*/ 419 h 624"/>
                <a:gd name="T20" fmla="*/ 46 w 624"/>
                <a:gd name="T21" fmla="*/ 472 h 624"/>
                <a:gd name="T22" fmla="*/ 81 w 624"/>
                <a:gd name="T23" fmla="*/ 522 h 624"/>
                <a:gd name="T24" fmla="*/ 126 w 624"/>
                <a:gd name="T25" fmla="*/ 561 h 624"/>
                <a:gd name="T26" fmla="*/ 177 w 624"/>
                <a:gd name="T27" fmla="*/ 593 h 624"/>
                <a:gd name="T28" fmla="*/ 234 w 624"/>
                <a:gd name="T29" fmla="*/ 613 h 624"/>
                <a:gd name="T30" fmla="*/ 296 w 624"/>
                <a:gd name="T31" fmla="*/ 623 h 624"/>
                <a:gd name="T32" fmla="*/ 360 w 624"/>
                <a:gd name="T33" fmla="*/ 620 h 624"/>
                <a:gd name="T34" fmla="*/ 419 w 624"/>
                <a:gd name="T35" fmla="*/ 604 h 624"/>
                <a:gd name="T36" fmla="*/ 474 w 624"/>
                <a:gd name="T37" fmla="*/ 578 h 624"/>
                <a:gd name="T38" fmla="*/ 522 w 624"/>
                <a:gd name="T39" fmla="*/ 543 h 624"/>
                <a:gd name="T40" fmla="*/ 562 w 624"/>
                <a:gd name="T41" fmla="*/ 498 h 624"/>
                <a:gd name="T42" fmla="*/ 593 w 624"/>
                <a:gd name="T43" fmla="*/ 447 h 624"/>
                <a:gd name="T44" fmla="*/ 614 w 624"/>
                <a:gd name="T45" fmla="*/ 390 h 624"/>
                <a:gd name="T46" fmla="*/ 624 w 624"/>
                <a:gd name="T47" fmla="*/ 328 h 624"/>
                <a:gd name="T48" fmla="*/ 620 w 624"/>
                <a:gd name="T49" fmla="*/ 264 h 624"/>
                <a:gd name="T50" fmla="*/ 605 w 624"/>
                <a:gd name="T51" fmla="*/ 205 h 624"/>
                <a:gd name="T52" fmla="*/ 579 w 624"/>
                <a:gd name="T53" fmla="*/ 150 h 624"/>
                <a:gd name="T54" fmla="*/ 543 w 624"/>
                <a:gd name="T55" fmla="*/ 102 h 624"/>
                <a:gd name="T56" fmla="*/ 499 w 624"/>
                <a:gd name="T57" fmla="*/ 62 h 624"/>
                <a:gd name="T58" fmla="*/ 447 w 624"/>
                <a:gd name="T59" fmla="*/ 31 h 624"/>
                <a:gd name="T60" fmla="*/ 390 w 624"/>
                <a:gd name="T61" fmla="*/ 10 h 624"/>
                <a:gd name="T62" fmla="*/ 328 w 624"/>
                <a:gd name="T63" fmla="*/ 0 h 624"/>
                <a:gd name="T64" fmla="*/ 269 w 624"/>
                <a:gd name="T65" fmla="*/ 523 h 624"/>
                <a:gd name="T66" fmla="*/ 191 w 624"/>
                <a:gd name="T67" fmla="*/ 491 h 624"/>
                <a:gd name="T68" fmla="*/ 133 w 624"/>
                <a:gd name="T69" fmla="*/ 433 h 624"/>
                <a:gd name="T70" fmla="*/ 101 w 624"/>
                <a:gd name="T71" fmla="*/ 355 h 624"/>
                <a:gd name="T72" fmla="*/ 101 w 624"/>
                <a:gd name="T73" fmla="*/ 268 h 624"/>
                <a:gd name="T74" fmla="*/ 133 w 624"/>
                <a:gd name="T75" fmla="*/ 191 h 624"/>
                <a:gd name="T76" fmla="*/ 191 w 624"/>
                <a:gd name="T77" fmla="*/ 132 h 624"/>
                <a:gd name="T78" fmla="*/ 269 w 624"/>
                <a:gd name="T79" fmla="*/ 99 h 624"/>
                <a:gd name="T80" fmla="*/ 356 w 624"/>
                <a:gd name="T81" fmla="*/ 99 h 624"/>
                <a:gd name="T82" fmla="*/ 433 w 624"/>
                <a:gd name="T83" fmla="*/ 132 h 624"/>
                <a:gd name="T84" fmla="*/ 492 w 624"/>
                <a:gd name="T85" fmla="*/ 191 h 624"/>
                <a:gd name="T86" fmla="*/ 525 w 624"/>
                <a:gd name="T87" fmla="*/ 268 h 624"/>
                <a:gd name="T88" fmla="*/ 525 w 624"/>
                <a:gd name="T89" fmla="*/ 355 h 624"/>
                <a:gd name="T90" fmla="*/ 492 w 624"/>
                <a:gd name="T91" fmla="*/ 433 h 624"/>
                <a:gd name="T92" fmla="*/ 433 w 624"/>
                <a:gd name="T93" fmla="*/ 491 h 624"/>
                <a:gd name="T94" fmla="*/ 356 w 624"/>
                <a:gd name="T95" fmla="*/ 523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24" h="624">
                  <a:moveTo>
                    <a:pt x="313" y="0"/>
                  </a:moveTo>
                  <a:lnTo>
                    <a:pt x="296" y="0"/>
                  </a:lnTo>
                  <a:lnTo>
                    <a:pt x="281" y="1"/>
                  </a:lnTo>
                  <a:lnTo>
                    <a:pt x="265" y="4"/>
                  </a:lnTo>
                  <a:lnTo>
                    <a:pt x="250" y="7"/>
                  </a:lnTo>
                  <a:lnTo>
                    <a:pt x="234" y="10"/>
                  </a:lnTo>
                  <a:lnTo>
                    <a:pt x="220" y="14"/>
                  </a:lnTo>
                  <a:lnTo>
                    <a:pt x="205" y="19"/>
                  </a:lnTo>
                  <a:lnTo>
                    <a:pt x="191" y="25"/>
                  </a:lnTo>
                  <a:lnTo>
                    <a:pt x="177" y="31"/>
                  </a:lnTo>
                  <a:lnTo>
                    <a:pt x="164" y="38"/>
                  </a:lnTo>
                  <a:lnTo>
                    <a:pt x="152" y="45"/>
                  </a:lnTo>
                  <a:lnTo>
                    <a:pt x="139" y="53"/>
                  </a:lnTo>
                  <a:lnTo>
                    <a:pt x="126" y="62"/>
                  </a:lnTo>
                  <a:lnTo>
                    <a:pt x="114" y="71"/>
                  </a:lnTo>
                  <a:lnTo>
                    <a:pt x="102" y="81"/>
                  </a:lnTo>
                  <a:lnTo>
                    <a:pt x="93" y="91"/>
                  </a:lnTo>
                  <a:lnTo>
                    <a:pt x="81" y="102"/>
                  </a:lnTo>
                  <a:lnTo>
                    <a:pt x="72" y="113"/>
                  </a:lnTo>
                  <a:lnTo>
                    <a:pt x="63" y="125"/>
                  </a:lnTo>
                  <a:lnTo>
                    <a:pt x="53" y="137"/>
                  </a:lnTo>
                  <a:lnTo>
                    <a:pt x="46" y="150"/>
                  </a:lnTo>
                  <a:lnTo>
                    <a:pt x="38" y="163"/>
                  </a:lnTo>
                  <a:lnTo>
                    <a:pt x="31" y="177"/>
                  </a:lnTo>
                  <a:lnTo>
                    <a:pt x="25" y="191"/>
                  </a:lnTo>
                  <a:lnTo>
                    <a:pt x="20" y="205"/>
                  </a:lnTo>
                  <a:lnTo>
                    <a:pt x="14" y="219"/>
                  </a:lnTo>
                  <a:lnTo>
                    <a:pt x="10" y="234"/>
                  </a:lnTo>
                  <a:lnTo>
                    <a:pt x="7" y="249"/>
                  </a:lnTo>
                  <a:lnTo>
                    <a:pt x="4" y="264"/>
                  </a:lnTo>
                  <a:lnTo>
                    <a:pt x="3" y="280"/>
                  </a:lnTo>
                  <a:lnTo>
                    <a:pt x="1" y="296"/>
                  </a:lnTo>
                  <a:lnTo>
                    <a:pt x="0" y="311"/>
                  </a:lnTo>
                  <a:lnTo>
                    <a:pt x="1" y="328"/>
                  </a:lnTo>
                  <a:lnTo>
                    <a:pt x="3" y="343"/>
                  </a:lnTo>
                  <a:lnTo>
                    <a:pt x="4" y="359"/>
                  </a:lnTo>
                  <a:lnTo>
                    <a:pt x="7" y="374"/>
                  </a:lnTo>
                  <a:lnTo>
                    <a:pt x="10" y="390"/>
                  </a:lnTo>
                  <a:lnTo>
                    <a:pt x="14" y="404"/>
                  </a:lnTo>
                  <a:lnTo>
                    <a:pt x="20" y="419"/>
                  </a:lnTo>
                  <a:lnTo>
                    <a:pt x="25" y="433"/>
                  </a:lnTo>
                  <a:lnTo>
                    <a:pt x="31" y="447"/>
                  </a:lnTo>
                  <a:lnTo>
                    <a:pt x="38" y="460"/>
                  </a:lnTo>
                  <a:lnTo>
                    <a:pt x="46" y="472"/>
                  </a:lnTo>
                  <a:lnTo>
                    <a:pt x="53" y="485"/>
                  </a:lnTo>
                  <a:lnTo>
                    <a:pt x="63" y="498"/>
                  </a:lnTo>
                  <a:lnTo>
                    <a:pt x="72" y="510"/>
                  </a:lnTo>
                  <a:lnTo>
                    <a:pt x="81" y="522"/>
                  </a:lnTo>
                  <a:lnTo>
                    <a:pt x="93" y="531"/>
                  </a:lnTo>
                  <a:lnTo>
                    <a:pt x="102" y="543"/>
                  </a:lnTo>
                  <a:lnTo>
                    <a:pt x="114" y="552"/>
                  </a:lnTo>
                  <a:lnTo>
                    <a:pt x="126" y="561"/>
                  </a:lnTo>
                  <a:lnTo>
                    <a:pt x="139" y="571"/>
                  </a:lnTo>
                  <a:lnTo>
                    <a:pt x="152" y="578"/>
                  </a:lnTo>
                  <a:lnTo>
                    <a:pt x="164" y="586"/>
                  </a:lnTo>
                  <a:lnTo>
                    <a:pt x="177" y="593"/>
                  </a:lnTo>
                  <a:lnTo>
                    <a:pt x="191" y="599"/>
                  </a:lnTo>
                  <a:lnTo>
                    <a:pt x="205" y="604"/>
                  </a:lnTo>
                  <a:lnTo>
                    <a:pt x="220" y="609"/>
                  </a:lnTo>
                  <a:lnTo>
                    <a:pt x="234" y="613"/>
                  </a:lnTo>
                  <a:lnTo>
                    <a:pt x="250" y="617"/>
                  </a:lnTo>
                  <a:lnTo>
                    <a:pt x="265" y="620"/>
                  </a:lnTo>
                  <a:lnTo>
                    <a:pt x="281" y="621"/>
                  </a:lnTo>
                  <a:lnTo>
                    <a:pt x="296" y="623"/>
                  </a:lnTo>
                  <a:lnTo>
                    <a:pt x="313" y="624"/>
                  </a:lnTo>
                  <a:lnTo>
                    <a:pt x="328" y="623"/>
                  </a:lnTo>
                  <a:lnTo>
                    <a:pt x="344" y="621"/>
                  </a:lnTo>
                  <a:lnTo>
                    <a:pt x="360" y="620"/>
                  </a:lnTo>
                  <a:lnTo>
                    <a:pt x="375" y="617"/>
                  </a:lnTo>
                  <a:lnTo>
                    <a:pt x="390" y="613"/>
                  </a:lnTo>
                  <a:lnTo>
                    <a:pt x="405" y="609"/>
                  </a:lnTo>
                  <a:lnTo>
                    <a:pt x="419" y="604"/>
                  </a:lnTo>
                  <a:lnTo>
                    <a:pt x="433" y="599"/>
                  </a:lnTo>
                  <a:lnTo>
                    <a:pt x="447" y="593"/>
                  </a:lnTo>
                  <a:lnTo>
                    <a:pt x="461" y="586"/>
                  </a:lnTo>
                  <a:lnTo>
                    <a:pt x="474" y="578"/>
                  </a:lnTo>
                  <a:lnTo>
                    <a:pt x="487" y="571"/>
                  </a:lnTo>
                  <a:lnTo>
                    <a:pt x="499" y="561"/>
                  </a:lnTo>
                  <a:lnTo>
                    <a:pt x="511" y="552"/>
                  </a:lnTo>
                  <a:lnTo>
                    <a:pt x="522" y="543"/>
                  </a:lnTo>
                  <a:lnTo>
                    <a:pt x="533" y="531"/>
                  </a:lnTo>
                  <a:lnTo>
                    <a:pt x="543" y="522"/>
                  </a:lnTo>
                  <a:lnTo>
                    <a:pt x="553" y="510"/>
                  </a:lnTo>
                  <a:lnTo>
                    <a:pt x="562" y="498"/>
                  </a:lnTo>
                  <a:lnTo>
                    <a:pt x="571" y="485"/>
                  </a:lnTo>
                  <a:lnTo>
                    <a:pt x="579" y="472"/>
                  </a:lnTo>
                  <a:lnTo>
                    <a:pt x="586" y="460"/>
                  </a:lnTo>
                  <a:lnTo>
                    <a:pt x="593" y="447"/>
                  </a:lnTo>
                  <a:lnTo>
                    <a:pt x="599" y="433"/>
                  </a:lnTo>
                  <a:lnTo>
                    <a:pt x="605" y="419"/>
                  </a:lnTo>
                  <a:lnTo>
                    <a:pt x="610" y="404"/>
                  </a:lnTo>
                  <a:lnTo>
                    <a:pt x="614" y="390"/>
                  </a:lnTo>
                  <a:lnTo>
                    <a:pt x="617" y="374"/>
                  </a:lnTo>
                  <a:lnTo>
                    <a:pt x="620" y="359"/>
                  </a:lnTo>
                  <a:lnTo>
                    <a:pt x="623" y="343"/>
                  </a:lnTo>
                  <a:lnTo>
                    <a:pt x="624" y="328"/>
                  </a:lnTo>
                  <a:lnTo>
                    <a:pt x="624" y="311"/>
                  </a:lnTo>
                  <a:lnTo>
                    <a:pt x="624" y="296"/>
                  </a:lnTo>
                  <a:lnTo>
                    <a:pt x="623" y="280"/>
                  </a:lnTo>
                  <a:lnTo>
                    <a:pt x="620" y="264"/>
                  </a:lnTo>
                  <a:lnTo>
                    <a:pt x="617" y="249"/>
                  </a:lnTo>
                  <a:lnTo>
                    <a:pt x="614" y="234"/>
                  </a:lnTo>
                  <a:lnTo>
                    <a:pt x="610" y="219"/>
                  </a:lnTo>
                  <a:lnTo>
                    <a:pt x="605" y="205"/>
                  </a:lnTo>
                  <a:lnTo>
                    <a:pt x="599" y="191"/>
                  </a:lnTo>
                  <a:lnTo>
                    <a:pt x="593" y="177"/>
                  </a:lnTo>
                  <a:lnTo>
                    <a:pt x="586" y="163"/>
                  </a:lnTo>
                  <a:lnTo>
                    <a:pt x="579" y="150"/>
                  </a:lnTo>
                  <a:lnTo>
                    <a:pt x="571" y="137"/>
                  </a:lnTo>
                  <a:lnTo>
                    <a:pt x="562" y="125"/>
                  </a:lnTo>
                  <a:lnTo>
                    <a:pt x="553" y="113"/>
                  </a:lnTo>
                  <a:lnTo>
                    <a:pt x="543" y="102"/>
                  </a:lnTo>
                  <a:lnTo>
                    <a:pt x="533" y="91"/>
                  </a:lnTo>
                  <a:lnTo>
                    <a:pt x="522" y="81"/>
                  </a:lnTo>
                  <a:lnTo>
                    <a:pt x="511" y="71"/>
                  </a:lnTo>
                  <a:lnTo>
                    <a:pt x="499" y="62"/>
                  </a:lnTo>
                  <a:lnTo>
                    <a:pt x="487" y="53"/>
                  </a:lnTo>
                  <a:lnTo>
                    <a:pt x="474" y="45"/>
                  </a:lnTo>
                  <a:lnTo>
                    <a:pt x="461" y="38"/>
                  </a:lnTo>
                  <a:lnTo>
                    <a:pt x="447" y="31"/>
                  </a:lnTo>
                  <a:lnTo>
                    <a:pt x="433" y="25"/>
                  </a:lnTo>
                  <a:lnTo>
                    <a:pt x="419" y="19"/>
                  </a:lnTo>
                  <a:lnTo>
                    <a:pt x="405" y="14"/>
                  </a:lnTo>
                  <a:lnTo>
                    <a:pt x="390" y="10"/>
                  </a:lnTo>
                  <a:lnTo>
                    <a:pt x="375" y="7"/>
                  </a:lnTo>
                  <a:lnTo>
                    <a:pt x="360" y="4"/>
                  </a:lnTo>
                  <a:lnTo>
                    <a:pt x="344" y="1"/>
                  </a:lnTo>
                  <a:lnTo>
                    <a:pt x="328" y="0"/>
                  </a:lnTo>
                  <a:lnTo>
                    <a:pt x="313" y="0"/>
                  </a:lnTo>
                  <a:close/>
                  <a:moveTo>
                    <a:pt x="313" y="529"/>
                  </a:moveTo>
                  <a:lnTo>
                    <a:pt x="290" y="527"/>
                  </a:lnTo>
                  <a:lnTo>
                    <a:pt x="269" y="523"/>
                  </a:lnTo>
                  <a:lnTo>
                    <a:pt x="248" y="519"/>
                  </a:lnTo>
                  <a:lnTo>
                    <a:pt x="229" y="510"/>
                  </a:lnTo>
                  <a:lnTo>
                    <a:pt x="209" y="502"/>
                  </a:lnTo>
                  <a:lnTo>
                    <a:pt x="191" y="491"/>
                  </a:lnTo>
                  <a:lnTo>
                    <a:pt x="175" y="478"/>
                  </a:lnTo>
                  <a:lnTo>
                    <a:pt x="160" y="464"/>
                  </a:lnTo>
                  <a:lnTo>
                    <a:pt x="146" y="449"/>
                  </a:lnTo>
                  <a:lnTo>
                    <a:pt x="133" y="433"/>
                  </a:lnTo>
                  <a:lnTo>
                    <a:pt x="122" y="415"/>
                  </a:lnTo>
                  <a:lnTo>
                    <a:pt x="114" y="395"/>
                  </a:lnTo>
                  <a:lnTo>
                    <a:pt x="105" y="376"/>
                  </a:lnTo>
                  <a:lnTo>
                    <a:pt x="101" y="355"/>
                  </a:lnTo>
                  <a:lnTo>
                    <a:pt x="97" y="334"/>
                  </a:lnTo>
                  <a:lnTo>
                    <a:pt x="95" y="311"/>
                  </a:lnTo>
                  <a:lnTo>
                    <a:pt x="97" y="290"/>
                  </a:lnTo>
                  <a:lnTo>
                    <a:pt x="101" y="268"/>
                  </a:lnTo>
                  <a:lnTo>
                    <a:pt x="105" y="247"/>
                  </a:lnTo>
                  <a:lnTo>
                    <a:pt x="114" y="227"/>
                  </a:lnTo>
                  <a:lnTo>
                    <a:pt x="122" y="209"/>
                  </a:lnTo>
                  <a:lnTo>
                    <a:pt x="133" y="191"/>
                  </a:lnTo>
                  <a:lnTo>
                    <a:pt x="146" y="174"/>
                  </a:lnTo>
                  <a:lnTo>
                    <a:pt x="160" y="158"/>
                  </a:lnTo>
                  <a:lnTo>
                    <a:pt x="175" y="144"/>
                  </a:lnTo>
                  <a:lnTo>
                    <a:pt x="191" y="132"/>
                  </a:lnTo>
                  <a:lnTo>
                    <a:pt x="209" y="122"/>
                  </a:lnTo>
                  <a:lnTo>
                    <a:pt x="229" y="112"/>
                  </a:lnTo>
                  <a:lnTo>
                    <a:pt x="248" y="105"/>
                  </a:lnTo>
                  <a:lnTo>
                    <a:pt x="269" y="99"/>
                  </a:lnTo>
                  <a:lnTo>
                    <a:pt x="290" y="97"/>
                  </a:lnTo>
                  <a:lnTo>
                    <a:pt x="313" y="95"/>
                  </a:lnTo>
                  <a:lnTo>
                    <a:pt x="334" y="97"/>
                  </a:lnTo>
                  <a:lnTo>
                    <a:pt x="356" y="99"/>
                  </a:lnTo>
                  <a:lnTo>
                    <a:pt x="377" y="105"/>
                  </a:lnTo>
                  <a:lnTo>
                    <a:pt x="397" y="112"/>
                  </a:lnTo>
                  <a:lnTo>
                    <a:pt x="415" y="122"/>
                  </a:lnTo>
                  <a:lnTo>
                    <a:pt x="433" y="132"/>
                  </a:lnTo>
                  <a:lnTo>
                    <a:pt x="450" y="144"/>
                  </a:lnTo>
                  <a:lnTo>
                    <a:pt x="466" y="158"/>
                  </a:lnTo>
                  <a:lnTo>
                    <a:pt x="480" y="174"/>
                  </a:lnTo>
                  <a:lnTo>
                    <a:pt x="492" y="191"/>
                  </a:lnTo>
                  <a:lnTo>
                    <a:pt x="502" y="209"/>
                  </a:lnTo>
                  <a:lnTo>
                    <a:pt x="512" y="227"/>
                  </a:lnTo>
                  <a:lnTo>
                    <a:pt x="519" y="247"/>
                  </a:lnTo>
                  <a:lnTo>
                    <a:pt x="525" y="268"/>
                  </a:lnTo>
                  <a:lnTo>
                    <a:pt x="527" y="290"/>
                  </a:lnTo>
                  <a:lnTo>
                    <a:pt x="529" y="311"/>
                  </a:lnTo>
                  <a:lnTo>
                    <a:pt x="527" y="334"/>
                  </a:lnTo>
                  <a:lnTo>
                    <a:pt x="525" y="355"/>
                  </a:lnTo>
                  <a:lnTo>
                    <a:pt x="519" y="376"/>
                  </a:lnTo>
                  <a:lnTo>
                    <a:pt x="512" y="395"/>
                  </a:lnTo>
                  <a:lnTo>
                    <a:pt x="502" y="415"/>
                  </a:lnTo>
                  <a:lnTo>
                    <a:pt x="492" y="433"/>
                  </a:lnTo>
                  <a:lnTo>
                    <a:pt x="480" y="449"/>
                  </a:lnTo>
                  <a:lnTo>
                    <a:pt x="466" y="464"/>
                  </a:lnTo>
                  <a:lnTo>
                    <a:pt x="450" y="478"/>
                  </a:lnTo>
                  <a:lnTo>
                    <a:pt x="433" y="491"/>
                  </a:lnTo>
                  <a:lnTo>
                    <a:pt x="415" y="502"/>
                  </a:lnTo>
                  <a:lnTo>
                    <a:pt x="397" y="510"/>
                  </a:lnTo>
                  <a:lnTo>
                    <a:pt x="377" y="519"/>
                  </a:lnTo>
                  <a:lnTo>
                    <a:pt x="356" y="523"/>
                  </a:lnTo>
                  <a:lnTo>
                    <a:pt x="334" y="527"/>
                  </a:lnTo>
                  <a:lnTo>
                    <a:pt x="313" y="5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sp>
        <p:nvSpPr>
          <p:cNvPr id="27" name="Freeform 50"/>
          <p:cNvSpPr>
            <a:spLocks noEditPoints="1"/>
          </p:cNvSpPr>
          <p:nvPr/>
        </p:nvSpPr>
        <p:spPr bwMode="auto">
          <a:xfrm>
            <a:off x="5801403" y="2586956"/>
            <a:ext cx="690796" cy="771973"/>
          </a:xfrm>
          <a:custGeom>
            <a:avLst/>
            <a:gdLst>
              <a:gd name="T0" fmla="*/ 1080 w 1301"/>
              <a:gd name="T1" fmla="*/ 675 h 1453"/>
              <a:gd name="T2" fmla="*/ 1059 w 1301"/>
              <a:gd name="T3" fmla="*/ 530 h 1453"/>
              <a:gd name="T4" fmla="*/ 1025 w 1301"/>
              <a:gd name="T5" fmla="*/ 501 h 1453"/>
              <a:gd name="T6" fmla="*/ 1075 w 1301"/>
              <a:gd name="T7" fmla="*/ 424 h 1453"/>
              <a:gd name="T8" fmla="*/ 1101 w 1301"/>
              <a:gd name="T9" fmla="*/ 332 h 1453"/>
              <a:gd name="T10" fmla="*/ 1097 w 1301"/>
              <a:gd name="T11" fmla="*/ 240 h 1453"/>
              <a:gd name="T12" fmla="*/ 1067 w 1301"/>
              <a:gd name="T13" fmla="*/ 157 h 1453"/>
              <a:gd name="T14" fmla="*/ 970 w 1301"/>
              <a:gd name="T15" fmla="*/ 52 h 1453"/>
              <a:gd name="T16" fmla="*/ 892 w 1301"/>
              <a:gd name="T17" fmla="*/ 14 h 1453"/>
              <a:gd name="T18" fmla="*/ 803 w 1301"/>
              <a:gd name="T19" fmla="*/ 0 h 1453"/>
              <a:gd name="T20" fmla="*/ 691 w 1301"/>
              <a:gd name="T21" fmla="*/ 23 h 1453"/>
              <a:gd name="T22" fmla="*/ 599 w 1301"/>
              <a:gd name="T23" fmla="*/ 81 h 1453"/>
              <a:gd name="T24" fmla="*/ 530 w 1301"/>
              <a:gd name="T25" fmla="*/ 109 h 1453"/>
              <a:gd name="T26" fmla="*/ 444 w 1301"/>
              <a:gd name="T27" fmla="*/ 38 h 1453"/>
              <a:gd name="T28" fmla="*/ 338 w 1301"/>
              <a:gd name="T29" fmla="*/ 3 h 1453"/>
              <a:gd name="T30" fmla="*/ 238 w 1301"/>
              <a:gd name="T31" fmla="*/ 7 h 1453"/>
              <a:gd name="T32" fmla="*/ 157 w 1301"/>
              <a:gd name="T33" fmla="*/ 37 h 1453"/>
              <a:gd name="T34" fmla="*/ 50 w 1301"/>
              <a:gd name="T35" fmla="*/ 133 h 1453"/>
              <a:gd name="T36" fmla="*/ 12 w 1301"/>
              <a:gd name="T37" fmla="*/ 212 h 1453"/>
              <a:gd name="T38" fmla="*/ 0 w 1301"/>
              <a:gd name="T39" fmla="*/ 300 h 1453"/>
              <a:gd name="T40" fmla="*/ 15 w 1301"/>
              <a:gd name="T41" fmla="*/ 396 h 1453"/>
              <a:gd name="T42" fmla="*/ 57 w 1301"/>
              <a:gd name="T43" fmla="*/ 477 h 1453"/>
              <a:gd name="T44" fmla="*/ 60 w 1301"/>
              <a:gd name="T45" fmla="*/ 523 h 1453"/>
              <a:gd name="T46" fmla="*/ 24 w 1301"/>
              <a:gd name="T47" fmla="*/ 561 h 1453"/>
              <a:gd name="T48" fmla="*/ 36 w 1301"/>
              <a:gd name="T49" fmla="*/ 1173 h 1453"/>
              <a:gd name="T50" fmla="*/ 256 w 1301"/>
              <a:gd name="T51" fmla="*/ 1373 h 1453"/>
              <a:gd name="T52" fmla="*/ 245 w 1301"/>
              <a:gd name="T53" fmla="*/ 1424 h 1453"/>
              <a:gd name="T54" fmla="*/ 290 w 1301"/>
              <a:gd name="T55" fmla="*/ 1453 h 1453"/>
              <a:gd name="T56" fmla="*/ 780 w 1301"/>
              <a:gd name="T57" fmla="*/ 1440 h 1453"/>
              <a:gd name="T58" fmla="*/ 830 w 1301"/>
              <a:gd name="T59" fmla="*/ 1450 h 1453"/>
              <a:gd name="T60" fmla="*/ 859 w 1301"/>
              <a:gd name="T61" fmla="*/ 1407 h 1453"/>
              <a:gd name="T62" fmla="*/ 1032 w 1301"/>
              <a:gd name="T63" fmla="*/ 1187 h 1453"/>
              <a:gd name="T64" fmla="*/ 1075 w 1301"/>
              <a:gd name="T65" fmla="*/ 1159 h 1453"/>
              <a:gd name="T66" fmla="*/ 1254 w 1301"/>
              <a:gd name="T67" fmla="*/ 1067 h 1453"/>
              <a:gd name="T68" fmla="*/ 1297 w 1301"/>
              <a:gd name="T69" fmla="*/ 1039 h 1453"/>
              <a:gd name="T70" fmla="*/ 1291 w 1301"/>
              <a:gd name="T71" fmla="*/ 662 h 1453"/>
              <a:gd name="T72" fmla="*/ 882 w 1301"/>
              <a:gd name="T73" fmla="*/ 112 h 1453"/>
              <a:gd name="T74" fmla="*/ 973 w 1301"/>
              <a:gd name="T75" fmla="*/ 187 h 1453"/>
              <a:gd name="T76" fmla="*/ 1007 w 1301"/>
              <a:gd name="T77" fmla="*/ 300 h 1453"/>
              <a:gd name="T78" fmla="*/ 973 w 1301"/>
              <a:gd name="T79" fmla="*/ 414 h 1453"/>
              <a:gd name="T80" fmla="*/ 882 w 1301"/>
              <a:gd name="T81" fmla="*/ 488 h 1453"/>
              <a:gd name="T82" fmla="*/ 761 w 1301"/>
              <a:gd name="T83" fmla="*/ 501 h 1453"/>
              <a:gd name="T84" fmla="*/ 659 w 1301"/>
              <a:gd name="T85" fmla="*/ 445 h 1453"/>
              <a:gd name="T86" fmla="*/ 603 w 1301"/>
              <a:gd name="T87" fmla="*/ 341 h 1453"/>
              <a:gd name="T88" fmla="*/ 615 w 1301"/>
              <a:gd name="T89" fmla="*/ 220 h 1453"/>
              <a:gd name="T90" fmla="*/ 688 w 1301"/>
              <a:gd name="T91" fmla="*/ 131 h 1453"/>
              <a:gd name="T92" fmla="*/ 803 w 1301"/>
              <a:gd name="T93" fmla="*/ 95 h 1453"/>
              <a:gd name="T94" fmla="*/ 499 w 1301"/>
              <a:gd name="T95" fmla="*/ 523 h 1453"/>
              <a:gd name="T96" fmla="*/ 97 w 1301"/>
              <a:gd name="T97" fmla="*/ 279 h 1453"/>
              <a:gd name="T98" fmla="*/ 141 w 1301"/>
              <a:gd name="T99" fmla="*/ 170 h 1453"/>
              <a:gd name="T100" fmla="*/ 238 w 1301"/>
              <a:gd name="T101" fmla="*/ 105 h 1453"/>
              <a:gd name="T102" fmla="*/ 360 w 1301"/>
              <a:gd name="T103" fmla="*/ 105 h 1453"/>
              <a:gd name="T104" fmla="*/ 457 w 1301"/>
              <a:gd name="T105" fmla="*/ 170 h 1453"/>
              <a:gd name="T106" fmla="*/ 502 w 1301"/>
              <a:gd name="T107" fmla="*/ 279 h 1453"/>
              <a:gd name="T108" fmla="*/ 479 w 1301"/>
              <a:gd name="T109" fmla="*/ 397 h 1453"/>
              <a:gd name="T110" fmla="*/ 397 w 1301"/>
              <a:gd name="T111" fmla="*/ 480 h 1453"/>
              <a:gd name="T112" fmla="*/ 279 w 1301"/>
              <a:gd name="T113" fmla="*/ 504 h 1453"/>
              <a:gd name="T114" fmla="*/ 169 w 1301"/>
              <a:gd name="T115" fmla="*/ 457 h 1453"/>
              <a:gd name="T116" fmla="*/ 104 w 1301"/>
              <a:gd name="T117" fmla="*/ 361 h 1453"/>
              <a:gd name="T118" fmla="*/ 118 w 1301"/>
              <a:gd name="T119" fmla="*/ 619 h 1453"/>
              <a:gd name="T120" fmla="*/ 1206 w 1301"/>
              <a:gd name="T121" fmla="*/ 748 h 1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01" h="1453">
                <a:moveTo>
                  <a:pt x="1284" y="654"/>
                </a:moveTo>
                <a:lnTo>
                  <a:pt x="1275" y="648"/>
                </a:lnTo>
                <a:lnTo>
                  <a:pt x="1266" y="644"/>
                </a:lnTo>
                <a:lnTo>
                  <a:pt x="1255" y="642"/>
                </a:lnTo>
                <a:lnTo>
                  <a:pt x="1245" y="644"/>
                </a:lnTo>
                <a:lnTo>
                  <a:pt x="1080" y="675"/>
                </a:lnTo>
                <a:lnTo>
                  <a:pt x="1080" y="571"/>
                </a:lnTo>
                <a:lnTo>
                  <a:pt x="1078" y="561"/>
                </a:lnTo>
                <a:lnTo>
                  <a:pt x="1075" y="551"/>
                </a:lnTo>
                <a:lnTo>
                  <a:pt x="1071" y="544"/>
                </a:lnTo>
                <a:lnTo>
                  <a:pt x="1066" y="537"/>
                </a:lnTo>
                <a:lnTo>
                  <a:pt x="1059" y="530"/>
                </a:lnTo>
                <a:lnTo>
                  <a:pt x="1050" y="526"/>
                </a:lnTo>
                <a:lnTo>
                  <a:pt x="1042" y="523"/>
                </a:lnTo>
                <a:lnTo>
                  <a:pt x="1032" y="523"/>
                </a:lnTo>
                <a:lnTo>
                  <a:pt x="1004" y="523"/>
                </a:lnTo>
                <a:lnTo>
                  <a:pt x="1015" y="512"/>
                </a:lnTo>
                <a:lnTo>
                  <a:pt x="1025" y="501"/>
                </a:lnTo>
                <a:lnTo>
                  <a:pt x="1035" y="490"/>
                </a:lnTo>
                <a:lnTo>
                  <a:pt x="1045" y="477"/>
                </a:lnTo>
                <a:lnTo>
                  <a:pt x="1053" y="464"/>
                </a:lnTo>
                <a:lnTo>
                  <a:pt x="1061" y="452"/>
                </a:lnTo>
                <a:lnTo>
                  <a:pt x="1068" y="438"/>
                </a:lnTo>
                <a:lnTo>
                  <a:pt x="1075" y="424"/>
                </a:lnTo>
                <a:lnTo>
                  <a:pt x="1082" y="410"/>
                </a:lnTo>
                <a:lnTo>
                  <a:pt x="1087" y="396"/>
                </a:lnTo>
                <a:lnTo>
                  <a:pt x="1092" y="380"/>
                </a:lnTo>
                <a:lnTo>
                  <a:pt x="1095" y="365"/>
                </a:lnTo>
                <a:lnTo>
                  <a:pt x="1099" y="349"/>
                </a:lnTo>
                <a:lnTo>
                  <a:pt x="1101" y="332"/>
                </a:lnTo>
                <a:lnTo>
                  <a:pt x="1102" y="317"/>
                </a:lnTo>
                <a:lnTo>
                  <a:pt x="1102" y="300"/>
                </a:lnTo>
                <a:lnTo>
                  <a:pt x="1102" y="285"/>
                </a:lnTo>
                <a:lnTo>
                  <a:pt x="1101" y="269"/>
                </a:lnTo>
                <a:lnTo>
                  <a:pt x="1099" y="255"/>
                </a:lnTo>
                <a:lnTo>
                  <a:pt x="1097" y="240"/>
                </a:lnTo>
                <a:lnTo>
                  <a:pt x="1094" y="226"/>
                </a:lnTo>
                <a:lnTo>
                  <a:pt x="1089" y="212"/>
                </a:lnTo>
                <a:lnTo>
                  <a:pt x="1084" y="198"/>
                </a:lnTo>
                <a:lnTo>
                  <a:pt x="1080" y="184"/>
                </a:lnTo>
                <a:lnTo>
                  <a:pt x="1073" y="171"/>
                </a:lnTo>
                <a:lnTo>
                  <a:pt x="1067" y="157"/>
                </a:lnTo>
                <a:lnTo>
                  <a:pt x="1059" y="145"/>
                </a:lnTo>
                <a:lnTo>
                  <a:pt x="1052" y="133"/>
                </a:lnTo>
                <a:lnTo>
                  <a:pt x="1035" y="109"/>
                </a:lnTo>
                <a:lnTo>
                  <a:pt x="1015" y="88"/>
                </a:lnTo>
                <a:lnTo>
                  <a:pt x="994" y="69"/>
                </a:lnTo>
                <a:lnTo>
                  <a:pt x="970" y="52"/>
                </a:lnTo>
                <a:lnTo>
                  <a:pt x="958" y="44"/>
                </a:lnTo>
                <a:lnTo>
                  <a:pt x="945" y="37"/>
                </a:lnTo>
                <a:lnTo>
                  <a:pt x="932" y="31"/>
                </a:lnTo>
                <a:lnTo>
                  <a:pt x="920" y="24"/>
                </a:lnTo>
                <a:lnTo>
                  <a:pt x="906" y="18"/>
                </a:lnTo>
                <a:lnTo>
                  <a:pt x="892" y="14"/>
                </a:lnTo>
                <a:lnTo>
                  <a:pt x="878" y="10"/>
                </a:lnTo>
                <a:lnTo>
                  <a:pt x="864" y="7"/>
                </a:lnTo>
                <a:lnTo>
                  <a:pt x="848" y="4"/>
                </a:lnTo>
                <a:lnTo>
                  <a:pt x="834" y="3"/>
                </a:lnTo>
                <a:lnTo>
                  <a:pt x="819" y="1"/>
                </a:lnTo>
                <a:lnTo>
                  <a:pt x="803" y="0"/>
                </a:lnTo>
                <a:lnTo>
                  <a:pt x="784" y="1"/>
                </a:lnTo>
                <a:lnTo>
                  <a:pt x="764" y="3"/>
                </a:lnTo>
                <a:lnTo>
                  <a:pt x="744" y="6"/>
                </a:lnTo>
                <a:lnTo>
                  <a:pt x="726" y="10"/>
                </a:lnTo>
                <a:lnTo>
                  <a:pt x="708" y="16"/>
                </a:lnTo>
                <a:lnTo>
                  <a:pt x="691" y="23"/>
                </a:lnTo>
                <a:lnTo>
                  <a:pt x="674" y="30"/>
                </a:lnTo>
                <a:lnTo>
                  <a:pt x="658" y="38"/>
                </a:lnTo>
                <a:lnTo>
                  <a:pt x="642" y="48"/>
                </a:lnTo>
                <a:lnTo>
                  <a:pt x="627" y="59"/>
                </a:lnTo>
                <a:lnTo>
                  <a:pt x="611" y="70"/>
                </a:lnTo>
                <a:lnTo>
                  <a:pt x="599" y="81"/>
                </a:lnTo>
                <a:lnTo>
                  <a:pt x="585" y="95"/>
                </a:lnTo>
                <a:lnTo>
                  <a:pt x="573" y="109"/>
                </a:lnTo>
                <a:lnTo>
                  <a:pt x="562" y="124"/>
                </a:lnTo>
                <a:lnTo>
                  <a:pt x="551" y="139"/>
                </a:lnTo>
                <a:lnTo>
                  <a:pt x="541" y="124"/>
                </a:lnTo>
                <a:lnTo>
                  <a:pt x="530" y="109"/>
                </a:lnTo>
                <a:lnTo>
                  <a:pt x="517" y="95"/>
                </a:lnTo>
                <a:lnTo>
                  <a:pt x="505" y="81"/>
                </a:lnTo>
                <a:lnTo>
                  <a:pt x="491" y="70"/>
                </a:lnTo>
                <a:lnTo>
                  <a:pt x="475" y="59"/>
                </a:lnTo>
                <a:lnTo>
                  <a:pt x="461" y="48"/>
                </a:lnTo>
                <a:lnTo>
                  <a:pt x="444" y="38"/>
                </a:lnTo>
                <a:lnTo>
                  <a:pt x="429" y="30"/>
                </a:lnTo>
                <a:lnTo>
                  <a:pt x="411" y="23"/>
                </a:lnTo>
                <a:lnTo>
                  <a:pt x="394" y="16"/>
                </a:lnTo>
                <a:lnTo>
                  <a:pt x="376" y="10"/>
                </a:lnTo>
                <a:lnTo>
                  <a:pt x="357" y="6"/>
                </a:lnTo>
                <a:lnTo>
                  <a:pt x="338" y="3"/>
                </a:lnTo>
                <a:lnTo>
                  <a:pt x="318" y="1"/>
                </a:lnTo>
                <a:lnTo>
                  <a:pt x="298" y="0"/>
                </a:lnTo>
                <a:lnTo>
                  <a:pt x="283" y="1"/>
                </a:lnTo>
                <a:lnTo>
                  <a:pt x="269" y="3"/>
                </a:lnTo>
                <a:lnTo>
                  <a:pt x="254" y="4"/>
                </a:lnTo>
                <a:lnTo>
                  <a:pt x="238" y="7"/>
                </a:lnTo>
                <a:lnTo>
                  <a:pt x="224" y="10"/>
                </a:lnTo>
                <a:lnTo>
                  <a:pt x="210" y="14"/>
                </a:lnTo>
                <a:lnTo>
                  <a:pt x="196" y="18"/>
                </a:lnTo>
                <a:lnTo>
                  <a:pt x="182" y="24"/>
                </a:lnTo>
                <a:lnTo>
                  <a:pt x="169" y="31"/>
                </a:lnTo>
                <a:lnTo>
                  <a:pt x="157" y="37"/>
                </a:lnTo>
                <a:lnTo>
                  <a:pt x="144" y="44"/>
                </a:lnTo>
                <a:lnTo>
                  <a:pt x="132" y="52"/>
                </a:lnTo>
                <a:lnTo>
                  <a:pt x="109" y="69"/>
                </a:lnTo>
                <a:lnTo>
                  <a:pt x="88" y="88"/>
                </a:lnTo>
                <a:lnTo>
                  <a:pt x="68" y="109"/>
                </a:lnTo>
                <a:lnTo>
                  <a:pt x="50" y="133"/>
                </a:lnTo>
                <a:lnTo>
                  <a:pt x="43" y="145"/>
                </a:lnTo>
                <a:lnTo>
                  <a:pt x="36" y="157"/>
                </a:lnTo>
                <a:lnTo>
                  <a:pt x="29" y="171"/>
                </a:lnTo>
                <a:lnTo>
                  <a:pt x="24" y="184"/>
                </a:lnTo>
                <a:lnTo>
                  <a:pt x="18" y="198"/>
                </a:lnTo>
                <a:lnTo>
                  <a:pt x="12" y="212"/>
                </a:lnTo>
                <a:lnTo>
                  <a:pt x="10" y="226"/>
                </a:lnTo>
                <a:lnTo>
                  <a:pt x="5" y="240"/>
                </a:lnTo>
                <a:lnTo>
                  <a:pt x="3" y="255"/>
                </a:lnTo>
                <a:lnTo>
                  <a:pt x="1" y="269"/>
                </a:lnTo>
                <a:lnTo>
                  <a:pt x="0" y="285"/>
                </a:lnTo>
                <a:lnTo>
                  <a:pt x="0" y="300"/>
                </a:lnTo>
                <a:lnTo>
                  <a:pt x="0" y="317"/>
                </a:lnTo>
                <a:lnTo>
                  <a:pt x="1" y="332"/>
                </a:lnTo>
                <a:lnTo>
                  <a:pt x="4" y="349"/>
                </a:lnTo>
                <a:lnTo>
                  <a:pt x="7" y="365"/>
                </a:lnTo>
                <a:lnTo>
                  <a:pt x="11" y="380"/>
                </a:lnTo>
                <a:lnTo>
                  <a:pt x="15" y="396"/>
                </a:lnTo>
                <a:lnTo>
                  <a:pt x="21" y="410"/>
                </a:lnTo>
                <a:lnTo>
                  <a:pt x="26" y="424"/>
                </a:lnTo>
                <a:lnTo>
                  <a:pt x="33" y="438"/>
                </a:lnTo>
                <a:lnTo>
                  <a:pt x="40" y="452"/>
                </a:lnTo>
                <a:lnTo>
                  <a:pt x="49" y="464"/>
                </a:lnTo>
                <a:lnTo>
                  <a:pt x="57" y="477"/>
                </a:lnTo>
                <a:lnTo>
                  <a:pt x="67" y="490"/>
                </a:lnTo>
                <a:lnTo>
                  <a:pt x="77" y="501"/>
                </a:lnTo>
                <a:lnTo>
                  <a:pt x="88" y="512"/>
                </a:lnTo>
                <a:lnTo>
                  <a:pt x="99" y="523"/>
                </a:lnTo>
                <a:lnTo>
                  <a:pt x="70" y="523"/>
                </a:lnTo>
                <a:lnTo>
                  <a:pt x="60" y="523"/>
                </a:lnTo>
                <a:lnTo>
                  <a:pt x="52" y="526"/>
                </a:lnTo>
                <a:lnTo>
                  <a:pt x="43" y="530"/>
                </a:lnTo>
                <a:lnTo>
                  <a:pt x="36" y="537"/>
                </a:lnTo>
                <a:lnTo>
                  <a:pt x="31" y="544"/>
                </a:lnTo>
                <a:lnTo>
                  <a:pt x="26" y="551"/>
                </a:lnTo>
                <a:lnTo>
                  <a:pt x="24" y="561"/>
                </a:lnTo>
                <a:lnTo>
                  <a:pt x="22" y="571"/>
                </a:lnTo>
                <a:lnTo>
                  <a:pt x="22" y="1139"/>
                </a:lnTo>
                <a:lnTo>
                  <a:pt x="24" y="1149"/>
                </a:lnTo>
                <a:lnTo>
                  <a:pt x="26" y="1159"/>
                </a:lnTo>
                <a:lnTo>
                  <a:pt x="31" y="1166"/>
                </a:lnTo>
                <a:lnTo>
                  <a:pt x="36" y="1173"/>
                </a:lnTo>
                <a:lnTo>
                  <a:pt x="43" y="1180"/>
                </a:lnTo>
                <a:lnTo>
                  <a:pt x="52" y="1184"/>
                </a:lnTo>
                <a:lnTo>
                  <a:pt x="60" y="1187"/>
                </a:lnTo>
                <a:lnTo>
                  <a:pt x="70" y="1187"/>
                </a:lnTo>
                <a:lnTo>
                  <a:pt x="442" y="1187"/>
                </a:lnTo>
                <a:lnTo>
                  <a:pt x="256" y="1373"/>
                </a:lnTo>
                <a:lnTo>
                  <a:pt x="249" y="1380"/>
                </a:lnTo>
                <a:lnTo>
                  <a:pt x="245" y="1389"/>
                </a:lnTo>
                <a:lnTo>
                  <a:pt x="242" y="1397"/>
                </a:lnTo>
                <a:lnTo>
                  <a:pt x="242" y="1407"/>
                </a:lnTo>
                <a:lnTo>
                  <a:pt x="242" y="1415"/>
                </a:lnTo>
                <a:lnTo>
                  <a:pt x="245" y="1424"/>
                </a:lnTo>
                <a:lnTo>
                  <a:pt x="249" y="1432"/>
                </a:lnTo>
                <a:lnTo>
                  <a:pt x="256" y="1440"/>
                </a:lnTo>
                <a:lnTo>
                  <a:pt x="263" y="1446"/>
                </a:lnTo>
                <a:lnTo>
                  <a:pt x="272" y="1450"/>
                </a:lnTo>
                <a:lnTo>
                  <a:pt x="280" y="1453"/>
                </a:lnTo>
                <a:lnTo>
                  <a:pt x="290" y="1453"/>
                </a:lnTo>
                <a:lnTo>
                  <a:pt x="298" y="1453"/>
                </a:lnTo>
                <a:lnTo>
                  <a:pt x="307" y="1450"/>
                </a:lnTo>
                <a:lnTo>
                  <a:pt x="315" y="1446"/>
                </a:lnTo>
                <a:lnTo>
                  <a:pt x="324" y="1440"/>
                </a:lnTo>
                <a:lnTo>
                  <a:pt x="551" y="1212"/>
                </a:lnTo>
                <a:lnTo>
                  <a:pt x="780" y="1440"/>
                </a:lnTo>
                <a:lnTo>
                  <a:pt x="787" y="1446"/>
                </a:lnTo>
                <a:lnTo>
                  <a:pt x="795" y="1450"/>
                </a:lnTo>
                <a:lnTo>
                  <a:pt x="803" y="1453"/>
                </a:lnTo>
                <a:lnTo>
                  <a:pt x="813" y="1453"/>
                </a:lnTo>
                <a:lnTo>
                  <a:pt x="822" y="1453"/>
                </a:lnTo>
                <a:lnTo>
                  <a:pt x="830" y="1450"/>
                </a:lnTo>
                <a:lnTo>
                  <a:pt x="838" y="1446"/>
                </a:lnTo>
                <a:lnTo>
                  <a:pt x="847" y="1440"/>
                </a:lnTo>
                <a:lnTo>
                  <a:pt x="852" y="1432"/>
                </a:lnTo>
                <a:lnTo>
                  <a:pt x="857" y="1424"/>
                </a:lnTo>
                <a:lnTo>
                  <a:pt x="859" y="1415"/>
                </a:lnTo>
                <a:lnTo>
                  <a:pt x="859" y="1407"/>
                </a:lnTo>
                <a:lnTo>
                  <a:pt x="859" y="1397"/>
                </a:lnTo>
                <a:lnTo>
                  <a:pt x="857" y="1389"/>
                </a:lnTo>
                <a:lnTo>
                  <a:pt x="852" y="1380"/>
                </a:lnTo>
                <a:lnTo>
                  <a:pt x="847" y="1373"/>
                </a:lnTo>
                <a:lnTo>
                  <a:pt x="660" y="1187"/>
                </a:lnTo>
                <a:lnTo>
                  <a:pt x="1032" y="1187"/>
                </a:lnTo>
                <a:lnTo>
                  <a:pt x="1042" y="1187"/>
                </a:lnTo>
                <a:lnTo>
                  <a:pt x="1050" y="1184"/>
                </a:lnTo>
                <a:lnTo>
                  <a:pt x="1059" y="1180"/>
                </a:lnTo>
                <a:lnTo>
                  <a:pt x="1066" y="1173"/>
                </a:lnTo>
                <a:lnTo>
                  <a:pt x="1071" y="1166"/>
                </a:lnTo>
                <a:lnTo>
                  <a:pt x="1075" y="1159"/>
                </a:lnTo>
                <a:lnTo>
                  <a:pt x="1078" y="1149"/>
                </a:lnTo>
                <a:lnTo>
                  <a:pt x="1080" y="1139"/>
                </a:lnTo>
                <a:lnTo>
                  <a:pt x="1080" y="1037"/>
                </a:lnTo>
                <a:lnTo>
                  <a:pt x="1245" y="1066"/>
                </a:lnTo>
                <a:lnTo>
                  <a:pt x="1249" y="1067"/>
                </a:lnTo>
                <a:lnTo>
                  <a:pt x="1254" y="1067"/>
                </a:lnTo>
                <a:lnTo>
                  <a:pt x="1262" y="1066"/>
                </a:lnTo>
                <a:lnTo>
                  <a:pt x="1269" y="1065"/>
                </a:lnTo>
                <a:lnTo>
                  <a:pt x="1277" y="1060"/>
                </a:lnTo>
                <a:lnTo>
                  <a:pt x="1284" y="1056"/>
                </a:lnTo>
                <a:lnTo>
                  <a:pt x="1291" y="1049"/>
                </a:lnTo>
                <a:lnTo>
                  <a:pt x="1297" y="1039"/>
                </a:lnTo>
                <a:lnTo>
                  <a:pt x="1300" y="1030"/>
                </a:lnTo>
                <a:lnTo>
                  <a:pt x="1301" y="1020"/>
                </a:lnTo>
                <a:lnTo>
                  <a:pt x="1301" y="690"/>
                </a:lnTo>
                <a:lnTo>
                  <a:pt x="1300" y="680"/>
                </a:lnTo>
                <a:lnTo>
                  <a:pt x="1297" y="670"/>
                </a:lnTo>
                <a:lnTo>
                  <a:pt x="1291" y="662"/>
                </a:lnTo>
                <a:lnTo>
                  <a:pt x="1284" y="654"/>
                </a:lnTo>
                <a:close/>
                <a:moveTo>
                  <a:pt x="803" y="95"/>
                </a:moveTo>
                <a:lnTo>
                  <a:pt x="824" y="97"/>
                </a:lnTo>
                <a:lnTo>
                  <a:pt x="844" y="100"/>
                </a:lnTo>
                <a:lnTo>
                  <a:pt x="864" y="105"/>
                </a:lnTo>
                <a:lnTo>
                  <a:pt x="882" y="112"/>
                </a:lnTo>
                <a:lnTo>
                  <a:pt x="900" y="121"/>
                </a:lnTo>
                <a:lnTo>
                  <a:pt x="917" y="131"/>
                </a:lnTo>
                <a:lnTo>
                  <a:pt x="932" y="143"/>
                </a:lnTo>
                <a:lnTo>
                  <a:pt x="948" y="156"/>
                </a:lnTo>
                <a:lnTo>
                  <a:pt x="960" y="170"/>
                </a:lnTo>
                <a:lnTo>
                  <a:pt x="973" y="187"/>
                </a:lnTo>
                <a:lnTo>
                  <a:pt x="983" y="203"/>
                </a:lnTo>
                <a:lnTo>
                  <a:pt x="991" y="220"/>
                </a:lnTo>
                <a:lnTo>
                  <a:pt x="998" y="240"/>
                </a:lnTo>
                <a:lnTo>
                  <a:pt x="1003" y="260"/>
                </a:lnTo>
                <a:lnTo>
                  <a:pt x="1007" y="279"/>
                </a:lnTo>
                <a:lnTo>
                  <a:pt x="1007" y="300"/>
                </a:lnTo>
                <a:lnTo>
                  <a:pt x="1007" y="321"/>
                </a:lnTo>
                <a:lnTo>
                  <a:pt x="1003" y="341"/>
                </a:lnTo>
                <a:lnTo>
                  <a:pt x="998" y="361"/>
                </a:lnTo>
                <a:lnTo>
                  <a:pt x="991" y="380"/>
                </a:lnTo>
                <a:lnTo>
                  <a:pt x="983" y="397"/>
                </a:lnTo>
                <a:lnTo>
                  <a:pt x="973" y="414"/>
                </a:lnTo>
                <a:lnTo>
                  <a:pt x="960" y="431"/>
                </a:lnTo>
                <a:lnTo>
                  <a:pt x="948" y="445"/>
                </a:lnTo>
                <a:lnTo>
                  <a:pt x="932" y="457"/>
                </a:lnTo>
                <a:lnTo>
                  <a:pt x="917" y="470"/>
                </a:lnTo>
                <a:lnTo>
                  <a:pt x="900" y="480"/>
                </a:lnTo>
                <a:lnTo>
                  <a:pt x="882" y="488"/>
                </a:lnTo>
                <a:lnTo>
                  <a:pt x="864" y="495"/>
                </a:lnTo>
                <a:lnTo>
                  <a:pt x="844" y="501"/>
                </a:lnTo>
                <a:lnTo>
                  <a:pt x="824" y="504"/>
                </a:lnTo>
                <a:lnTo>
                  <a:pt x="803" y="505"/>
                </a:lnTo>
                <a:lnTo>
                  <a:pt x="782" y="504"/>
                </a:lnTo>
                <a:lnTo>
                  <a:pt x="761" y="501"/>
                </a:lnTo>
                <a:lnTo>
                  <a:pt x="742" y="495"/>
                </a:lnTo>
                <a:lnTo>
                  <a:pt x="723" y="488"/>
                </a:lnTo>
                <a:lnTo>
                  <a:pt x="705" y="480"/>
                </a:lnTo>
                <a:lnTo>
                  <a:pt x="688" y="470"/>
                </a:lnTo>
                <a:lnTo>
                  <a:pt x="673" y="457"/>
                </a:lnTo>
                <a:lnTo>
                  <a:pt x="659" y="445"/>
                </a:lnTo>
                <a:lnTo>
                  <a:pt x="645" y="431"/>
                </a:lnTo>
                <a:lnTo>
                  <a:pt x="634" y="414"/>
                </a:lnTo>
                <a:lnTo>
                  <a:pt x="624" y="397"/>
                </a:lnTo>
                <a:lnTo>
                  <a:pt x="615" y="380"/>
                </a:lnTo>
                <a:lnTo>
                  <a:pt x="608" y="361"/>
                </a:lnTo>
                <a:lnTo>
                  <a:pt x="603" y="341"/>
                </a:lnTo>
                <a:lnTo>
                  <a:pt x="600" y="321"/>
                </a:lnTo>
                <a:lnTo>
                  <a:pt x="599" y="300"/>
                </a:lnTo>
                <a:lnTo>
                  <a:pt x="600" y="279"/>
                </a:lnTo>
                <a:lnTo>
                  <a:pt x="603" y="260"/>
                </a:lnTo>
                <a:lnTo>
                  <a:pt x="608" y="240"/>
                </a:lnTo>
                <a:lnTo>
                  <a:pt x="615" y="220"/>
                </a:lnTo>
                <a:lnTo>
                  <a:pt x="624" y="203"/>
                </a:lnTo>
                <a:lnTo>
                  <a:pt x="634" y="187"/>
                </a:lnTo>
                <a:lnTo>
                  <a:pt x="645" y="170"/>
                </a:lnTo>
                <a:lnTo>
                  <a:pt x="659" y="156"/>
                </a:lnTo>
                <a:lnTo>
                  <a:pt x="673" y="143"/>
                </a:lnTo>
                <a:lnTo>
                  <a:pt x="688" y="131"/>
                </a:lnTo>
                <a:lnTo>
                  <a:pt x="705" y="121"/>
                </a:lnTo>
                <a:lnTo>
                  <a:pt x="723" y="112"/>
                </a:lnTo>
                <a:lnTo>
                  <a:pt x="742" y="105"/>
                </a:lnTo>
                <a:lnTo>
                  <a:pt x="761" y="100"/>
                </a:lnTo>
                <a:lnTo>
                  <a:pt x="782" y="97"/>
                </a:lnTo>
                <a:lnTo>
                  <a:pt x="803" y="95"/>
                </a:lnTo>
                <a:close/>
                <a:moveTo>
                  <a:pt x="551" y="462"/>
                </a:moveTo>
                <a:lnTo>
                  <a:pt x="562" y="478"/>
                </a:lnTo>
                <a:lnTo>
                  <a:pt x="575" y="494"/>
                </a:lnTo>
                <a:lnTo>
                  <a:pt x="589" y="509"/>
                </a:lnTo>
                <a:lnTo>
                  <a:pt x="603" y="523"/>
                </a:lnTo>
                <a:lnTo>
                  <a:pt x="499" y="523"/>
                </a:lnTo>
                <a:lnTo>
                  <a:pt x="514" y="509"/>
                </a:lnTo>
                <a:lnTo>
                  <a:pt x="527" y="494"/>
                </a:lnTo>
                <a:lnTo>
                  <a:pt x="540" y="478"/>
                </a:lnTo>
                <a:lnTo>
                  <a:pt x="551" y="462"/>
                </a:lnTo>
                <a:close/>
                <a:moveTo>
                  <a:pt x="95" y="300"/>
                </a:moveTo>
                <a:lnTo>
                  <a:pt x="97" y="279"/>
                </a:lnTo>
                <a:lnTo>
                  <a:pt x="99" y="260"/>
                </a:lnTo>
                <a:lnTo>
                  <a:pt x="104" y="240"/>
                </a:lnTo>
                <a:lnTo>
                  <a:pt x="111" y="220"/>
                </a:lnTo>
                <a:lnTo>
                  <a:pt x="119" y="203"/>
                </a:lnTo>
                <a:lnTo>
                  <a:pt x="130" y="187"/>
                </a:lnTo>
                <a:lnTo>
                  <a:pt x="141" y="170"/>
                </a:lnTo>
                <a:lnTo>
                  <a:pt x="154" y="156"/>
                </a:lnTo>
                <a:lnTo>
                  <a:pt x="169" y="143"/>
                </a:lnTo>
                <a:lnTo>
                  <a:pt x="185" y="131"/>
                </a:lnTo>
                <a:lnTo>
                  <a:pt x="202" y="121"/>
                </a:lnTo>
                <a:lnTo>
                  <a:pt x="220" y="112"/>
                </a:lnTo>
                <a:lnTo>
                  <a:pt x="238" y="105"/>
                </a:lnTo>
                <a:lnTo>
                  <a:pt x="258" y="100"/>
                </a:lnTo>
                <a:lnTo>
                  <a:pt x="279" y="97"/>
                </a:lnTo>
                <a:lnTo>
                  <a:pt x="298" y="95"/>
                </a:lnTo>
                <a:lnTo>
                  <a:pt x="320" y="97"/>
                </a:lnTo>
                <a:lnTo>
                  <a:pt x="341" y="100"/>
                </a:lnTo>
                <a:lnTo>
                  <a:pt x="360" y="105"/>
                </a:lnTo>
                <a:lnTo>
                  <a:pt x="378" y="112"/>
                </a:lnTo>
                <a:lnTo>
                  <a:pt x="397" y="121"/>
                </a:lnTo>
                <a:lnTo>
                  <a:pt x="413" y="131"/>
                </a:lnTo>
                <a:lnTo>
                  <a:pt x="429" y="143"/>
                </a:lnTo>
                <a:lnTo>
                  <a:pt x="443" y="156"/>
                </a:lnTo>
                <a:lnTo>
                  <a:pt x="457" y="170"/>
                </a:lnTo>
                <a:lnTo>
                  <a:pt x="468" y="187"/>
                </a:lnTo>
                <a:lnTo>
                  <a:pt x="479" y="203"/>
                </a:lnTo>
                <a:lnTo>
                  <a:pt x="488" y="220"/>
                </a:lnTo>
                <a:lnTo>
                  <a:pt x="495" y="240"/>
                </a:lnTo>
                <a:lnTo>
                  <a:pt x="499" y="260"/>
                </a:lnTo>
                <a:lnTo>
                  <a:pt x="502" y="279"/>
                </a:lnTo>
                <a:lnTo>
                  <a:pt x="503" y="300"/>
                </a:lnTo>
                <a:lnTo>
                  <a:pt x="502" y="321"/>
                </a:lnTo>
                <a:lnTo>
                  <a:pt x="499" y="341"/>
                </a:lnTo>
                <a:lnTo>
                  <a:pt x="495" y="361"/>
                </a:lnTo>
                <a:lnTo>
                  <a:pt x="488" y="380"/>
                </a:lnTo>
                <a:lnTo>
                  <a:pt x="479" y="397"/>
                </a:lnTo>
                <a:lnTo>
                  <a:pt x="468" y="414"/>
                </a:lnTo>
                <a:lnTo>
                  <a:pt x="457" y="431"/>
                </a:lnTo>
                <a:lnTo>
                  <a:pt x="443" y="445"/>
                </a:lnTo>
                <a:lnTo>
                  <a:pt x="429" y="457"/>
                </a:lnTo>
                <a:lnTo>
                  <a:pt x="413" y="470"/>
                </a:lnTo>
                <a:lnTo>
                  <a:pt x="397" y="480"/>
                </a:lnTo>
                <a:lnTo>
                  <a:pt x="378" y="488"/>
                </a:lnTo>
                <a:lnTo>
                  <a:pt x="360" y="495"/>
                </a:lnTo>
                <a:lnTo>
                  <a:pt x="341" y="501"/>
                </a:lnTo>
                <a:lnTo>
                  <a:pt x="320" y="504"/>
                </a:lnTo>
                <a:lnTo>
                  <a:pt x="298" y="505"/>
                </a:lnTo>
                <a:lnTo>
                  <a:pt x="279" y="504"/>
                </a:lnTo>
                <a:lnTo>
                  <a:pt x="258" y="501"/>
                </a:lnTo>
                <a:lnTo>
                  <a:pt x="238" y="495"/>
                </a:lnTo>
                <a:lnTo>
                  <a:pt x="220" y="488"/>
                </a:lnTo>
                <a:lnTo>
                  <a:pt x="202" y="480"/>
                </a:lnTo>
                <a:lnTo>
                  <a:pt x="185" y="470"/>
                </a:lnTo>
                <a:lnTo>
                  <a:pt x="169" y="457"/>
                </a:lnTo>
                <a:lnTo>
                  <a:pt x="154" y="445"/>
                </a:lnTo>
                <a:lnTo>
                  <a:pt x="141" y="431"/>
                </a:lnTo>
                <a:lnTo>
                  <a:pt x="130" y="414"/>
                </a:lnTo>
                <a:lnTo>
                  <a:pt x="119" y="397"/>
                </a:lnTo>
                <a:lnTo>
                  <a:pt x="111" y="380"/>
                </a:lnTo>
                <a:lnTo>
                  <a:pt x="104" y="361"/>
                </a:lnTo>
                <a:lnTo>
                  <a:pt x="99" y="341"/>
                </a:lnTo>
                <a:lnTo>
                  <a:pt x="97" y="321"/>
                </a:lnTo>
                <a:lnTo>
                  <a:pt x="95" y="300"/>
                </a:lnTo>
                <a:close/>
                <a:moveTo>
                  <a:pt x="984" y="1093"/>
                </a:moveTo>
                <a:lnTo>
                  <a:pt x="118" y="1093"/>
                </a:lnTo>
                <a:lnTo>
                  <a:pt x="118" y="619"/>
                </a:lnTo>
                <a:lnTo>
                  <a:pt x="984" y="619"/>
                </a:lnTo>
                <a:lnTo>
                  <a:pt x="984" y="1093"/>
                </a:lnTo>
                <a:close/>
                <a:moveTo>
                  <a:pt x="1206" y="962"/>
                </a:moveTo>
                <a:lnTo>
                  <a:pt x="1080" y="940"/>
                </a:lnTo>
                <a:lnTo>
                  <a:pt x="1080" y="771"/>
                </a:lnTo>
                <a:lnTo>
                  <a:pt x="1206" y="748"/>
                </a:lnTo>
                <a:lnTo>
                  <a:pt x="1206" y="962"/>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solidFill>
                <a:schemeClr val="tx1">
                  <a:lumMod val="75000"/>
                  <a:lumOff val="25000"/>
                </a:schemeClr>
              </a:solidFill>
            </a:endParaRPr>
          </a:p>
        </p:txBody>
      </p:sp>
      <p:sp>
        <p:nvSpPr>
          <p:cNvPr id="28" name="Freeform 80"/>
          <p:cNvSpPr>
            <a:spLocks noEditPoints="1"/>
          </p:cNvSpPr>
          <p:nvPr/>
        </p:nvSpPr>
        <p:spPr bwMode="auto">
          <a:xfrm>
            <a:off x="1667096" y="2934524"/>
            <a:ext cx="425011" cy="528733"/>
          </a:xfrm>
          <a:custGeom>
            <a:avLst/>
            <a:gdLst>
              <a:gd name="T0" fmla="*/ 666 w 1006"/>
              <a:gd name="T1" fmla="*/ 998 h 1254"/>
              <a:gd name="T2" fmla="*/ 777 w 1006"/>
              <a:gd name="T3" fmla="*/ 970 h 1254"/>
              <a:gd name="T4" fmla="*/ 880 w 1006"/>
              <a:gd name="T5" fmla="*/ 923 h 1254"/>
              <a:gd name="T6" fmla="*/ 971 w 1006"/>
              <a:gd name="T7" fmla="*/ 854 h 1254"/>
              <a:gd name="T8" fmla="*/ 1004 w 1006"/>
              <a:gd name="T9" fmla="*/ 810 h 1254"/>
              <a:gd name="T10" fmla="*/ 997 w 1006"/>
              <a:gd name="T11" fmla="*/ 774 h 1254"/>
              <a:gd name="T12" fmla="*/ 787 w 1006"/>
              <a:gd name="T13" fmla="*/ 254 h 1254"/>
              <a:gd name="T14" fmla="*/ 767 w 1006"/>
              <a:gd name="T15" fmla="*/ 224 h 1254"/>
              <a:gd name="T16" fmla="*/ 441 w 1006"/>
              <a:gd name="T17" fmla="*/ 216 h 1254"/>
              <a:gd name="T18" fmla="*/ 213 w 1006"/>
              <a:gd name="T19" fmla="*/ 0 h 1254"/>
              <a:gd name="T20" fmla="*/ 177 w 1006"/>
              <a:gd name="T21" fmla="*/ 7 h 1254"/>
              <a:gd name="T22" fmla="*/ 112 w 1006"/>
              <a:gd name="T23" fmla="*/ 80 h 1254"/>
              <a:gd name="T24" fmla="*/ 53 w 1006"/>
              <a:gd name="T25" fmla="*/ 179 h 1254"/>
              <a:gd name="T26" fmla="*/ 17 w 1006"/>
              <a:gd name="T27" fmla="*/ 286 h 1254"/>
              <a:gd name="T28" fmla="*/ 2 w 1006"/>
              <a:gd name="T29" fmla="*/ 397 h 1254"/>
              <a:gd name="T30" fmla="*/ 6 w 1006"/>
              <a:gd name="T31" fmla="*/ 507 h 1254"/>
              <a:gd name="T32" fmla="*/ 32 w 1006"/>
              <a:gd name="T33" fmla="*/ 615 h 1254"/>
              <a:gd name="T34" fmla="*/ 80 w 1006"/>
              <a:gd name="T35" fmla="*/ 719 h 1254"/>
              <a:gd name="T36" fmla="*/ 149 w 1006"/>
              <a:gd name="T37" fmla="*/ 813 h 1254"/>
              <a:gd name="T38" fmla="*/ 234 w 1006"/>
              <a:gd name="T39" fmla="*/ 890 h 1254"/>
              <a:gd name="T40" fmla="*/ 331 w 1006"/>
              <a:gd name="T41" fmla="*/ 949 h 1254"/>
              <a:gd name="T42" fmla="*/ 204 w 1006"/>
              <a:gd name="T43" fmla="*/ 1160 h 1254"/>
              <a:gd name="T44" fmla="*/ 173 w 1006"/>
              <a:gd name="T45" fmla="*/ 1179 h 1254"/>
              <a:gd name="T46" fmla="*/ 166 w 1006"/>
              <a:gd name="T47" fmla="*/ 1216 h 1254"/>
              <a:gd name="T48" fmla="*/ 185 w 1006"/>
              <a:gd name="T49" fmla="*/ 1245 h 1254"/>
              <a:gd name="T50" fmla="*/ 598 w 1006"/>
              <a:gd name="T51" fmla="*/ 1254 h 1254"/>
              <a:gd name="T52" fmla="*/ 631 w 1006"/>
              <a:gd name="T53" fmla="*/ 1240 h 1254"/>
              <a:gd name="T54" fmla="*/ 645 w 1006"/>
              <a:gd name="T55" fmla="*/ 1206 h 1254"/>
              <a:gd name="T56" fmla="*/ 631 w 1006"/>
              <a:gd name="T57" fmla="*/ 1172 h 1254"/>
              <a:gd name="T58" fmla="*/ 598 w 1006"/>
              <a:gd name="T59" fmla="*/ 1158 h 1254"/>
              <a:gd name="T60" fmla="*/ 516 w 1006"/>
              <a:gd name="T61" fmla="*/ 1001 h 1254"/>
              <a:gd name="T62" fmla="*/ 693 w 1006"/>
              <a:gd name="T63" fmla="*/ 468 h 1254"/>
              <a:gd name="T64" fmla="*/ 889 w 1006"/>
              <a:gd name="T65" fmla="*/ 799 h 1254"/>
              <a:gd name="T66" fmla="*/ 821 w 1006"/>
              <a:gd name="T67" fmla="*/ 847 h 1254"/>
              <a:gd name="T68" fmla="*/ 745 w 1006"/>
              <a:gd name="T69" fmla="*/ 881 h 1254"/>
              <a:gd name="T70" fmla="*/ 665 w 1006"/>
              <a:gd name="T71" fmla="*/ 903 h 1254"/>
              <a:gd name="T72" fmla="*/ 581 w 1006"/>
              <a:gd name="T73" fmla="*/ 910 h 1254"/>
              <a:gd name="T74" fmla="*/ 485 w 1006"/>
              <a:gd name="T75" fmla="*/ 900 h 1254"/>
              <a:gd name="T76" fmla="*/ 394 w 1006"/>
              <a:gd name="T77" fmla="*/ 872 h 1254"/>
              <a:gd name="T78" fmla="*/ 312 w 1006"/>
              <a:gd name="T79" fmla="*/ 829 h 1254"/>
              <a:gd name="T80" fmla="*/ 237 w 1006"/>
              <a:gd name="T81" fmla="*/ 767 h 1254"/>
              <a:gd name="T82" fmla="*/ 178 w 1006"/>
              <a:gd name="T83" fmla="*/ 695 h 1254"/>
              <a:gd name="T84" fmla="*/ 135 w 1006"/>
              <a:gd name="T85" fmla="*/ 617 h 1254"/>
              <a:gd name="T86" fmla="*/ 108 w 1006"/>
              <a:gd name="T87" fmla="*/ 533 h 1254"/>
              <a:gd name="T88" fmla="*/ 96 w 1006"/>
              <a:gd name="T89" fmla="*/ 446 h 1254"/>
              <a:gd name="T90" fmla="*/ 100 w 1006"/>
              <a:gd name="T91" fmla="*/ 359 h 1254"/>
              <a:gd name="T92" fmla="*/ 119 w 1006"/>
              <a:gd name="T93" fmla="*/ 273 h 1254"/>
              <a:gd name="T94" fmla="*/ 154 w 1006"/>
              <a:gd name="T95" fmla="*/ 190 h 1254"/>
              <a:gd name="T96" fmla="*/ 205 w 1006"/>
              <a:gd name="T97" fmla="*/ 116 h 1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06" h="1254">
                <a:moveTo>
                  <a:pt x="581" y="1005"/>
                </a:moveTo>
                <a:lnTo>
                  <a:pt x="610" y="1004"/>
                </a:lnTo>
                <a:lnTo>
                  <a:pt x="638" y="1003"/>
                </a:lnTo>
                <a:lnTo>
                  <a:pt x="666" y="998"/>
                </a:lnTo>
                <a:lnTo>
                  <a:pt x="694" y="994"/>
                </a:lnTo>
                <a:lnTo>
                  <a:pt x="722" y="987"/>
                </a:lnTo>
                <a:lnTo>
                  <a:pt x="750" y="980"/>
                </a:lnTo>
                <a:lnTo>
                  <a:pt x="777" y="970"/>
                </a:lnTo>
                <a:lnTo>
                  <a:pt x="804" y="960"/>
                </a:lnTo>
                <a:lnTo>
                  <a:pt x="829" y="949"/>
                </a:lnTo>
                <a:lnTo>
                  <a:pt x="854" y="937"/>
                </a:lnTo>
                <a:lnTo>
                  <a:pt x="880" y="923"/>
                </a:lnTo>
                <a:lnTo>
                  <a:pt x="903" y="907"/>
                </a:lnTo>
                <a:lnTo>
                  <a:pt x="926" y="890"/>
                </a:lnTo>
                <a:lnTo>
                  <a:pt x="948" y="873"/>
                </a:lnTo>
                <a:lnTo>
                  <a:pt x="971" y="854"/>
                </a:lnTo>
                <a:lnTo>
                  <a:pt x="992" y="834"/>
                </a:lnTo>
                <a:lnTo>
                  <a:pt x="997" y="827"/>
                </a:lnTo>
                <a:lnTo>
                  <a:pt x="1002" y="819"/>
                </a:lnTo>
                <a:lnTo>
                  <a:pt x="1004" y="810"/>
                </a:lnTo>
                <a:lnTo>
                  <a:pt x="1006" y="801"/>
                </a:lnTo>
                <a:lnTo>
                  <a:pt x="1004" y="792"/>
                </a:lnTo>
                <a:lnTo>
                  <a:pt x="1002" y="782"/>
                </a:lnTo>
                <a:lnTo>
                  <a:pt x="997" y="774"/>
                </a:lnTo>
                <a:lnTo>
                  <a:pt x="992" y="767"/>
                </a:lnTo>
                <a:lnTo>
                  <a:pt x="788" y="564"/>
                </a:lnTo>
                <a:lnTo>
                  <a:pt x="788" y="263"/>
                </a:lnTo>
                <a:lnTo>
                  <a:pt x="787" y="254"/>
                </a:lnTo>
                <a:lnTo>
                  <a:pt x="784" y="245"/>
                </a:lnTo>
                <a:lnTo>
                  <a:pt x="780" y="237"/>
                </a:lnTo>
                <a:lnTo>
                  <a:pt x="774" y="230"/>
                </a:lnTo>
                <a:lnTo>
                  <a:pt x="767" y="224"/>
                </a:lnTo>
                <a:lnTo>
                  <a:pt x="759" y="220"/>
                </a:lnTo>
                <a:lnTo>
                  <a:pt x="750" y="217"/>
                </a:lnTo>
                <a:lnTo>
                  <a:pt x="741" y="216"/>
                </a:lnTo>
                <a:lnTo>
                  <a:pt x="441" y="216"/>
                </a:lnTo>
                <a:lnTo>
                  <a:pt x="237" y="14"/>
                </a:lnTo>
                <a:lnTo>
                  <a:pt x="230" y="7"/>
                </a:lnTo>
                <a:lnTo>
                  <a:pt x="222" y="3"/>
                </a:lnTo>
                <a:lnTo>
                  <a:pt x="213" y="0"/>
                </a:lnTo>
                <a:lnTo>
                  <a:pt x="204" y="0"/>
                </a:lnTo>
                <a:lnTo>
                  <a:pt x="195" y="0"/>
                </a:lnTo>
                <a:lnTo>
                  <a:pt x="185" y="3"/>
                </a:lnTo>
                <a:lnTo>
                  <a:pt x="177" y="7"/>
                </a:lnTo>
                <a:lnTo>
                  <a:pt x="170" y="14"/>
                </a:lnTo>
                <a:lnTo>
                  <a:pt x="149" y="35"/>
                </a:lnTo>
                <a:lnTo>
                  <a:pt x="131" y="57"/>
                </a:lnTo>
                <a:lnTo>
                  <a:pt x="112" y="80"/>
                </a:lnTo>
                <a:lnTo>
                  <a:pt x="96" y="104"/>
                </a:lnTo>
                <a:lnTo>
                  <a:pt x="80" y="129"/>
                </a:lnTo>
                <a:lnTo>
                  <a:pt x="66" y="154"/>
                </a:lnTo>
                <a:lnTo>
                  <a:pt x="53" y="179"/>
                </a:lnTo>
                <a:lnTo>
                  <a:pt x="42" y="204"/>
                </a:lnTo>
                <a:lnTo>
                  <a:pt x="32" y="231"/>
                </a:lnTo>
                <a:lnTo>
                  <a:pt x="24" y="258"/>
                </a:lnTo>
                <a:lnTo>
                  <a:pt x="17" y="286"/>
                </a:lnTo>
                <a:lnTo>
                  <a:pt x="11" y="312"/>
                </a:lnTo>
                <a:lnTo>
                  <a:pt x="6" y="341"/>
                </a:lnTo>
                <a:lnTo>
                  <a:pt x="3" y="369"/>
                </a:lnTo>
                <a:lnTo>
                  <a:pt x="2" y="397"/>
                </a:lnTo>
                <a:lnTo>
                  <a:pt x="0" y="423"/>
                </a:lnTo>
                <a:lnTo>
                  <a:pt x="2" y="451"/>
                </a:lnTo>
                <a:lnTo>
                  <a:pt x="3" y="479"/>
                </a:lnTo>
                <a:lnTo>
                  <a:pt x="6" y="507"/>
                </a:lnTo>
                <a:lnTo>
                  <a:pt x="11" y="535"/>
                </a:lnTo>
                <a:lnTo>
                  <a:pt x="17" y="562"/>
                </a:lnTo>
                <a:lnTo>
                  <a:pt x="24" y="589"/>
                </a:lnTo>
                <a:lnTo>
                  <a:pt x="32" y="615"/>
                </a:lnTo>
                <a:lnTo>
                  <a:pt x="42" y="642"/>
                </a:lnTo>
                <a:lnTo>
                  <a:pt x="53" y="669"/>
                </a:lnTo>
                <a:lnTo>
                  <a:pt x="66" y="694"/>
                </a:lnTo>
                <a:lnTo>
                  <a:pt x="80" y="719"/>
                </a:lnTo>
                <a:lnTo>
                  <a:pt x="96" y="743"/>
                </a:lnTo>
                <a:lnTo>
                  <a:pt x="112" y="767"/>
                </a:lnTo>
                <a:lnTo>
                  <a:pt x="131" y="791"/>
                </a:lnTo>
                <a:lnTo>
                  <a:pt x="149" y="813"/>
                </a:lnTo>
                <a:lnTo>
                  <a:pt x="170" y="834"/>
                </a:lnTo>
                <a:lnTo>
                  <a:pt x="191" y="854"/>
                </a:lnTo>
                <a:lnTo>
                  <a:pt x="212" y="873"/>
                </a:lnTo>
                <a:lnTo>
                  <a:pt x="234" y="890"/>
                </a:lnTo>
                <a:lnTo>
                  <a:pt x="258" y="907"/>
                </a:lnTo>
                <a:lnTo>
                  <a:pt x="282" y="923"/>
                </a:lnTo>
                <a:lnTo>
                  <a:pt x="306" y="937"/>
                </a:lnTo>
                <a:lnTo>
                  <a:pt x="331" y="949"/>
                </a:lnTo>
                <a:lnTo>
                  <a:pt x="358" y="960"/>
                </a:lnTo>
                <a:lnTo>
                  <a:pt x="358" y="1158"/>
                </a:lnTo>
                <a:lnTo>
                  <a:pt x="212" y="1158"/>
                </a:lnTo>
                <a:lnTo>
                  <a:pt x="204" y="1160"/>
                </a:lnTo>
                <a:lnTo>
                  <a:pt x="194" y="1162"/>
                </a:lnTo>
                <a:lnTo>
                  <a:pt x="185" y="1167"/>
                </a:lnTo>
                <a:lnTo>
                  <a:pt x="178" y="1172"/>
                </a:lnTo>
                <a:lnTo>
                  <a:pt x="173" y="1179"/>
                </a:lnTo>
                <a:lnTo>
                  <a:pt x="168" y="1188"/>
                </a:lnTo>
                <a:lnTo>
                  <a:pt x="166" y="1196"/>
                </a:lnTo>
                <a:lnTo>
                  <a:pt x="164" y="1206"/>
                </a:lnTo>
                <a:lnTo>
                  <a:pt x="166" y="1216"/>
                </a:lnTo>
                <a:lnTo>
                  <a:pt x="168" y="1224"/>
                </a:lnTo>
                <a:lnTo>
                  <a:pt x="173" y="1233"/>
                </a:lnTo>
                <a:lnTo>
                  <a:pt x="178" y="1240"/>
                </a:lnTo>
                <a:lnTo>
                  <a:pt x="185" y="1245"/>
                </a:lnTo>
                <a:lnTo>
                  <a:pt x="194" y="1249"/>
                </a:lnTo>
                <a:lnTo>
                  <a:pt x="204" y="1252"/>
                </a:lnTo>
                <a:lnTo>
                  <a:pt x="212" y="1254"/>
                </a:lnTo>
                <a:lnTo>
                  <a:pt x="598" y="1254"/>
                </a:lnTo>
                <a:lnTo>
                  <a:pt x="607" y="1252"/>
                </a:lnTo>
                <a:lnTo>
                  <a:pt x="616" y="1249"/>
                </a:lnTo>
                <a:lnTo>
                  <a:pt x="624" y="1245"/>
                </a:lnTo>
                <a:lnTo>
                  <a:pt x="631" y="1240"/>
                </a:lnTo>
                <a:lnTo>
                  <a:pt x="637" y="1233"/>
                </a:lnTo>
                <a:lnTo>
                  <a:pt x="641" y="1224"/>
                </a:lnTo>
                <a:lnTo>
                  <a:pt x="644" y="1216"/>
                </a:lnTo>
                <a:lnTo>
                  <a:pt x="645" y="1206"/>
                </a:lnTo>
                <a:lnTo>
                  <a:pt x="644" y="1196"/>
                </a:lnTo>
                <a:lnTo>
                  <a:pt x="641" y="1188"/>
                </a:lnTo>
                <a:lnTo>
                  <a:pt x="637" y="1179"/>
                </a:lnTo>
                <a:lnTo>
                  <a:pt x="631" y="1172"/>
                </a:lnTo>
                <a:lnTo>
                  <a:pt x="624" y="1167"/>
                </a:lnTo>
                <a:lnTo>
                  <a:pt x="616" y="1162"/>
                </a:lnTo>
                <a:lnTo>
                  <a:pt x="607" y="1160"/>
                </a:lnTo>
                <a:lnTo>
                  <a:pt x="598" y="1158"/>
                </a:lnTo>
                <a:lnTo>
                  <a:pt x="453" y="1158"/>
                </a:lnTo>
                <a:lnTo>
                  <a:pt x="453" y="990"/>
                </a:lnTo>
                <a:lnTo>
                  <a:pt x="484" y="997"/>
                </a:lnTo>
                <a:lnTo>
                  <a:pt x="516" y="1001"/>
                </a:lnTo>
                <a:lnTo>
                  <a:pt x="549" y="1004"/>
                </a:lnTo>
                <a:lnTo>
                  <a:pt x="581" y="1005"/>
                </a:lnTo>
                <a:close/>
                <a:moveTo>
                  <a:pt x="693" y="311"/>
                </a:moveTo>
                <a:lnTo>
                  <a:pt x="693" y="468"/>
                </a:lnTo>
                <a:lnTo>
                  <a:pt x="536" y="311"/>
                </a:lnTo>
                <a:lnTo>
                  <a:pt x="693" y="311"/>
                </a:lnTo>
                <a:close/>
                <a:moveTo>
                  <a:pt x="205" y="116"/>
                </a:moveTo>
                <a:lnTo>
                  <a:pt x="889" y="799"/>
                </a:lnTo>
                <a:lnTo>
                  <a:pt x="873" y="812"/>
                </a:lnTo>
                <a:lnTo>
                  <a:pt x="856" y="824"/>
                </a:lnTo>
                <a:lnTo>
                  <a:pt x="837" y="836"/>
                </a:lnTo>
                <a:lnTo>
                  <a:pt x="821" y="847"/>
                </a:lnTo>
                <a:lnTo>
                  <a:pt x="802" y="857"/>
                </a:lnTo>
                <a:lnTo>
                  <a:pt x="783" y="865"/>
                </a:lnTo>
                <a:lnTo>
                  <a:pt x="765" y="873"/>
                </a:lnTo>
                <a:lnTo>
                  <a:pt x="745" y="881"/>
                </a:lnTo>
                <a:lnTo>
                  <a:pt x="725" y="888"/>
                </a:lnTo>
                <a:lnTo>
                  <a:pt x="706" y="893"/>
                </a:lnTo>
                <a:lnTo>
                  <a:pt x="685" y="899"/>
                </a:lnTo>
                <a:lnTo>
                  <a:pt x="665" y="903"/>
                </a:lnTo>
                <a:lnTo>
                  <a:pt x="644" y="906"/>
                </a:lnTo>
                <a:lnTo>
                  <a:pt x="623" y="907"/>
                </a:lnTo>
                <a:lnTo>
                  <a:pt x="602" y="909"/>
                </a:lnTo>
                <a:lnTo>
                  <a:pt x="581" y="910"/>
                </a:lnTo>
                <a:lnTo>
                  <a:pt x="557" y="909"/>
                </a:lnTo>
                <a:lnTo>
                  <a:pt x="533" y="907"/>
                </a:lnTo>
                <a:lnTo>
                  <a:pt x="509" y="904"/>
                </a:lnTo>
                <a:lnTo>
                  <a:pt x="485" y="900"/>
                </a:lnTo>
                <a:lnTo>
                  <a:pt x="462" y="895"/>
                </a:lnTo>
                <a:lnTo>
                  <a:pt x="439" y="889"/>
                </a:lnTo>
                <a:lnTo>
                  <a:pt x="417" y="882"/>
                </a:lnTo>
                <a:lnTo>
                  <a:pt x="394" y="872"/>
                </a:lnTo>
                <a:lnTo>
                  <a:pt x="373" y="864"/>
                </a:lnTo>
                <a:lnTo>
                  <a:pt x="352" y="852"/>
                </a:lnTo>
                <a:lnTo>
                  <a:pt x="331" y="841"/>
                </a:lnTo>
                <a:lnTo>
                  <a:pt x="312" y="829"/>
                </a:lnTo>
                <a:lnTo>
                  <a:pt x="292" y="815"/>
                </a:lnTo>
                <a:lnTo>
                  <a:pt x="274" y="799"/>
                </a:lnTo>
                <a:lnTo>
                  <a:pt x="255" y="784"/>
                </a:lnTo>
                <a:lnTo>
                  <a:pt x="237" y="767"/>
                </a:lnTo>
                <a:lnTo>
                  <a:pt x="222" y="750"/>
                </a:lnTo>
                <a:lnTo>
                  <a:pt x="206" y="733"/>
                </a:lnTo>
                <a:lnTo>
                  <a:pt x="192" y="715"/>
                </a:lnTo>
                <a:lnTo>
                  <a:pt x="178" y="695"/>
                </a:lnTo>
                <a:lnTo>
                  <a:pt x="166" y="677"/>
                </a:lnTo>
                <a:lnTo>
                  <a:pt x="154" y="658"/>
                </a:lnTo>
                <a:lnTo>
                  <a:pt x="145" y="638"/>
                </a:lnTo>
                <a:lnTo>
                  <a:pt x="135" y="617"/>
                </a:lnTo>
                <a:lnTo>
                  <a:pt x="126" y="597"/>
                </a:lnTo>
                <a:lnTo>
                  <a:pt x="119" y="576"/>
                </a:lnTo>
                <a:lnTo>
                  <a:pt x="114" y="555"/>
                </a:lnTo>
                <a:lnTo>
                  <a:pt x="108" y="533"/>
                </a:lnTo>
                <a:lnTo>
                  <a:pt x="104" y="512"/>
                </a:lnTo>
                <a:lnTo>
                  <a:pt x="100" y="489"/>
                </a:lnTo>
                <a:lnTo>
                  <a:pt x="97" y="468"/>
                </a:lnTo>
                <a:lnTo>
                  <a:pt x="96" y="446"/>
                </a:lnTo>
                <a:lnTo>
                  <a:pt x="96" y="425"/>
                </a:lnTo>
                <a:lnTo>
                  <a:pt x="96" y="402"/>
                </a:lnTo>
                <a:lnTo>
                  <a:pt x="97" y="380"/>
                </a:lnTo>
                <a:lnTo>
                  <a:pt x="100" y="359"/>
                </a:lnTo>
                <a:lnTo>
                  <a:pt x="103" y="336"/>
                </a:lnTo>
                <a:lnTo>
                  <a:pt x="108" y="315"/>
                </a:lnTo>
                <a:lnTo>
                  <a:pt x="112" y="294"/>
                </a:lnTo>
                <a:lnTo>
                  <a:pt x="119" y="273"/>
                </a:lnTo>
                <a:lnTo>
                  <a:pt x="126" y="252"/>
                </a:lnTo>
                <a:lnTo>
                  <a:pt x="135" y="231"/>
                </a:lnTo>
                <a:lnTo>
                  <a:pt x="145" y="212"/>
                </a:lnTo>
                <a:lnTo>
                  <a:pt x="154" y="190"/>
                </a:lnTo>
                <a:lnTo>
                  <a:pt x="166" y="172"/>
                </a:lnTo>
                <a:lnTo>
                  <a:pt x="178" y="153"/>
                </a:lnTo>
                <a:lnTo>
                  <a:pt x="191" y="134"/>
                </a:lnTo>
                <a:lnTo>
                  <a:pt x="205" y="116"/>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solidFill>
                <a:schemeClr val="tx1">
                  <a:lumMod val="75000"/>
                  <a:lumOff val="25000"/>
                </a:schemeClr>
              </a:solidFill>
            </a:endParaRPr>
          </a:p>
        </p:txBody>
      </p:sp>
      <p:sp>
        <p:nvSpPr>
          <p:cNvPr id="29" name="Text Placeholder 10"/>
          <p:cNvSpPr txBox="1">
            <a:spLocks/>
          </p:cNvSpPr>
          <p:nvPr/>
        </p:nvSpPr>
        <p:spPr>
          <a:xfrm>
            <a:off x="5080000" y="4838611"/>
            <a:ext cx="2133605" cy="963411"/>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100" dirty="0">
                <a:solidFill>
                  <a:schemeClr val="tx1">
                    <a:lumMod val="75000"/>
                    <a:lumOff val="25000"/>
                  </a:schemeClr>
                </a:solidFill>
                <a:latin typeface="+mn-lt"/>
              </a:rPr>
              <a:t>Lorem ipsum dolor sit amet, consectetur adipiscing elit. Aliquam nec sem ultricies</a:t>
            </a:r>
            <a:r>
              <a:rPr lang="en-US" sz="1100" dirty="0">
                <a:solidFill>
                  <a:schemeClr val="tx1">
                    <a:lumMod val="75000"/>
                    <a:lumOff val="25000"/>
                  </a:schemeClr>
                </a:solidFill>
                <a:latin typeface="+mn-lt"/>
              </a:rPr>
              <a:t>.</a:t>
            </a:r>
          </a:p>
        </p:txBody>
      </p:sp>
      <p:sp>
        <p:nvSpPr>
          <p:cNvPr id="30" name="Text Placeholder 11"/>
          <p:cNvSpPr txBox="1">
            <a:spLocks/>
          </p:cNvSpPr>
          <p:nvPr/>
        </p:nvSpPr>
        <p:spPr>
          <a:xfrm>
            <a:off x="5079997" y="4437587"/>
            <a:ext cx="2133608"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3</a:t>
            </a:r>
            <a:endParaRPr lang="en-US" b="1" dirty="0">
              <a:solidFill>
                <a:schemeClr val="tx1">
                  <a:lumMod val="75000"/>
                  <a:lumOff val="25000"/>
                </a:schemeClr>
              </a:solidFill>
              <a:latin typeface="+mn-lt"/>
            </a:endParaRPr>
          </a:p>
        </p:txBody>
      </p:sp>
      <p:sp>
        <p:nvSpPr>
          <p:cNvPr id="31" name="Text Placeholder 10"/>
          <p:cNvSpPr txBox="1">
            <a:spLocks/>
          </p:cNvSpPr>
          <p:nvPr/>
        </p:nvSpPr>
        <p:spPr>
          <a:xfrm>
            <a:off x="7213604" y="4857321"/>
            <a:ext cx="2133605" cy="963411"/>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100" dirty="0">
                <a:solidFill>
                  <a:schemeClr val="tx1">
                    <a:lumMod val="75000"/>
                    <a:lumOff val="25000"/>
                  </a:schemeClr>
                </a:solidFill>
                <a:latin typeface="+mn-lt"/>
              </a:rPr>
              <a:t>Lorem ipsum dolor sit amet, consectetur adipiscing elit. Aliquam nec sem ultricies</a:t>
            </a:r>
            <a:r>
              <a:rPr lang="en-US" sz="1100" dirty="0">
                <a:solidFill>
                  <a:schemeClr val="tx1">
                    <a:lumMod val="75000"/>
                    <a:lumOff val="25000"/>
                  </a:schemeClr>
                </a:solidFill>
                <a:latin typeface="+mn-lt"/>
              </a:rPr>
              <a:t>.</a:t>
            </a:r>
          </a:p>
        </p:txBody>
      </p:sp>
      <p:sp>
        <p:nvSpPr>
          <p:cNvPr id="32" name="Text Placeholder 11"/>
          <p:cNvSpPr txBox="1">
            <a:spLocks/>
          </p:cNvSpPr>
          <p:nvPr/>
        </p:nvSpPr>
        <p:spPr>
          <a:xfrm>
            <a:off x="7213600" y="4456296"/>
            <a:ext cx="2133608"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4</a:t>
            </a:r>
            <a:endParaRPr lang="en-US" b="1" dirty="0">
              <a:solidFill>
                <a:schemeClr val="tx1">
                  <a:lumMod val="75000"/>
                  <a:lumOff val="25000"/>
                </a:schemeClr>
              </a:solidFill>
              <a:latin typeface="+mn-lt"/>
            </a:endParaRPr>
          </a:p>
        </p:txBody>
      </p:sp>
      <p:sp>
        <p:nvSpPr>
          <p:cNvPr id="33" name="Text Placeholder 10"/>
          <p:cNvSpPr txBox="1">
            <a:spLocks/>
          </p:cNvSpPr>
          <p:nvPr/>
        </p:nvSpPr>
        <p:spPr>
          <a:xfrm>
            <a:off x="9347196" y="4857321"/>
            <a:ext cx="2133605" cy="963411"/>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100" dirty="0">
                <a:solidFill>
                  <a:schemeClr val="tx1">
                    <a:lumMod val="75000"/>
                    <a:lumOff val="25000"/>
                  </a:schemeClr>
                </a:solidFill>
                <a:latin typeface="+mn-lt"/>
              </a:rPr>
              <a:t>Lorem ipsum dolor sit amet, consectetur adipiscing elit. Aliquam nec sem ultricies</a:t>
            </a:r>
            <a:r>
              <a:rPr lang="en-US" sz="1100" dirty="0">
                <a:solidFill>
                  <a:schemeClr val="tx1">
                    <a:lumMod val="75000"/>
                    <a:lumOff val="25000"/>
                  </a:schemeClr>
                </a:solidFill>
                <a:latin typeface="+mn-lt"/>
              </a:rPr>
              <a:t>.</a:t>
            </a:r>
          </a:p>
        </p:txBody>
      </p:sp>
      <p:sp>
        <p:nvSpPr>
          <p:cNvPr id="34" name="Text Placeholder 11"/>
          <p:cNvSpPr txBox="1">
            <a:spLocks/>
          </p:cNvSpPr>
          <p:nvPr/>
        </p:nvSpPr>
        <p:spPr>
          <a:xfrm>
            <a:off x="9347192" y="4456296"/>
            <a:ext cx="2133608"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5</a:t>
            </a:r>
            <a:endParaRPr lang="en-US" b="1" dirty="0">
              <a:solidFill>
                <a:schemeClr val="tx1">
                  <a:lumMod val="75000"/>
                  <a:lumOff val="25000"/>
                </a:schemeClr>
              </a:solidFill>
              <a:latin typeface="+mn-lt"/>
            </a:endParaRPr>
          </a:p>
        </p:txBody>
      </p:sp>
      <p:sp>
        <p:nvSpPr>
          <p:cNvPr id="35" name="Text Placeholder 10"/>
          <p:cNvSpPr txBox="1">
            <a:spLocks/>
          </p:cNvSpPr>
          <p:nvPr/>
        </p:nvSpPr>
        <p:spPr>
          <a:xfrm>
            <a:off x="812804" y="4857321"/>
            <a:ext cx="2133605" cy="963411"/>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100" dirty="0">
                <a:solidFill>
                  <a:schemeClr val="tx1">
                    <a:lumMod val="75000"/>
                    <a:lumOff val="25000"/>
                  </a:schemeClr>
                </a:solidFill>
                <a:latin typeface="+mn-lt"/>
              </a:rPr>
              <a:t>Lorem ipsum dolor sit amet, consectetur adipiscing elit. Aliquam nec sem ultricies</a:t>
            </a:r>
            <a:r>
              <a:rPr lang="en-US" sz="1100" dirty="0">
                <a:solidFill>
                  <a:schemeClr val="tx1">
                    <a:lumMod val="75000"/>
                    <a:lumOff val="25000"/>
                  </a:schemeClr>
                </a:solidFill>
                <a:latin typeface="+mn-lt"/>
              </a:rPr>
              <a:t>.</a:t>
            </a:r>
          </a:p>
        </p:txBody>
      </p:sp>
      <p:sp>
        <p:nvSpPr>
          <p:cNvPr id="36" name="Text Placeholder 11"/>
          <p:cNvSpPr txBox="1">
            <a:spLocks/>
          </p:cNvSpPr>
          <p:nvPr/>
        </p:nvSpPr>
        <p:spPr>
          <a:xfrm>
            <a:off x="812800" y="4456296"/>
            <a:ext cx="2133608"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1</a:t>
            </a:r>
            <a:endParaRPr lang="en-US" b="1" dirty="0">
              <a:solidFill>
                <a:schemeClr val="tx1">
                  <a:lumMod val="75000"/>
                  <a:lumOff val="25000"/>
                </a:schemeClr>
              </a:solidFill>
              <a:latin typeface="+mn-lt"/>
            </a:endParaRPr>
          </a:p>
        </p:txBody>
      </p:sp>
      <p:sp>
        <p:nvSpPr>
          <p:cNvPr id="37" name="Text Placeholder 10"/>
          <p:cNvSpPr txBox="1">
            <a:spLocks/>
          </p:cNvSpPr>
          <p:nvPr/>
        </p:nvSpPr>
        <p:spPr>
          <a:xfrm>
            <a:off x="2946396" y="4857321"/>
            <a:ext cx="2133605" cy="963411"/>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100" dirty="0">
                <a:solidFill>
                  <a:schemeClr val="tx1">
                    <a:lumMod val="75000"/>
                    <a:lumOff val="25000"/>
                  </a:schemeClr>
                </a:solidFill>
                <a:latin typeface="+mn-lt"/>
              </a:rPr>
              <a:t>Lorem ipsum dolor sit amet, consectetur adipiscing elit. Aliquam nec sem ultricies</a:t>
            </a:r>
            <a:r>
              <a:rPr lang="en-US" sz="1100" dirty="0">
                <a:solidFill>
                  <a:schemeClr val="tx1">
                    <a:lumMod val="75000"/>
                    <a:lumOff val="25000"/>
                  </a:schemeClr>
                </a:solidFill>
                <a:latin typeface="+mn-lt"/>
              </a:rPr>
              <a:t>.</a:t>
            </a:r>
          </a:p>
        </p:txBody>
      </p:sp>
      <p:sp>
        <p:nvSpPr>
          <p:cNvPr id="38" name="Text Placeholder 11"/>
          <p:cNvSpPr txBox="1">
            <a:spLocks/>
          </p:cNvSpPr>
          <p:nvPr/>
        </p:nvSpPr>
        <p:spPr>
          <a:xfrm>
            <a:off x="2946392" y="4456296"/>
            <a:ext cx="2133608"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2</a:t>
            </a:r>
            <a:endParaRPr lang="en-US" b="1" dirty="0">
              <a:solidFill>
                <a:schemeClr val="tx1">
                  <a:lumMod val="75000"/>
                  <a:lumOff val="25000"/>
                </a:schemeClr>
              </a:solidFill>
              <a:latin typeface="+mn-lt"/>
            </a:endParaRPr>
          </a:p>
        </p:txBody>
      </p:sp>
      <p:sp>
        <p:nvSpPr>
          <p:cNvPr id="39" name="Title 38"/>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40" name="Text Placeholder 39"/>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Tree>
    <p:extLst>
      <p:ext uri="{BB962C8B-B14F-4D97-AF65-F5344CB8AC3E}">
        <p14:creationId xmlns:p14="http://schemas.microsoft.com/office/powerpoint/2010/main" val="729095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noChangeAspect="1"/>
          </p:cNvGrpSpPr>
          <p:nvPr/>
        </p:nvGrpSpPr>
        <p:grpSpPr bwMode="auto">
          <a:xfrm>
            <a:off x="1291765" y="1806365"/>
            <a:ext cx="4466985" cy="4373715"/>
            <a:chOff x="919" y="1007"/>
            <a:chExt cx="2682" cy="2626"/>
          </a:xfrm>
        </p:grpSpPr>
        <p:sp>
          <p:nvSpPr>
            <p:cNvPr id="3" name="Oval 39"/>
            <p:cNvSpPr>
              <a:spLocks noChangeArrowheads="1"/>
            </p:cNvSpPr>
            <p:nvPr/>
          </p:nvSpPr>
          <p:spPr bwMode="auto">
            <a:xfrm>
              <a:off x="2059" y="3250"/>
              <a:ext cx="311" cy="59"/>
            </a:xfrm>
            <a:prstGeom prst="ellipse">
              <a:avLst/>
            </a:pr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4" name="Freeform 40"/>
            <p:cNvSpPr>
              <a:spLocks/>
            </p:cNvSpPr>
            <p:nvPr/>
          </p:nvSpPr>
          <p:spPr bwMode="auto">
            <a:xfrm>
              <a:off x="2058" y="3281"/>
              <a:ext cx="408" cy="352"/>
            </a:xfrm>
            <a:custGeom>
              <a:avLst/>
              <a:gdLst>
                <a:gd name="T0" fmla="*/ 153 w 314"/>
                <a:gd name="T1" fmla="*/ 269 h 270"/>
                <a:gd name="T2" fmla="*/ 0 w 314"/>
                <a:gd name="T3" fmla="*/ 0 h 270"/>
                <a:gd name="T4" fmla="*/ 14 w 314"/>
                <a:gd name="T5" fmla="*/ 12 h 270"/>
                <a:gd name="T6" fmla="*/ 227 w 314"/>
                <a:gd name="T7" fmla="*/ 31 h 270"/>
                <a:gd name="T8" fmla="*/ 314 w 314"/>
                <a:gd name="T9" fmla="*/ 1 h 270"/>
                <a:gd name="T10" fmla="*/ 160 w 314"/>
                <a:gd name="T11" fmla="*/ 269 h 270"/>
                <a:gd name="T12" fmla="*/ 158 w 314"/>
                <a:gd name="T13" fmla="*/ 270 h 270"/>
                <a:gd name="T14" fmla="*/ 153 w 314"/>
                <a:gd name="T15" fmla="*/ 270 h 270"/>
                <a:gd name="T16" fmla="*/ 153 w 314"/>
                <a:gd name="T17" fmla="*/ 269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4" h="270">
                  <a:moveTo>
                    <a:pt x="153" y="269"/>
                  </a:moveTo>
                  <a:cubicBezTo>
                    <a:pt x="102" y="180"/>
                    <a:pt x="51" y="90"/>
                    <a:pt x="0" y="0"/>
                  </a:cubicBezTo>
                  <a:cubicBezTo>
                    <a:pt x="2" y="4"/>
                    <a:pt x="7" y="8"/>
                    <a:pt x="14" y="12"/>
                  </a:cubicBezTo>
                  <a:cubicBezTo>
                    <a:pt x="53" y="32"/>
                    <a:pt x="148" y="40"/>
                    <a:pt x="227" y="31"/>
                  </a:cubicBezTo>
                  <a:cubicBezTo>
                    <a:pt x="275" y="25"/>
                    <a:pt x="307" y="13"/>
                    <a:pt x="314" y="1"/>
                  </a:cubicBezTo>
                  <a:cubicBezTo>
                    <a:pt x="262" y="90"/>
                    <a:pt x="211" y="180"/>
                    <a:pt x="160" y="269"/>
                  </a:cubicBezTo>
                  <a:cubicBezTo>
                    <a:pt x="159" y="270"/>
                    <a:pt x="159" y="270"/>
                    <a:pt x="158" y="270"/>
                  </a:cubicBezTo>
                  <a:cubicBezTo>
                    <a:pt x="156" y="270"/>
                    <a:pt x="154" y="270"/>
                    <a:pt x="153" y="270"/>
                  </a:cubicBezTo>
                  <a:lnTo>
                    <a:pt x="153" y="269"/>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dirty="0"/>
            </a:p>
          </p:txBody>
        </p:sp>
        <p:sp>
          <p:nvSpPr>
            <p:cNvPr id="5" name="Freeform 41"/>
            <p:cNvSpPr>
              <a:spLocks noEditPoints="1"/>
            </p:cNvSpPr>
            <p:nvPr/>
          </p:nvSpPr>
          <p:spPr bwMode="auto">
            <a:xfrm>
              <a:off x="2052" y="3223"/>
              <a:ext cx="421" cy="113"/>
            </a:xfrm>
            <a:custGeom>
              <a:avLst/>
              <a:gdLst>
                <a:gd name="T0" fmla="*/ 163 w 323"/>
                <a:gd name="T1" fmla="*/ 87 h 87"/>
                <a:gd name="T2" fmla="*/ 19 w 323"/>
                <a:gd name="T3" fmla="*/ 64 h 87"/>
                <a:gd name="T4" fmla="*/ 1 w 323"/>
                <a:gd name="T5" fmla="*/ 40 h 87"/>
                <a:gd name="T6" fmla="*/ 92 w 323"/>
                <a:gd name="T7" fmla="*/ 4 h 87"/>
                <a:gd name="T8" fmla="*/ 161 w 323"/>
                <a:gd name="T9" fmla="*/ 0 h 87"/>
                <a:gd name="T10" fmla="*/ 304 w 323"/>
                <a:gd name="T11" fmla="*/ 23 h 87"/>
                <a:gd name="T12" fmla="*/ 322 w 323"/>
                <a:gd name="T13" fmla="*/ 46 h 87"/>
                <a:gd name="T14" fmla="*/ 231 w 323"/>
                <a:gd name="T15" fmla="*/ 83 h 87"/>
                <a:gd name="T16" fmla="*/ 163 w 323"/>
                <a:gd name="T17" fmla="*/ 87 h 87"/>
                <a:gd name="T18" fmla="*/ 161 w 323"/>
                <a:gd name="T19" fmla="*/ 27 h 87"/>
                <a:gd name="T20" fmla="*/ 128 w 323"/>
                <a:gd name="T21" fmla="*/ 29 h 87"/>
                <a:gd name="T22" fmla="*/ 88 w 323"/>
                <a:gd name="T23" fmla="*/ 43 h 87"/>
                <a:gd name="T24" fmla="*/ 94 w 323"/>
                <a:gd name="T25" fmla="*/ 49 h 87"/>
                <a:gd name="T26" fmla="*/ 162 w 323"/>
                <a:gd name="T27" fmla="*/ 60 h 87"/>
                <a:gd name="T28" fmla="*/ 195 w 323"/>
                <a:gd name="T29" fmla="*/ 58 h 87"/>
                <a:gd name="T30" fmla="*/ 235 w 323"/>
                <a:gd name="T31" fmla="*/ 44 h 87"/>
                <a:gd name="T32" fmla="*/ 229 w 323"/>
                <a:gd name="T33" fmla="*/ 38 h 87"/>
                <a:gd name="T34" fmla="*/ 161 w 323"/>
                <a:gd name="T35" fmla="*/ 27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23" h="87">
                  <a:moveTo>
                    <a:pt x="163" y="87"/>
                  </a:moveTo>
                  <a:cubicBezTo>
                    <a:pt x="101" y="87"/>
                    <a:pt x="46" y="78"/>
                    <a:pt x="19" y="64"/>
                  </a:cubicBezTo>
                  <a:cubicBezTo>
                    <a:pt x="2" y="55"/>
                    <a:pt x="0" y="46"/>
                    <a:pt x="1" y="40"/>
                  </a:cubicBezTo>
                  <a:cubicBezTo>
                    <a:pt x="5" y="24"/>
                    <a:pt x="39" y="11"/>
                    <a:pt x="92" y="4"/>
                  </a:cubicBezTo>
                  <a:cubicBezTo>
                    <a:pt x="114" y="1"/>
                    <a:pt x="137" y="0"/>
                    <a:pt x="161" y="0"/>
                  </a:cubicBezTo>
                  <a:cubicBezTo>
                    <a:pt x="222" y="0"/>
                    <a:pt x="277" y="9"/>
                    <a:pt x="304" y="23"/>
                  </a:cubicBezTo>
                  <a:cubicBezTo>
                    <a:pt x="321" y="32"/>
                    <a:pt x="323" y="41"/>
                    <a:pt x="322" y="46"/>
                  </a:cubicBezTo>
                  <a:cubicBezTo>
                    <a:pt x="318" y="63"/>
                    <a:pt x="284" y="76"/>
                    <a:pt x="231" y="83"/>
                  </a:cubicBezTo>
                  <a:cubicBezTo>
                    <a:pt x="209" y="85"/>
                    <a:pt x="186" y="87"/>
                    <a:pt x="163" y="87"/>
                  </a:cubicBezTo>
                  <a:close/>
                  <a:moveTo>
                    <a:pt x="161" y="27"/>
                  </a:moveTo>
                  <a:cubicBezTo>
                    <a:pt x="149" y="27"/>
                    <a:pt x="138" y="28"/>
                    <a:pt x="128" y="29"/>
                  </a:cubicBezTo>
                  <a:cubicBezTo>
                    <a:pt x="100" y="32"/>
                    <a:pt x="89" y="39"/>
                    <a:pt x="88" y="43"/>
                  </a:cubicBezTo>
                  <a:cubicBezTo>
                    <a:pt x="87" y="45"/>
                    <a:pt x="90" y="47"/>
                    <a:pt x="94" y="49"/>
                  </a:cubicBezTo>
                  <a:cubicBezTo>
                    <a:pt x="106" y="55"/>
                    <a:pt x="133" y="60"/>
                    <a:pt x="162" y="60"/>
                  </a:cubicBezTo>
                  <a:cubicBezTo>
                    <a:pt x="174" y="60"/>
                    <a:pt x="185" y="59"/>
                    <a:pt x="195" y="58"/>
                  </a:cubicBezTo>
                  <a:cubicBezTo>
                    <a:pt x="223" y="54"/>
                    <a:pt x="235" y="48"/>
                    <a:pt x="235" y="44"/>
                  </a:cubicBezTo>
                  <a:cubicBezTo>
                    <a:pt x="236" y="42"/>
                    <a:pt x="234" y="40"/>
                    <a:pt x="229" y="38"/>
                  </a:cubicBezTo>
                  <a:cubicBezTo>
                    <a:pt x="217" y="31"/>
                    <a:pt x="190" y="27"/>
                    <a:pt x="161" y="27"/>
                  </a:cubicBez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6" name="Freeform 42"/>
            <p:cNvSpPr>
              <a:spLocks/>
            </p:cNvSpPr>
            <p:nvPr/>
          </p:nvSpPr>
          <p:spPr bwMode="auto">
            <a:xfrm>
              <a:off x="1773" y="2787"/>
              <a:ext cx="968" cy="423"/>
            </a:xfrm>
            <a:custGeom>
              <a:avLst/>
              <a:gdLst>
                <a:gd name="T0" fmla="*/ 153 w 744"/>
                <a:gd name="T1" fmla="*/ 269 h 325"/>
                <a:gd name="T2" fmla="*/ 0 w 744"/>
                <a:gd name="T3" fmla="*/ 0 h 325"/>
                <a:gd name="T4" fmla="*/ 35 w 744"/>
                <a:gd name="T5" fmla="*/ 28 h 325"/>
                <a:gd name="T6" fmla="*/ 537 w 744"/>
                <a:gd name="T7" fmla="*/ 72 h 325"/>
                <a:gd name="T8" fmla="*/ 744 w 744"/>
                <a:gd name="T9" fmla="*/ 1 h 325"/>
                <a:gd name="T10" fmla="*/ 589 w 744"/>
                <a:gd name="T11" fmla="*/ 270 h 325"/>
                <a:gd name="T12" fmla="*/ 468 w 744"/>
                <a:gd name="T13" fmla="*/ 311 h 325"/>
                <a:gd name="T14" fmla="*/ 174 w 744"/>
                <a:gd name="T15" fmla="*/ 286 h 325"/>
                <a:gd name="T16" fmla="*/ 153 w 744"/>
                <a:gd name="T17" fmla="*/ 269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44" h="325">
                  <a:moveTo>
                    <a:pt x="153" y="269"/>
                  </a:moveTo>
                  <a:cubicBezTo>
                    <a:pt x="0" y="0"/>
                    <a:pt x="0" y="0"/>
                    <a:pt x="0" y="0"/>
                  </a:cubicBezTo>
                  <a:cubicBezTo>
                    <a:pt x="6" y="10"/>
                    <a:pt x="17" y="19"/>
                    <a:pt x="35" y="28"/>
                  </a:cubicBezTo>
                  <a:cubicBezTo>
                    <a:pt x="126" y="75"/>
                    <a:pt x="351" y="95"/>
                    <a:pt x="537" y="72"/>
                  </a:cubicBezTo>
                  <a:cubicBezTo>
                    <a:pt x="653" y="58"/>
                    <a:pt x="727" y="31"/>
                    <a:pt x="744" y="1"/>
                  </a:cubicBezTo>
                  <a:cubicBezTo>
                    <a:pt x="589" y="270"/>
                    <a:pt x="589" y="270"/>
                    <a:pt x="589" y="270"/>
                  </a:cubicBezTo>
                  <a:cubicBezTo>
                    <a:pt x="579" y="287"/>
                    <a:pt x="536" y="303"/>
                    <a:pt x="468" y="311"/>
                  </a:cubicBezTo>
                  <a:cubicBezTo>
                    <a:pt x="359" y="325"/>
                    <a:pt x="227" y="313"/>
                    <a:pt x="174" y="286"/>
                  </a:cubicBezTo>
                  <a:cubicBezTo>
                    <a:pt x="163" y="280"/>
                    <a:pt x="156" y="275"/>
                    <a:pt x="153" y="269"/>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7" name="Freeform 43"/>
            <p:cNvSpPr>
              <a:spLocks/>
            </p:cNvSpPr>
            <p:nvPr/>
          </p:nvSpPr>
          <p:spPr bwMode="auto">
            <a:xfrm>
              <a:off x="1754" y="2638"/>
              <a:ext cx="1004" cy="265"/>
            </a:xfrm>
            <a:custGeom>
              <a:avLst/>
              <a:gdLst>
                <a:gd name="T0" fmla="*/ 389 w 771"/>
                <a:gd name="T1" fmla="*/ 203 h 203"/>
                <a:gd name="T2" fmla="*/ 45 w 771"/>
                <a:gd name="T3" fmla="*/ 148 h 203"/>
                <a:gd name="T4" fmla="*/ 3 w 771"/>
                <a:gd name="T5" fmla="*/ 95 h 203"/>
                <a:gd name="T6" fmla="*/ 220 w 771"/>
                <a:gd name="T7" fmla="*/ 10 h 203"/>
                <a:gd name="T8" fmla="*/ 383 w 771"/>
                <a:gd name="T9" fmla="*/ 0 h 203"/>
                <a:gd name="T10" fmla="*/ 727 w 771"/>
                <a:gd name="T11" fmla="*/ 54 h 203"/>
                <a:gd name="T12" fmla="*/ 769 w 771"/>
                <a:gd name="T13" fmla="*/ 108 h 203"/>
                <a:gd name="T14" fmla="*/ 552 w 771"/>
                <a:gd name="T15" fmla="*/ 193 h 203"/>
                <a:gd name="T16" fmla="*/ 389 w 771"/>
                <a:gd name="T17" fmla="*/ 203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71" h="203">
                  <a:moveTo>
                    <a:pt x="389" y="203"/>
                  </a:moveTo>
                  <a:cubicBezTo>
                    <a:pt x="242" y="203"/>
                    <a:pt x="110" y="182"/>
                    <a:pt x="45" y="148"/>
                  </a:cubicBezTo>
                  <a:cubicBezTo>
                    <a:pt x="5" y="128"/>
                    <a:pt x="0" y="108"/>
                    <a:pt x="3" y="95"/>
                  </a:cubicBezTo>
                  <a:cubicBezTo>
                    <a:pt x="11" y="57"/>
                    <a:pt x="92" y="25"/>
                    <a:pt x="220" y="10"/>
                  </a:cubicBezTo>
                  <a:cubicBezTo>
                    <a:pt x="271" y="3"/>
                    <a:pt x="326" y="0"/>
                    <a:pt x="383" y="0"/>
                  </a:cubicBezTo>
                  <a:cubicBezTo>
                    <a:pt x="530" y="0"/>
                    <a:pt x="662" y="21"/>
                    <a:pt x="727" y="54"/>
                  </a:cubicBezTo>
                  <a:cubicBezTo>
                    <a:pt x="766" y="75"/>
                    <a:pt x="771" y="95"/>
                    <a:pt x="769" y="108"/>
                  </a:cubicBezTo>
                  <a:cubicBezTo>
                    <a:pt x="760" y="146"/>
                    <a:pt x="680" y="178"/>
                    <a:pt x="552" y="193"/>
                  </a:cubicBezTo>
                  <a:cubicBezTo>
                    <a:pt x="501" y="200"/>
                    <a:pt x="446" y="203"/>
                    <a:pt x="389" y="203"/>
                  </a:cubicBezTo>
                  <a:close/>
                </a:path>
              </a:pathLst>
            </a:cu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8" name="Freeform 45"/>
            <p:cNvSpPr>
              <a:spLocks/>
            </p:cNvSpPr>
            <p:nvPr/>
          </p:nvSpPr>
          <p:spPr bwMode="auto">
            <a:xfrm>
              <a:off x="1494" y="2363"/>
              <a:ext cx="1527" cy="494"/>
            </a:xfrm>
            <a:custGeom>
              <a:avLst/>
              <a:gdLst>
                <a:gd name="T0" fmla="*/ 153 w 1173"/>
                <a:gd name="T1" fmla="*/ 269 h 380"/>
                <a:gd name="T2" fmla="*/ 0 w 1173"/>
                <a:gd name="T3" fmla="*/ 0 h 380"/>
                <a:gd name="T4" fmla="*/ 55 w 1173"/>
                <a:gd name="T5" fmla="*/ 45 h 380"/>
                <a:gd name="T6" fmla="*/ 848 w 1173"/>
                <a:gd name="T7" fmla="*/ 114 h 380"/>
                <a:gd name="T8" fmla="*/ 1173 w 1173"/>
                <a:gd name="T9" fmla="*/ 2 h 380"/>
                <a:gd name="T10" fmla="*/ 1019 w 1173"/>
                <a:gd name="T11" fmla="*/ 271 h 380"/>
                <a:gd name="T12" fmla="*/ 779 w 1173"/>
                <a:gd name="T13" fmla="*/ 353 h 380"/>
                <a:gd name="T14" fmla="*/ 194 w 1173"/>
                <a:gd name="T15" fmla="*/ 302 h 380"/>
                <a:gd name="T16" fmla="*/ 153 w 1173"/>
                <a:gd name="T17" fmla="*/ 269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3" h="380">
                  <a:moveTo>
                    <a:pt x="153" y="269"/>
                  </a:moveTo>
                  <a:cubicBezTo>
                    <a:pt x="102" y="180"/>
                    <a:pt x="51" y="90"/>
                    <a:pt x="0" y="0"/>
                  </a:cubicBezTo>
                  <a:cubicBezTo>
                    <a:pt x="9" y="16"/>
                    <a:pt x="27" y="31"/>
                    <a:pt x="55" y="45"/>
                  </a:cubicBezTo>
                  <a:cubicBezTo>
                    <a:pt x="199" y="119"/>
                    <a:pt x="554" y="150"/>
                    <a:pt x="848" y="114"/>
                  </a:cubicBezTo>
                  <a:cubicBezTo>
                    <a:pt x="1030" y="92"/>
                    <a:pt x="1146" y="49"/>
                    <a:pt x="1173" y="2"/>
                  </a:cubicBezTo>
                  <a:cubicBezTo>
                    <a:pt x="1019" y="271"/>
                    <a:pt x="1019" y="271"/>
                    <a:pt x="1019" y="271"/>
                  </a:cubicBezTo>
                  <a:cubicBezTo>
                    <a:pt x="999" y="305"/>
                    <a:pt x="913" y="337"/>
                    <a:pt x="779" y="353"/>
                  </a:cubicBezTo>
                  <a:cubicBezTo>
                    <a:pt x="562" y="380"/>
                    <a:pt x="300" y="357"/>
                    <a:pt x="194" y="302"/>
                  </a:cubicBezTo>
                  <a:cubicBezTo>
                    <a:pt x="173" y="292"/>
                    <a:pt x="160" y="281"/>
                    <a:pt x="153" y="269"/>
                  </a:cubicBez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9" name="Freeform 46"/>
            <p:cNvSpPr>
              <a:spLocks noEditPoints="1"/>
            </p:cNvSpPr>
            <p:nvPr/>
          </p:nvSpPr>
          <p:spPr bwMode="auto">
            <a:xfrm>
              <a:off x="1472" y="2134"/>
              <a:ext cx="1571" cy="406"/>
            </a:xfrm>
            <a:custGeom>
              <a:avLst/>
              <a:gdLst>
                <a:gd name="T0" fmla="*/ 608 w 1207"/>
                <a:gd name="T1" fmla="*/ 312 h 312"/>
                <a:gd name="T2" fmla="*/ 68 w 1207"/>
                <a:gd name="T3" fmla="*/ 227 h 312"/>
                <a:gd name="T4" fmla="*/ 5 w 1207"/>
                <a:gd name="T5" fmla="*/ 146 h 312"/>
                <a:gd name="T6" fmla="*/ 342 w 1207"/>
                <a:gd name="T7" fmla="*/ 15 h 312"/>
                <a:gd name="T8" fmla="*/ 600 w 1207"/>
                <a:gd name="T9" fmla="*/ 0 h 312"/>
                <a:gd name="T10" fmla="*/ 1139 w 1207"/>
                <a:gd name="T11" fmla="*/ 86 h 312"/>
                <a:gd name="T12" fmla="*/ 1203 w 1207"/>
                <a:gd name="T13" fmla="*/ 166 h 312"/>
                <a:gd name="T14" fmla="*/ 866 w 1207"/>
                <a:gd name="T15" fmla="*/ 297 h 312"/>
                <a:gd name="T16" fmla="*/ 608 w 1207"/>
                <a:gd name="T17" fmla="*/ 312 h 312"/>
                <a:gd name="T18" fmla="*/ 603 w 1207"/>
                <a:gd name="T19" fmla="*/ 124 h 312"/>
                <a:gd name="T20" fmla="*/ 536 w 1207"/>
                <a:gd name="T21" fmla="*/ 128 h 312"/>
                <a:gd name="T22" fmla="*/ 456 w 1207"/>
                <a:gd name="T23" fmla="*/ 155 h 312"/>
                <a:gd name="T24" fmla="*/ 468 w 1207"/>
                <a:gd name="T25" fmla="*/ 167 h 312"/>
                <a:gd name="T26" fmla="*/ 605 w 1207"/>
                <a:gd name="T27" fmla="*/ 188 h 312"/>
                <a:gd name="T28" fmla="*/ 671 w 1207"/>
                <a:gd name="T29" fmla="*/ 185 h 312"/>
                <a:gd name="T30" fmla="*/ 752 w 1207"/>
                <a:gd name="T31" fmla="*/ 157 h 312"/>
                <a:gd name="T32" fmla="*/ 740 w 1207"/>
                <a:gd name="T33" fmla="*/ 145 h 312"/>
                <a:gd name="T34" fmla="*/ 603 w 1207"/>
                <a:gd name="T35" fmla="*/ 124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07" h="312">
                  <a:moveTo>
                    <a:pt x="608" y="312"/>
                  </a:moveTo>
                  <a:cubicBezTo>
                    <a:pt x="377" y="312"/>
                    <a:pt x="170" y="280"/>
                    <a:pt x="68" y="227"/>
                  </a:cubicBezTo>
                  <a:cubicBezTo>
                    <a:pt x="8" y="196"/>
                    <a:pt x="0" y="166"/>
                    <a:pt x="5" y="146"/>
                  </a:cubicBezTo>
                  <a:cubicBezTo>
                    <a:pt x="17" y="88"/>
                    <a:pt x="143" y="40"/>
                    <a:pt x="342" y="15"/>
                  </a:cubicBezTo>
                  <a:cubicBezTo>
                    <a:pt x="423" y="5"/>
                    <a:pt x="510" y="0"/>
                    <a:pt x="600" y="0"/>
                  </a:cubicBezTo>
                  <a:cubicBezTo>
                    <a:pt x="830" y="0"/>
                    <a:pt x="1037" y="33"/>
                    <a:pt x="1139" y="86"/>
                  </a:cubicBezTo>
                  <a:cubicBezTo>
                    <a:pt x="1200" y="116"/>
                    <a:pt x="1207" y="147"/>
                    <a:pt x="1203" y="166"/>
                  </a:cubicBezTo>
                  <a:cubicBezTo>
                    <a:pt x="1191" y="224"/>
                    <a:pt x="1064" y="273"/>
                    <a:pt x="866" y="297"/>
                  </a:cubicBezTo>
                  <a:cubicBezTo>
                    <a:pt x="784" y="307"/>
                    <a:pt x="698" y="312"/>
                    <a:pt x="608" y="312"/>
                  </a:cubicBezTo>
                  <a:moveTo>
                    <a:pt x="603" y="124"/>
                  </a:moveTo>
                  <a:cubicBezTo>
                    <a:pt x="579" y="124"/>
                    <a:pt x="557" y="125"/>
                    <a:pt x="536" y="128"/>
                  </a:cubicBezTo>
                  <a:cubicBezTo>
                    <a:pt x="480" y="135"/>
                    <a:pt x="457" y="148"/>
                    <a:pt x="456" y="155"/>
                  </a:cubicBezTo>
                  <a:cubicBezTo>
                    <a:pt x="455" y="159"/>
                    <a:pt x="460" y="163"/>
                    <a:pt x="468" y="167"/>
                  </a:cubicBezTo>
                  <a:cubicBezTo>
                    <a:pt x="493" y="180"/>
                    <a:pt x="547" y="188"/>
                    <a:pt x="605" y="188"/>
                  </a:cubicBezTo>
                  <a:cubicBezTo>
                    <a:pt x="628" y="188"/>
                    <a:pt x="650" y="187"/>
                    <a:pt x="671" y="185"/>
                  </a:cubicBezTo>
                  <a:cubicBezTo>
                    <a:pt x="727" y="178"/>
                    <a:pt x="750" y="165"/>
                    <a:pt x="752" y="157"/>
                  </a:cubicBezTo>
                  <a:cubicBezTo>
                    <a:pt x="752" y="154"/>
                    <a:pt x="748" y="150"/>
                    <a:pt x="740" y="145"/>
                  </a:cubicBezTo>
                  <a:cubicBezTo>
                    <a:pt x="715" y="132"/>
                    <a:pt x="661" y="124"/>
                    <a:pt x="603" y="124"/>
                  </a:cubicBezTo>
                </a:path>
              </a:pathLst>
            </a:custGeom>
            <a:solidFill>
              <a:schemeClr val="accent3">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10" name="Freeform 49"/>
            <p:cNvSpPr>
              <a:spLocks/>
            </p:cNvSpPr>
            <p:nvPr/>
          </p:nvSpPr>
          <p:spPr bwMode="auto">
            <a:xfrm>
              <a:off x="1220" y="1883"/>
              <a:ext cx="2074" cy="532"/>
            </a:xfrm>
            <a:custGeom>
              <a:avLst/>
              <a:gdLst>
                <a:gd name="T0" fmla="*/ 1591 w 1594"/>
                <a:gd name="T1" fmla="*/ 9 h 409"/>
                <a:gd name="T2" fmla="*/ 1493 w 1594"/>
                <a:gd name="T3" fmla="*/ 73 h 409"/>
                <a:gd name="T4" fmla="*/ 1399 w 1594"/>
                <a:gd name="T5" fmla="*/ 104 h 409"/>
                <a:gd name="T6" fmla="*/ 1284 w 1594"/>
                <a:gd name="T7" fmla="*/ 132 h 409"/>
                <a:gd name="T8" fmla="*/ 1284 w 1594"/>
                <a:gd name="T9" fmla="*/ 132 h 409"/>
                <a:gd name="T10" fmla="*/ 1187 w 1594"/>
                <a:gd name="T11" fmla="*/ 148 h 409"/>
                <a:gd name="T12" fmla="*/ 687 w 1594"/>
                <a:gd name="T13" fmla="*/ 170 h 409"/>
                <a:gd name="T14" fmla="*/ 684 w 1594"/>
                <a:gd name="T15" fmla="*/ 170 h 409"/>
                <a:gd name="T16" fmla="*/ 635 w 1594"/>
                <a:gd name="T17" fmla="*/ 168 h 409"/>
                <a:gd name="T18" fmla="*/ 454 w 1594"/>
                <a:gd name="T19" fmla="*/ 152 h 409"/>
                <a:gd name="T20" fmla="*/ 380 w 1594"/>
                <a:gd name="T21" fmla="*/ 142 h 409"/>
                <a:gd name="T22" fmla="*/ 334 w 1594"/>
                <a:gd name="T23" fmla="*/ 135 h 409"/>
                <a:gd name="T24" fmla="*/ 313 w 1594"/>
                <a:gd name="T25" fmla="*/ 131 h 409"/>
                <a:gd name="T26" fmla="*/ 312 w 1594"/>
                <a:gd name="T27" fmla="*/ 131 h 409"/>
                <a:gd name="T28" fmla="*/ 311 w 1594"/>
                <a:gd name="T29" fmla="*/ 130 h 409"/>
                <a:gd name="T30" fmla="*/ 295 w 1594"/>
                <a:gd name="T31" fmla="*/ 127 h 409"/>
                <a:gd name="T32" fmla="*/ 150 w 1594"/>
                <a:gd name="T33" fmla="*/ 88 h 409"/>
                <a:gd name="T34" fmla="*/ 91 w 1594"/>
                <a:gd name="T35" fmla="*/ 66 h 409"/>
                <a:gd name="T36" fmla="*/ 37 w 1594"/>
                <a:gd name="T37" fmla="*/ 34 h 409"/>
                <a:gd name="T38" fmla="*/ 0 w 1594"/>
                <a:gd name="T39" fmla="*/ 0 h 409"/>
                <a:gd name="T40" fmla="*/ 55 w 1594"/>
                <a:gd name="T41" fmla="*/ 100 h 409"/>
                <a:gd name="T42" fmla="*/ 133 w 1594"/>
                <a:gd name="T43" fmla="*/ 239 h 409"/>
                <a:gd name="T44" fmla="*/ 218 w 1594"/>
                <a:gd name="T45" fmla="*/ 317 h 409"/>
                <a:gd name="T46" fmla="*/ 470 w 1594"/>
                <a:gd name="T47" fmla="*/ 385 h 409"/>
                <a:gd name="T48" fmla="*/ 615 w 1594"/>
                <a:gd name="T49" fmla="*/ 399 h 409"/>
                <a:gd name="T50" fmla="*/ 926 w 1594"/>
                <a:gd name="T51" fmla="*/ 403 h 409"/>
                <a:gd name="T52" fmla="*/ 1081 w 1594"/>
                <a:gd name="T53" fmla="*/ 390 h 409"/>
                <a:gd name="T54" fmla="*/ 1154 w 1594"/>
                <a:gd name="T55" fmla="*/ 381 h 409"/>
                <a:gd name="T56" fmla="*/ 1229 w 1594"/>
                <a:gd name="T57" fmla="*/ 364 h 409"/>
                <a:gd name="T58" fmla="*/ 1292 w 1594"/>
                <a:gd name="T59" fmla="*/ 350 h 409"/>
                <a:gd name="T60" fmla="*/ 1418 w 1594"/>
                <a:gd name="T61" fmla="*/ 290 h 409"/>
                <a:gd name="T62" fmla="*/ 1486 w 1594"/>
                <a:gd name="T63" fmla="*/ 196 h 409"/>
                <a:gd name="T64" fmla="*/ 1544 w 1594"/>
                <a:gd name="T65" fmla="*/ 95 h 409"/>
                <a:gd name="T66" fmla="*/ 1592 w 1594"/>
                <a:gd name="T67" fmla="*/ 9 h 409"/>
                <a:gd name="T68" fmla="*/ 1594 w 1594"/>
                <a:gd name="T69" fmla="*/ 5 h 409"/>
                <a:gd name="T70" fmla="*/ 1591 w 1594"/>
                <a:gd name="T71" fmla="*/ 9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1594" h="409">
                  <a:moveTo>
                    <a:pt x="1591" y="9"/>
                  </a:moveTo>
                  <a:cubicBezTo>
                    <a:pt x="1566" y="37"/>
                    <a:pt x="1529" y="57"/>
                    <a:pt x="1493" y="73"/>
                  </a:cubicBezTo>
                  <a:cubicBezTo>
                    <a:pt x="1463" y="86"/>
                    <a:pt x="1431" y="95"/>
                    <a:pt x="1399" y="104"/>
                  </a:cubicBezTo>
                  <a:cubicBezTo>
                    <a:pt x="1383" y="109"/>
                    <a:pt x="1290" y="131"/>
                    <a:pt x="1284" y="132"/>
                  </a:cubicBezTo>
                  <a:cubicBezTo>
                    <a:pt x="1284" y="132"/>
                    <a:pt x="1284" y="132"/>
                    <a:pt x="1284" y="132"/>
                  </a:cubicBezTo>
                  <a:cubicBezTo>
                    <a:pt x="1252" y="138"/>
                    <a:pt x="1219" y="145"/>
                    <a:pt x="1187" y="148"/>
                  </a:cubicBezTo>
                  <a:cubicBezTo>
                    <a:pt x="1022" y="171"/>
                    <a:pt x="854" y="177"/>
                    <a:pt x="687" y="170"/>
                  </a:cubicBezTo>
                  <a:cubicBezTo>
                    <a:pt x="684" y="170"/>
                    <a:pt x="684" y="170"/>
                    <a:pt x="684" y="170"/>
                  </a:cubicBezTo>
                  <a:cubicBezTo>
                    <a:pt x="668" y="170"/>
                    <a:pt x="651" y="169"/>
                    <a:pt x="635" y="168"/>
                  </a:cubicBezTo>
                  <a:cubicBezTo>
                    <a:pt x="574" y="163"/>
                    <a:pt x="514" y="160"/>
                    <a:pt x="454" y="152"/>
                  </a:cubicBezTo>
                  <a:cubicBezTo>
                    <a:pt x="429" y="150"/>
                    <a:pt x="404" y="146"/>
                    <a:pt x="380" y="142"/>
                  </a:cubicBezTo>
                  <a:cubicBezTo>
                    <a:pt x="365" y="140"/>
                    <a:pt x="349" y="138"/>
                    <a:pt x="334" y="135"/>
                  </a:cubicBezTo>
                  <a:cubicBezTo>
                    <a:pt x="327" y="133"/>
                    <a:pt x="320" y="132"/>
                    <a:pt x="313" y="131"/>
                  </a:cubicBezTo>
                  <a:cubicBezTo>
                    <a:pt x="313" y="131"/>
                    <a:pt x="312" y="131"/>
                    <a:pt x="312" y="131"/>
                  </a:cubicBezTo>
                  <a:cubicBezTo>
                    <a:pt x="311" y="130"/>
                    <a:pt x="311" y="130"/>
                    <a:pt x="311" y="130"/>
                  </a:cubicBezTo>
                  <a:cubicBezTo>
                    <a:pt x="306" y="129"/>
                    <a:pt x="300" y="128"/>
                    <a:pt x="295" y="127"/>
                  </a:cubicBezTo>
                  <a:cubicBezTo>
                    <a:pt x="246" y="117"/>
                    <a:pt x="196" y="106"/>
                    <a:pt x="150" y="88"/>
                  </a:cubicBezTo>
                  <a:cubicBezTo>
                    <a:pt x="130" y="81"/>
                    <a:pt x="110" y="75"/>
                    <a:pt x="91" y="66"/>
                  </a:cubicBezTo>
                  <a:cubicBezTo>
                    <a:pt x="72" y="57"/>
                    <a:pt x="54" y="46"/>
                    <a:pt x="37" y="34"/>
                  </a:cubicBezTo>
                  <a:cubicBezTo>
                    <a:pt x="24" y="24"/>
                    <a:pt x="9" y="13"/>
                    <a:pt x="0" y="0"/>
                  </a:cubicBezTo>
                  <a:cubicBezTo>
                    <a:pt x="22" y="32"/>
                    <a:pt x="37" y="67"/>
                    <a:pt x="55" y="100"/>
                  </a:cubicBezTo>
                  <a:cubicBezTo>
                    <a:pt x="80" y="147"/>
                    <a:pt x="107" y="193"/>
                    <a:pt x="133" y="239"/>
                  </a:cubicBezTo>
                  <a:cubicBezTo>
                    <a:pt x="151" y="272"/>
                    <a:pt x="181" y="300"/>
                    <a:pt x="218" y="317"/>
                  </a:cubicBezTo>
                  <a:cubicBezTo>
                    <a:pt x="297" y="355"/>
                    <a:pt x="382" y="374"/>
                    <a:pt x="470" y="385"/>
                  </a:cubicBezTo>
                  <a:cubicBezTo>
                    <a:pt x="518" y="392"/>
                    <a:pt x="567" y="395"/>
                    <a:pt x="615" y="399"/>
                  </a:cubicBezTo>
                  <a:cubicBezTo>
                    <a:pt x="719" y="407"/>
                    <a:pt x="823" y="409"/>
                    <a:pt x="926" y="403"/>
                  </a:cubicBezTo>
                  <a:cubicBezTo>
                    <a:pt x="978" y="401"/>
                    <a:pt x="1030" y="396"/>
                    <a:pt x="1081" y="390"/>
                  </a:cubicBezTo>
                  <a:cubicBezTo>
                    <a:pt x="1106" y="387"/>
                    <a:pt x="1130" y="384"/>
                    <a:pt x="1154" y="381"/>
                  </a:cubicBezTo>
                  <a:cubicBezTo>
                    <a:pt x="1179" y="377"/>
                    <a:pt x="1205" y="369"/>
                    <a:pt x="1229" y="364"/>
                  </a:cubicBezTo>
                  <a:cubicBezTo>
                    <a:pt x="1250" y="360"/>
                    <a:pt x="1272" y="356"/>
                    <a:pt x="1292" y="350"/>
                  </a:cubicBezTo>
                  <a:cubicBezTo>
                    <a:pt x="1338" y="338"/>
                    <a:pt x="1384" y="320"/>
                    <a:pt x="1418" y="290"/>
                  </a:cubicBezTo>
                  <a:cubicBezTo>
                    <a:pt x="1449" y="264"/>
                    <a:pt x="1468" y="230"/>
                    <a:pt x="1486" y="196"/>
                  </a:cubicBezTo>
                  <a:cubicBezTo>
                    <a:pt x="1504" y="162"/>
                    <a:pt x="1524" y="129"/>
                    <a:pt x="1544" y="95"/>
                  </a:cubicBezTo>
                  <a:cubicBezTo>
                    <a:pt x="1560" y="67"/>
                    <a:pt x="1577" y="38"/>
                    <a:pt x="1592" y="9"/>
                  </a:cubicBezTo>
                  <a:cubicBezTo>
                    <a:pt x="1593" y="8"/>
                    <a:pt x="1593" y="6"/>
                    <a:pt x="1594" y="5"/>
                  </a:cubicBezTo>
                  <a:cubicBezTo>
                    <a:pt x="1593" y="6"/>
                    <a:pt x="1592" y="7"/>
                    <a:pt x="1591" y="9"/>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11" name="Freeform 50"/>
            <p:cNvSpPr>
              <a:spLocks/>
            </p:cNvSpPr>
            <p:nvPr/>
          </p:nvSpPr>
          <p:spPr bwMode="auto">
            <a:xfrm>
              <a:off x="1194" y="1794"/>
              <a:ext cx="2131" cy="323"/>
            </a:xfrm>
            <a:custGeom>
              <a:avLst/>
              <a:gdLst>
                <a:gd name="T0" fmla="*/ 833 w 1638"/>
                <a:gd name="T1" fmla="*/ 248 h 248"/>
                <a:gd name="T2" fmla="*/ 707 w 1638"/>
                <a:gd name="T3" fmla="*/ 245 h 248"/>
                <a:gd name="T4" fmla="*/ 704 w 1638"/>
                <a:gd name="T5" fmla="*/ 245 h 248"/>
                <a:gd name="T6" fmla="*/ 655 w 1638"/>
                <a:gd name="T7" fmla="*/ 243 h 248"/>
                <a:gd name="T8" fmla="*/ 594 w 1638"/>
                <a:gd name="T9" fmla="*/ 238 h 248"/>
                <a:gd name="T10" fmla="*/ 473 w 1638"/>
                <a:gd name="T11" fmla="*/ 227 h 248"/>
                <a:gd name="T12" fmla="*/ 413 w 1638"/>
                <a:gd name="T13" fmla="*/ 219 h 248"/>
                <a:gd name="T14" fmla="*/ 399 w 1638"/>
                <a:gd name="T15" fmla="*/ 217 h 248"/>
                <a:gd name="T16" fmla="*/ 390 w 1638"/>
                <a:gd name="T17" fmla="*/ 216 h 248"/>
                <a:gd name="T18" fmla="*/ 388 w 1638"/>
                <a:gd name="T19" fmla="*/ 216 h 248"/>
                <a:gd name="T20" fmla="*/ 245 w 1638"/>
                <a:gd name="T21" fmla="*/ 187 h 248"/>
                <a:gd name="T22" fmla="*/ 106 w 1638"/>
                <a:gd name="T23" fmla="*/ 139 h 248"/>
                <a:gd name="T24" fmla="*/ 42 w 1638"/>
                <a:gd name="T25" fmla="*/ 101 h 248"/>
                <a:gd name="T26" fmla="*/ 2 w 1638"/>
                <a:gd name="T27" fmla="*/ 29 h 248"/>
                <a:gd name="T28" fmla="*/ 2 w 1638"/>
                <a:gd name="T29" fmla="*/ 27 h 248"/>
                <a:gd name="T30" fmla="*/ 7 w 1638"/>
                <a:gd name="T31" fmla="*/ 9 h 248"/>
                <a:gd name="T32" fmla="*/ 7 w 1638"/>
                <a:gd name="T33" fmla="*/ 9 h 248"/>
                <a:gd name="T34" fmla="*/ 8 w 1638"/>
                <a:gd name="T35" fmla="*/ 7 h 248"/>
                <a:gd name="T36" fmla="*/ 12 w 1638"/>
                <a:gd name="T37" fmla="*/ 0 h 248"/>
                <a:gd name="T38" fmla="*/ 20 w 1638"/>
                <a:gd name="T39" fmla="*/ 5 h 248"/>
                <a:gd name="T40" fmla="*/ 20 w 1638"/>
                <a:gd name="T41" fmla="*/ 5 h 248"/>
                <a:gd name="T42" fmla="*/ 25 w 1638"/>
                <a:gd name="T43" fmla="*/ 8 h 248"/>
                <a:gd name="T44" fmla="*/ 31 w 1638"/>
                <a:gd name="T45" fmla="*/ 12 h 248"/>
                <a:gd name="T46" fmla="*/ 459 w 1638"/>
                <a:gd name="T47" fmla="*/ 119 h 248"/>
                <a:gd name="T48" fmla="*/ 828 w 1638"/>
                <a:gd name="T49" fmla="*/ 139 h 248"/>
                <a:gd name="T50" fmla="*/ 893 w 1638"/>
                <a:gd name="T51" fmla="*/ 139 h 248"/>
                <a:gd name="T52" fmla="*/ 896 w 1638"/>
                <a:gd name="T53" fmla="*/ 139 h 248"/>
                <a:gd name="T54" fmla="*/ 982 w 1638"/>
                <a:gd name="T55" fmla="*/ 134 h 248"/>
                <a:gd name="T56" fmla="*/ 1038 w 1638"/>
                <a:gd name="T57" fmla="*/ 133 h 248"/>
                <a:gd name="T58" fmla="*/ 1177 w 1638"/>
                <a:gd name="T59" fmla="*/ 120 h 248"/>
                <a:gd name="T60" fmla="*/ 1480 w 1638"/>
                <a:gd name="T61" fmla="*/ 64 h 248"/>
                <a:gd name="T62" fmla="*/ 1481 w 1638"/>
                <a:gd name="T63" fmla="*/ 63 h 248"/>
                <a:gd name="T64" fmla="*/ 1612 w 1638"/>
                <a:gd name="T65" fmla="*/ 11 h 248"/>
                <a:gd name="T66" fmla="*/ 1615 w 1638"/>
                <a:gd name="T67" fmla="*/ 9 h 248"/>
                <a:gd name="T68" fmla="*/ 1618 w 1638"/>
                <a:gd name="T69" fmla="*/ 7 h 248"/>
                <a:gd name="T70" fmla="*/ 1626 w 1638"/>
                <a:gd name="T71" fmla="*/ 3 h 248"/>
                <a:gd name="T72" fmla="*/ 1630 w 1638"/>
                <a:gd name="T73" fmla="*/ 10 h 248"/>
                <a:gd name="T74" fmla="*/ 1631 w 1638"/>
                <a:gd name="T75" fmla="*/ 14 h 248"/>
                <a:gd name="T76" fmla="*/ 1626 w 1638"/>
                <a:gd name="T77" fmla="*/ 70 h 248"/>
                <a:gd name="T78" fmla="*/ 1624 w 1638"/>
                <a:gd name="T79" fmla="*/ 73 h 248"/>
                <a:gd name="T80" fmla="*/ 1622 w 1638"/>
                <a:gd name="T81" fmla="*/ 75 h 248"/>
                <a:gd name="T82" fmla="*/ 1479 w 1638"/>
                <a:gd name="T83" fmla="*/ 161 h 248"/>
                <a:gd name="T84" fmla="*/ 1305 w 1638"/>
                <a:gd name="T85" fmla="*/ 207 h 248"/>
                <a:gd name="T86" fmla="*/ 1208 w 1638"/>
                <a:gd name="T87" fmla="*/ 223 h 248"/>
                <a:gd name="T88" fmla="*/ 833 w 1638"/>
                <a:gd name="T89"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638" h="248">
                  <a:moveTo>
                    <a:pt x="833" y="248"/>
                  </a:moveTo>
                  <a:cubicBezTo>
                    <a:pt x="792" y="248"/>
                    <a:pt x="749" y="247"/>
                    <a:pt x="707" y="245"/>
                  </a:cubicBezTo>
                  <a:cubicBezTo>
                    <a:pt x="704" y="245"/>
                    <a:pt x="704" y="245"/>
                    <a:pt x="704" y="245"/>
                  </a:cubicBezTo>
                  <a:cubicBezTo>
                    <a:pt x="687" y="245"/>
                    <a:pt x="671" y="244"/>
                    <a:pt x="655" y="243"/>
                  </a:cubicBezTo>
                  <a:cubicBezTo>
                    <a:pt x="634" y="241"/>
                    <a:pt x="614" y="240"/>
                    <a:pt x="594" y="238"/>
                  </a:cubicBezTo>
                  <a:cubicBezTo>
                    <a:pt x="554" y="235"/>
                    <a:pt x="513" y="232"/>
                    <a:pt x="473" y="227"/>
                  </a:cubicBezTo>
                  <a:cubicBezTo>
                    <a:pt x="453" y="226"/>
                    <a:pt x="432" y="222"/>
                    <a:pt x="413" y="219"/>
                  </a:cubicBezTo>
                  <a:cubicBezTo>
                    <a:pt x="408" y="219"/>
                    <a:pt x="404" y="218"/>
                    <a:pt x="399" y="217"/>
                  </a:cubicBezTo>
                  <a:cubicBezTo>
                    <a:pt x="396" y="217"/>
                    <a:pt x="393" y="216"/>
                    <a:pt x="390" y="216"/>
                  </a:cubicBezTo>
                  <a:cubicBezTo>
                    <a:pt x="388" y="216"/>
                    <a:pt x="388" y="216"/>
                    <a:pt x="388" y="216"/>
                  </a:cubicBezTo>
                  <a:cubicBezTo>
                    <a:pt x="338" y="208"/>
                    <a:pt x="290" y="198"/>
                    <a:pt x="245" y="187"/>
                  </a:cubicBezTo>
                  <a:cubicBezTo>
                    <a:pt x="201" y="175"/>
                    <a:pt x="149" y="160"/>
                    <a:pt x="106" y="139"/>
                  </a:cubicBezTo>
                  <a:cubicBezTo>
                    <a:pt x="84" y="128"/>
                    <a:pt x="61" y="117"/>
                    <a:pt x="42" y="101"/>
                  </a:cubicBezTo>
                  <a:cubicBezTo>
                    <a:pt x="14" y="79"/>
                    <a:pt x="0" y="53"/>
                    <a:pt x="2" y="29"/>
                  </a:cubicBezTo>
                  <a:cubicBezTo>
                    <a:pt x="2" y="28"/>
                    <a:pt x="2" y="27"/>
                    <a:pt x="2" y="27"/>
                  </a:cubicBezTo>
                  <a:cubicBezTo>
                    <a:pt x="2" y="21"/>
                    <a:pt x="4" y="15"/>
                    <a:pt x="7" y="9"/>
                  </a:cubicBezTo>
                  <a:cubicBezTo>
                    <a:pt x="7" y="9"/>
                    <a:pt x="7" y="9"/>
                    <a:pt x="7" y="9"/>
                  </a:cubicBezTo>
                  <a:cubicBezTo>
                    <a:pt x="7" y="8"/>
                    <a:pt x="7" y="8"/>
                    <a:pt x="8" y="7"/>
                  </a:cubicBezTo>
                  <a:cubicBezTo>
                    <a:pt x="12" y="0"/>
                    <a:pt x="12" y="0"/>
                    <a:pt x="12" y="0"/>
                  </a:cubicBezTo>
                  <a:cubicBezTo>
                    <a:pt x="20" y="5"/>
                    <a:pt x="20" y="5"/>
                    <a:pt x="20" y="5"/>
                  </a:cubicBezTo>
                  <a:cubicBezTo>
                    <a:pt x="20" y="5"/>
                    <a:pt x="20" y="5"/>
                    <a:pt x="20" y="5"/>
                  </a:cubicBezTo>
                  <a:cubicBezTo>
                    <a:pt x="22" y="6"/>
                    <a:pt x="23" y="7"/>
                    <a:pt x="25" y="8"/>
                  </a:cubicBezTo>
                  <a:cubicBezTo>
                    <a:pt x="31" y="12"/>
                    <a:pt x="31" y="12"/>
                    <a:pt x="31" y="12"/>
                  </a:cubicBezTo>
                  <a:cubicBezTo>
                    <a:pt x="165" y="78"/>
                    <a:pt x="323" y="103"/>
                    <a:pt x="459" y="119"/>
                  </a:cubicBezTo>
                  <a:cubicBezTo>
                    <a:pt x="576" y="133"/>
                    <a:pt x="696" y="139"/>
                    <a:pt x="828" y="139"/>
                  </a:cubicBezTo>
                  <a:cubicBezTo>
                    <a:pt x="849" y="139"/>
                    <a:pt x="871" y="139"/>
                    <a:pt x="893" y="139"/>
                  </a:cubicBezTo>
                  <a:cubicBezTo>
                    <a:pt x="894" y="139"/>
                    <a:pt x="895" y="139"/>
                    <a:pt x="896" y="139"/>
                  </a:cubicBezTo>
                  <a:cubicBezTo>
                    <a:pt x="924" y="135"/>
                    <a:pt x="953" y="135"/>
                    <a:pt x="982" y="134"/>
                  </a:cubicBezTo>
                  <a:cubicBezTo>
                    <a:pt x="1001" y="134"/>
                    <a:pt x="1020" y="134"/>
                    <a:pt x="1038" y="133"/>
                  </a:cubicBezTo>
                  <a:cubicBezTo>
                    <a:pt x="1086" y="130"/>
                    <a:pt x="1132" y="125"/>
                    <a:pt x="1177" y="120"/>
                  </a:cubicBezTo>
                  <a:cubicBezTo>
                    <a:pt x="1290" y="108"/>
                    <a:pt x="1389" y="90"/>
                    <a:pt x="1480" y="64"/>
                  </a:cubicBezTo>
                  <a:cubicBezTo>
                    <a:pt x="1481" y="63"/>
                    <a:pt x="1481" y="63"/>
                    <a:pt x="1481" y="63"/>
                  </a:cubicBezTo>
                  <a:cubicBezTo>
                    <a:pt x="1524" y="50"/>
                    <a:pt x="1566" y="33"/>
                    <a:pt x="1612" y="11"/>
                  </a:cubicBezTo>
                  <a:cubicBezTo>
                    <a:pt x="1613" y="10"/>
                    <a:pt x="1614" y="10"/>
                    <a:pt x="1615" y="9"/>
                  </a:cubicBezTo>
                  <a:cubicBezTo>
                    <a:pt x="1618" y="7"/>
                    <a:pt x="1618" y="7"/>
                    <a:pt x="1618" y="7"/>
                  </a:cubicBezTo>
                  <a:cubicBezTo>
                    <a:pt x="1626" y="3"/>
                    <a:pt x="1626" y="3"/>
                    <a:pt x="1626" y="3"/>
                  </a:cubicBezTo>
                  <a:cubicBezTo>
                    <a:pt x="1630" y="10"/>
                    <a:pt x="1630" y="10"/>
                    <a:pt x="1630" y="10"/>
                  </a:cubicBezTo>
                  <a:cubicBezTo>
                    <a:pt x="1630" y="12"/>
                    <a:pt x="1631" y="13"/>
                    <a:pt x="1631" y="14"/>
                  </a:cubicBezTo>
                  <a:cubicBezTo>
                    <a:pt x="1638" y="33"/>
                    <a:pt x="1636" y="53"/>
                    <a:pt x="1626" y="70"/>
                  </a:cubicBezTo>
                  <a:cubicBezTo>
                    <a:pt x="1624" y="73"/>
                    <a:pt x="1624" y="73"/>
                    <a:pt x="1624" y="73"/>
                  </a:cubicBezTo>
                  <a:cubicBezTo>
                    <a:pt x="1623" y="74"/>
                    <a:pt x="1623" y="74"/>
                    <a:pt x="1622" y="75"/>
                  </a:cubicBezTo>
                  <a:cubicBezTo>
                    <a:pt x="1586" y="120"/>
                    <a:pt x="1527" y="145"/>
                    <a:pt x="1479" y="161"/>
                  </a:cubicBezTo>
                  <a:cubicBezTo>
                    <a:pt x="1421" y="181"/>
                    <a:pt x="1320" y="204"/>
                    <a:pt x="1305" y="207"/>
                  </a:cubicBezTo>
                  <a:cubicBezTo>
                    <a:pt x="1271" y="214"/>
                    <a:pt x="1239" y="220"/>
                    <a:pt x="1208" y="223"/>
                  </a:cubicBezTo>
                  <a:cubicBezTo>
                    <a:pt x="1090" y="239"/>
                    <a:pt x="963" y="248"/>
                    <a:pt x="833" y="248"/>
                  </a:cubicBezTo>
                </a:path>
              </a:pathLst>
            </a:custGeom>
            <a:solidFill>
              <a:schemeClr val="accent2">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12" name="Freeform 53"/>
            <p:cNvSpPr>
              <a:spLocks/>
            </p:cNvSpPr>
            <p:nvPr/>
          </p:nvSpPr>
          <p:spPr bwMode="auto">
            <a:xfrm>
              <a:off x="1675" y="1175"/>
              <a:ext cx="1170" cy="346"/>
            </a:xfrm>
            <a:custGeom>
              <a:avLst/>
              <a:gdLst>
                <a:gd name="T0" fmla="*/ 899 w 899"/>
                <a:gd name="T1" fmla="*/ 133 h 266"/>
                <a:gd name="T2" fmla="*/ 896 w 899"/>
                <a:gd name="T3" fmla="*/ 142 h 266"/>
                <a:gd name="T4" fmla="*/ 889 w 899"/>
                <a:gd name="T5" fmla="*/ 153 h 266"/>
                <a:gd name="T6" fmla="*/ 878 w 899"/>
                <a:gd name="T7" fmla="*/ 164 h 266"/>
                <a:gd name="T8" fmla="*/ 862 w 899"/>
                <a:gd name="T9" fmla="*/ 175 h 266"/>
                <a:gd name="T10" fmla="*/ 846 w 899"/>
                <a:gd name="T11" fmla="*/ 246 h 266"/>
                <a:gd name="T12" fmla="*/ 825 w 899"/>
                <a:gd name="T13" fmla="*/ 255 h 266"/>
                <a:gd name="T14" fmla="*/ 797 w 899"/>
                <a:gd name="T15" fmla="*/ 265 h 266"/>
                <a:gd name="T16" fmla="*/ 784 w 899"/>
                <a:gd name="T17" fmla="*/ 265 h 266"/>
                <a:gd name="T18" fmla="*/ 745 w 899"/>
                <a:gd name="T19" fmla="*/ 261 h 266"/>
                <a:gd name="T20" fmla="*/ 730 w 899"/>
                <a:gd name="T21" fmla="*/ 260 h 266"/>
                <a:gd name="T22" fmla="*/ 700 w 899"/>
                <a:gd name="T23" fmla="*/ 258 h 266"/>
                <a:gd name="T24" fmla="*/ 675 w 899"/>
                <a:gd name="T25" fmla="*/ 256 h 266"/>
                <a:gd name="T26" fmla="*/ 664 w 899"/>
                <a:gd name="T27" fmla="*/ 255 h 266"/>
                <a:gd name="T28" fmla="*/ 636 w 899"/>
                <a:gd name="T29" fmla="*/ 253 h 266"/>
                <a:gd name="T30" fmla="*/ 613 w 899"/>
                <a:gd name="T31" fmla="*/ 252 h 266"/>
                <a:gd name="T32" fmla="*/ 591 w 899"/>
                <a:gd name="T33" fmla="*/ 251 h 266"/>
                <a:gd name="T34" fmla="*/ 563 w 899"/>
                <a:gd name="T35" fmla="*/ 250 h 266"/>
                <a:gd name="T36" fmla="*/ 538 w 899"/>
                <a:gd name="T37" fmla="*/ 249 h 266"/>
                <a:gd name="T38" fmla="*/ 509 w 899"/>
                <a:gd name="T39" fmla="*/ 248 h 266"/>
                <a:gd name="T40" fmla="*/ 479 w 899"/>
                <a:gd name="T41" fmla="*/ 248 h 266"/>
                <a:gd name="T42" fmla="*/ 448 w 899"/>
                <a:gd name="T43" fmla="*/ 248 h 266"/>
                <a:gd name="T44" fmla="*/ 420 w 899"/>
                <a:gd name="T45" fmla="*/ 248 h 266"/>
                <a:gd name="T46" fmla="*/ 391 w 899"/>
                <a:gd name="T47" fmla="*/ 248 h 266"/>
                <a:gd name="T48" fmla="*/ 365 w 899"/>
                <a:gd name="T49" fmla="*/ 249 h 266"/>
                <a:gd name="T50" fmla="*/ 340 w 899"/>
                <a:gd name="T51" fmla="*/ 249 h 266"/>
                <a:gd name="T52" fmla="*/ 311 w 899"/>
                <a:gd name="T53" fmla="*/ 250 h 266"/>
                <a:gd name="T54" fmla="*/ 279 w 899"/>
                <a:gd name="T55" fmla="*/ 252 h 266"/>
                <a:gd name="T56" fmla="*/ 251 w 899"/>
                <a:gd name="T57" fmla="*/ 253 h 266"/>
                <a:gd name="T58" fmla="*/ 211 w 899"/>
                <a:gd name="T59" fmla="*/ 256 h 266"/>
                <a:gd name="T60" fmla="*/ 183 w 899"/>
                <a:gd name="T61" fmla="*/ 258 h 266"/>
                <a:gd name="T62" fmla="*/ 152 w 899"/>
                <a:gd name="T63" fmla="*/ 260 h 266"/>
                <a:gd name="T64" fmla="*/ 112 w 899"/>
                <a:gd name="T65" fmla="*/ 264 h 266"/>
                <a:gd name="T66" fmla="*/ 39 w 899"/>
                <a:gd name="T67" fmla="*/ 175 h 266"/>
                <a:gd name="T68" fmla="*/ 26 w 899"/>
                <a:gd name="T69" fmla="*/ 167 h 266"/>
                <a:gd name="T70" fmla="*/ 17 w 899"/>
                <a:gd name="T71" fmla="*/ 160 h 266"/>
                <a:gd name="T72" fmla="*/ 8 w 899"/>
                <a:gd name="T73" fmla="*/ 150 h 266"/>
                <a:gd name="T74" fmla="*/ 3 w 899"/>
                <a:gd name="T75" fmla="*/ 142 h 266"/>
                <a:gd name="T76" fmla="*/ 0 w 899"/>
                <a:gd name="T77" fmla="*/ 132 h 266"/>
                <a:gd name="T78" fmla="*/ 0 w 899"/>
                <a:gd name="T79" fmla="*/ 129 h 266"/>
                <a:gd name="T80" fmla="*/ 1 w 899"/>
                <a:gd name="T81" fmla="*/ 121 h 266"/>
                <a:gd name="T82" fmla="*/ 6 w 899"/>
                <a:gd name="T83" fmla="*/ 110 h 266"/>
                <a:gd name="T84" fmla="*/ 13 w 899"/>
                <a:gd name="T85" fmla="*/ 101 h 266"/>
                <a:gd name="T86" fmla="*/ 25 w 899"/>
                <a:gd name="T87" fmla="*/ 91 h 266"/>
                <a:gd name="T88" fmla="*/ 43 w 899"/>
                <a:gd name="T89" fmla="*/ 80 h 266"/>
                <a:gd name="T90" fmla="*/ 59 w 899"/>
                <a:gd name="T91" fmla="*/ 73 h 266"/>
                <a:gd name="T92" fmla="*/ 83 w 899"/>
                <a:gd name="T93" fmla="*/ 63 h 266"/>
                <a:gd name="T94" fmla="*/ 111 w 899"/>
                <a:gd name="T95" fmla="*/ 54 h 266"/>
                <a:gd name="T96" fmla="*/ 135 w 899"/>
                <a:gd name="T97" fmla="*/ 48 h 266"/>
                <a:gd name="T98" fmla="*/ 171 w 899"/>
                <a:gd name="T99" fmla="*/ 40 h 266"/>
                <a:gd name="T100" fmla="*/ 206 w 899"/>
                <a:gd name="T101" fmla="*/ 34 h 266"/>
                <a:gd name="T102" fmla="*/ 238 w 899"/>
                <a:gd name="T103" fmla="*/ 29 h 266"/>
                <a:gd name="T104" fmla="*/ 863 w 899"/>
                <a:gd name="T105" fmla="*/ 86 h 266"/>
                <a:gd name="T106" fmla="*/ 874 w 899"/>
                <a:gd name="T107" fmla="*/ 93 h 266"/>
                <a:gd name="T108" fmla="*/ 885 w 899"/>
                <a:gd name="T109" fmla="*/ 102 h 266"/>
                <a:gd name="T110" fmla="*/ 892 w 899"/>
                <a:gd name="T111" fmla="*/ 110 h 266"/>
                <a:gd name="T112" fmla="*/ 896 w 899"/>
                <a:gd name="T113" fmla="*/ 118 h 266"/>
                <a:gd name="T114" fmla="*/ 899 w 899"/>
                <a:gd name="T115" fmla="*/ 127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99" h="266">
                  <a:moveTo>
                    <a:pt x="899" y="129"/>
                  </a:moveTo>
                  <a:cubicBezTo>
                    <a:pt x="899" y="130"/>
                    <a:pt x="899" y="130"/>
                    <a:pt x="899" y="130"/>
                  </a:cubicBezTo>
                  <a:cubicBezTo>
                    <a:pt x="899" y="130"/>
                    <a:pt x="899" y="130"/>
                    <a:pt x="899" y="130"/>
                  </a:cubicBezTo>
                  <a:cubicBezTo>
                    <a:pt x="899" y="131"/>
                    <a:pt x="899" y="131"/>
                    <a:pt x="899" y="131"/>
                  </a:cubicBezTo>
                  <a:cubicBezTo>
                    <a:pt x="899" y="132"/>
                    <a:pt x="899" y="133"/>
                    <a:pt x="899" y="133"/>
                  </a:cubicBezTo>
                  <a:cubicBezTo>
                    <a:pt x="899" y="134"/>
                    <a:pt x="899" y="134"/>
                    <a:pt x="899" y="134"/>
                  </a:cubicBezTo>
                  <a:cubicBezTo>
                    <a:pt x="898" y="135"/>
                    <a:pt x="898" y="136"/>
                    <a:pt x="898" y="137"/>
                  </a:cubicBezTo>
                  <a:cubicBezTo>
                    <a:pt x="898" y="138"/>
                    <a:pt x="898" y="138"/>
                    <a:pt x="898" y="138"/>
                  </a:cubicBezTo>
                  <a:cubicBezTo>
                    <a:pt x="897" y="139"/>
                    <a:pt x="897" y="140"/>
                    <a:pt x="897" y="141"/>
                  </a:cubicBezTo>
                  <a:cubicBezTo>
                    <a:pt x="896" y="142"/>
                    <a:pt x="896" y="142"/>
                    <a:pt x="896" y="142"/>
                  </a:cubicBezTo>
                  <a:cubicBezTo>
                    <a:pt x="896" y="143"/>
                    <a:pt x="895" y="144"/>
                    <a:pt x="895" y="145"/>
                  </a:cubicBezTo>
                  <a:cubicBezTo>
                    <a:pt x="894" y="147"/>
                    <a:pt x="893" y="148"/>
                    <a:pt x="893" y="149"/>
                  </a:cubicBezTo>
                  <a:cubicBezTo>
                    <a:pt x="892" y="150"/>
                    <a:pt x="892" y="150"/>
                    <a:pt x="892" y="150"/>
                  </a:cubicBezTo>
                  <a:cubicBezTo>
                    <a:pt x="891" y="151"/>
                    <a:pt x="890" y="152"/>
                    <a:pt x="890" y="153"/>
                  </a:cubicBezTo>
                  <a:cubicBezTo>
                    <a:pt x="889" y="153"/>
                    <a:pt x="889" y="153"/>
                    <a:pt x="889" y="153"/>
                  </a:cubicBezTo>
                  <a:cubicBezTo>
                    <a:pt x="888" y="154"/>
                    <a:pt x="887" y="155"/>
                    <a:pt x="886" y="156"/>
                  </a:cubicBezTo>
                  <a:cubicBezTo>
                    <a:pt x="885" y="157"/>
                    <a:pt x="885" y="157"/>
                    <a:pt x="885" y="157"/>
                  </a:cubicBezTo>
                  <a:cubicBezTo>
                    <a:pt x="884" y="158"/>
                    <a:pt x="884" y="159"/>
                    <a:pt x="883" y="160"/>
                  </a:cubicBezTo>
                  <a:cubicBezTo>
                    <a:pt x="882" y="161"/>
                    <a:pt x="882" y="161"/>
                    <a:pt x="882" y="161"/>
                  </a:cubicBezTo>
                  <a:cubicBezTo>
                    <a:pt x="880" y="162"/>
                    <a:pt x="879" y="163"/>
                    <a:pt x="878" y="164"/>
                  </a:cubicBezTo>
                  <a:cubicBezTo>
                    <a:pt x="877" y="165"/>
                    <a:pt x="877" y="165"/>
                    <a:pt x="877" y="165"/>
                  </a:cubicBezTo>
                  <a:cubicBezTo>
                    <a:pt x="876" y="166"/>
                    <a:pt x="875" y="167"/>
                    <a:pt x="873" y="167"/>
                  </a:cubicBezTo>
                  <a:cubicBezTo>
                    <a:pt x="873" y="168"/>
                    <a:pt x="872" y="168"/>
                    <a:pt x="872" y="168"/>
                  </a:cubicBezTo>
                  <a:cubicBezTo>
                    <a:pt x="870" y="169"/>
                    <a:pt x="869" y="170"/>
                    <a:pt x="867" y="172"/>
                  </a:cubicBezTo>
                  <a:cubicBezTo>
                    <a:pt x="865" y="173"/>
                    <a:pt x="864" y="174"/>
                    <a:pt x="862" y="175"/>
                  </a:cubicBezTo>
                  <a:cubicBezTo>
                    <a:pt x="861" y="175"/>
                    <a:pt x="861" y="175"/>
                    <a:pt x="860" y="176"/>
                  </a:cubicBezTo>
                  <a:cubicBezTo>
                    <a:pt x="859" y="176"/>
                    <a:pt x="857" y="177"/>
                    <a:pt x="856" y="178"/>
                  </a:cubicBezTo>
                  <a:cubicBezTo>
                    <a:pt x="854" y="243"/>
                    <a:pt x="854" y="243"/>
                    <a:pt x="854" y="243"/>
                  </a:cubicBezTo>
                  <a:cubicBezTo>
                    <a:pt x="852" y="244"/>
                    <a:pt x="850" y="245"/>
                    <a:pt x="848" y="246"/>
                  </a:cubicBezTo>
                  <a:cubicBezTo>
                    <a:pt x="847" y="246"/>
                    <a:pt x="847" y="246"/>
                    <a:pt x="846" y="246"/>
                  </a:cubicBezTo>
                  <a:cubicBezTo>
                    <a:pt x="844" y="247"/>
                    <a:pt x="843" y="248"/>
                    <a:pt x="841" y="249"/>
                  </a:cubicBezTo>
                  <a:cubicBezTo>
                    <a:pt x="840" y="249"/>
                    <a:pt x="840" y="249"/>
                    <a:pt x="839" y="250"/>
                  </a:cubicBezTo>
                  <a:cubicBezTo>
                    <a:pt x="837" y="251"/>
                    <a:pt x="835" y="251"/>
                    <a:pt x="832" y="252"/>
                  </a:cubicBezTo>
                  <a:cubicBezTo>
                    <a:pt x="832" y="253"/>
                    <a:pt x="831" y="253"/>
                    <a:pt x="831" y="253"/>
                  </a:cubicBezTo>
                  <a:cubicBezTo>
                    <a:pt x="829" y="254"/>
                    <a:pt x="827" y="255"/>
                    <a:pt x="825" y="255"/>
                  </a:cubicBezTo>
                  <a:cubicBezTo>
                    <a:pt x="824" y="256"/>
                    <a:pt x="823" y="256"/>
                    <a:pt x="823" y="256"/>
                  </a:cubicBezTo>
                  <a:cubicBezTo>
                    <a:pt x="820" y="257"/>
                    <a:pt x="818" y="258"/>
                    <a:pt x="815" y="259"/>
                  </a:cubicBezTo>
                  <a:cubicBezTo>
                    <a:pt x="812" y="260"/>
                    <a:pt x="809" y="261"/>
                    <a:pt x="807" y="262"/>
                  </a:cubicBezTo>
                  <a:cubicBezTo>
                    <a:pt x="806" y="262"/>
                    <a:pt x="805" y="262"/>
                    <a:pt x="804" y="263"/>
                  </a:cubicBezTo>
                  <a:cubicBezTo>
                    <a:pt x="802" y="263"/>
                    <a:pt x="800" y="264"/>
                    <a:pt x="797" y="265"/>
                  </a:cubicBezTo>
                  <a:cubicBezTo>
                    <a:pt x="797" y="265"/>
                    <a:pt x="796" y="265"/>
                    <a:pt x="796" y="265"/>
                  </a:cubicBezTo>
                  <a:cubicBezTo>
                    <a:pt x="795" y="266"/>
                    <a:pt x="794" y="266"/>
                    <a:pt x="793" y="266"/>
                  </a:cubicBezTo>
                  <a:cubicBezTo>
                    <a:pt x="792" y="266"/>
                    <a:pt x="792" y="266"/>
                    <a:pt x="792" y="266"/>
                  </a:cubicBezTo>
                  <a:cubicBezTo>
                    <a:pt x="790" y="266"/>
                    <a:pt x="787" y="266"/>
                    <a:pt x="785" y="265"/>
                  </a:cubicBezTo>
                  <a:cubicBezTo>
                    <a:pt x="785" y="265"/>
                    <a:pt x="784" y="265"/>
                    <a:pt x="784" y="265"/>
                  </a:cubicBezTo>
                  <a:cubicBezTo>
                    <a:pt x="782" y="265"/>
                    <a:pt x="781" y="265"/>
                    <a:pt x="779" y="265"/>
                  </a:cubicBezTo>
                  <a:cubicBezTo>
                    <a:pt x="772" y="264"/>
                    <a:pt x="765" y="263"/>
                    <a:pt x="757" y="263"/>
                  </a:cubicBezTo>
                  <a:cubicBezTo>
                    <a:pt x="755" y="262"/>
                    <a:pt x="753" y="262"/>
                    <a:pt x="750" y="262"/>
                  </a:cubicBezTo>
                  <a:cubicBezTo>
                    <a:pt x="749" y="262"/>
                    <a:pt x="748" y="262"/>
                    <a:pt x="747" y="262"/>
                  </a:cubicBezTo>
                  <a:cubicBezTo>
                    <a:pt x="746" y="261"/>
                    <a:pt x="746" y="261"/>
                    <a:pt x="745" y="261"/>
                  </a:cubicBezTo>
                  <a:cubicBezTo>
                    <a:pt x="742" y="261"/>
                    <a:pt x="740" y="261"/>
                    <a:pt x="737" y="261"/>
                  </a:cubicBezTo>
                  <a:cubicBezTo>
                    <a:pt x="736" y="261"/>
                    <a:pt x="735" y="260"/>
                    <a:pt x="734" y="260"/>
                  </a:cubicBezTo>
                  <a:cubicBezTo>
                    <a:pt x="733" y="260"/>
                    <a:pt x="732" y="260"/>
                    <a:pt x="731" y="260"/>
                  </a:cubicBezTo>
                  <a:cubicBezTo>
                    <a:pt x="730" y="260"/>
                    <a:pt x="730" y="260"/>
                    <a:pt x="730" y="260"/>
                  </a:cubicBezTo>
                  <a:cubicBezTo>
                    <a:pt x="730" y="260"/>
                    <a:pt x="730" y="260"/>
                    <a:pt x="730" y="260"/>
                  </a:cubicBezTo>
                  <a:cubicBezTo>
                    <a:pt x="728" y="260"/>
                    <a:pt x="726" y="260"/>
                    <a:pt x="724" y="259"/>
                  </a:cubicBezTo>
                  <a:cubicBezTo>
                    <a:pt x="723" y="259"/>
                    <a:pt x="723" y="259"/>
                    <a:pt x="723" y="259"/>
                  </a:cubicBezTo>
                  <a:cubicBezTo>
                    <a:pt x="722" y="259"/>
                    <a:pt x="720" y="259"/>
                    <a:pt x="718" y="259"/>
                  </a:cubicBezTo>
                  <a:cubicBezTo>
                    <a:pt x="716" y="259"/>
                    <a:pt x="714" y="259"/>
                    <a:pt x="712" y="259"/>
                  </a:cubicBezTo>
                  <a:cubicBezTo>
                    <a:pt x="708" y="258"/>
                    <a:pt x="704" y="258"/>
                    <a:pt x="700" y="258"/>
                  </a:cubicBezTo>
                  <a:cubicBezTo>
                    <a:pt x="698" y="257"/>
                    <a:pt x="696" y="257"/>
                    <a:pt x="694" y="257"/>
                  </a:cubicBezTo>
                  <a:cubicBezTo>
                    <a:pt x="693" y="257"/>
                    <a:pt x="692" y="257"/>
                    <a:pt x="692" y="257"/>
                  </a:cubicBezTo>
                  <a:cubicBezTo>
                    <a:pt x="689" y="257"/>
                    <a:pt x="686" y="256"/>
                    <a:pt x="682" y="256"/>
                  </a:cubicBezTo>
                  <a:cubicBezTo>
                    <a:pt x="682" y="256"/>
                    <a:pt x="682" y="256"/>
                    <a:pt x="682" y="256"/>
                  </a:cubicBezTo>
                  <a:cubicBezTo>
                    <a:pt x="680" y="256"/>
                    <a:pt x="677" y="256"/>
                    <a:pt x="675" y="256"/>
                  </a:cubicBezTo>
                  <a:cubicBezTo>
                    <a:pt x="674" y="256"/>
                    <a:pt x="673" y="256"/>
                    <a:pt x="673" y="256"/>
                  </a:cubicBezTo>
                  <a:cubicBezTo>
                    <a:pt x="672" y="255"/>
                    <a:pt x="671" y="255"/>
                    <a:pt x="670" y="255"/>
                  </a:cubicBezTo>
                  <a:cubicBezTo>
                    <a:pt x="670" y="255"/>
                    <a:pt x="669" y="255"/>
                    <a:pt x="668" y="255"/>
                  </a:cubicBezTo>
                  <a:cubicBezTo>
                    <a:pt x="667" y="255"/>
                    <a:pt x="666" y="255"/>
                    <a:pt x="665" y="255"/>
                  </a:cubicBezTo>
                  <a:cubicBezTo>
                    <a:pt x="664" y="255"/>
                    <a:pt x="664" y="255"/>
                    <a:pt x="664" y="255"/>
                  </a:cubicBezTo>
                  <a:cubicBezTo>
                    <a:pt x="661" y="255"/>
                    <a:pt x="658" y="255"/>
                    <a:pt x="655" y="254"/>
                  </a:cubicBezTo>
                  <a:cubicBezTo>
                    <a:pt x="654" y="254"/>
                    <a:pt x="654" y="254"/>
                    <a:pt x="653" y="254"/>
                  </a:cubicBezTo>
                  <a:cubicBezTo>
                    <a:pt x="651" y="254"/>
                    <a:pt x="648" y="254"/>
                    <a:pt x="645" y="254"/>
                  </a:cubicBezTo>
                  <a:cubicBezTo>
                    <a:pt x="642" y="254"/>
                    <a:pt x="639" y="253"/>
                    <a:pt x="637" y="253"/>
                  </a:cubicBezTo>
                  <a:cubicBezTo>
                    <a:pt x="636" y="253"/>
                    <a:pt x="636" y="253"/>
                    <a:pt x="636" y="253"/>
                  </a:cubicBezTo>
                  <a:cubicBezTo>
                    <a:pt x="635" y="253"/>
                    <a:pt x="634" y="253"/>
                    <a:pt x="633" y="253"/>
                  </a:cubicBezTo>
                  <a:cubicBezTo>
                    <a:pt x="631" y="253"/>
                    <a:pt x="629" y="253"/>
                    <a:pt x="627" y="253"/>
                  </a:cubicBezTo>
                  <a:cubicBezTo>
                    <a:pt x="626" y="253"/>
                    <a:pt x="626" y="253"/>
                    <a:pt x="625" y="253"/>
                  </a:cubicBezTo>
                  <a:cubicBezTo>
                    <a:pt x="623" y="252"/>
                    <a:pt x="620" y="252"/>
                    <a:pt x="617" y="252"/>
                  </a:cubicBezTo>
                  <a:cubicBezTo>
                    <a:pt x="616" y="252"/>
                    <a:pt x="615" y="252"/>
                    <a:pt x="613" y="252"/>
                  </a:cubicBezTo>
                  <a:cubicBezTo>
                    <a:pt x="611" y="252"/>
                    <a:pt x="609" y="252"/>
                    <a:pt x="607" y="252"/>
                  </a:cubicBezTo>
                  <a:cubicBezTo>
                    <a:pt x="606" y="252"/>
                    <a:pt x="606" y="252"/>
                    <a:pt x="606" y="252"/>
                  </a:cubicBezTo>
                  <a:cubicBezTo>
                    <a:pt x="604" y="252"/>
                    <a:pt x="602" y="251"/>
                    <a:pt x="601" y="251"/>
                  </a:cubicBezTo>
                  <a:cubicBezTo>
                    <a:pt x="600" y="251"/>
                    <a:pt x="599" y="251"/>
                    <a:pt x="599" y="251"/>
                  </a:cubicBezTo>
                  <a:cubicBezTo>
                    <a:pt x="596" y="251"/>
                    <a:pt x="594" y="251"/>
                    <a:pt x="591" y="251"/>
                  </a:cubicBezTo>
                  <a:cubicBezTo>
                    <a:pt x="590" y="251"/>
                    <a:pt x="588" y="251"/>
                    <a:pt x="587" y="251"/>
                  </a:cubicBezTo>
                  <a:cubicBezTo>
                    <a:pt x="584" y="251"/>
                    <a:pt x="580" y="250"/>
                    <a:pt x="577" y="250"/>
                  </a:cubicBezTo>
                  <a:cubicBezTo>
                    <a:pt x="576" y="250"/>
                    <a:pt x="575" y="250"/>
                    <a:pt x="574" y="250"/>
                  </a:cubicBezTo>
                  <a:cubicBezTo>
                    <a:pt x="572" y="250"/>
                    <a:pt x="570" y="250"/>
                    <a:pt x="568" y="250"/>
                  </a:cubicBezTo>
                  <a:cubicBezTo>
                    <a:pt x="567" y="250"/>
                    <a:pt x="565" y="250"/>
                    <a:pt x="563" y="250"/>
                  </a:cubicBezTo>
                  <a:cubicBezTo>
                    <a:pt x="562" y="250"/>
                    <a:pt x="561" y="250"/>
                    <a:pt x="560" y="250"/>
                  </a:cubicBezTo>
                  <a:cubicBezTo>
                    <a:pt x="559" y="250"/>
                    <a:pt x="559" y="250"/>
                    <a:pt x="558" y="250"/>
                  </a:cubicBezTo>
                  <a:cubicBezTo>
                    <a:pt x="556" y="250"/>
                    <a:pt x="554" y="250"/>
                    <a:pt x="553" y="249"/>
                  </a:cubicBezTo>
                  <a:cubicBezTo>
                    <a:pt x="551" y="249"/>
                    <a:pt x="550" y="249"/>
                    <a:pt x="549" y="249"/>
                  </a:cubicBezTo>
                  <a:cubicBezTo>
                    <a:pt x="545" y="249"/>
                    <a:pt x="542" y="249"/>
                    <a:pt x="538" y="249"/>
                  </a:cubicBezTo>
                  <a:cubicBezTo>
                    <a:pt x="535" y="249"/>
                    <a:pt x="532" y="249"/>
                    <a:pt x="529" y="249"/>
                  </a:cubicBezTo>
                  <a:cubicBezTo>
                    <a:pt x="527" y="249"/>
                    <a:pt x="525" y="249"/>
                    <a:pt x="524" y="249"/>
                  </a:cubicBezTo>
                  <a:cubicBezTo>
                    <a:pt x="522" y="249"/>
                    <a:pt x="521" y="249"/>
                    <a:pt x="519" y="249"/>
                  </a:cubicBezTo>
                  <a:cubicBezTo>
                    <a:pt x="518" y="249"/>
                    <a:pt x="518" y="249"/>
                    <a:pt x="518" y="249"/>
                  </a:cubicBezTo>
                  <a:cubicBezTo>
                    <a:pt x="515" y="248"/>
                    <a:pt x="512" y="248"/>
                    <a:pt x="509" y="248"/>
                  </a:cubicBezTo>
                  <a:cubicBezTo>
                    <a:pt x="507" y="248"/>
                    <a:pt x="505" y="248"/>
                    <a:pt x="504" y="248"/>
                  </a:cubicBezTo>
                  <a:cubicBezTo>
                    <a:pt x="502" y="248"/>
                    <a:pt x="501" y="248"/>
                    <a:pt x="499" y="248"/>
                  </a:cubicBezTo>
                  <a:cubicBezTo>
                    <a:pt x="496" y="248"/>
                    <a:pt x="492" y="248"/>
                    <a:pt x="489" y="248"/>
                  </a:cubicBezTo>
                  <a:cubicBezTo>
                    <a:pt x="486" y="248"/>
                    <a:pt x="484" y="248"/>
                    <a:pt x="483" y="248"/>
                  </a:cubicBezTo>
                  <a:cubicBezTo>
                    <a:pt x="482" y="248"/>
                    <a:pt x="480" y="248"/>
                    <a:pt x="479" y="248"/>
                  </a:cubicBezTo>
                  <a:cubicBezTo>
                    <a:pt x="479" y="248"/>
                    <a:pt x="479" y="248"/>
                    <a:pt x="479" y="248"/>
                  </a:cubicBezTo>
                  <a:cubicBezTo>
                    <a:pt x="475" y="248"/>
                    <a:pt x="472" y="248"/>
                    <a:pt x="469" y="248"/>
                  </a:cubicBezTo>
                  <a:cubicBezTo>
                    <a:pt x="466" y="248"/>
                    <a:pt x="464" y="248"/>
                    <a:pt x="462" y="248"/>
                  </a:cubicBezTo>
                  <a:cubicBezTo>
                    <a:pt x="460" y="248"/>
                    <a:pt x="460" y="248"/>
                    <a:pt x="460" y="248"/>
                  </a:cubicBezTo>
                  <a:cubicBezTo>
                    <a:pt x="456" y="248"/>
                    <a:pt x="452" y="248"/>
                    <a:pt x="448" y="248"/>
                  </a:cubicBezTo>
                  <a:cubicBezTo>
                    <a:pt x="445" y="248"/>
                    <a:pt x="442" y="248"/>
                    <a:pt x="439" y="248"/>
                  </a:cubicBezTo>
                  <a:cubicBezTo>
                    <a:pt x="436" y="248"/>
                    <a:pt x="432" y="248"/>
                    <a:pt x="428" y="248"/>
                  </a:cubicBezTo>
                  <a:cubicBezTo>
                    <a:pt x="426" y="248"/>
                    <a:pt x="426" y="248"/>
                    <a:pt x="426" y="248"/>
                  </a:cubicBezTo>
                  <a:cubicBezTo>
                    <a:pt x="425" y="248"/>
                    <a:pt x="424" y="248"/>
                    <a:pt x="423" y="248"/>
                  </a:cubicBezTo>
                  <a:cubicBezTo>
                    <a:pt x="420" y="248"/>
                    <a:pt x="420" y="248"/>
                    <a:pt x="420" y="248"/>
                  </a:cubicBezTo>
                  <a:cubicBezTo>
                    <a:pt x="419" y="248"/>
                    <a:pt x="418" y="248"/>
                    <a:pt x="418" y="248"/>
                  </a:cubicBezTo>
                  <a:cubicBezTo>
                    <a:pt x="416" y="248"/>
                    <a:pt x="414" y="248"/>
                    <a:pt x="412" y="248"/>
                  </a:cubicBezTo>
                  <a:cubicBezTo>
                    <a:pt x="408" y="248"/>
                    <a:pt x="404" y="248"/>
                    <a:pt x="400" y="248"/>
                  </a:cubicBezTo>
                  <a:cubicBezTo>
                    <a:pt x="398" y="248"/>
                    <a:pt x="395" y="248"/>
                    <a:pt x="392" y="248"/>
                  </a:cubicBezTo>
                  <a:cubicBezTo>
                    <a:pt x="391" y="248"/>
                    <a:pt x="391" y="248"/>
                    <a:pt x="391" y="248"/>
                  </a:cubicBezTo>
                  <a:cubicBezTo>
                    <a:pt x="388" y="248"/>
                    <a:pt x="384" y="248"/>
                    <a:pt x="380" y="248"/>
                  </a:cubicBezTo>
                  <a:cubicBezTo>
                    <a:pt x="378" y="248"/>
                    <a:pt x="375" y="248"/>
                    <a:pt x="372" y="248"/>
                  </a:cubicBezTo>
                  <a:cubicBezTo>
                    <a:pt x="371" y="248"/>
                    <a:pt x="371" y="248"/>
                    <a:pt x="371" y="248"/>
                  </a:cubicBezTo>
                  <a:cubicBezTo>
                    <a:pt x="371" y="248"/>
                    <a:pt x="371" y="248"/>
                    <a:pt x="371" y="248"/>
                  </a:cubicBezTo>
                  <a:cubicBezTo>
                    <a:pt x="369" y="248"/>
                    <a:pt x="367" y="249"/>
                    <a:pt x="365" y="249"/>
                  </a:cubicBezTo>
                  <a:cubicBezTo>
                    <a:pt x="364" y="249"/>
                    <a:pt x="362" y="249"/>
                    <a:pt x="360" y="249"/>
                  </a:cubicBezTo>
                  <a:cubicBezTo>
                    <a:pt x="359" y="249"/>
                    <a:pt x="357" y="249"/>
                    <a:pt x="355" y="249"/>
                  </a:cubicBezTo>
                  <a:cubicBezTo>
                    <a:pt x="354" y="249"/>
                    <a:pt x="354" y="249"/>
                    <a:pt x="354" y="249"/>
                  </a:cubicBezTo>
                  <a:cubicBezTo>
                    <a:pt x="353" y="249"/>
                    <a:pt x="352" y="249"/>
                    <a:pt x="351" y="249"/>
                  </a:cubicBezTo>
                  <a:cubicBezTo>
                    <a:pt x="347" y="249"/>
                    <a:pt x="344" y="249"/>
                    <a:pt x="340" y="249"/>
                  </a:cubicBezTo>
                  <a:cubicBezTo>
                    <a:pt x="340" y="249"/>
                    <a:pt x="340" y="249"/>
                    <a:pt x="340" y="249"/>
                  </a:cubicBezTo>
                  <a:cubicBezTo>
                    <a:pt x="337" y="249"/>
                    <a:pt x="334" y="249"/>
                    <a:pt x="331" y="249"/>
                  </a:cubicBezTo>
                  <a:cubicBezTo>
                    <a:pt x="328" y="250"/>
                    <a:pt x="325" y="250"/>
                    <a:pt x="322" y="250"/>
                  </a:cubicBezTo>
                  <a:cubicBezTo>
                    <a:pt x="321" y="250"/>
                    <a:pt x="320" y="250"/>
                    <a:pt x="319" y="250"/>
                  </a:cubicBezTo>
                  <a:cubicBezTo>
                    <a:pt x="316" y="250"/>
                    <a:pt x="314" y="250"/>
                    <a:pt x="311" y="250"/>
                  </a:cubicBezTo>
                  <a:cubicBezTo>
                    <a:pt x="311" y="250"/>
                    <a:pt x="311" y="250"/>
                    <a:pt x="311" y="250"/>
                  </a:cubicBezTo>
                  <a:cubicBezTo>
                    <a:pt x="307" y="250"/>
                    <a:pt x="303" y="251"/>
                    <a:pt x="300" y="251"/>
                  </a:cubicBezTo>
                  <a:cubicBezTo>
                    <a:pt x="299" y="251"/>
                    <a:pt x="299" y="251"/>
                    <a:pt x="299" y="251"/>
                  </a:cubicBezTo>
                  <a:cubicBezTo>
                    <a:pt x="296" y="251"/>
                    <a:pt x="293" y="251"/>
                    <a:pt x="291" y="251"/>
                  </a:cubicBezTo>
                  <a:cubicBezTo>
                    <a:pt x="287" y="251"/>
                    <a:pt x="283" y="251"/>
                    <a:pt x="279" y="252"/>
                  </a:cubicBezTo>
                  <a:cubicBezTo>
                    <a:pt x="279" y="252"/>
                    <a:pt x="279" y="252"/>
                    <a:pt x="279" y="252"/>
                  </a:cubicBezTo>
                  <a:cubicBezTo>
                    <a:pt x="277" y="252"/>
                    <a:pt x="276" y="252"/>
                    <a:pt x="275" y="252"/>
                  </a:cubicBezTo>
                  <a:cubicBezTo>
                    <a:pt x="274" y="252"/>
                    <a:pt x="272" y="252"/>
                    <a:pt x="271" y="252"/>
                  </a:cubicBezTo>
                  <a:cubicBezTo>
                    <a:pt x="266" y="252"/>
                    <a:pt x="261" y="252"/>
                    <a:pt x="256" y="253"/>
                  </a:cubicBezTo>
                  <a:cubicBezTo>
                    <a:pt x="255" y="253"/>
                    <a:pt x="253" y="253"/>
                    <a:pt x="251" y="253"/>
                  </a:cubicBezTo>
                  <a:cubicBezTo>
                    <a:pt x="244" y="253"/>
                    <a:pt x="238" y="254"/>
                    <a:pt x="231" y="254"/>
                  </a:cubicBezTo>
                  <a:cubicBezTo>
                    <a:pt x="230" y="254"/>
                    <a:pt x="229" y="254"/>
                    <a:pt x="228" y="255"/>
                  </a:cubicBezTo>
                  <a:cubicBezTo>
                    <a:pt x="227" y="255"/>
                    <a:pt x="226" y="255"/>
                    <a:pt x="225" y="255"/>
                  </a:cubicBezTo>
                  <a:cubicBezTo>
                    <a:pt x="223" y="255"/>
                    <a:pt x="221" y="255"/>
                    <a:pt x="219" y="255"/>
                  </a:cubicBezTo>
                  <a:cubicBezTo>
                    <a:pt x="217" y="255"/>
                    <a:pt x="214" y="255"/>
                    <a:pt x="211" y="256"/>
                  </a:cubicBezTo>
                  <a:cubicBezTo>
                    <a:pt x="209" y="256"/>
                    <a:pt x="208" y="256"/>
                    <a:pt x="206" y="256"/>
                  </a:cubicBezTo>
                  <a:cubicBezTo>
                    <a:pt x="206" y="256"/>
                    <a:pt x="205" y="256"/>
                    <a:pt x="205" y="256"/>
                  </a:cubicBezTo>
                  <a:cubicBezTo>
                    <a:pt x="200" y="256"/>
                    <a:pt x="196" y="257"/>
                    <a:pt x="192" y="257"/>
                  </a:cubicBezTo>
                  <a:cubicBezTo>
                    <a:pt x="190" y="257"/>
                    <a:pt x="189" y="257"/>
                    <a:pt x="187" y="257"/>
                  </a:cubicBezTo>
                  <a:cubicBezTo>
                    <a:pt x="186" y="257"/>
                    <a:pt x="185" y="258"/>
                    <a:pt x="183" y="258"/>
                  </a:cubicBezTo>
                  <a:cubicBezTo>
                    <a:pt x="182" y="258"/>
                    <a:pt x="181" y="258"/>
                    <a:pt x="180" y="258"/>
                  </a:cubicBezTo>
                  <a:cubicBezTo>
                    <a:pt x="177" y="258"/>
                    <a:pt x="174" y="258"/>
                    <a:pt x="172" y="259"/>
                  </a:cubicBezTo>
                  <a:cubicBezTo>
                    <a:pt x="163" y="259"/>
                    <a:pt x="163" y="259"/>
                    <a:pt x="163" y="259"/>
                  </a:cubicBezTo>
                  <a:cubicBezTo>
                    <a:pt x="162" y="259"/>
                    <a:pt x="160" y="260"/>
                    <a:pt x="159" y="260"/>
                  </a:cubicBezTo>
                  <a:cubicBezTo>
                    <a:pt x="156" y="260"/>
                    <a:pt x="154" y="260"/>
                    <a:pt x="152" y="260"/>
                  </a:cubicBezTo>
                  <a:cubicBezTo>
                    <a:pt x="150" y="260"/>
                    <a:pt x="149" y="261"/>
                    <a:pt x="147" y="261"/>
                  </a:cubicBezTo>
                  <a:cubicBezTo>
                    <a:pt x="146" y="261"/>
                    <a:pt x="145" y="261"/>
                    <a:pt x="144" y="261"/>
                  </a:cubicBezTo>
                  <a:cubicBezTo>
                    <a:pt x="140" y="261"/>
                    <a:pt x="136" y="262"/>
                    <a:pt x="132" y="262"/>
                  </a:cubicBezTo>
                  <a:cubicBezTo>
                    <a:pt x="129" y="262"/>
                    <a:pt x="127" y="263"/>
                    <a:pt x="124" y="263"/>
                  </a:cubicBezTo>
                  <a:cubicBezTo>
                    <a:pt x="120" y="263"/>
                    <a:pt x="116" y="264"/>
                    <a:pt x="112" y="264"/>
                  </a:cubicBezTo>
                  <a:cubicBezTo>
                    <a:pt x="110" y="264"/>
                    <a:pt x="107" y="265"/>
                    <a:pt x="104" y="265"/>
                  </a:cubicBezTo>
                  <a:cubicBezTo>
                    <a:pt x="104" y="265"/>
                    <a:pt x="104" y="265"/>
                    <a:pt x="104" y="265"/>
                  </a:cubicBezTo>
                  <a:cubicBezTo>
                    <a:pt x="81" y="258"/>
                    <a:pt x="61" y="251"/>
                    <a:pt x="45" y="242"/>
                  </a:cubicBezTo>
                  <a:cubicBezTo>
                    <a:pt x="43" y="241"/>
                    <a:pt x="42" y="176"/>
                    <a:pt x="40" y="175"/>
                  </a:cubicBezTo>
                  <a:cubicBezTo>
                    <a:pt x="40" y="175"/>
                    <a:pt x="39" y="175"/>
                    <a:pt x="39" y="175"/>
                  </a:cubicBezTo>
                  <a:cubicBezTo>
                    <a:pt x="37" y="174"/>
                    <a:pt x="36" y="173"/>
                    <a:pt x="35" y="173"/>
                  </a:cubicBezTo>
                  <a:cubicBezTo>
                    <a:pt x="35" y="172"/>
                    <a:pt x="34" y="172"/>
                    <a:pt x="33" y="171"/>
                  </a:cubicBezTo>
                  <a:cubicBezTo>
                    <a:pt x="32" y="171"/>
                    <a:pt x="32" y="170"/>
                    <a:pt x="31" y="170"/>
                  </a:cubicBezTo>
                  <a:cubicBezTo>
                    <a:pt x="30" y="169"/>
                    <a:pt x="29" y="169"/>
                    <a:pt x="29" y="169"/>
                  </a:cubicBezTo>
                  <a:cubicBezTo>
                    <a:pt x="28" y="168"/>
                    <a:pt x="27" y="167"/>
                    <a:pt x="26" y="167"/>
                  </a:cubicBezTo>
                  <a:cubicBezTo>
                    <a:pt x="26" y="166"/>
                    <a:pt x="25" y="166"/>
                    <a:pt x="25" y="166"/>
                  </a:cubicBezTo>
                  <a:cubicBezTo>
                    <a:pt x="24" y="165"/>
                    <a:pt x="23" y="164"/>
                    <a:pt x="22" y="164"/>
                  </a:cubicBezTo>
                  <a:cubicBezTo>
                    <a:pt x="22" y="163"/>
                    <a:pt x="21" y="163"/>
                    <a:pt x="21" y="163"/>
                  </a:cubicBezTo>
                  <a:cubicBezTo>
                    <a:pt x="20" y="162"/>
                    <a:pt x="19" y="161"/>
                    <a:pt x="18" y="161"/>
                  </a:cubicBezTo>
                  <a:cubicBezTo>
                    <a:pt x="18" y="160"/>
                    <a:pt x="17" y="160"/>
                    <a:pt x="17" y="160"/>
                  </a:cubicBezTo>
                  <a:cubicBezTo>
                    <a:pt x="16" y="159"/>
                    <a:pt x="15" y="158"/>
                    <a:pt x="14" y="157"/>
                  </a:cubicBezTo>
                  <a:cubicBezTo>
                    <a:pt x="13" y="156"/>
                    <a:pt x="12" y="155"/>
                    <a:pt x="11" y="154"/>
                  </a:cubicBezTo>
                  <a:cubicBezTo>
                    <a:pt x="10" y="153"/>
                    <a:pt x="10" y="153"/>
                    <a:pt x="10" y="153"/>
                  </a:cubicBezTo>
                  <a:cubicBezTo>
                    <a:pt x="10" y="152"/>
                    <a:pt x="9" y="152"/>
                    <a:pt x="9" y="151"/>
                  </a:cubicBezTo>
                  <a:cubicBezTo>
                    <a:pt x="8" y="150"/>
                    <a:pt x="8" y="150"/>
                    <a:pt x="8" y="150"/>
                  </a:cubicBezTo>
                  <a:cubicBezTo>
                    <a:pt x="7" y="149"/>
                    <a:pt x="7" y="149"/>
                    <a:pt x="6" y="148"/>
                  </a:cubicBezTo>
                  <a:cubicBezTo>
                    <a:pt x="6" y="148"/>
                    <a:pt x="6" y="147"/>
                    <a:pt x="5" y="147"/>
                  </a:cubicBezTo>
                  <a:cubicBezTo>
                    <a:pt x="5" y="146"/>
                    <a:pt x="5" y="145"/>
                    <a:pt x="4" y="145"/>
                  </a:cubicBezTo>
                  <a:cubicBezTo>
                    <a:pt x="4" y="145"/>
                    <a:pt x="4" y="144"/>
                    <a:pt x="4" y="144"/>
                  </a:cubicBezTo>
                  <a:cubicBezTo>
                    <a:pt x="3" y="143"/>
                    <a:pt x="3" y="142"/>
                    <a:pt x="3" y="142"/>
                  </a:cubicBezTo>
                  <a:cubicBezTo>
                    <a:pt x="3" y="141"/>
                    <a:pt x="2" y="141"/>
                    <a:pt x="2" y="141"/>
                  </a:cubicBezTo>
                  <a:cubicBezTo>
                    <a:pt x="2" y="140"/>
                    <a:pt x="2" y="139"/>
                    <a:pt x="1" y="139"/>
                  </a:cubicBezTo>
                  <a:cubicBezTo>
                    <a:pt x="1" y="138"/>
                    <a:pt x="1" y="138"/>
                    <a:pt x="1" y="138"/>
                  </a:cubicBezTo>
                  <a:cubicBezTo>
                    <a:pt x="1" y="137"/>
                    <a:pt x="0" y="136"/>
                    <a:pt x="0" y="135"/>
                  </a:cubicBezTo>
                  <a:cubicBezTo>
                    <a:pt x="0" y="134"/>
                    <a:pt x="0" y="133"/>
                    <a:pt x="0" y="132"/>
                  </a:cubicBezTo>
                  <a:cubicBezTo>
                    <a:pt x="0" y="131"/>
                    <a:pt x="0" y="131"/>
                    <a:pt x="0" y="131"/>
                  </a:cubicBezTo>
                  <a:cubicBezTo>
                    <a:pt x="0" y="130"/>
                    <a:pt x="0" y="130"/>
                    <a:pt x="0" y="130"/>
                  </a:cubicBezTo>
                  <a:cubicBezTo>
                    <a:pt x="0" y="130"/>
                    <a:pt x="0" y="129"/>
                    <a:pt x="0" y="129"/>
                  </a:cubicBezTo>
                  <a:cubicBezTo>
                    <a:pt x="0" y="129"/>
                    <a:pt x="0" y="129"/>
                    <a:pt x="0" y="130"/>
                  </a:cubicBezTo>
                  <a:cubicBezTo>
                    <a:pt x="0" y="129"/>
                    <a:pt x="0" y="129"/>
                    <a:pt x="0" y="129"/>
                  </a:cubicBezTo>
                  <a:cubicBezTo>
                    <a:pt x="0" y="129"/>
                    <a:pt x="0" y="129"/>
                    <a:pt x="0" y="129"/>
                  </a:cubicBezTo>
                  <a:cubicBezTo>
                    <a:pt x="0" y="128"/>
                    <a:pt x="0" y="128"/>
                    <a:pt x="0" y="128"/>
                  </a:cubicBezTo>
                  <a:cubicBezTo>
                    <a:pt x="0" y="127"/>
                    <a:pt x="0" y="126"/>
                    <a:pt x="0" y="125"/>
                  </a:cubicBezTo>
                  <a:cubicBezTo>
                    <a:pt x="0" y="124"/>
                    <a:pt x="0" y="124"/>
                    <a:pt x="0" y="124"/>
                  </a:cubicBezTo>
                  <a:cubicBezTo>
                    <a:pt x="0" y="123"/>
                    <a:pt x="0" y="122"/>
                    <a:pt x="1" y="121"/>
                  </a:cubicBezTo>
                  <a:cubicBezTo>
                    <a:pt x="1" y="120"/>
                    <a:pt x="1" y="120"/>
                    <a:pt x="1" y="120"/>
                  </a:cubicBezTo>
                  <a:cubicBezTo>
                    <a:pt x="1" y="119"/>
                    <a:pt x="1" y="118"/>
                    <a:pt x="2" y="117"/>
                  </a:cubicBezTo>
                  <a:cubicBezTo>
                    <a:pt x="2" y="116"/>
                    <a:pt x="2" y="116"/>
                    <a:pt x="2" y="116"/>
                  </a:cubicBezTo>
                  <a:cubicBezTo>
                    <a:pt x="3" y="115"/>
                    <a:pt x="3" y="114"/>
                    <a:pt x="4" y="113"/>
                  </a:cubicBezTo>
                  <a:cubicBezTo>
                    <a:pt x="5" y="112"/>
                    <a:pt x="5" y="111"/>
                    <a:pt x="6" y="110"/>
                  </a:cubicBezTo>
                  <a:cubicBezTo>
                    <a:pt x="7" y="109"/>
                    <a:pt x="7" y="109"/>
                    <a:pt x="7" y="109"/>
                  </a:cubicBezTo>
                  <a:cubicBezTo>
                    <a:pt x="7" y="108"/>
                    <a:pt x="8" y="107"/>
                    <a:pt x="9" y="106"/>
                  </a:cubicBezTo>
                  <a:cubicBezTo>
                    <a:pt x="9" y="105"/>
                    <a:pt x="9" y="105"/>
                    <a:pt x="9" y="105"/>
                  </a:cubicBezTo>
                  <a:cubicBezTo>
                    <a:pt x="10" y="104"/>
                    <a:pt x="11" y="103"/>
                    <a:pt x="12" y="102"/>
                  </a:cubicBezTo>
                  <a:cubicBezTo>
                    <a:pt x="13" y="101"/>
                    <a:pt x="13" y="101"/>
                    <a:pt x="13" y="101"/>
                  </a:cubicBezTo>
                  <a:cubicBezTo>
                    <a:pt x="14" y="100"/>
                    <a:pt x="15" y="99"/>
                    <a:pt x="16" y="98"/>
                  </a:cubicBezTo>
                  <a:cubicBezTo>
                    <a:pt x="17" y="98"/>
                    <a:pt x="17" y="98"/>
                    <a:pt x="17" y="98"/>
                  </a:cubicBezTo>
                  <a:cubicBezTo>
                    <a:pt x="18" y="96"/>
                    <a:pt x="19" y="95"/>
                    <a:pt x="21" y="94"/>
                  </a:cubicBezTo>
                  <a:cubicBezTo>
                    <a:pt x="22" y="94"/>
                    <a:pt x="22" y="94"/>
                    <a:pt x="22" y="94"/>
                  </a:cubicBezTo>
                  <a:cubicBezTo>
                    <a:pt x="23" y="93"/>
                    <a:pt x="24" y="92"/>
                    <a:pt x="25" y="91"/>
                  </a:cubicBezTo>
                  <a:cubicBezTo>
                    <a:pt x="26" y="91"/>
                    <a:pt x="26" y="90"/>
                    <a:pt x="27" y="90"/>
                  </a:cubicBezTo>
                  <a:cubicBezTo>
                    <a:pt x="28" y="89"/>
                    <a:pt x="30" y="88"/>
                    <a:pt x="31" y="87"/>
                  </a:cubicBezTo>
                  <a:cubicBezTo>
                    <a:pt x="33" y="86"/>
                    <a:pt x="35" y="85"/>
                    <a:pt x="37" y="84"/>
                  </a:cubicBezTo>
                  <a:cubicBezTo>
                    <a:pt x="37" y="83"/>
                    <a:pt x="38" y="83"/>
                    <a:pt x="38" y="83"/>
                  </a:cubicBezTo>
                  <a:cubicBezTo>
                    <a:pt x="40" y="82"/>
                    <a:pt x="41" y="81"/>
                    <a:pt x="43" y="80"/>
                  </a:cubicBezTo>
                  <a:cubicBezTo>
                    <a:pt x="44" y="80"/>
                    <a:pt x="44" y="80"/>
                    <a:pt x="44" y="80"/>
                  </a:cubicBezTo>
                  <a:cubicBezTo>
                    <a:pt x="46" y="79"/>
                    <a:pt x="48" y="78"/>
                    <a:pt x="50" y="77"/>
                  </a:cubicBezTo>
                  <a:cubicBezTo>
                    <a:pt x="51" y="76"/>
                    <a:pt x="51" y="76"/>
                    <a:pt x="52" y="76"/>
                  </a:cubicBezTo>
                  <a:cubicBezTo>
                    <a:pt x="53" y="75"/>
                    <a:pt x="55" y="74"/>
                    <a:pt x="57" y="73"/>
                  </a:cubicBezTo>
                  <a:cubicBezTo>
                    <a:pt x="57" y="73"/>
                    <a:pt x="58" y="73"/>
                    <a:pt x="59" y="73"/>
                  </a:cubicBezTo>
                  <a:cubicBezTo>
                    <a:pt x="61" y="72"/>
                    <a:pt x="63" y="71"/>
                    <a:pt x="65" y="70"/>
                  </a:cubicBezTo>
                  <a:cubicBezTo>
                    <a:pt x="66" y="70"/>
                    <a:pt x="66" y="69"/>
                    <a:pt x="67" y="69"/>
                  </a:cubicBezTo>
                  <a:cubicBezTo>
                    <a:pt x="69" y="68"/>
                    <a:pt x="71" y="68"/>
                    <a:pt x="73" y="67"/>
                  </a:cubicBezTo>
                  <a:cubicBezTo>
                    <a:pt x="74" y="66"/>
                    <a:pt x="74" y="66"/>
                    <a:pt x="75" y="66"/>
                  </a:cubicBezTo>
                  <a:cubicBezTo>
                    <a:pt x="78" y="65"/>
                    <a:pt x="80" y="64"/>
                    <a:pt x="83" y="63"/>
                  </a:cubicBezTo>
                  <a:cubicBezTo>
                    <a:pt x="86" y="62"/>
                    <a:pt x="88" y="61"/>
                    <a:pt x="91" y="60"/>
                  </a:cubicBezTo>
                  <a:cubicBezTo>
                    <a:pt x="92" y="60"/>
                    <a:pt x="93" y="60"/>
                    <a:pt x="93" y="60"/>
                  </a:cubicBezTo>
                  <a:cubicBezTo>
                    <a:pt x="96" y="59"/>
                    <a:pt x="98" y="58"/>
                    <a:pt x="101" y="57"/>
                  </a:cubicBezTo>
                  <a:cubicBezTo>
                    <a:pt x="101" y="57"/>
                    <a:pt x="102" y="57"/>
                    <a:pt x="102" y="57"/>
                  </a:cubicBezTo>
                  <a:cubicBezTo>
                    <a:pt x="105" y="56"/>
                    <a:pt x="108" y="55"/>
                    <a:pt x="111" y="54"/>
                  </a:cubicBezTo>
                  <a:cubicBezTo>
                    <a:pt x="112" y="54"/>
                    <a:pt x="113" y="54"/>
                    <a:pt x="113" y="54"/>
                  </a:cubicBezTo>
                  <a:cubicBezTo>
                    <a:pt x="116" y="53"/>
                    <a:pt x="118" y="52"/>
                    <a:pt x="121" y="51"/>
                  </a:cubicBezTo>
                  <a:cubicBezTo>
                    <a:pt x="123" y="51"/>
                    <a:pt x="123" y="51"/>
                    <a:pt x="123" y="51"/>
                  </a:cubicBezTo>
                  <a:cubicBezTo>
                    <a:pt x="126" y="50"/>
                    <a:pt x="130" y="49"/>
                    <a:pt x="133" y="48"/>
                  </a:cubicBezTo>
                  <a:cubicBezTo>
                    <a:pt x="134" y="48"/>
                    <a:pt x="134" y="48"/>
                    <a:pt x="135" y="48"/>
                  </a:cubicBezTo>
                  <a:cubicBezTo>
                    <a:pt x="138" y="47"/>
                    <a:pt x="140" y="47"/>
                    <a:pt x="143" y="46"/>
                  </a:cubicBezTo>
                  <a:cubicBezTo>
                    <a:pt x="144" y="46"/>
                    <a:pt x="145" y="45"/>
                    <a:pt x="146" y="45"/>
                  </a:cubicBezTo>
                  <a:cubicBezTo>
                    <a:pt x="150" y="44"/>
                    <a:pt x="153" y="44"/>
                    <a:pt x="157" y="43"/>
                  </a:cubicBezTo>
                  <a:cubicBezTo>
                    <a:pt x="160" y="42"/>
                    <a:pt x="164" y="41"/>
                    <a:pt x="168" y="41"/>
                  </a:cubicBezTo>
                  <a:cubicBezTo>
                    <a:pt x="169" y="40"/>
                    <a:pt x="170" y="40"/>
                    <a:pt x="171" y="40"/>
                  </a:cubicBezTo>
                  <a:cubicBezTo>
                    <a:pt x="174" y="39"/>
                    <a:pt x="177" y="39"/>
                    <a:pt x="180" y="38"/>
                  </a:cubicBezTo>
                  <a:cubicBezTo>
                    <a:pt x="181" y="38"/>
                    <a:pt x="182" y="38"/>
                    <a:pt x="182" y="38"/>
                  </a:cubicBezTo>
                  <a:cubicBezTo>
                    <a:pt x="186" y="37"/>
                    <a:pt x="190" y="36"/>
                    <a:pt x="194" y="36"/>
                  </a:cubicBezTo>
                  <a:cubicBezTo>
                    <a:pt x="195" y="36"/>
                    <a:pt x="196" y="35"/>
                    <a:pt x="197" y="35"/>
                  </a:cubicBezTo>
                  <a:cubicBezTo>
                    <a:pt x="200" y="35"/>
                    <a:pt x="203" y="34"/>
                    <a:pt x="206" y="34"/>
                  </a:cubicBezTo>
                  <a:cubicBezTo>
                    <a:pt x="207" y="34"/>
                    <a:pt x="208" y="33"/>
                    <a:pt x="209" y="33"/>
                  </a:cubicBezTo>
                  <a:cubicBezTo>
                    <a:pt x="213" y="33"/>
                    <a:pt x="218" y="32"/>
                    <a:pt x="222" y="31"/>
                  </a:cubicBezTo>
                  <a:cubicBezTo>
                    <a:pt x="222" y="31"/>
                    <a:pt x="223" y="31"/>
                    <a:pt x="224" y="31"/>
                  </a:cubicBezTo>
                  <a:cubicBezTo>
                    <a:pt x="228" y="31"/>
                    <a:pt x="231" y="30"/>
                    <a:pt x="235" y="30"/>
                  </a:cubicBezTo>
                  <a:cubicBezTo>
                    <a:pt x="236" y="29"/>
                    <a:pt x="237" y="29"/>
                    <a:pt x="238" y="29"/>
                  </a:cubicBezTo>
                  <a:cubicBezTo>
                    <a:pt x="243" y="29"/>
                    <a:pt x="247" y="28"/>
                    <a:pt x="251" y="27"/>
                  </a:cubicBezTo>
                  <a:cubicBezTo>
                    <a:pt x="474" y="0"/>
                    <a:pt x="744" y="24"/>
                    <a:pt x="853" y="80"/>
                  </a:cubicBezTo>
                  <a:cubicBezTo>
                    <a:pt x="855" y="81"/>
                    <a:pt x="857" y="82"/>
                    <a:pt x="858" y="83"/>
                  </a:cubicBezTo>
                  <a:cubicBezTo>
                    <a:pt x="859" y="83"/>
                    <a:pt x="859" y="84"/>
                    <a:pt x="860" y="84"/>
                  </a:cubicBezTo>
                  <a:cubicBezTo>
                    <a:pt x="861" y="84"/>
                    <a:pt x="862" y="85"/>
                    <a:pt x="863" y="86"/>
                  </a:cubicBezTo>
                  <a:cubicBezTo>
                    <a:pt x="864" y="86"/>
                    <a:pt x="865" y="87"/>
                    <a:pt x="865" y="87"/>
                  </a:cubicBezTo>
                  <a:cubicBezTo>
                    <a:pt x="866" y="87"/>
                    <a:pt x="867" y="88"/>
                    <a:pt x="868" y="89"/>
                  </a:cubicBezTo>
                  <a:cubicBezTo>
                    <a:pt x="869" y="89"/>
                    <a:pt x="869" y="89"/>
                    <a:pt x="870" y="90"/>
                  </a:cubicBezTo>
                  <a:cubicBezTo>
                    <a:pt x="871" y="90"/>
                    <a:pt x="872" y="91"/>
                    <a:pt x="872" y="92"/>
                  </a:cubicBezTo>
                  <a:cubicBezTo>
                    <a:pt x="873" y="92"/>
                    <a:pt x="873" y="92"/>
                    <a:pt x="874" y="93"/>
                  </a:cubicBezTo>
                  <a:cubicBezTo>
                    <a:pt x="875" y="93"/>
                    <a:pt x="876" y="94"/>
                    <a:pt x="876" y="95"/>
                  </a:cubicBezTo>
                  <a:cubicBezTo>
                    <a:pt x="877" y="95"/>
                    <a:pt x="877" y="95"/>
                    <a:pt x="878" y="96"/>
                  </a:cubicBezTo>
                  <a:cubicBezTo>
                    <a:pt x="879" y="96"/>
                    <a:pt x="880" y="97"/>
                    <a:pt x="880" y="98"/>
                  </a:cubicBezTo>
                  <a:cubicBezTo>
                    <a:pt x="881" y="99"/>
                    <a:pt x="881" y="99"/>
                    <a:pt x="881" y="99"/>
                  </a:cubicBezTo>
                  <a:cubicBezTo>
                    <a:pt x="883" y="100"/>
                    <a:pt x="884" y="101"/>
                    <a:pt x="885" y="102"/>
                  </a:cubicBezTo>
                  <a:cubicBezTo>
                    <a:pt x="886" y="103"/>
                    <a:pt x="887" y="104"/>
                    <a:pt x="888" y="105"/>
                  </a:cubicBezTo>
                  <a:cubicBezTo>
                    <a:pt x="888" y="106"/>
                    <a:pt x="888" y="106"/>
                    <a:pt x="888" y="106"/>
                  </a:cubicBezTo>
                  <a:cubicBezTo>
                    <a:pt x="889" y="106"/>
                    <a:pt x="890" y="107"/>
                    <a:pt x="890" y="107"/>
                  </a:cubicBezTo>
                  <a:cubicBezTo>
                    <a:pt x="890" y="108"/>
                    <a:pt x="891" y="108"/>
                    <a:pt x="891" y="109"/>
                  </a:cubicBezTo>
                  <a:cubicBezTo>
                    <a:pt x="891" y="109"/>
                    <a:pt x="892" y="110"/>
                    <a:pt x="892" y="110"/>
                  </a:cubicBezTo>
                  <a:cubicBezTo>
                    <a:pt x="893" y="111"/>
                    <a:pt x="893" y="111"/>
                    <a:pt x="893" y="112"/>
                  </a:cubicBezTo>
                  <a:cubicBezTo>
                    <a:pt x="893" y="112"/>
                    <a:pt x="894" y="113"/>
                    <a:pt x="894" y="113"/>
                  </a:cubicBezTo>
                  <a:cubicBezTo>
                    <a:pt x="894" y="114"/>
                    <a:pt x="895" y="114"/>
                    <a:pt x="895" y="115"/>
                  </a:cubicBezTo>
                  <a:cubicBezTo>
                    <a:pt x="895" y="115"/>
                    <a:pt x="896" y="116"/>
                    <a:pt x="896" y="116"/>
                  </a:cubicBezTo>
                  <a:cubicBezTo>
                    <a:pt x="896" y="117"/>
                    <a:pt x="896" y="117"/>
                    <a:pt x="896" y="118"/>
                  </a:cubicBezTo>
                  <a:cubicBezTo>
                    <a:pt x="897" y="118"/>
                    <a:pt x="897" y="119"/>
                    <a:pt x="897" y="120"/>
                  </a:cubicBezTo>
                  <a:cubicBezTo>
                    <a:pt x="897" y="121"/>
                    <a:pt x="897" y="121"/>
                    <a:pt x="897" y="121"/>
                  </a:cubicBezTo>
                  <a:cubicBezTo>
                    <a:pt x="898" y="122"/>
                    <a:pt x="898" y="123"/>
                    <a:pt x="898" y="124"/>
                  </a:cubicBezTo>
                  <a:cubicBezTo>
                    <a:pt x="899" y="125"/>
                    <a:pt x="899" y="126"/>
                    <a:pt x="899" y="127"/>
                  </a:cubicBezTo>
                  <a:cubicBezTo>
                    <a:pt x="899" y="127"/>
                    <a:pt x="899" y="127"/>
                    <a:pt x="899" y="127"/>
                  </a:cubicBezTo>
                  <a:cubicBezTo>
                    <a:pt x="899" y="128"/>
                    <a:pt x="899" y="129"/>
                    <a:pt x="899" y="129"/>
                  </a:cubicBezTo>
                </a:path>
              </a:pathLst>
            </a:custGeom>
            <a:solidFill>
              <a:srgbClr val="0094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13" name="Freeform 54"/>
            <p:cNvSpPr>
              <a:spLocks/>
            </p:cNvSpPr>
            <p:nvPr/>
          </p:nvSpPr>
          <p:spPr bwMode="auto">
            <a:xfrm>
              <a:off x="1675" y="1195"/>
              <a:ext cx="1170" cy="326"/>
            </a:xfrm>
            <a:custGeom>
              <a:avLst/>
              <a:gdLst>
                <a:gd name="T0" fmla="*/ 224 w 899"/>
                <a:gd name="T1" fmla="*/ 15 h 250"/>
                <a:gd name="T2" fmla="*/ 194 w 899"/>
                <a:gd name="T3" fmla="*/ 20 h 250"/>
                <a:gd name="T4" fmla="*/ 157 w 899"/>
                <a:gd name="T5" fmla="*/ 27 h 250"/>
                <a:gd name="T6" fmla="*/ 123 w 899"/>
                <a:gd name="T7" fmla="*/ 35 h 250"/>
                <a:gd name="T8" fmla="*/ 101 w 899"/>
                <a:gd name="T9" fmla="*/ 41 h 250"/>
                <a:gd name="T10" fmla="*/ 73 w 899"/>
                <a:gd name="T11" fmla="*/ 51 h 250"/>
                <a:gd name="T12" fmla="*/ 52 w 899"/>
                <a:gd name="T13" fmla="*/ 60 h 250"/>
                <a:gd name="T14" fmla="*/ 37 w 899"/>
                <a:gd name="T15" fmla="*/ 68 h 250"/>
                <a:gd name="T16" fmla="*/ 21 w 899"/>
                <a:gd name="T17" fmla="*/ 78 h 250"/>
                <a:gd name="T18" fmla="*/ 9 w 899"/>
                <a:gd name="T19" fmla="*/ 89 h 250"/>
                <a:gd name="T20" fmla="*/ 2 w 899"/>
                <a:gd name="T21" fmla="*/ 100 h 250"/>
                <a:gd name="T22" fmla="*/ 0 w 899"/>
                <a:gd name="T23" fmla="*/ 109 h 250"/>
                <a:gd name="T24" fmla="*/ 0 w 899"/>
                <a:gd name="T25" fmla="*/ 113 h 250"/>
                <a:gd name="T26" fmla="*/ 0 w 899"/>
                <a:gd name="T27" fmla="*/ 116 h 250"/>
                <a:gd name="T28" fmla="*/ 3 w 899"/>
                <a:gd name="T29" fmla="*/ 126 h 250"/>
                <a:gd name="T30" fmla="*/ 8 w 899"/>
                <a:gd name="T31" fmla="*/ 134 h 250"/>
                <a:gd name="T32" fmla="*/ 17 w 899"/>
                <a:gd name="T33" fmla="*/ 144 h 250"/>
                <a:gd name="T34" fmla="*/ 26 w 899"/>
                <a:gd name="T35" fmla="*/ 151 h 250"/>
                <a:gd name="T36" fmla="*/ 39 w 899"/>
                <a:gd name="T37" fmla="*/ 159 h 250"/>
                <a:gd name="T38" fmla="*/ 112 w 899"/>
                <a:gd name="T39" fmla="*/ 248 h 250"/>
                <a:gd name="T40" fmla="*/ 152 w 899"/>
                <a:gd name="T41" fmla="*/ 244 h 250"/>
                <a:gd name="T42" fmla="*/ 183 w 899"/>
                <a:gd name="T43" fmla="*/ 242 h 250"/>
                <a:gd name="T44" fmla="*/ 211 w 899"/>
                <a:gd name="T45" fmla="*/ 240 h 250"/>
                <a:gd name="T46" fmla="*/ 251 w 899"/>
                <a:gd name="T47" fmla="*/ 237 h 250"/>
                <a:gd name="T48" fmla="*/ 279 w 899"/>
                <a:gd name="T49" fmla="*/ 236 h 250"/>
                <a:gd name="T50" fmla="*/ 311 w 899"/>
                <a:gd name="T51" fmla="*/ 234 h 250"/>
                <a:gd name="T52" fmla="*/ 340 w 899"/>
                <a:gd name="T53" fmla="*/ 233 h 250"/>
                <a:gd name="T54" fmla="*/ 365 w 899"/>
                <a:gd name="T55" fmla="*/ 233 h 250"/>
                <a:gd name="T56" fmla="*/ 391 w 899"/>
                <a:gd name="T57" fmla="*/ 232 h 250"/>
                <a:gd name="T58" fmla="*/ 420 w 899"/>
                <a:gd name="T59" fmla="*/ 232 h 250"/>
                <a:gd name="T60" fmla="*/ 448 w 899"/>
                <a:gd name="T61" fmla="*/ 232 h 250"/>
                <a:gd name="T62" fmla="*/ 479 w 899"/>
                <a:gd name="T63" fmla="*/ 232 h 250"/>
                <a:gd name="T64" fmla="*/ 509 w 899"/>
                <a:gd name="T65" fmla="*/ 232 h 250"/>
                <a:gd name="T66" fmla="*/ 538 w 899"/>
                <a:gd name="T67" fmla="*/ 233 h 250"/>
                <a:gd name="T68" fmla="*/ 563 w 899"/>
                <a:gd name="T69" fmla="*/ 234 h 250"/>
                <a:gd name="T70" fmla="*/ 591 w 899"/>
                <a:gd name="T71" fmla="*/ 235 h 250"/>
                <a:gd name="T72" fmla="*/ 613 w 899"/>
                <a:gd name="T73" fmla="*/ 236 h 250"/>
                <a:gd name="T74" fmla="*/ 636 w 899"/>
                <a:gd name="T75" fmla="*/ 237 h 250"/>
                <a:gd name="T76" fmla="*/ 664 w 899"/>
                <a:gd name="T77" fmla="*/ 239 h 250"/>
                <a:gd name="T78" fmla="*/ 675 w 899"/>
                <a:gd name="T79" fmla="*/ 240 h 250"/>
                <a:gd name="T80" fmla="*/ 700 w 899"/>
                <a:gd name="T81" fmla="*/ 242 h 250"/>
                <a:gd name="T82" fmla="*/ 730 w 899"/>
                <a:gd name="T83" fmla="*/ 244 h 250"/>
                <a:gd name="T84" fmla="*/ 745 w 899"/>
                <a:gd name="T85" fmla="*/ 245 h 250"/>
                <a:gd name="T86" fmla="*/ 784 w 899"/>
                <a:gd name="T87" fmla="*/ 249 h 250"/>
                <a:gd name="T88" fmla="*/ 797 w 899"/>
                <a:gd name="T89" fmla="*/ 249 h 250"/>
                <a:gd name="T90" fmla="*/ 825 w 899"/>
                <a:gd name="T91" fmla="*/ 239 h 250"/>
                <a:gd name="T92" fmla="*/ 846 w 899"/>
                <a:gd name="T93" fmla="*/ 230 h 250"/>
                <a:gd name="T94" fmla="*/ 862 w 899"/>
                <a:gd name="T95" fmla="*/ 159 h 250"/>
                <a:gd name="T96" fmla="*/ 878 w 899"/>
                <a:gd name="T97" fmla="*/ 148 h 250"/>
                <a:gd name="T98" fmla="*/ 889 w 899"/>
                <a:gd name="T99" fmla="*/ 137 h 250"/>
                <a:gd name="T100" fmla="*/ 896 w 899"/>
                <a:gd name="T101" fmla="*/ 126 h 250"/>
                <a:gd name="T102" fmla="*/ 899 w 899"/>
                <a:gd name="T103" fmla="*/ 117 h 250"/>
                <a:gd name="T104" fmla="*/ 899 w 899"/>
                <a:gd name="T105" fmla="*/ 111 h 250"/>
                <a:gd name="T106" fmla="*/ 896 w 899"/>
                <a:gd name="T107" fmla="*/ 102 h 250"/>
                <a:gd name="T108" fmla="*/ 892 w 899"/>
                <a:gd name="T109" fmla="*/ 94 h 250"/>
                <a:gd name="T110" fmla="*/ 885 w 899"/>
                <a:gd name="T111" fmla="*/ 86 h 250"/>
                <a:gd name="T112" fmla="*/ 874 w 899"/>
                <a:gd name="T113" fmla="*/ 77 h 250"/>
                <a:gd name="T114" fmla="*/ 863 w 899"/>
                <a:gd name="T115" fmla="*/ 70 h 2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99" h="250">
                  <a:moveTo>
                    <a:pt x="446" y="0"/>
                  </a:moveTo>
                  <a:cubicBezTo>
                    <a:pt x="381" y="0"/>
                    <a:pt x="314" y="4"/>
                    <a:pt x="251" y="11"/>
                  </a:cubicBezTo>
                  <a:cubicBezTo>
                    <a:pt x="247" y="12"/>
                    <a:pt x="243" y="13"/>
                    <a:pt x="238" y="13"/>
                  </a:cubicBezTo>
                  <a:cubicBezTo>
                    <a:pt x="237" y="13"/>
                    <a:pt x="236" y="13"/>
                    <a:pt x="235" y="14"/>
                  </a:cubicBezTo>
                  <a:cubicBezTo>
                    <a:pt x="231" y="14"/>
                    <a:pt x="228" y="15"/>
                    <a:pt x="224" y="15"/>
                  </a:cubicBezTo>
                  <a:cubicBezTo>
                    <a:pt x="223" y="15"/>
                    <a:pt x="222" y="15"/>
                    <a:pt x="222" y="15"/>
                  </a:cubicBezTo>
                  <a:cubicBezTo>
                    <a:pt x="218" y="16"/>
                    <a:pt x="213" y="17"/>
                    <a:pt x="209" y="17"/>
                  </a:cubicBezTo>
                  <a:cubicBezTo>
                    <a:pt x="208" y="17"/>
                    <a:pt x="207" y="18"/>
                    <a:pt x="206" y="18"/>
                  </a:cubicBezTo>
                  <a:cubicBezTo>
                    <a:pt x="203" y="18"/>
                    <a:pt x="200" y="19"/>
                    <a:pt x="197" y="19"/>
                  </a:cubicBezTo>
                  <a:cubicBezTo>
                    <a:pt x="196" y="19"/>
                    <a:pt x="195" y="20"/>
                    <a:pt x="194" y="20"/>
                  </a:cubicBezTo>
                  <a:cubicBezTo>
                    <a:pt x="190" y="20"/>
                    <a:pt x="186" y="21"/>
                    <a:pt x="182" y="22"/>
                  </a:cubicBezTo>
                  <a:cubicBezTo>
                    <a:pt x="182" y="22"/>
                    <a:pt x="181" y="22"/>
                    <a:pt x="180" y="22"/>
                  </a:cubicBezTo>
                  <a:cubicBezTo>
                    <a:pt x="177" y="23"/>
                    <a:pt x="174" y="23"/>
                    <a:pt x="171" y="24"/>
                  </a:cubicBezTo>
                  <a:cubicBezTo>
                    <a:pt x="170" y="24"/>
                    <a:pt x="169" y="24"/>
                    <a:pt x="168" y="25"/>
                  </a:cubicBezTo>
                  <a:cubicBezTo>
                    <a:pt x="164" y="25"/>
                    <a:pt x="160" y="26"/>
                    <a:pt x="157" y="27"/>
                  </a:cubicBezTo>
                  <a:cubicBezTo>
                    <a:pt x="153" y="28"/>
                    <a:pt x="150" y="28"/>
                    <a:pt x="146" y="29"/>
                  </a:cubicBezTo>
                  <a:cubicBezTo>
                    <a:pt x="145" y="29"/>
                    <a:pt x="144" y="30"/>
                    <a:pt x="143" y="30"/>
                  </a:cubicBezTo>
                  <a:cubicBezTo>
                    <a:pt x="140" y="31"/>
                    <a:pt x="138" y="31"/>
                    <a:pt x="135" y="32"/>
                  </a:cubicBezTo>
                  <a:cubicBezTo>
                    <a:pt x="134" y="32"/>
                    <a:pt x="134" y="32"/>
                    <a:pt x="133" y="32"/>
                  </a:cubicBezTo>
                  <a:cubicBezTo>
                    <a:pt x="130" y="33"/>
                    <a:pt x="126" y="34"/>
                    <a:pt x="123" y="35"/>
                  </a:cubicBezTo>
                  <a:cubicBezTo>
                    <a:pt x="121" y="35"/>
                    <a:pt x="121" y="35"/>
                    <a:pt x="121" y="35"/>
                  </a:cubicBezTo>
                  <a:cubicBezTo>
                    <a:pt x="118" y="36"/>
                    <a:pt x="116" y="37"/>
                    <a:pt x="113" y="38"/>
                  </a:cubicBezTo>
                  <a:cubicBezTo>
                    <a:pt x="113" y="38"/>
                    <a:pt x="112" y="38"/>
                    <a:pt x="111" y="38"/>
                  </a:cubicBezTo>
                  <a:cubicBezTo>
                    <a:pt x="108" y="39"/>
                    <a:pt x="105" y="40"/>
                    <a:pt x="102" y="41"/>
                  </a:cubicBezTo>
                  <a:cubicBezTo>
                    <a:pt x="102" y="41"/>
                    <a:pt x="101" y="41"/>
                    <a:pt x="101" y="41"/>
                  </a:cubicBezTo>
                  <a:cubicBezTo>
                    <a:pt x="98" y="42"/>
                    <a:pt x="96" y="43"/>
                    <a:pt x="93" y="44"/>
                  </a:cubicBezTo>
                  <a:cubicBezTo>
                    <a:pt x="93" y="44"/>
                    <a:pt x="92" y="44"/>
                    <a:pt x="91" y="44"/>
                  </a:cubicBezTo>
                  <a:cubicBezTo>
                    <a:pt x="88" y="45"/>
                    <a:pt x="86" y="46"/>
                    <a:pt x="83" y="47"/>
                  </a:cubicBezTo>
                  <a:cubicBezTo>
                    <a:pt x="80" y="48"/>
                    <a:pt x="78" y="49"/>
                    <a:pt x="75" y="50"/>
                  </a:cubicBezTo>
                  <a:cubicBezTo>
                    <a:pt x="74" y="50"/>
                    <a:pt x="74" y="50"/>
                    <a:pt x="73" y="51"/>
                  </a:cubicBezTo>
                  <a:cubicBezTo>
                    <a:pt x="71" y="52"/>
                    <a:pt x="69" y="52"/>
                    <a:pt x="67" y="53"/>
                  </a:cubicBezTo>
                  <a:cubicBezTo>
                    <a:pt x="66" y="53"/>
                    <a:pt x="66" y="54"/>
                    <a:pt x="65" y="54"/>
                  </a:cubicBezTo>
                  <a:cubicBezTo>
                    <a:pt x="63" y="55"/>
                    <a:pt x="61" y="56"/>
                    <a:pt x="59" y="57"/>
                  </a:cubicBezTo>
                  <a:cubicBezTo>
                    <a:pt x="58" y="57"/>
                    <a:pt x="57" y="57"/>
                    <a:pt x="57" y="57"/>
                  </a:cubicBezTo>
                  <a:cubicBezTo>
                    <a:pt x="55" y="58"/>
                    <a:pt x="53" y="59"/>
                    <a:pt x="52" y="60"/>
                  </a:cubicBezTo>
                  <a:cubicBezTo>
                    <a:pt x="51" y="60"/>
                    <a:pt x="51" y="60"/>
                    <a:pt x="50" y="61"/>
                  </a:cubicBezTo>
                  <a:cubicBezTo>
                    <a:pt x="48" y="62"/>
                    <a:pt x="46" y="63"/>
                    <a:pt x="44" y="64"/>
                  </a:cubicBezTo>
                  <a:cubicBezTo>
                    <a:pt x="43" y="64"/>
                    <a:pt x="43" y="64"/>
                    <a:pt x="43" y="64"/>
                  </a:cubicBezTo>
                  <a:cubicBezTo>
                    <a:pt x="41" y="65"/>
                    <a:pt x="40" y="66"/>
                    <a:pt x="38" y="67"/>
                  </a:cubicBezTo>
                  <a:cubicBezTo>
                    <a:pt x="38" y="67"/>
                    <a:pt x="37" y="67"/>
                    <a:pt x="37" y="68"/>
                  </a:cubicBezTo>
                  <a:cubicBezTo>
                    <a:pt x="35" y="69"/>
                    <a:pt x="33" y="70"/>
                    <a:pt x="31" y="71"/>
                  </a:cubicBezTo>
                  <a:cubicBezTo>
                    <a:pt x="30" y="72"/>
                    <a:pt x="28" y="73"/>
                    <a:pt x="27" y="74"/>
                  </a:cubicBezTo>
                  <a:cubicBezTo>
                    <a:pt x="26" y="74"/>
                    <a:pt x="26" y="75"/>
                    <a:pt x="25" y="75"/>
                  </a:cubicBezTo>
                  <a:cubicBezTo>
                    <a:pt x="24" y="76"/>
                    <a:pt x="23" y="77"/>
                    <a:pt x="22" y="78"/>
                  </a:cubicBezTo>
                  <a:cubicBezTo>
                    <a:pt x="21" y="78"/>
                    <a:pt x="21" y="78"/>
                    <a:pt x="21" y="78"/>
                  </a:cubicBezTo>
                  <a:cubicBezTo>
                    <a:pt x="19" y="79"/>
                    <a:pt x="18" y="80"/>
                    <a:pt x="17" y="82"/>
                  </a:cubicBezTo>
                  <a:cubicBezTo>
                    <a:pt x="16" y="82"/>
                    <a:pt x="16" y="82"/>
                    <a:pt x="16" y="82"/>
                  </a:cubicBezTo>
                  <a:cubicBezTo>
                    <a:pt x="15" y="83"/>
                    <a:pt x="14" y="84"/>
                    <a:pt x="13" y="85"/>
                  </a:cubicBezTo>
                  <a:cubicBezTo>
                    <a:pt x="12" y="86"/>
                    <a:pt x="12" y="86"/>
                    <a:pt x="12" y="86"/>
                  </a:cubicBezTo>
                  <a:cubicBezTo>
                    <a:pt x="11" y="87"/>
                    <a:pt x="10" y="88"/>
                    <a:pt x="9" y="89"/>
                  </a:cubicBezTo>
                  <a:cubicBezTo>
                    <a:pt x="9" y="90"/>
                    <a:pt x="9" y="90"/>
                    <a:pt x="9" y="90"/>
                  </a:cubicBezTo>
                  <a:cubicBezTo>
                    <a:pt x="8" y="91"/>
                    <a:pt x="7" y="92"/>
                    <a:pt x="7" y="93"/>
                  </a:cubicBezTo>
                  <a:cubicBezTo>
                    <a:pt x="6" y="94"/>
                    <a:pt x="6" y="94"/>
                    <a:pt x="6" y="94"/>
                  </a:cubicBezTo>
                  <a:cubicBezTo>
                    <a:pt x="5" y="95"/>
                    <a:pt x="5" y="96"/>
                    <a:pt x="4" y="97"/>
                  </a:cubicBezTo>
                  <a:cubicBezTo>
                    <a:pt x="3" y="98"/>
                    <a:pt x="3" y="99"/>
                    <a:pt x="2" y="100"/>
                  </a:cubicBezTo>
                  <a:cubicBezTo>
                    <a:pt x="2" y="101"/>
                    <a:pt x="2" y="101"/>
                    <a:pt x="2" y="101"/>
                  </a:cubicBezTo>
                  <a:cubicBezTo>
                    <a:pt x="1" y="102"/>
                    <a:pt x="1" y="103"/>
                    <a:pt x="1" y="104"/>
                  </a:cubicBezTo>
                  <a:cubicBezTo>
                    <a:pt x="1" y="105"/>
                    <a:pt x="1" y="105"/>
                    <a:pt x="1" y="105"/>
                  </a:cubicBezTo>
                  <a:cubicBezTo>
                    <a:pt x="0" y="106"/>
                    <a:pt x="0" y="107"/>
                    <a:pt x="0" y="108"/>
                  </a:cubicBezTo>
                  <a:cubicBezTo>
                    <a:pt x="0" y="109"/>
                    <a:pt x="0" y="109"/>
                    <a:pt x="0" y="109"/>
                  </a:cubicBezTo>
                  <a:cubicBezTo>
                    <a:pt x="0" y="110"/>
                    <a:pt x="0" y="111"/>
                    <a:pt x="0" y="112"/>
                  </a:cubicBezTo>
                  <a:cubicBezTo>
                    <a:pt x="0" y="113"/>
                    <a:pt x="0" y="113"/>
                    <a:pt x="0" y="113"/>
                  </a:cubicBezTo>
                  <a:cubicBezTo>
                    <a:pt x="0" y="113"/>
                    <a:pt x="0" y="113"/>
                    <a:pt x="0" y="113"/>
                  </a:cubicBezTo>
                  <a:cubicBezTo>
                    <a:pt x="0" y="114"/>
                    <a:pt x="0" y="114"/>
                    <a:pt x="0" y="114"/>
                  </a:cubicBezTo>
                  <a:cubicBezTo>
                    <a:pt x="0" y="113"/>
                    <a:pt x="0" y="113"/>
                    <a:pt x="0" y="113"/>
                  </a:cubicBezTo>
                  <a:cubicBezTo>
                    <a:pt x="0" y="113"/>
                    <a:pt x="0" y="113"/>
                    <a:pt x="0" y="113"/>
                  </a:cubicBezTo>
                  <a:cubicBezTo>
                    <a:pt x="0" y="113"/>
                    <a:pt x="0" y="113"/>
                    <a:pt x="0" y="113"/>
                  </a:cubicBezTo>
                  <a:cubicBezTo>
                    <a:pt x="0" y="113"/>
                    <a:pt x="0" y="114"/>
                    <a:pt x="0" y="114"/>
                  </a:cubicBezTo>
                  <a:cubicBezTo>
                    <a:pt x="0" y="115"/>
                    <a:pt x="0" y="115"/>
                    <a:pt x="0" y="115"/>
                  </a:cubicBezTo>
                  <a:cubicBezTo>
                    <a:pt x="0" y="116"/>
                    <a:pt x="0" y="116"/>
                    <a:pt x="0" y="116"/>
                  </a:cubicBezTo>
                  <a:cubicBezTo>
                    <a:pt x="0" y="117"/>
                    <a:pt x="0" y="118"/>
                    <a:pt x="0" y="119"/>
                  </a:cubicBezTo>
                  <a:cubicBezTo>
                    <a:pt x="0" y="120"/>
                    <a:pt x="1" y="121"/>
                    <a:pt x="1" y="122"/>
                  </a:cubicBezTo>
                  <a:cubicBezTo>
                    <a:pt x="1" y="123"/>
                    <a:pt x="1" y="123"/>
                    <a:pt x="1" y="123"/>
                  </a:cubicBezTo>
                  <a:cubicBezTo>
                    <a:pt x="2" y="123"/>
                    <a:pt x="2" y="124"/>
                    <a:pt x="2" y="125"/>
                  </a:cubicBezTo>
                  <a:cubicBezTo>
                    <a:pt x="2" y="125"/>
                    <a:pt x="3" y="125"/>
                    <a:pt x="3" y="126"/>
                  </a:cubicBezTo>
                  <a:cubicBezTo>
                    <a:pt x="3" y="126"/>
                    <a:pt x="3" y="127"/>
                    <a:pt x="4" y="128"/>
                  </a:cubicBezTo>
                  <a:cubicBezTo>
                    <a:pt x="4" y="128"/>
                    <a:pt x="4" y="129"/>
                    <a:pt x="4" y="129"/>
                  </a:cubicBezTo>
                  <a:cubicBezTo>
                    <a:pt x="5" y="129"/>
                    <a:pt x="5" y="130"/>
                    <a:pt x="5" y="131"/>
                  </a:cubicBezTo>
                  <a:cubicBezTo>
                    <a:pt x="6" y="131"/>
                    <a:pt x="6" y="132"/>
                    <a:pt x="6" y="132"/>
                  </a:cubicBezTo>
                  <a:cubicBezTo>
                    <a:pt x="7" y="133"/>
                    <a:pt x="7" y="133"/>
                    <a:pt x="8" y="134"/>
                  </a:cubicBezTo>
                  <a:cubicBezTo>
                    <a:pt x="8" y="134"/>
                    <a:pt x="8" y="134"/>
                    <a:pt x="9" y="135"/>
                  </a:cubicBezTo>
                  <a:cubicBezTo>
                    <a:pt x="9" y="136"/>
                    <a:pt x="10" y="136"/>
                    <a:pt x="10" y="137"/>
                  </a:cubicBezTo>
                  <a:cubicBezTo>
                    <a:pt x="11" y="138"/>
                    <a:pt x="11" y="138"/>
                    <a:pt x="11" y="138"/>
                  </a:cubicBezTo>
                  <a:cubicBezTo>
                    <a:pt x="12" y="139"/>
                    <a:pt x="13" y="140"/>
                    <a:pt x="14" y="141"/>
                  </a:cubicBezTo>
                  <a:cubicBezTo>
                    <a:pt x="15" y="142"/>
                    <a:pt x="16" y="143"/>
                    <a:pt x="17" y="144"/>
                  </a:cubicBezTo>
                  <a:cubicBezTo>
                    <a:pt x="17" y="144"/>
                    <a:pt x="18" y="144"/>
                    <a:pt x="18" y="145"/>
                  </a:cubicBezTo>
                  <a:cubicBezTo>
                    <a:pt x="19" y="145"/>
                    <a:pt x="20" y="146"/>
                    <a:pt x="21" y="147"/>
                  </a:cubicBezTo>
                  <a:cubicBezTo>
                    <a:pt x="21" y="147"/>
                    <a:pt x="22" y="147"/>
                    <a:pt x="22" y="148"/>
                  </a:cubicBezTo>
                  <a:cubicBezTo>
                    <a:pt x="23" y="148"/>
                    <a:pt x="24" y="149"/>
                    <a:pt x="25" y="150"/>
                  </a:cubicBezTo>
                  <a:cubicBezTo>
                    <a:pt x="25" y="150"/>
                    <a:pt x="26" y="150"/>
                    <a:pt x="26" y="151"/>
                  </a:cubicBezTo>
                  <a:cubicBezTo>
                    <a:pt x="27" y="151"/>
                    <a:pt x="28" y="152"/>
                    <a:pt x="29" y="153"/>
                  </a:cubicBezTo>
                  <a:cubicBezTo>
                    <a:pt x="29" y="153"/>
                    <a:pt x="30" y="153"/>
                    <a:pt x="31" y="154"/>
                  </a:cubicBezTo>
                  <a:cubicBezTo>
                    <a:pt x="32" y="154"/>
                    <a:pt x="32" y="155"/>
                    <a:pt x="33" y="155"/>
                  </a:cubicBezTo>
                  <a:cubicBezTo>
                    <a:pt x="34" y="156"/>
                    <a:pt x="35" y="156"/>
                    <a:pt x="35" y="157"/>
                  </a:cubicBezTo>
                  <a:cubicBezTo>
                    <a:pt x="36" y="157"/>
                    <a:pt x="37" y="158"/>
                    <a:pt x="39" y="159"/>
                  </a:cubicBezTo>
                  <a:cubicBezTo>
                    <a:pt x="39" y="159"/>
                    <a:pt x="40" y="159"/>
                    <a:pt x="40" y="159"/>
                  </a:cubicBezTo>
                  <a:cubicBezTo>
                    <a:pt x="42" y="160"/>
                    <a:pt x="43" y="225"/>
                    <a:pt x="45" y="226"/>
                  </a:cubicBezTo>
                  <a:cubicBezTo>
                    <a:pt x="61" y="235"/>
                    <a:pt x="81" y="242"/>
                    <a:pt x="104" y="249"/>
                  </a:cubicBezTo>
                  <a:cubicBezTo>
                    <a:pt x="104" y="249"/>
                    <a:pt x="104" y="249"/>
                    <a:pt x="104" y="249"/>
                  </a:cubicBezTo>
                  <a:cubicBezTo>
                    <a:pt x="107" y="249"/>
                    <a:pt x="110" y="248"/>
                    <a:pt x="112" y="248"/>
                  </a:cubicBezTo>
                  <a:cubicBezTo>
                    <a:pt x="116" y="248"/>
                    <a:pt x="120" y="247"/>
                    <a:pt x="124" y="247"/>
                  </a:cubicBezTo>
                  <a:cubicBezTo>
                    <a:pt x="127" y="247"/>
                    <a:pt x="129" y="246"/>
                    <a:pt x="132" y="246"/>
                  </a:cubicBezTo>
                  <a:cubicBezTo>
                    <a:pt x="136" y="246"/>
                    <a:pt x="140" y="245"/>
                    <a:pt x="144" y="245"/>
                  </a:cubicBezTo>
                  <a:cubicBezTo>
                    <a:pt x="145" y="245"/>
                    <a:pt x="146" y="245"/>
                    <a:pt x="147" y="245"/>
                  </a:cubicBezTo>
                  <a:cubicBezTo>
                    <a:pt x="149" y="245"/>
                    <a:pt x="150" y="244"/>
                    <a:pt x="152" y="244"/>
                  </a:cubicBezTo>
                  <a:cubicBezTo>
                    <a:pt x="154" y="244"/>
                    <a:pt x="156" y="244"/>
                    <a:pt x="159" y="244"/>
                  </a:cubicBezTo>
                  <a:cubicBezTo>
                    <a:pt x="160" y="244"/>
                    <a:pt x="162" y="243"/>
                    <a:pt x="163" y="243"/>
                  </a:cubicBezTo>
                  <a:cubicBezTo>
                    <a:pt x="172" y="243"/>
                    <a:pt x="172" y="243"/>
                    <a:pt x="172" y="243"/>
                  </a:cubicBezTo>
                  <a:cubicBezTo>
                    <a:pt x="174" y="242"/>
                    <a:pt x="177" y="242"/>
                    <a:pt x="180" y="242"/>
                  </a:cubicBezTo>
                  <a:cubicBezTo>
                    <a:pt x="181" y="242"/>
                    <a:pt x="182" y="242"/>
                    <a:pt x="183" y="242"/>
                  </a:cubicBezTo>
                  <a:cubicBezTo>
                    <a:pt x="185" y="242"/>
                    <a:pt x="186" y="241"/>
                    <a:pt x="187" y="241"/>
                  </a:cubicBezTo>
                  <a:cubicBezTo>
                    <a:pt x="189" y="241"/>
                    <a:pt x="190" y="241"/>
                    <a:pt x="192" y="241"/>
                  </a:cubicBezTo>
                  <a:cubicBezTo>
                    <a:pt x="196" y="241"/>
                    <a:pt x="200" y="240"/>
                    <a:pt x="205" y="240"/>
                  </a:cubicBezTo>
                  <a:cubicBezTo>
                    <a:pt x="205" y="240"/>
                    <a:pt x="206" y="240"/>
                    <a:pt x="206" y="240"/>
                  </a:cubicBezTo>
                  <a:cubicBezTo>
                    <a:pt x="208" y="240"/>
                    <a:pt x="209" y="240"/>
                    <a:pt x="211" y="240"/>
                  </a:cubicBezTo>
                  <a:cubicBezTo>
                    <a:pt x="214" y="239"/>
                    <a:pt x="217" y="239"/>
                    <a:pt x="219" y="239"/>
                  </a:cubicBezTo>
                  <a:cubicBezTo>
                    <a:pt x="221" y="239"/>
                    <a:pt x="223" y="239"/>
                    <a:pt x="225" y="239"/>
                  </a:cubicBezTo>
                  <a:cubicBezTo>
                    <a:pt x="226" y="239"/>
                    <a:pt x="227" y="239"/>
                    <a:pt x="228" y="239"/>
                  </a:cubicBezTo>
                  <a:cubicBezTo>
                    <a:pt x="229" y="238"/>
                    <a:pt x="230" y="238"/>
                    <a:pt x="231" y="238"/>
                  </a:cubicBezTo>
                  <a:cubicBezTo>
                    <a:pt x="238" y="238"/>
                    <a:pt x="244" y="237"/>
                    <a:pt x="251" y="237"/>
                  </a:cubicBezTo>
                  <a:cubicBezTo>
                    <a:pt x="253" y="237"/>
                    <a:pt x="255" y="237"/>
                    <a:pt x="256" y="237"/>
                  </a:cubicBezTo>
                  <a:cubicBezTo>
                    <a:pt x="261" y="236"/>
                    <a:pt x="266" y="236"/>
                    <a:pt x="271" y="236"/>
                  </a:cubicBezTo>
                  <a:cubicBezTo>
                    <a:pt x="272" y="236"/>
                    <a:pt x="274" y="236"/>
                    <a:pt x="275" y="236"/>
                  </a:cubicBezTo>
                  <a:cubicBezTo>
                    <a:pt x="276" y="236"/>
                    <a:pt x="277" y="236"/>
                    <a:pt x="279" y="236"/>
                  </a:cubicBezTo>
                  <a:cubicBezTo>
                    <a:pt x="279" y="236"/>
                    <a:pt x="279" y="236"/>
                    <a:pt x="279" y="236"/>
                  </a:cubicBezTo>
                  <a:cubicBezTo>
                    <a:pt x="283" y="235"/>
                    <a:pt x="287" y="235"/>
                    <a:pt x="291" y="235"/>
                  </a:cubicBezTo>
                  <a:cubicBezTo>
                    <a:pt x="293" y="235"/>
                    <a:pt x="296" y="235"/>
                    <a:pt x="299" y="235"/>
                  </a:cubicBezTo>
                  <a:cubicBezTo>
                    <a:pt x="300" y="235"/>
                    <a:pt x="300" y="235"/>
                    <a:pt x="300" y="235"/>
                  </a:cubicBezTo>
                  <a:cubicBezTo>
                    <a:pt x="303" y="235"/>
                    <a:pt x="307" y="234"/>
                    <a:pt x="311" y="234"/>
                  </a:cubicBezTo>
                  <a:cubicBezTo>
                    <a:pt x="311" y="234"/>
                    <a:pt x="311" y="234"/>
                    <a:pt x="311" y="234"/>
                  </a:cubicBezTo>
                  <a:cubicBezTo>
                    <a:pt x="314" y="234"/>
                    <a:pt x="316" y="234"/>
                    <a:pt x="319" y="234"/>
                  </a:cubicBezTo>
                  <a:cubicBezTo>
                    <a:pt x="320" y="234"/>
                    <a:pt x="321" y="234"/>
                    <a:pt x="322" y="234"/>
                  </a:cubicBezTo>
                  <a:cubicBezTo>
                    <a:pt x="325" y="234"/>
                    <a:pt x="328" y="234"/>
                    <a:pt x="331" y="233"/>
                  </a:cubicBezTo>
                  <a:cubicBezTo>
                    <a:pt x="334" y="233"/>
                    <a:pt x="337" y="233"/>
                    <a:pt x="340" y="233"/>
                  </a:cubicBezTo>
                  <a:cubicBezTo>
                    <a:pt x="340" y="233"/>
                    <a:pt x="340" y="233"/>
                    <a:pt x="340" y="233"/>
                  </a:cubicBezTo>
                  <a:cubicBezTo>
                    <a:pt x="344" y="233"/>
                    <a:pt x="347" y="233"/>
                    <a:pt x="351" y="233"/>
                  </a:cubicBezTo>
                  <a:cubicBezTo>
                    <a:pt x="352" y="233"/>
                    <a:pt x="353" y="233"/>
                    <a:pt x="354" y="233"/>
                  </a:cubicBezTo>
                  <a:cubicBezTo>
                    <a:pt x="355" y="233"/>
                    <a:pt x="355" y="233"/>
                    <a:pt x="355" y="233"/>
                  </a:cubicBezTo>
                  <a:cubicBezTo>
                    <a:pt x="357" y="233"/>
                    <a:pt x="359" y="233"/>
                    <a:pt x="360" y="233"/>
                  </a:cubicBezTo>
                  <a:cubicBezTo>
                    <a:pt x="362" y="233"/>
                    <a:pt x="364" y="233"/>
                    <a:pt x="365" y="233"/>
                  </a:cubicBezTo>
                  <a:cubicBezTo>
                    <a:pt x="367" y="233"/>
                    <a:pt x="369" y="232"/>
                    <a:pt x="371" y="232"/>
                  </a:cubicBezTo>
                  <a:cubicBezTo>
                    <a:pt x="371" y="232"/>
                    <a:pt x="371" y="232"/>
                    <a:pt x="371" y="232"/>
                  </a:cubicBezTo>
                  <a:cubicBezTo>
                    <a:pt x="372" y="232"/>
                    <a:pt x="372" y="232"/>
                    <a:pt x="372" y="232"/>
                  </a:cubicBezTo>
                  <a:cubicBezTo>
                    <a:pt x="375" y="232"/>
                    <a:pt x="378" y="232"/>
                    <a:pt x="380" y="232"/>
                  </a:cubicBezTo>
                  <a:cubicBezTo>
                    <a:pt x="384" y="232"/>
                    <a:pt x="388" y="232"/>
                    <a:pt x="391" y="232"/>
                  </a:cubicBezTo>
                  <a:cubicBezTo>
                    <a:pt x="392" y="232"/>
                    <a:pt x="392" y="232"/>
                    <a:pt x="392" y="232"/>
                  </a:cubicBezTo>
                  <a:cubicBezTo>
                    <a:pt x="395" y="232"/>
                    <a:pt x="398" y="232"/>
                    <a:pt x="400" y="232"/>
                  </a:cubicBezTo>
                  <a:cubicBezTo>
                    <a:pt x="404" y="232"/>
                    <a:pt x="408" y="232"/>
                    <a:pt x="412" y="232"/>
                  </a:cubicBezTo>
                  <a:cubicBezTo>
                    <a:pt x="414" y="232"/>
                    <a:pt x="416" y="232"/>
                    <a:pt x="418" y="232"/>
                  </a:cubicBezTo>
                  <a:cubicBezTo>
                    <a:pt x="418" y="232"/>
                    <a:pt x="419" y="232"/>
                    <a:pt x="420" y="232"/>
                  </a:cubicBezTo>
                  <a:cubicBezTo>
                    <a:pt x="423" y="232"/>
                    <a:pt x="423" y="232"/>
                    <a:pt x="423" y="232"/>
                  </a:cubicBezTo>
                  <a:cubicBezTo>
                    <a:pt x="424" y="232"/>
                    <a:pt x="425" y="232"/>
                    <a:pt x="426" y="232"/>
                  </a:cubicBezTo>
                  <a:cubicBezTo>
                    <a:pt x="428" y="232"/>
                    <a:pt x="428" y="232"/>
                    <a:pt x="428" y="232"/>
                  </a:cubicBezTo>
                  <a:cubicBezTo>
                    <a:pt x="432" y="232"/>
                    <a:pt x="436" y="232"/>
                    <a:pt x="439" y="232"/>
                  </a:cubicBezTo>
                  <a:cubicBezTo>
                    <a:pt x="442" y="232"/>
                    <a:pt x="445" y="232"/>
                    <a:pt x="448" y="232"/>
                  </a:cubicBezTo>
                  <a:cubicBezTo>
                    <a:pt x="452" y="232"/>
                    <a:pt x="456" y="232"/>
                    <a:pt x="460" y="232"/>
                  </a:cubicBezTo>
                  <a:cubicBezTo>
                    <a:pt x="462" y="232"/>
                    <a:pt x="462" y="232"/>
                    <a:pt x="462" y="232"/>
                  </a:cubicBezTo>
                  <a:cubicBezTo>
                    <a:pt x="464" y="232"/>
                    <a:pt x="466" y="232"/>
                    <a:pt x="469" y="232"/>
                  </a:cubicBezTo>
                  <a:cubicBezTo>
                    <a:pt x="472" y="232"/>
                    <a:pt x="475" y="232"/>
                    <a:pt x="479" y="232"/>
                  </a:cubicBezTo>
                  <a:cubicBezTo>
                    <a:pt x="479" y="232"/>
                    <a:pt x="479" y="232"/>
                    <a:pt x="479" y="232"/>
                  </a:cubicBezTo>
                  <a:cubicBezTo>
                    <a:pt x="480" y="232"/>
                    <a:pt x="482" y="232"/>
                    <a:pt x="483" y="232"/>
                  </a:cubicBezTo>
                  <a:cubicBezTo>
                    <a:pt x="484" y="232"/>
                    <a:pt x="486" y="232"/>
                    <a:pt x="489" y="232"/>
                  </a:cubicBezTo>
                  <a:cubicBezTo>
                    <a:pt x="492" y="232"/>
                    <a:pt x="496" y="232"/>
                    <a:pt x="499" y="232"/>
                  </a:cubicBezTo>
                  <a:cubicBezTo>
                    <a:pt x="501" y="232"/>
                    <a:pt x="502" y="232"/>
                    <a:pt x="504" y="232"/>
                  </a:cubicBezTo>
                  <a:cubicBezTo>
                    <a:pt x="505" y="232"/>
                    <a:pt x="507" y="232"/>
                    <a:pt x="509" y="232"/>
                  </a:cubicBezTo>
                  <a:cubicBezTo>
                    <a:pt x="512" y="232"/>
                    <a:pt x="515" y="232"/>
                    <a:pt x="518" y="233"/>
                  </a:cubicBezTo>
                  <a:cubicBezTo>
                    <a:pt x="519" y="233"/>
                    <a:pt x="519" y="233"/>
                    <a:pt x="519" y="233"/>
                  </a:cubicBezTo>
                  <a:cubicBezTo>
                    <a:pt x="521" y="233"/>
                    <a:pt x="522" y="233"/>
                    <a:pt x="524" y="233"/>
                  </a:cubicBezTo>
                  <a:cubicBezTo>
                    <a:pt x="525" y="233"/>
                    <a:pt x="527" y="233"/>
                    <a:pt x="529" y="233"/>
                  </a:cubicBezTo>
                  <a:cubicBezTo>
                    <a:pt x="532" y="233"/>
                    <a:pt x="535" y="233"/>
                    <a:pt x="538" y="233"/>
                  </a:cubicBezTo>
                  <a:cubicBezTo>
                    <a:pt x="542" y="233"/>
                    <a:pt x="545" y="233"/>
                    <a:pt x="549" y="233"/>
                  </a:cubicBezTo>
                  <a:cubicBezTo>
                    <a:pt x="550" y="233"/>
                    <a:pt x="551" y="233"/>
                    <a:pt x="553" y="233"/>
                  </a:cubicBezTo>
                  <a:cubicBezTo>
                    <a:pt x="554" y="234"/>
                    <a:pt x="556" y="234"/>
                    <a:pt x="558" y="234"/>
                  </a:cubicBezTo>
                  <a:cubicBezTo>
                    <a:pt x="559" y="234"/>
                    <a:pt x="559" y="234"/>
                    <a:pt x="560" y="234"/>
                  </a:cubicBezTo>
                  <a:cubicBezTo>
                    <a:pt x="561" y="234"/>
                    <a:pt x="562" y="234"/>
                    <a:pt x="563" y="234"/>
                  </a:cubicBezTo>
                  <a:cubicBezTo>
                    <a:pt x="565" y="234"/>
                    <a:pt x="567" y="234"/>
                    <a:pt x="568" y="234"/>
                  </a:cubicBezTo>
                  <a:cubicBezTo>
                    <a:pt x="570" y="234"/>
                    <a:pt x="572" y="234"/>
                    <a:pt x="574" y="234"/>
                  </a:cubicBezTo>
                  <a:cubicBezTo>
                    <a:pt x="575" y="234"/>
                    <a:pt x="576" y="234"/>
                    <a:pt x="577" y="234"/>
                  </a:cubicBezTo>
                  <a:cubicBezTo>
                    <a:pt x="580" y="234"/>
                    <a:pt x="584" y="235"/>
                    <a:pt x="587" y="235"/>
                  </a:cubicBezTo>
                  <a:cubicBezTo>
                    <a:pt x="588" y="235"/>
                    <a:pt x="590" y="235"/>
                    <a:pt x="591" y="235"/>
                  </a:cubicBezTo>
                  <a:cubicBezTo>
                    <a:pt x="594" y="235"/>
                    <a:pt x="596" y="235"/>
                    <a:pt x="599" y="235"/>
                  </a:cubicBezTo>
                  <a:cubicBezTo>
                    <a:pt x="599" y="235"/>
                    <a:pt x="600" y="235"/>
                    <a:pt x="601" y="235"/>
                  </a:cubicBezTo>
                  <a:cubicBezTo>
                    <a:pt x="602" y="235"/>
                    <a:pt x="604" y="236"/>
                    <a:pt x="606" y="236"/>
                  </a:cubicBezTo>
                  <a:cubicBezTo>
                    <a:pt x="607" y="236"/>
                    <a:pt x="607" y="236"/>
                    <a:pt x="607" y="236"/>
                  </a:cubicBezTo>
                  <a:cubicBezTo>
                    <a:pt x="609" y="236"/>
                    <a:pt x="611" y="236"/>
                    <a:pt x="613" y="236"/>
                  </a:cubicBezTo>
                  <a:cubicBezTo>
                    <a:pt x="615" y="236"/>
                    <a:pt x="616" y="236"/>
                    <a:pt x="617" y="236"/>
                  </a:cubicBezTo>
                  <a:cubicBezTo>
                    <a:pt x="620" y="236"/>
                    <a:pt x="623" y="236"/>
                    <a:pt x="625" y="237"/>
                  </a:cubicBezTo>
                  <a:cubicBezTo>
                    <a:pt x="626" y="237"/>
                    <a:pt x="626" y="237"/>
                    <a:pt x="627" y="237"/>
                  </a:cubicBezTo>
                  <a:cubicBezTo>
                    <a:pt x="629" y="237"/>
                    <a:pt x="631" y="237"/>
                    <a:pt x="633" y="237"/>
                  </a:cubicBezTo>
                  <a:cubicBezTo>
                    <a:pt x="634" y="237"/>
                    <a:pt x="635" y="237"/>
                    <a:pt x="636" y="237"/>
                  </a:cubicBezTo>
                  <a:cubicBezTo>
                    <a:pt x="637" y="237"/>
                    <a:pt x="637" y="237"/>
                    <a:pt x="637" y="237"/>
                  </a:cubicBezTo>
                  <a:cubicBezTo>
                    <a:pt x="639" y="237"/>
                    <a:pt x="642" y="238"/>
                    <a:pt x="645" y="238"/>
                  </a:cubicBezTo>
                  <a:cubicBezTo>
                    <a:pt x="648" y="238"/>
                    <a:pt x="651" y="238"/>
                    <a:pt x="653" y="238"/>
                  </a:cubicBezTo>
                  <a:cubicBezTo>
                    <a:pt x="654" y="238"/>
                    <a:pt x="654" y="238"/>
                    <a:pt x="655" y="238"/>
                  </a:cubicBezTo>
                  <a:cubicBezTo>
                    <a:pt x="658" y="239"/>
                    <a:pt x="661" y="239"/>
                    <a:pt x="664" y="239"/>
                  </a:cubicBezTo>
                  <a:cubicBezTo>
                    <a:pt x="665" y="239"/>
                    <a:pt x="665" y="239"/>
                    <a:pt x="665" y="239"/>
                  </a:cubicBezTo>
                  <a:cubicBezTo>
                    <a:pt x="666" y="239"/>
                    <a:pt x="667" y="239"/>
                    <a:pt x="668" y="239"/>
                  </a:cubicBezTo>
                  <a:cubicBezTo>
                    <a:pt x="669" y="239"/>
                    <a:pt x="670" y="239"/>
                    <a:pt x="670" y="239"/>
                  </a:cubicBezTo>
                  <a:cubicBezTo>
                    <a:pt x="671" y="239"/>
                    <a:pt x="672" y="239"/>
                    <a:pt x="673" y="240"/>
                  </a:cubicBezTo>
                  <a:cubicBezTo>
                    <a:pt x="673" y="240"/>
                    <a:pt x="674" y="240"/>
                    <a:pt x="675" y="240"/>
                  </a:cubicBezTo>
                  <a:cubicBezTo>
                    <a:pt x="677" y="240"/>
                    <a:pt x="680" y="240"/>
                    <a:pt x="682" y="240"/>
                  </a:cubicBezTo>
                  <a:cubicBezTo>
                    <a:pt x="682" y="240"/>
                    <a:pt x="682" y="240"/>
                    <a:pt x="682" y="240"/>
                  </a:cubicBezTo>
                  <a:cubicBezTo>
                    <a:pt x="686" y="240"/>
                    <a:pt x="689" y="241"/>
                    <a:pt x="692" y="241"/>
                  </a:cubicBezTo>
                  <a:cubicBezTo>
                    <a:pt x="692" y="241"/>
                    <a:pt x="693" y="241"/>
                    <a:pt x="694" y="241"/>
                  </a:cubicBezTo>
                  <a:cubicBezTo>
                    <a:pt x="696" y="241"/>
                    <a:pt x="698" y="241"/>
                    <a:pt x="700" y="242"/>
                  </a:cubicBezTo>
                  <a:cubicBezTo>
                    <a:pt x="704" y="242"/>
                    <a:pt x="708" y="242"/>
                    <a:pt x="712" y="243"/>
                  </a:cubicBezTo>
                  <a:cubicBezTo>
                    <a:pt x="714" y="243"/>
                    <a:pt x="716" y="243"/>
                    <a:pt x="718" y="243"/>
                  </a:cubicBezTo>
                  <a:cubicBezTo>
                    <a:pt x="720" y="243"/>
                    <a:pt x="722" y="243"/>
                    <a:pt x="723" y="243"/>
                  </a:cubicBezTo>
                  <a:cubicBezTo>
                    <a:pt x="724" y="243"/>
                    <a:pt x="724" y="243"/>
                    <a:pt x="724" y="243"/>
                  </a:cubicBezTo>
                  <a:cubicBezTo>
                    <a:pt x="726" y="244"/>
                    <a:pt x="728" y="244"/>
                    <a:pt x="730" y="244"/>
                  </a:cubicBezTo>
                  <a:cubicBezTo>
                    <a:pt x="730" y="244"/>
                    <a:pt x="730" y="244"/>
                    <a:pt x="730" y="244"/>
                  </a:cubicBezTo>
                  <a:cubicBezTo>
                    <a:pt x="731" y="244"/>
                    <a:pt x="731" y="244"/>
                    <a:pt x="731" y="244"/>
                  </a:cubicBezTo>
                  <a:cubicBezTo>
                    <a:pt x="732" y="244"/>
                    <a:pt x="733" y="244"/>
                    <a:pt x="734" y="244"/>
                  </a:cubicBezTo>
                  <a:cubicBezTo>
                    <a:pt x="735" y="244"/>
                    <a:pt x="736" y="245"/>
                    <a:pt x="737" y="245"/>
                  </a:cubicBezTo>
                  <a:cubicBezTo>
                    <a:pt x="740" y="245"/>
                    <a:pt x="742" y="245"/>
                    <a:pt x="745" y="245"/>
                  </a:cubicBezTo>
                  <a:cubicBezTo>
                    <a:pt x="746" y="245"/>
                    <a:pt x="746" y="245"/>
                    <a:pt x="747" y="246"/>
                  </a:cubicBezTo>
                  <a:cubicBezTo>
                    <a:pt x="748" y="246"/>
                    <a:pt x="749" y="246"/>
                    <a:pt x="750" y="246"/>
                  </a:cubicBezTo>
                  <a:cubicBezTo>
                    <a:pt x="753" y="246"/>
                    <a:pt x="755" y="246"/>
                    <a:pt x="757" y="247"/>
                  </a:cubicBezTo>
                  <a:cubicBezTo>
                    <a:pt x="765" y="247"/>
                    <a:pt x="772" y="248"/>
                    <a:pt x="779" y="249"/>
                  </a:cubicBezTo>
                  <a:cubicBezTo>
                    <a:pt x="781" y="249"/>
                    <a:pt x="782" y="249"/>
                    <a:pt x="784" y="249"/>
                  </a:cubicBezTo>
                  <a:cubicBezTo>
                    <a:pt x="784" y="249"/>
                    <a:pt x="785" y="249"/>
                    <a:pt x="785" y="249"/>
                  </a:cubicBezTo>
                  <a:cubicBezTo>
                    <a:pt x="787" y="250"/>
                    <a:pt x="790" y="250"/>
                    <a:pt x="792" y="250"/>
                  </a:cubicBezTo>
                  <a:cubicBezTo>
                    <a:pt x="793" y="250"/>
                    <a:pt x="793" y="250"/>
                    <a:pt x="793" y="250"/>
                  </a:cubicBezTo>
                  <a:cubicBezTo>
                    <a:pt x="794" y="250"/>
                    <a:pt x="795" y="250"/>
                    <a:pt x="796" y="249"/>
                  </a:cubicBezTo>
                  <a:cubicBezTo>
                    <a:pt x="796" y="249"/>
                    <a:pt x="797" y="249"/>
                    <a:pt x="797" y="249"/>
                  </a:cubicBezTo>
                  <a:cubicBezTo>
                    <a:pt x="800" y="248"/>
                    <a:pt x="802" y="247"/>
                    <a:pt x="804" y="247"/>
                  </a:cubicBezTo>
                  <a:cubicBezTo>
                    <a:pt x="805" y="246"/>
                    <a:pt x="806" y="246"/>
                    <a:pt x="807" y="246"/>
                  </a:cubicBezTo>
                  <a:cubicBezTo>
                    <a:pt x="809" y="245"/>
                    <a:pt x="812" y="244"/>
                    <a:pt x="815" y="243"/>
                  </a:cubicBezTo>
                  <a:cubicBezTo>
                    <a:pt x="818" y="242"/>
                    <a:pt x="820" y="241"/>
                    <a:pt x="823" y="240"/>
                  </a:cubicBezTo>
                  <a:cubicBezTo>
                    <a:pt x="823" y="240"/>
                    <a:pt x="824" y="240"/>
                    <a:pt x="825" y="239"/>
                  </a:cubicBezTo>
                  <a:cubicBezTo>
                    <a:pt x="827" y="239"/>
                    <a:pt x="829" y="238"/>
                    <a:pt x="831" y="237"/>
                  </a:cubicBezTo>
                  <a:cubicBezTo>
                    <a:pt x="831" y="237"/>
                    <a:pt x="832" y="237"/>
                    <a:pt x="832" y="236"/>
                  </a:cubicBezTo>
                  <a:cubicBezTo>
                    <a:pt x="835" y="235"/>
                    <a:pt x="837" y="235"/>
                    <a:pt x="839" y="234"/>
                  </a:cubicBezTo>
                  <a:cubicBezTo>
                    <a:pt x="840" y="233"/>
                    <a:pt x="840" y="233"/>
                    <a:pt x="841" y="233"/>
                  </a:cubicBezTo>
                  <a:cubicBezTo>
                    <a:pt x="843" y="232"/>
                    <a:pt x="844" y="231"/>
                    <a:pt x="846" y="230"/>
                  </a:cubicBezTo>
                  <a:cubicBezTo>
                    <a:pt x="847" y="230"/>
                    <a:pt x="847" y="230"/>
                    <a:pt x="848" y="230"/>
                  </a:cubicBezTo>
                  <a:cubicBezTo>
                    <a:pt x="850" y="229"/>
                    <a:pt x="852" y="228"/>
                    <a:pt x="854" y="227"/>
                  </a:cubicBezTo>
                  <a:cubicBezTo>
                    <a:pt x="856" y="162"/>
                    <a:pt x="856" y="162"/>
                    <a:pt x="856" y="162"/>
                  </a:cubicBezTo>
                  <a:cubicBezTo>
                    <a:pt x="857" y="161"/>
                    <a:pt x="859" y="160"/>
                    <a:pt x="860" y="160"/>
                  </a:cubicBezTo>
                  <a:cubicBezTo>
                    <a:pt x="861" y="159"/>
                    <a:pt x="861" y="159"/>
                    <a:pt x="862" y="159"/>
                  </a:cubicBezTo>
                  <a:cubicBezTo>
                    <a:pt x="864" y="158"/>
                    <a:pt x="865" y="157"/>
                    <a:pt x="867" y="156"/>
                  </a:cubicBezTo>
                  <a:cubicBezTo>
                    <a:pt x="869" y="154"/>
                    <a:pt x="870" y="153"/>
                    <a:pt x="872" y="152"/>
                  </a:cubicBezTo>
                  <a:cubicBezTo>
                    <a:pt x="872" y="152"/>
                    <a:pt x="873" y="152"/>
                    <a:pt x="873" y="151"/>
                  </a:cubicBezTo>
                  <a:cubicBezTo>
                    <a:pt x="875" y="151"/>
                    <a:pt x="876" y="150"/>
                    <a:pt x="877" y="149"/>
                  </a:cubicBezTo>
                  <a:cubicBezTo>
                    <a:pt x="878" y="148"/>
                    <a:pt x="878" y="148"/>
                    <a:pt x="878" y="148"/>
                  </a:cubicBezTo>
                  <a:cubicBezTo>
                    <a:pt x="879" y="147"/>
                    <a:pt x="880" y="146"/>
                    <a:pt x="882" y="145"/>
                  </a:cubicBezTo>
                  <a:cubicBezTo>
                    <a:pt x="883" y="144"/>
                    <a:pt x="883" y="144"/>
                    <a:pt x="883" y="144"/>
                  </a:cubicBezTo>
                  <a:cubicBezTo>
                    <a:pt x="884" y="143"/>
                    <a:pt x="884" y="142"/>
                    <a:pt x="885" y="141"/>
                  </a:cubicBezTo>
                  <a:cubicBezTo>
                    <a:pt x="886" y="140"/>
                    <a:pt x="886" y="140"/>
                    <a:pt x="886" y="140"/>
                  </a:cubicBezTo>
                  <a:cubicBezTo>
                    <a:pt x="887" y="139"/>
                    <a:pt x="888" y="138"/>
                    <a:pt x="889" y="137"/>
                  </a:cubicBezTo>
                  <a:cubicBezTo>
                    <a:pt x="890" y="137"/>
                    <a:pt x="890" y="137"/>
                    <a:pt x="890" y="137"/>
                  </a:cubicBezTo>
                  <a:cubicBezTo>
                    <a:pt x="890" y="136"/>
                    <a:pt x="891" y="135"/>
                    <a:pt x="892" y="134"/>
                  </a:cubicBezTo>
                  <a:cubicBezTo>
                    <a:pt x="893" y="133"/>
                    <a:pt x="893" y="133"/>
                    <a:pt x="893" y="133"/>
                  </a:cubicBezTo>
                  <a:cubicBezTo>
                    <a:pt x="893" y="132"/>
                    <a:pt x="894" y="131"/>
                    <a:pt x="895" y="129"/>
                  </a:cubicBezTo>
                  <a:cubicBezTo>
                    <a:pt x="895" y="128"/>
                    <a:pt x="896" y="127"/>
                    <a:pt x="896" y="126"/>
                  </a:cubicBezTo>
                  <a:cubicBezTo>
                    <a:pt x="897" y="125"/>
                    <a:pt x="897" y="125"/>
                    <a:pt x="897" y="125"/>
                  </a:cubicBezTo>
                  <a:cubicBezTo>
                    <a:pt x="897" y="124"/>
                    <a:pt x="897" y="123"/>
                    <a:pt x="898" y="122"/>
                  </a:cubicBezTo>
                  <a:cubicBezTo>
                    <a:pt x="898" y="121"/>
                    <a:pt x="898" y="121"/>
                    <a:pt x="898" y="121"/>
                  </a:cubicBezTo>
                  <a:cubicBezTo>
                    <a:pt x="898" y="120"/>
                    <a:pt x="898" y="119"/>
                    <a:pt x="899" y="118"/>
                  </a:cubicBezTo>
                  <a:cubicBezTo>
                    <a:pt x="899" y="117"/>
                    <a:pt x="899" y="117"/>
                    <a:pt x="899" y="117"/>
                  </a:cubicBezTo>
                  <a:cubicBezTo>
                    <a:pt x="899" y="117"/>
                    <a:pt x="899" y="116"/>
                    <a:pt x="899" y="115"/>
                  </a:cubicBezTo>
                  <a:cubicBezTo>
                    <a:pt x="899" y="114"/>
                    <a:pt x="899" y="114"/>
                    <a:pt x="899" y="114"/>
                  </a:cubicBezTo>
                  <a:cubicBezTo>
                    <a:pt x="899" y="114"/>
                    <a:pt x="899" y="114"/>
                    <a:pt x="899" y="114"/>
                  </a:cubicBezTo>
                  <a:cubicBezTo>
                    <a:pt x="899" y="113"/>
                    <a:pt x="899" y="113"/>
                    <a:pt x="899" y="113"/>
                  </a:cubicBezTo>
                  <a:cubicBezTo>
                    <a:pt x="899" y="113"/>
                    <a:pt x="899" y="112"/>
                    <a:pt x="899" y="111"/>
                  </a:cubicBezTo>
                  <a:cubicBezTo>
                    <a:pt x="899" y="111"/>
                    <a:pt x="899" y="111"/>
                    <a:pt x="899" y="111"/>
                  </a:cubicBezTo>
                  <a:cubicBezTo>
                    <a:pt x="899" y="110"/>
                    <a:pt x="899" y="109"/>
                    <a:pt x="898" y="108"/>
                  </a:cubicBezTo>
                  <a:cubicBezTo>
                    <a:pt x="898" y="107"/>
                    <a:pt x="898" y="106"/>
                    <a:pt x="897" y="105"/>
                  </a:cubicBezTo>
                  <a:cubicBezTo>
                    <a:pt x="897" y="104"/>
                    <a:pt x="897" y="104"/>
                    <a:pt x="897" y="104"/>
                  </a:cubicBezTo>
                  <a:cubicBezTo>
                    <a:pt x="897" y="103"/>
                    <a:pt x="897" y="102"/>
                    <a:pt x="896" y="102"/>
                  </a:cubicBezTo>
                  <a:cubicBezTo>
                    <a:pt x="896" y="101"/>
                    <a:pt x="896" y="101"/>
                    <a:pt x="896" y="100"/>
                  </a:cubicBezTo>
                  <a:cubicBezTo>
                    <a:pt x="896" y="100"/>
                    <a:pt x="895" y="99"/>
                    <a:pt x="895" y="99"/>
                  </a:cubicBezTo>
                  <a:cubicBezTo>
                    <a:pt x="895" y="98"/>
                    <a:pt x="894" y="98"/>
                    <a:pt x="894" y="97"/>
                  </a:cubicBezTo>
                  <a:cubicBezTo>
                    <a:pt x="894" y="97"/>
                    <a:pt x="893" y="96"/>
                    <a:pt x="893" y="96"/>
                  </a:cubicBezTo>
                  <a:cubicBezTo>
                    <a:pt x="893" y="95"/>
                    <a:pt x="893" y="95"/>
                    <a:pt x="892" y="94"/>
                  </a:cubicBezTo>
                  <a:cubicBezTo>
                    <a:pt x="892" y="94"/>
                    <a:pt x="891" y="93"/>
                    <a:pt x="891" y="93"/>
                  </a:cubicBezTo>
                  <a:cubicBezTo>
                    <a:pt x="891" y="92"/>
                    <a:pt x="890" y="92"/>
                    <a:pt x="890" y="91"/>
                  </a:cubicBezTo>
                  <a:cubicBezTo>
                    <a:pt x="890" y="91"/>
                    <a:pt x="889" y="90"/>
                    <a:pt x="888" y="90"/>
                  </a:cubicBezTo>
                  <a:cubicBezTo>
                    <a:pt x="888" y="89"/>
                    <a:pt x="888" y="89"/>
                    <a:pt x="888" y="89"/>
                  </a:cubicBezTo>
                  <a:cubicBezTo>
                    <a:pt x="887" y="88"/>
                    <a:pt x="886" y="87"/>
                    <a:pt x="885" y="86"/>
                  </a:cubicBezTo>
                  <a:cubicBezTo>
                    <a:pt x="884" y="85"/>
                    <a:pt x="883" y="84"/>
                    <a:pt x="881" y="83"/>
                  </a:cubicBezTo>
                  <a:cubicBezTo>
                    <a:pt x="880" y="82"/>
                    <a:pt x="880" y="82"/>
                    <a:pt x="880" y="82"/>
                  </a:cubicBezTo>
                  <a:cubicBezTo>
                    <a:pt x="880" y="81"/>
                    <a:pt x="879" y="80"/>
                    <a:pt x="878" y="80"/>
                  </a:cubicBezTo>
                  <a:cubicBezTo>
                    <a:pt x="877" y="79"/>
                    <a:pt x="877" y="79"/>
                    <a:pt x="876" y="79"/>
                  </a:cubicBezTo>
                  <a:cubicBezTo>
                    <a:pt x="876" y="78"/>
                    <a:pt x="875" y="77"/>
                    <a:pt x="874" y="77"/>
                  </a:cubicBezTo>
                  <a:cubicBezTo>
                    <a:pt x="873" y="76"/>
                    <a:pt x="873" y="76"/>
                    <a:pt x="872" y="76"/>
                  </a:cubicBezTo>
                  <a:cubicBezTo>
                    <a:pt x="872" y="75"/>
                    <a:pt x="871" y="74"/>
                    <a:pt x="870" y="74"/>
                  </a:cubicBezTo>
                  <a:cubicBezTo>
                    <a:pt x="869" y="73"/>
                    <a:pt x="869" y="73"/>
                    <a:pt x="868" y="73"/>
                  </a:cubicBezTo>
                  <a:cubicBezTo>
                    <a:pt x="867" y="72"/>
                    <a:pt x="866" y="71"/>
                    <a:pt x="865" y="71"/>
                  </a:cubicBezTo>
                  <a:cubicBezTo>
                    <a:pt x="865" y="71"/>
                    <a:pt x="864" y="70"/>
                    <a:pt x="863" y="70"/>
                  </a:cubicBezTo>
                  <a:cubicBezTo>
                    <a:pt x="862" y="69"/>
                    <a:pt x="861" y="68"/>
                    <a:pt x="860" y="68"/>
                  </a:cubicBezTo>
                  <a:cubicBezTo>
                    <a:pt x="859" y="68"/>
                    <a:pt x="859" y="67"/>
                    <a:pt x="858" y="67"/>
                  </a:cubicBezTo>
                  <a:cubicBezTo>
                    <a:pt x="857" y="66"/>
                    <a:pt x="855" y="65"/>
                    <a:pt x="853" y="64"/>
                  </a:cubicBezTo>
                  <a:cubicBezTo>
                    <a:pt x="774" y="24"/>
                    <a:pt x="613" y="0"/>
                    <a:pt x="446" y="0"/>
                  </a:cubicBezTo>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14" name="Freeform 55"/>
            <p:cNvSpPr>
              <a:spLocks/>
            </p:cNvSpPr>
            <p:nvPr/>
          </p:nvSpPr>
          <p:spPr bwMode="auto">
            <a:xfrm>
              <a:off x="937" y="1388"/>
              <a:ext cx="2644" cy="597"/>
            </a:xfrm>
            <a:custGeom>
              <a:avLst/>
              <a:gdLst>
                <a:gd name="T0" fmla="*/ 2025 w 2032"/>
                <a:gd name="T1" fmla="*/ 14 h 459"/>
                <a:gd name="T2" fmla="*/ 2014 w 2032"/>
                <a:gd name="T3" fmla="*/ 27 h 459"/>
                <a:gd name="T4" fmla="*/ 2001 w 2032"/>
                <a:gd name="T5" fmla="*/ 39 h 459"/>
                <a:gd name="T6" fmla="*/ 1986 w 2032"/>
                <a:gd name="T7" fmla="*/ 51 h 459"/>
                <a:gd name="T8" fmla="*/ 1970 w 2032"/>
                <a:gd name="T9" fmla="*/ 62 h 459"/>
                <a:gd name="T10" fmla="*/ 1951 w 2032"/>
                <a:gd name="T11" fmla="*/ 73 h 459"/>
                <a:gd name="T12" fmla="*/ 1928 w 2032"/>
                <a:gd name="T13" fmla="*/ 85 h 459"/>
                <a:gd name="T14" fmla="*/ 1922 w 2032"/>
                <a:gd name="T15" fmla="*/ 88 h 459"/>
                <a:gd name="T16" fmla="*/ 1902 w 2032"/>
                <a:gd name="T17" fmla="*/ 97 h 459"/>
                <a:gd name="T18" fmla="*/ 1874 w 2032"/>
                <a:gd name="T19" fmla="*/ 109 h 459"/>
                <a:gd name="T20" fmla="*/ 1847 w 2032"/>
                <a:gd name="T21" fmla="*/ 119 h 459"/>
                <a:gd name="T22" fmla="*/ 1818 w 2032"/>
                <a:gd name="T23" fmla="*/ 128 h 459"/>
                <a:gd name="T24" fmla="*/ 1799 w 2032"/>
                <a:gd name="T25" fmla="*/ 134 h 459"/>
                <a:gd name="T26" fmla="*/ 1771 w 2032"/>
                <a:gd name="T27" fmla="*/ 142 h 459"/>
                <a:gd name="T28" fmla="*/ 1736 w 2032"/>
                <a:gd name="T29" fmla="*/ 151 h 459"/>
                <a:gd name="T30" fmla="*/ 1700 w 2032"/>
                <a:gd name="T31" fmla="*/ 160 h 459"/>
                <a:gd name="T32" fmla="*/ 1663 w 2032"/>
                <a:gd name="T33" fmla="*/ 168 h 459"/>
                <a:gd name="T34" fmla="*/ 1623 w 2032"/>
                <a:gd name="T35" fmla="*/ 176 h 459"/>
                <a:gd name="T36" fmla="*/ 1579 w 2032"/>
                <a:gd name="T37" fmla="*/ 183 h 459"/>
                <a:gd name="T38" fmla="*/ 1535 w 2032"/>
                <a:gd name="T39" fmla="*/ 190 h 459"/>
                <a:gd name="T40" fmla="*/ 1511 w 2032"/>
                <a:gd name="T41" fmla="*/ 193 h 459"/>
                <a:gd name="T42" fmla="*/ 518 w 2032"/>
                <a:gd name="T43" fmla="*/ 191 h 459"/>
                <a:gd name="T44" fmla="*/ 110 w 2032"/>
                <a:gd name="T45" fmla="*/ 85 h 459"/>
                <a:gd name="T46" fmla="*/ 82 w 2032"/>
                <a:gd name="T47" fmla="*/ 70 h 459"/>
                <a:gd name="T48" fmla="*/ 62 w 2032"/>
                <a:gd name="T49" fmla="*/ 59 h 459"/>
                <a:gd name="T50" fmla="*/ 43 w 2032"/>
                <a:gd name="T51" fmla="*/ 46 h 459"/>
                <a:gd name="T52" fmla="*/ 29 w 2032"/>
                <a:gd name="T53" fmla="*/ 34 h 459"/>
                <a:gd name="T54" fmla="*/ 16 w 2032"/>
                <a:gd name="T55" fmla="*/ 21 h 459"/>
                <a:gd name="T56" fmla="*/ 6 w 2032"/>
                <a:gd name="T57" fmla="*/ 9 h 459"/>
                <a:gd name="T58" fmla="*/ 152 w 2032"/>
                <a:gd name="T59" fmla="*/ 267 h 459"/>
                <a:gd name="T60" fmla="*/ 156 w 2032"/>
                <a:gd name="T61" fmla="*/ 273 h 459"/>
                <a:gd name="T62" fmla="*/ 161 w 2032"/>
                <a:gd name="T63" fmla="*/ 281 h 459"/>
                <a:gd name="T64" fmla="*/ 168 w 2032"/>
                <a:gd name="T65" fmla="*/ 289 h 459"/>
                <a:gd name="T66" fmla="*/ 177 w 2032"/>
                <a:gd name="T67" fmla="*/ 297 h 459"/>
                <a:gd name="T68" fmla="*/ 188 w 2032"/>
                <a:gd name="T69" fmla="*/ 306 h 459"/>
                <a:gd name="T70" fmla="*/ 198 w 2032"/>
                <a:gd name="T71" fmla="*/ 314 h 459"/>
                <a:gd name="T72" fmla="*/ 210 w 2032"/>
                <a:gd name="T73" fmla="*/ 322 h 459"/>
                <a:gd name="T74" fmla="*/ 218 w 2032"/>
                <a:gd name="T75" fmla="*/ 326 h 459"/>
                <a:gd name="T76" fmla="*/ 234 w 2032"/>
                <a:gd name="T77" fmla="*/ 335 h 459"/>
                <a:gd name="T78" fmla="*/ 953 w 2032"/>
                <a:gd name="T79" fmla="*/ 458 h 459"/>
                <a:gd name="T80" fmla="*/ 1094 w 2032"/>
                <a:gd name="T81" fmla="*/ 458 h 459"/>
                <a:gd name="T82" fmla="*/ 1429 w 2032"/>
                <a:gd name="T83" fmla="*/ 433 h 459"/>
                <a:gd name="T84" fmla="*/ 1474 w 2032"/>
                <a:gd name="T85" fmla="*/ 426 h 459"/>
                <a:gd name="T86" fmla="*/ 1522 w 2032"/>
                <a:gd name="T87" fmla="*/ 418 h 459"/>
                <a:gd name="T88" fmla="*/ 1563 w 2032"/>
                <a:gd name="T89" fmla="*/ 411 h 459"/>
                <a:gd name="T90" fmla="*/ 1606 w 2032"/>
                <a:gd name="T91" fmla="*/ 401 h 459"/>
                <a:gd name="T92" fmla="*/ 1642 w 2032"/>
                <a:gd name="T93" fmla="*/ 393 h 459"/>
                <a:gd name="T94" fmla="*/ 1679 w 2032"/>
                <a:gd name="T95" fmla="*/ 382 h 459"/>
                <a:gd name="T96" fmla="*/ 1706 w 2032"/>
                <a:gd name="T97" fmla="*/ 374 h 459"/>
                <a:gd name="T98" fmla="*/ 1739 w 2032"/>
                <a:gd name="T99" fmla="*/ 363 h 459"/>
                <a:gd name="T100" fmla="*/ 1764 w 2032"/>
                <a:gd name="T101" fmla="*/ 352 h 459"/>
                <a:gd name="T102" fmla="*/ 1792 w 2032"/>
                <a:gd name="T103" fmla="*/ 340 h 459"/>
                <a:gd name="T104" fmla="*/ 1812 w 2032"/>
                <a:gd name="T105" fmla="*/ 329 h 459"/>
                <a:gd name="T106" fmla="*/ 1822 w 2032"/>
                <a:gd name="T107" fmla="*/ 323 h 459"/>
                <a:gd name="T108" fmla="*/ 1841 w 2032"/>
                <a:gd name="T109" fmla="*/ 311 h 459"/>
                <a:gd name="T110" fmla="*/ 1856 w 2032"/>
                <a:gd name="T111" fmla="*/ 299 h 459"/>
                <a:gd name="T112" fmla="*/ 1868 w 2032"/>
                <a:gd name="T113" fmla="*/ 285 h 459"/>
                <a:gd name="T114" fmla="*/ 1877 w 2032"/>
                <a:gd name="T115" fmla="*/ 273 h 459"/>
                <a:gd name="T116" fmla="*/ 2032 w 2032"/>
                <a:gd name="T117" fmla="*/ 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32" h="459">
                  <a:moveTo>
                    <a:pt x="2029" y="8"/>
                  </a:moveTo>
                  <a:cubicBezTo>
                    <a:pt x="2029" y="9"/>
                    <a:pt x="2029" y="9"/>
                    <a:pt x="2029" y="9"/>
                  </a:cubicBezTo>
                  <a:cubicBezTo>
                    <a:pt x="2028" y="11"/>
                    <a:pt x="2026" y="12"/>
                    <a:pt x="2025" y="14"/>
                  </a:cubicBezTo>
                  <a:cubicBezTo>
                    <a:pt x="2025" y="14"/>
                    <a:pt x="2025" y="14"/>
                    <a:pt x="2025" y="14"/>
                  </a:cubicBezTo>
                  <a:cubicBezTo>
                    <a:pt x="2023" y="16"/>
                    <a:pt x="2022" y="18"/>
                    <a:pt x="2021" y="20"/>
                  </a:cubicBezTo>
                  <a:cubicBezTo>
                    <a:pt x="2020" y="20"/>
                    <a:pt x="2020" y="21"/>
                    <a:pt x="2020" y="21"/>
                  </a:cubicBezTo>
                  <a:cubicBezTo>
                    <a:pt x="2018" y="23"/>
                    <a:pt x="2016" y="24"/>
                    <a:pt x="2015" y="26"/>
                  </a:cubicBezTo>
                  <a:cubicBezTo>
                    <a:pt x="2014" y="27"/>
                    <a:pt x="2014" y="27"/>
                    <a:pt x="2014" y="27"/>
                  </a:cubicBezTo>
                  <a:cubicBezTo>
                    <a:pt x="2013" y="28"/>
                    <a:pt x="2011" y="30"/>
                    <a:pt x="2009" y="32"/>
                  </a:cubicBezTo>
                  <a:cubicBezTo>
                    <a:pt x="2009" y="32"/>
                    <a:pt x="2009" y="32"/>
                    <a:pt x="2008" y="33"/>
                  </a:cubicBezTo>
                  <a:cubicBezTo>
                    <a:pt x="2006" y="34"/>
                    <a:pt x="2005" y="36"/>
                    <a:pt x="2003" y="38"/>
                  </a:cubicBezTo>
                  <a:cubicBezTo>
                    <a:pt x="2002" y="38"/>
                    <a:pt x="2002" y="39"/>
                    <a:pt x="2001" y="39"/>
                  </a:cubicBezTo>
                  <a:cubicBezTo>
                    <a:pt x="1999" y="41"/>
                    <a:pt x="1997" y="42"/>
                    <a:pt x="1995" y="44"/>
                  </a:cubicBezTo>
                  <a:cubicBezTo>
                    <a:pt x="1995" y="44"/>
                    <a:pt x="1995" y="44"/>
                    <a:pt x="1995" y="44"/>
                  </a:cubicBezTo>
                  <a:cubicBezTo>
                    <a:pt x="1993" y="46"/>
                    <a:pt x="1990" y="48"/>
                    <a:pt x="1988" y="50"/>
                  </a:cubicBezTo>
                  <a:cubicBezTo>
                    <a:pt x="1988" y="50"/>
                    <a:pt x="1987" y="50"/>
                    <a:pt x="1986" y="51"/>
                  </a:cubicBezTo>
                  <a:cubicBezTo>
                    <a:pt x="1984" y="52"/>
                    <a:pt x="1982" y="54"/>
                    <a:pt x="1979" y="56"/>
                  </a:cubicBezTo>
                  <a:cubicBezTo>
                    <a:pt x="1978" y="56"/>
                    <a:pt x="1978" y="56"/>
                    <a:pt x="1978" y="56"/>
                  </a:cubicBezTo>
                  <a:cubicBezTo>
                    <a:pt x="1976" y="58"/>
                    <a:pt x="1974" y="60"/>
                    <a:pt x="1971" y="61"/>
                  </a:cubicBezTo>
                  <a:cubicBezTo>
                    <a:pt x="1971" y="61"/>
                    <a:pt x="1970" y="62"/>
                    <a:pt x="1970" y="62"/>
                  </a:cubicBezTo>
                  <a:cubicBezTo>
                    <a:pt x="1967" y="64"/>
                    <a:pt x="1964" y="65"/>
                    <a:pt x="1962" y="67"/>
                  </a:cubicBezTo>
                  <a:cubicBezTo>
                    <a:pt x="1961" y="67"/>
                    <a:pt x="1960" y="68"/>
                    <a:pt x="1960" y="68"/>
                  </a:cubicBezTo>
                  <a:cubicBezTo>
                    <a:pt x="1957" y="70"/>
                    <a:pt x="1954" y="71"/>
                    <a:pt x="1951" y="73"/>
                  </a:cubicBezTo>
                  <a:cubicBezTo>
                    <a:pt x="1951" y="73"/>
                    <a:pt x="1951" y="73"/>
                    <a:pt x="1951" y="73"/>
                  </a:cubicBezTo>
                  <a:cubicBezTo>
                    <a:pt x="1948" y="75"/>
                    <a:pt x="1945" y="76"/>
                    <a:pt x="1942" y="78"/>
                  </a:cubicBezTo>
                  <a:cubicBezTo>
                    <a:pt x="1941" y="78"/>
                    <a:pt x="1940" y="79"/>
                    <a:pt x="1940" y="79"/>
                  </a:cubicBezTo>
                  <a:cubicBezTo>
                    <a:pt x="1936" y="81"/>
                    <a:pt x="1933" y="82"/>
                    <a:pt x="1930" y="84"/>
                  </a:cubicBezTo>
                  <a:cubicBezTo>
                    <a:pt x="1930" y="84"/>
                    <a:pt x="1929" y="84"/>
                    <a:pt x="1928" y="85"/>
                  </a:cubicBezTo>
                  <a:cubicBezTo>
                    <a:pt x="1927" y="85"/>
                    <a:pt x="1926" y="86"/>
                    <a:pt x="1925" y="86"/>
                  </a:cubicBezTo>
                  <a:cubicBezTo>
                    <a:pt x="1925" y="87"/>
                    <a:pt x="1924" y="87"/>
                    <a:pt x="1924" y="87"/>
                  </a:cubicBezTo>
                  <a:cubicBezTo>
                    <a:pt x="1923" y="87"/>
                    <a:pt x="1923" y="87"/>
                    <a:pt x="1923" y="87"/>
                  </a:cubicBezTo>
                  <a:cubicBezTo>
                    <a:pt x="1923" y="88"/>
                    <a:pt x="1922" y="88"/>
                    <a:pt x="1922" y="88"/>
                  </a:cubicBezTo>
                  <a:cubicBezTo>
                    <a:pt x="1921" y="88"/>
                    <a:pt x="1920" y="89"/>
                    <a:pt x="1919" y="89"/>
                  </a:cubicBezTo>
                  <a:cubicBezTo>
                    <a:pt x="1917" y="90"/>
                    <a:pt x="1916" y="91"/>
                    <a:pt x="1914" y="92"/>
                  </a:cubicBezTo>
                  <a:cubicBezTo>
                    <a:pt x="1913" y="92"/>
                    <a:pt x="1913" y="92"/>
                    <a:pt x="1912" y="93"/>
                  </a:cubicBezTo>
                  <a:cubicBezTo>
                    <a:pt x="1909" y="94"/>
                    <a:pt x="1905" y="96"/>
                    <a:pt x="1902" y="97"/>
                  </a:cubicBezTo>
                  <a:cubicBezTo>
                    <a:pt x="1901" y="98"/>
                    <a:pt x="1900" y="98"/>
                    <a:pt x="1899" y="98"/>
                  </a:cubicBezTo>
                  <a:cubicBezTo>
                    <a:pt x="1896" y="100"/>
                    <a:pt x="1892" y="101"/>
                    <a:pt x="1888" y="103"/>
                  </a:cubicBezTo>
                  <a:cubicBezTo>
                    <a:pt x="1884" y="105"/>
                    <a:pt x="1881" y="106"/>
                    <a:pt x="1877" y="108"/>
                  </a:cubicBezTo>
                  <a:cubicBezTo>
                    <a:pt x="1876" y="108"/>
                    <a:pt x="1875" y="108"/>
                    <a:pt x="1874" y="109"/>
                  </a:cubicBezTo>
                  <a:cubicBezTo>
                    <a:pt x="1870" y="110"/>
                    <a:pt x="1866" y="112"/>
                    <a:pt x="1862" y="113"/>
                  </a:cubicBezTo>
                  <a:cubicBezTo>
                    <a:pt x="1862" y="113"/>
                    <a:pt x="1861" y="114"/>
                    <a:pt x="1860" y="114"/>
                  </a:cubicBezTo>
                  <a:cubicBezTo>
                    <a:pt x="1857" y="115"/>
                    <a:pt x="1853" y="117"/>
                    <a:pt x="1849" y="118"/>
                  </a:cubicBezTo>
                  <a:cubicBezTo>
                    <a:pt x="1848" y="118"/>
                    <a:pt x="1848" y="118"/>
                    <a:pt x="1847" y="119"/>
                  </a:cubicBezTo>
                  <a:cubicBezTo>
                    <a:pt x="1843" y="120"/>
                    <a:pt x="1839" y="122"/>
                    <a:pt x="1834" y="123"/>
                  </a:cubicBezTo>
                  <a:cubicBezTo>
                    <a:pt x="1834" y="123"/>
                    <a:pt x="1833" y="124"/>
                    <a:pt x="1832" y="124"/>
                  </a:cubicBezTo>
                  <a:cubicBezTo>
                    <a:pt x="1827" y="125"/>
                    <a:pt x="1823" y="127"/>
                    <a:pt x="1818" y="128"/>
                  </a:cubicBezTo>
                  <a:cubicBezTo>
                    <a:pt x="1818" y="128"/>
                    <a:pt x="1818" y="128"/>
                    <a:pt x="1818" y="128"/>
                  </a:cubicBezTo>
                  <a:cubicBezTo>
                    <a:pt x="1813" y="130"/>
                    <a:pt x="1809" y="131"/>
                    <a:pt x="1804" y="133"/>
                  </a:cubicBezTo>
                  <a:cubicBezTo>
                    <a:pt x="1803" y="133"/>
                    <a:pt x="1803" y="133"/>
                    <a:pt x="1803" y="133"/>
                  </a:cubicBezTo>
                  <a:cubicBezTo>
                    <a:pt x="1803" y="133"/>
                    <a:pt x="1802" y="133"/>
                    <a:pt x="1801" y="133"/>
                  </a:cubicBezTo>
                  <a:cubicBezTo>
                    <a:pt x="1801" y="134"/>
                    <a:pt x="1800" y="134"/>
                    <a:pt x="1799" y="134"/>
                  </a:cubicBezTo>
                  <a:cubicBezTo>
                    <a:pt x="1795" y="135"/>
                    <a:pt x="1791" y="136"/>
                    <a:pt x="1787" y="138"/>
                  </a:cubicBezTo>
                  <a:cubicBezTo>
                    <a:pt x="1787" y="138"/>
                    <a:pt x="1786" y="138"/>
                    <a:pt x="1785" y="138"/>
                  </a:cubicBezTo>
                  <a:cubicBezTo>
                    <a:pt x="1785" y="138"/>
                    <a:pt x="1785" y="138"/>
                    <a:pt x="1785" y="138"/>
                  </a:cubicBezTo>
                  <a:cubicBezTo>
                    <a:pt x="1780" y="140"/>
                    <a:pt x="1776" y="141"/>
                    <a:pt x="1771" y="142"/>
                  </a:cubicBezTo>
                  <a:cubicBezTo>
                    <a:pt x="1771" y="142"/>
                    <a:pt x="1770" y="142"/>
                    <a:pt x="1770" y="143"/>
                  </a:cubicBezTo>
                  <a:cubicBezTo>
                    <a:pt x="1765" y="144"/>
                    <a:pt x="1760" y="145"/>
                    <a:pt x="1755" y="147"/>
                  </a:cubicBezTo>
                  <a:cubicBezTo>
                    <a:pt x="1754" y="147"/>
                    <a:pt x="1752" y="147"/>
                    <a:pt x="1751" y="147"/>
                  </a:cubicBezTo>
                  <a:cubicBezTo>
                    <a:pt x="1746" y="149"/>
                    <a:pt x="1741" y="150"/>
                    <a:pt x="1736" y="151"/>
                  </a:cubicBezTo>
                  <a:cubicBezTo>
                    <a:pt x="1735" y="152"/>
                    <a:pt x="1735" y="152"/>
                    <a:pt x="1734" y="152"/>
                  </a:cubicBezTo>
                  <a:cubicBezTo>
                    <a:pt x="1729" y="153"/>
                    <a:pt x="1724" y="154"/>
                    <a:pt x="1719" y="155"/>
                  </a:cubicBezTo>
                  <a:cubicBezTo>
                    <a:pt x="1718" y="156"/>
                    <a:pt x="1717" y="156"/>
                    <a:pt x="1716" y="156"/>
                  </a:cubicBezTo>
                  <a:cubicBezTo>
                    <a:pt x="1711" y="157"/>
                    <a:pt x="1706" y="159"/>
                    <a:pt x="1700" y="160"/>
                  </a:cubicBezTo>
                  <a:cubicBezTo>
                    <a:pt x="1699" y="160"/>
                    <a:pt x="1698" y="160"/>
                    <a:pt x="1697" y="161"/>
                  </a:cubicBezTo>
                  <a:cubicBezTo>
                    <a:pt x="1692" y="162"/>
                    <a:pt x="1687" y="163"/>
                    <a:pt x="1681" y="164"/>
                  </a:cubicBezTo>
                  <a:cubicBezTo>
                    <a:pt x="1681" y="164"/>
                    <a:pt x="1680" y="164"/>
                    <a:pt x="1680" y="164"/>
                  </a:cubicBezTo>
                  <a:cubicBezTo>
                    <a:pt x="1674" y="166"/>
                    <a:pt x="1668" y="167"/>
                    <a:pt x="1663" y="168"/>
                  </a:cubicBezTo>
                  <a:cubicBezTo>
                    <a:pt x="1661" y="168"/>
                    <a:pt x="1660" y="168"/>
                    <a:pt x="1659" y="169"/>
                  </a:cubicBezTo>
                  <a:cubicBezTo>
                    <a:pt x="1653" y="170"/>
                    <a:pt x="1647" y="171"/>
                    <a:pt x="1641" y="172"/>
                  </a:cubicBezTo>
                  <a:cubicBezTo>
                    <a:pt x="1641" y="172"/>
                    <a:pt x="1640" y="172"/>
                    <a:pt x="1639" y="173"/>
                  </a:cubicBezTo>
                  <a:cubicBezTo>
                    <a:pt x="1634" y="174"/>
                    <a:pt x="1628" y="175"/>
                    <a:pt x="1623" y="176"/>
                  </a:cubicBezTo>
                  <a:cubicBezTo>
                    <a:pt x="1622" y="176"/>
                    <a:pt x="1620" y="176"/>
                    <a:pt x="1619" y="176"/>
                  </a:cubicBezTo>
                  <a:cubicBezTo>
                    <a:pt x="1613" y="177"/>
                    <a:pt x="1607" y="178"/>
                    <a:pt x="1601" y="179"/>
                  </a:cubicBezTo>
                  <a:cubicBezTo>
                    <a:pt x="1600" y="180"/>
                    <a:pt x="1599" y="180"/>
                    <a:pt x="1597" y="180"/>
                  </a:cubicBezTo>
                  <a:cubicBezTo>
                    <a:pt x="1591" y="181"/>
                    <a:pt x="1585" y="182"/>
                    <a:pt x="1579" y="183"/>
                  </a:cubicBezTo>
                  <a:cubicBezTo>
                    <a:pt x="1578" y="183"/>
                    <a:pt x="1578" y="183"/>
                    <a:pt x="1578" y="183"/>
                  </a:cubicBezTo>
                  <a:cubicBezTo>
                    <a:pt x="1572" y="184"/>
                    <a:pt x="1565" y="185"/>
                    <a:pt x="1559" y="186"/>
                  </a:cubicBezTo>
                  <a:cubicBezTo>
                    <a:pt x="1558" y="187"/>
                    <a:pt x="1556" y="187"/>
                    <a:pt x="1555" y="187"/>
                  </a:cubicBezTo>
                  <a:cubicBezTo>
                    <a:pt x="1548" y="188"/>
                    <a:pt x="1542" y="189"/>
                    <a:pt x="1535" y="190"/>
                  </a:cubicBezTo>
                  <a:cubicBezTo>
                    <a:pt x="1534" y="190"/>
                    <a:pt x="1533" y="190"/>
                    <a:pt x="1532" y="190"/>
                  </a:cubicBezTo>
                  <a:cubicBezTo>
                    <a:pt x="1531" y="191"/>
                    <a:pt x="1530" y="191"/>
                    <a:pt x="1529" y="191"/>
                  </a:cubicBezTo>
                  <a:cubicBezTo>
                    <a:pt x="1524" y="192"/>
                    <a:pt x="1519" y="192"/>
                    <a:pt x="1514" y="193"/>
                  </a:cubicBezTo>
                  <a:cubicBezTo>
                    <a:pt x="1513" y="193"/>
                    <a:pt x="1512" y="193"/>
                    <a:pt x="1511" y="193"/>
                  </a:cubicBezTo>
                  <a:cubicBezTo>
                    <a:pt x="1504" y="194"/>
                    <a:pt x="1497" y="195"/>
                    <a:pt x="1491" y="196"/>
                  </a:cubicBezTo>
                  <a:cubicBezTo>
                    <a:pt x="1489" y="196"/>
                    <a:pt x="1488" y="197"/>
                    <a:pt x="1486" y="197"/>
                  </a:cubicBezTo>
                  <a:cubicBezTo>
                    <a:pt x="1479" y="198"/>
                    <a:pt x="1472" y="199"/>
                    <a:pt x="1465" y="199"/>
                  </a:cubicBezTo>
                  <a:cubicBezTo>
                    <a:pt x="1153" y="237"/>
                    <a:pt x="800" y="232"/>
                    <a:pt x="518" y="191"/>
                  </a:cubicBezTo>
                  <a:cubicBezTo>
                    <a:pt x="513" y="191"/>
                    <a:pt x="507" y="190"/>
                    <a:pt x="502" y="189"/>
                  </a:cubicBezTo>
                  <a:cubicBezTo>
                    <a:pt x="407" y="175"/>
                    <a:pt x="321" y="157"/>
                    <a:pt x="247" y="136"/>
                  </a:cubicBezTo>
                  <a:cubicBezTo>
                    <a:pt x="246" y="136"/>
                    <a:pt x="246" y="136"/>
                    <a:pt x="246" y="136"/>
                  </a:cubicBezTo>
                  <a:cubicBezTo>
                    <a:pt x="194" y="120"/>
                    <a:pt x="148" y="103"/>
                    <a:pt x="110" y="85"/>
                  </a:cubicBezTo>
                  <a:cubicBezTo>
                    <a:pt x="108" y="84"/>
                    <a:pt x="107" y="83"/>
                    <a:pt x="105" y="82"/>
                  </a:cubicBezTo>
                  <a:cubicBezTo>
                    <a:pt x="102" y="81"/>
                    <a:pt x="98" y="79"/>
                    <a:pt x="95" y="77"/>
                  </a:cubicBezTo>
                  <a:cubicBezTo>
                    <a:pt x="91" y="75"/>
                    <a:pt x="88" y="74"/>
                    <a:pt x="85" y="72"/>
                  </a:cubicBezTo>
                  <a:cubicBezTo>
                    <a:pt x="84" y="71"/>
                    <a:pt x="83" y="71"/>
                    <a:pt x="82" y="70"/>
                  </a:cubicBezTo>
                  <a:cubicBezTo>
                    <a:pt x="79" y="69"/>
                    <a:pt x="77" y="67"/>
                    <a:pt x="75" y="66"/>
                  </a:cubicBezTo>
                  <a:cubicBezTo>
                    <a:pt x="74" y="66"/>
                    <a:pt x="73" y="65"/>
                    <a:pt x="71" y="64"/>
                  </a:cubicBezTo>
                  <a:cubicBezTo>
                    <a:pt x="69" y="63"/>
                    <a:pt x="67" y="62"/>
                    <a:pt x="65" y="60"/>
                  </a:cubicBezTo>
                  <a:cubicBezTo>
                    <a:pt x="64" y="60"/>
                    <a:pt x="63" y="59"/>
                    <a:pt x="62" y="59"/>
                  </a:cubicBezTo>
                  <a:cubicBezTo>
                    <a:pt x="59" y="57"/>
                    <a:pt x="57" y="55"/>
                    <a:pt x="54" y="53"/>
                  </a:cubicBezTo>
                  <a:cubicBezTo>
                    <a:pt x="53" y="53"/>
                    <a:pt x="53" y="52"/>
                    <a:pt x="52" y="52"/>
                  </a:cubicBezTo>
                  <a:cubicBezTo>
                    <a:pt x="50" y="51"/>
                    <a:pt x="48" y="49"/>
                    <a:pt x="46" y="48"/>
                  </a:cubicBezTo>
                  <a:cubicBezTo>
                    <a:pt x="45" y="47"/>
                    <a:pt x="44" y="46"/>
                    <a:pt x="43" y="46"/>
                  </a:cubicBezTo>
                  <a:cubicBezTo>
                    <a:pt x="42" y="44"/>
                    <a:pt x="40" y="43"/>
                    <a:pt x="38" y="42"/>
                  </a:cubicBezTo>
                  <a:cubicBezTo>
                    <a:pt x="37" y="41"/>
                    <a:pt x="37" y="41"/>
                    <a:pt x="36" y="40"/>
                  </a:cubicBezTo>
                  <a:cubicBezTo>
                    <a:pt x="34" y="38"/>
                    <a:pt x="32" y="37"/>
                    <a:pt x="30" y="35"/>
                  </a:cubicBezTo>
                  <a:cubicBezTo>
                    <a:pt x="29" y="34"/>
                    <a:pt x="29" y="34"/>
                    <a:pt x="29" y="34"/>
                  </a:cubicBezTo>
                  <a:cubicBezTo>
                    <a:pt x="27" y="32"/>
                    <a:pt x="25" y="31"/>
                    <a:pt x="23" y="29"/>
                  </a:cubicBezTo>
                  <a:cubicBezTo>
                    <a:pt x="23" y="28"/>
                    <a:pt x="22" y="28"/>
                    <a:pt x="21" y="27"/>
                  </a:cubicBezTo>
                  <a:cubicBezTo>
                    <a:pt x="20" y="26"/>
                    <a:pt x="19" y="24"/>
                    <a:pt x="18" y="23"/>
                  </a:cubicBezTo>
                  <a:cubicBezTo>
                    <a:pt x="17" y="22"/>
                    <a:pt x="16" y="22"/>
                    <a:pt x="16" y="21"/>
                  </a:cubicBezTo>
                  <a:cubicBezTo>
                    <a:pt x="14" y="20"/>
                    <a:pt x="13" y="18"/>
                    <a:pt x="12" y="17"/>
                  </a:cubicBezTo>
                  <a:cubicBezTo>
                    <a:pt x="12" y="16"/>
                    <a:pt x="11" y="16"/>
                    <a:pt x="11" y="15"/>
                  </a:cubicBezTo>
                  <a:cubicBezTo>
                    <a:pt x="9" y="13"/>
                    <a:pt x="8" y="12"/>
                    <a:pt x="6" y="10"/>
                  </a:cubicBezTo>
                  <a:cubicBezTo>
                    <a:pt x="6" y="9"/>
                    <a:pt x="6" y="9"/>
                    <a:pt x="6" y="9"/>
                  </a:cubicBezTo>
                  <a:cubicBezTo>
                    <a:pt x="4" y="7"/>
                    <a:pt x="3" y="5"/>
                    <a:pt x="2" y="4"/>
                  </a:cubicBezTo>
                  <a:cubicBezTo>
                    <a:pt x="2" y="3"/>
                    <a:pt x="2" y="3"/>
                    <a:pt x="1" y="2"/>
                  </a:cubicBezTo>
                  <a:cubicBezTo>
                    <a:pt x="1" y="1"/>
                    <a:pt x="1" y="1"/>
                    <a:pt x="0" y="0"/>
                  </a:cubicBezTo>
                  <a:cubicBezTo>
                    <a:pt x="51" y="89"/>
                    <a:pt x="101" y="178"/>
                    <a:pt x="152" y="267"/>
                  </a:cubicBezTo>
                  <a:cubicBezTo>
                    <a:pt x="153" y="268"/>
                    <a:pt x="153" y="268"/>
                    <a:pt x="153" y="268"/>
                  </a:cubicBezTo>
                  <a:cubicBezTo>
                    <a:pt x="153" y="269"/>
                    <a:pt x="153" y="269"/>
                    <a:pt x="153" y="269"/>
                  </a:cubicBezTo>
                  <a:cubicBezTo>
                    <a:pt x="153" y="269"/>
                    <a:pt x="154" y="270"/>
                    <a:pt x="154" y="270"/>
                  </a:cubicBezTo>
                  <a:cubicBezTo>
                    <a:pt x="154" y="271"/>
                    <a:pt x="155" y="272"/>
                    <a:pt x="156" y="273"/>
                  </a:cubicBezTo>
                  <a:cubicBezTo>
                    <a:pt x="156" y="273"/>
                    <a:pt x="156" y="274"/>
                    <a:pt x="157" y="274"/>
                  </a:cubicBezTo>
                  <a:cubicBezTo>
                    <a:pt x="157" y="275"/>
                    <a:pt x="158" y="276"/>
                    <a:pt x="158" y="277"/>
                  </a:cubicBezTo>
                  <a:cubicBezTo>
                    <a:pt x="159" y="277"/>
                    <a:pt x="159" y="278"/>
                    <a:pt x="159" y="278"/>
                  </a:cubicBezTo>
                  <a:cubicBezTo>
                    <a:pt x="160" y="279"/>
                    <a:pt x="161" y="280"/>
                    <a:pt x="161" y="281"/>
                  </a:cubicBezTo>
                  <a:cubicBezTo>
                    <a:pt x="162" y="281"/>
                    <a:pt x="162" y="282"/>
                    <a:pt x="163" y="282"/>
                  </a:cubicBezTo>
                  <a:cubicBezTo>
                    <a:pt x="163" y="283"/>
                    <a:pt x="164" y="284"/>
                    <a:pt x="165" y="285"/>
                  </a:cubicBezTo>
                  <a:cubicBezTo>
                    <a:pt x="165" y="285"/>
                    <a:pt x="165" y="286"/>
                    <a:pt x="166" y="286"/>
                  </a:cubicBezTo>
                  <a:cubicBezTo>
                    <a:pt x="167" y="287"/>
                    <a:pt x="167" y="288"/>
                    <a:pt x="168" y="289"/>
                  </a:cubicBezTo>
                  <a:cubicBezTo>
                    <a:pt x="169" y="289"/>
                    <a:pt x="169" y="290"/>
                    <a:pt x="170" y="290"/>
                  </a:cubicBezTo>
                  <a:cubicBezTo>
                    <a:pt x="171" y="291"/>
                    <a:pt x="171" y="292"/>
                    <a:pt x="172" y="293"/>
                  </a:cubicBezTo>
                  <a:cubicBezTo>
                    <a:pt x="173" y="293"/>
                    <a:pt x="173" y="294"/>
                    <a:pt x="174" y="294"/>
                  </a:cubicBezTo>
                  <a:cubicBezTo>
                    <a:pt x="175" y="295"/>
                    <a:pt x="176" y="296"/>
                    <a:pt x="177" y="297"/>
                  </a:cubicBezTo>
                  <a:cubicBezTo>
                    <a:pt x="177" y="297"/>
                    <a:pt x="178" y="298"/>
                    <a:pt x="178" y="298"/>
                  </a:cubicBezTo>
                  <a:cubicBezTo>
                    <a:pt x="179" y="299"/>
                    <a:pt x="181" y="301"/>
                    <a:pt x="183" y="302"/>
                  </a:cubicBezTo>
                  <a:cubicBezTo>
                    <a:pt x="183" y="303"/>
                    <a:pt x="183" y="303"/>
                    <a:pt x="183" y="303"/>
                  </a:cubicBezTo>
                  <a:cubicBezTo>
                    <a:pt x="185" y="304"/>
                    <a:pt x="186" y="305"/>
                    <a:pt x="188" y="306"/>
                  </a:cubicBezTo>
                  <a:cubicBezTo>
                    <a:pt x="188" y="306"/>
                    <a:pt x="189" y="307"/>
                    <a:pt x="189" y="307"/>
                  </a:cubicBezTo>
                  <a:cubicBezTo>
                    <a:pt x="190" y="308"/>
                    <a:pt x="192" y="309"/>
                    <a:pt x="193" y="310"/>
                  </a:cubicBezTo>
                  <a:cubicBezTo>
                    <a:pt x="193" y="310"/>
                    <a:pt x="194" y="311"/>
                    <a:pt x="195" y="311"/>
                  </a:cubicBezTo>
                  <a:cubicBezTo>
                    <a:pt x="196" y="312"/>
                    <a:pt x="197" y="313"/>
                    <a:pt x="198" y="314"/>
                  </a:cubicBezTo>
                  <a:cubicBezTo>
                    <a:pt x="199" y="314"/>
                    <a:pt x="200" y="315"/>
                    <a:pt x="201" y="315"/>
                  </a:cubicBezTo>
                  <a:cubicBezTo>
                    <a:pt x="202" y="316"/>
                    <a:pt x="203" y="317"/>
                    <a:pt x="204" y="318"/>
                  </a:cubicBezTo>
                  <a:cubicBezTo>
                    <a:pt x="205" y="318"/>
                    <a:pt x="206" y="319"/>
                    <a:pt x="207" y="319"/>
                  </a:cubicBezTo>
                  <a:cubicBezTo>
                    <a:pt x="208" y="320"/>
                    <a:pt x="209" y="321"/>
                    <a:pt x="210" y="322"/>
                  </a:cubicBezTo>
                  <a:cubicBezTo>
                    <a:pt x="211" y="322"/>
                    <a:pt x="211" y="322"/>
                    <a:pt x="212" y="322"/>
                  </a:cubicBezTo>
                  <a:cubicBezTo>
                    <a:pt x="212" y="323"/>
                    <a:pt x="213" y="323"/>
                    <a:pt x="213" y="323"/>
                  </a:cubicBezTo>
                  <a:cubicBezTo>
                    <a:pt x="214" y="324"/>
                    <a:pt x="216" y="325"/>
                    <a:pt x="217" y="325"/>
                  </a:cubicBezTo>
                  <a:cubicBezTo>
                    <a:pt x="218" y="326"/>
                    <a:pt x="218" y="326"/>
                    <a:pt x="218" y="326"/>
                  </a:cubicBezTo>
                  <a:cubicBezTo>
                    <a:pt x="218" y="326"/>
                    <a:pt x="219" y="327"/>
                    <a:pt x="220" y="327"/>
                  </a:cubicBezTo>
                  <a:cubicBezTo>
                    <a:pt x="221" y="328"/>
                    <a:pt x="223" y="329"/>
                    <a:pt x="224" y="330"/>
                  </a:cubicBezTo>
                  <a:cubicBezTo>
                    <a:pt x="225" y="330"/>
                    <a:pt x="226" y="330"/>
                    <a:pt x="226" y="331"/>
                  </a:cubicBezTo>
                  <a:cubicBezTo>
                    <a:pt x="229" y="332"/>
                    <a:pt x="231" y="333"/>
                    <a:pt x="234" y="335"/>
                  </a:cubicBezTo>
                  <a:cubicBezTo>
                    <a:pt x="326" y="382"/>
                    <a:pt x="478" y="418"/>
                    <a:pt x="655" y="438"/>
                  </a:cubicBezTo>
                  <a:cubicBezTo>
                    <a:pt x="744" y="448"/>
                    <a:pt x="839" y="455"/>
                    <a:pt x="937" y="457"/>
                  </a:cubicBezTo>
                  <a:cubicBezTo>
                    <a:pt x="938" y="457"/>
                    <a:pt x="940" y="457"/>
                    <a:pt x="941" y="457"/>
                  </a:cubicBezTo>
                  <a:cubicBezTo>
                    <a:pt x="945" y="458"/>
                    <a:pt x="949" y="458"/>
                    <a:pt x="953" y="458"/>
                  </a:cubicBezTo>
                  <a:cubicBezTo>
                    <a:pt x="994" y="458"/>
                    <a:pt x="1036" y="459"/>
                    <a:pt x="1077" y="458"/>
                  </a:cubicBezTo>
                  <a:cubicBezTo>
                    <a:pt x="1081" y="458"/>
                    <a:pt x="1086" y="458"/>
                    <a:pt x="1090" y="458"/>
                  </a:cubicBezTo>
                  <a:cubicBezTo>
                    <a:pt x="1091" y="458"/>
                    <a:pt x="1092" y="458"/>
                    <a:pt x="1093" y="458"/>
                  </a:cubicBezTo>
                  <a:cubicBezTo>
                    <a:pt x="1094" y="458"/>
                    <a:pt x="1094" y="458"/>
                    <a:pt x="1094" y="458"/>
                  </a:cubicBezTo>
                  <a:cubicBezTo>
                    <a:pt x="1189" y="456"/>
                    <a:pt x="1284" y="450"/>
                    <a:pt x="1375" y="439"/>
                  </a:cubicBezTo>
                  <a:cubicBezTo>
                    <a:pt x="1383" y="438"/>
                    <a:pt x="1391" y="438"/>
                    <a:pt x="1399" y="437"/>
                  </a:cubicBezTo>
                  <a:cubicBezTo>
                    <a:pt x="1407" y="436"/>
                    <a:pt x="1414" y="435"/>
                    <a:pt x="1422" y="434"/>
                  </a:cubicBezTo>
                  <a:cubicBezTo>
                    <a:pt x="1424" y="433"/>
                    <a:pt x="1427" y="433"/>
                    <a:pt x="1429" y="433"/>
                  </a:cubicBezTo>
                  <a:cubicBezTo>
                    <a:pt x="1434" y="432"/>
                    <a:pt x="1439" y="431"/>
                    <a:pt x="1445" y="431"/>
                  </a:cubicBezTo>
                  <a:cubicBezTo>
                    <a:pt x="1447" y="430"/>
                    <a:pt x="1450" y="430"/>
                    <a:pt x="1452" y="429"/>
                  </a:cubicBezTo>
                  <a:cubicBezTo>
                    <a:pt x="1457" y="429"/>
                    <a:pt x="1462" y="428"/>
                    <a:pt x="1467" y="427"/>
                  </a:cubicBezTo>
                  <a:cubicBezTo>
                    <a:pt x="1470" y="427"/>
                    <a:pt x="1472" y="427"/>
                    <a:pt x="1474" y="426"/>
                  </a:cubicBezTo>
                  <a:cubicBezTo>
                    <a:pt x="1481" y="425"/>
                    <a:pt x="1487" y="424"/>
                    <a:pt x="1494" y="423"/>
                  </a:cubicBezTo>
                  <a:cubicBezTo>
                    <a:pt x="1494" y="423"/>
                    <a:pt x="1495" y="423"/>
                    <a:pt x="1495" y="423"/>
                  </a:cubicBezTo>
                  <a:cubicBezTo>
                    <a:pt x="1502" y="422"/>
                    <a:pt x="1509" y="421"/>
                    <a:pt x="1516" y="419"/>
                  </a:cubicBezTo>
                  <a:cubicBezTo>
                    <a:pt x="1518" y="419"/>
                    <a:pt x="1520" y="419"/>
                    <a:pt x="1522" y="418"/>
                  </a:cubicBezTo>
                  <a:cubicBezTo>
                    <a:pt x="1527" y="417"/>
                    <a:pt x="1532" y="417"/>
                    <a:pt x="1536" y="416"/>
                  </a:cubicBezTo>
                  <a:cubicBezTo>
                    <a:pt x="1539" y="415"/>
                    <a:pt x="1541" y="415"/>
                    <a:pt x="1543" y="414"/>
                  </a:cubicBezTo>
                  <a:cubicBezTo>
                    <a:pt x="1548" y="414"/>
                    <a:pt x="1552" y="413"/>
                    <a:pt x="1557" y="412"/>
                  </a:cubicBezTo>
                  <a:cubicBezTo>
                    <a:pt x="1559" y="411"/>
                    <a:pt x="1561" y="411"/>
                    <a:pt x="1563" y="411"/>
                  </a:cubicBezTo>
                  <a:cubicBezTo>
                    <a:pt x="1569" y="409"/>
                    <a:pt x="1574" y="408"/>
                    <a:pt x="1579" y="407"/>
                  </a:cubicBezTo>
                  <a:cubicBezTo>
                    <a:pt x="1580" y="407"/>
                    <a:pt x="1581" y="407"/>
                    <a:pt x="1582" y="407"/>
                  </a:cubicBezTo>
                  <a:cubicBezTo>
                    <a:pt x="1588" y="405"/>
                    <a:pt x="1594" y="404"/>
                    <a:pt x="1600" y="403"/>
                  </a:cubicBezTo>
                  <a:cubicBezTo>
                    <a:pt x="1602" y="402"/>
                    <a:pt x="1604" y="402"/>
                    <a:pt x="1606" y="401"/>
                  </a:cubicBezTo>
                  <a:cubicBezTo>
                    <a:pt x="1610" y="400"/>
                    <a:pt x="1614" y="399"/>
                    <a:pt x="1618" y="398"/>
                  </a:cubicBezTo>
                  <a:cubicBezTo>
                    <a:pt x="1621" y="398"/>
                    <a:pt x="1623" y="397"/>
                    <a:pt x="1625" y="397"/>
                  </a:cubicBezTo>
                  <a:cubicBezTo>
                    <a:pt x="1629" y="396"/>
                    <a:pt x="1632" y="395"/>
                    <a:pt x="1636" y="394"/>
                  </a:cubicBezTo>
                  <a:cubicBezTo>
                    <a:pt x="1638" y="394"/>
                    <a:pt x="1640" y="393"/>
                    <a:pt x="1642" y="393"/>
                  </a:cubicBezTo>
                  <a:cubicBezTo>
                    <a:pt x="1647" y="391"/>
                    <a:pt x="1651" y="390"/>
                    <a:pt x="1656" y="389"/>
                  </a:cubicBezTo>
                  <a:cubicBezTo>
                    <a:pt x="1657" y="389"/>
                    <a:pt x="1658" y="388"/>
                    <a:pt x="1659" y="388"/>
                  </a:cubicBezTo>
                  <a:cubicBezTo>
                    <a:pt x="1664" y="387"/>
                    <a:pt x="1669" y="385"/>
                    <a:pt x="1675" y="384"/>
                  </a:cubicBezTo>
                  <a:cubicBezTo>
                    <a:pt x="1676" y="383"/>
                    <a:pt x="1678" y="383"/>
                    <a:pt x="1679" y="382"/>
                  </a:cubicBezTo>
                  <a:cubicBezTo>
                    <a:pt x="1681" y="382"/>
                    <a:pt x="1682" y="382"/>
                    <a:pt x="1683" y="381"/>
                  </a:cubicBezTo>
                  <a:cubicBezTo>
                    <a:pt x="1686" y="380"/>
                    <a:pt x="1688" y="380"/>
                    <a:pt x="1690" y="379"/>
                  </a:cubicBezTo>
                  <a:cubicBezTo>
                    <a:pt x="1692" y="378"/>
                    <a:pt x="1694" y="378"/>
                    <a:pt x="1696" y="377"/>
                  </a:cubicBezTo>
                  <a:cubicBezTo>
                    <a:pt x="1699" y="376"/>
                    <a:pt x="1702" y="375"/>
                    <a:pt x="1706" y="374"/>
                  </a:cubicBezTo>
                  <a:cubicBezTo>
                    <a:pt x="1707" y="374"/>
                    <a:pt x="1709" y="373"/>
                    <a:pt x="1711" y="372"/>
                  </a:cubicBezTo>
                  <a:cubicBezTo>
                    <a:pt x="1714" y="371"/>
                    <a:pt x="1718" y="370"/>
                    <a:pt x="1722" y="369"/>
                  </a:cubicBezTo>
                  <a:cubicBezTo>
                    <a:pt x="1723" y="368"/>
                    <a:pt x="1724" y="368"/>
                    <a:pt x="1725" y="368"/>
                  </a:cubicBezTo>
                  <a:cubicBezTo>
                    <a:pt x="1730" y="366"/>
                    <a:pt x="1734" y="364"/>
                    <a:pt x="1739" y="363"/>
                  </a:cubicBezTo>
                  <a:cubicBezTo>
                    <a:pt x="1740" y="362"/>
                    <a:pt x="1741" y="362"/>
                    <a:pt x="1742" y="361"/>
                  </a:cubicBezTo>
                  <a:cubicBezTo>
                    <a:pt x="1745" y="360"/>
                    <a:pt x="1748" y="359"/>
                    <a:pt x="1752" y="358"/>
                  </a:cubicBezTo>
                  <a:cubicBezTo>
                    <a:pt x="1753" y="357"/>
                    <a:pt x="1755" y="356"/>
                    <a:pt x="1756" y="356"/>
                  </a:cubicBezTo>
                  <a:cubicBezTo>
                    <a:pt x="1759" y="355"/>
                    <a:pt x="1762" y="354"/>
                    <a:pt x="1764" y="352"/>
                  </a:cubicBezTo>
                  <a:cubicBezTo>
                    <a:pt x="1766" y="352"/>
                    <a:pt x="1767" y="351"/>
                    <a:pt x="1769" y="351"/>
                  </a:cubicBezTo>
                  <a:cubicBezTo>
                    <a:pt x="1772" y="349"/>
                    <a:pt x="1775" y="348"/>
                    <a:pt x="1778" y="347"/>
                  </a:cubicBezTo>
                  <a:cubicBezTo>
                    <a:pt x="1779" y="346"/>
                    <a:pt x="1780" y="346"/>
                    <a:pt x="1780" y="345"/>
                  </a:cubicBezTo>
                  <a:cubicBezTo>
                    <a:pt x="1784" y="344"/>
                    <a:pt x="1788" y="342"/>
                    <a:pt x="1792" y="340"/>
                  </a:cubicBezTo>
                  <a:cubicBezTo>
                    <a:pt x="1792" y="340"/>
                    <a:pt x="1793" y="339"/>
                    <a:pt x="1794" y="339"/>
                  </a:cubicBezTo>
                  <a:cubicBezTo>
                    <a:pt x="1797" y="338"/>
                    <a:pt x="1799" y="336"/>
                    <a:pt x="1802" y="335"/>
                  </a:cubicBezTo>
                  <a:cubicBezTo>
                    <a:pt x="1803" y="334"/>
                    <a:pt x="1804" y="334"/>
                    <a:pt x="1806" y="333"/>
                  </a:cubicBezTo>
                  <a:cubicBezTo>
                    <a:pt x="1808" y="332"/>
                    <a:pt x="1810" y="330"/>
                    <a:pt x="1812" y="329"/>
                  </a:cubicBezTo>
                  <a:cubicBezTo>
                    <a:pt x="1813" y="329"/>
                    <a:pt x="1813" y="329"/>
                    <a:pt x="1813" y="329"/>
                  </a:cubicBezTo>
                  <a:cubicBezTo>
                    <a:pt x="1814" y="328"/>
                    <a:pt x="1815" y="328"/>
                    <a:pt x="1816" y="327"/>
                  </a:cubicBezTo>
                  <a:cubicBezTo>
                    <a:pt x="1817" y="327"/>
                    <a:pt x="1818" y="326"/>
                    <a:pt x="1820" y="325"/>
                  </a:cubicBezTo>
                  <a:cubicBezTo>
                    <a:pt x="1820" y="324"/>
                    <a:pt x="1821" y="324"/>
                    <a:pt x="1822" y="323"/>
                  </a:cubicBezTo>
                  <a:cubicBezTo>
                    <a:pt x="1823" y="323"/>
                    <a:pt x="1824" y="322"/>
                    <a:pt x="1825" y="322"/>
                  </a:cubicBezTo>
                  <a:cubicBezTo>
                    <a:pt x="1828" y="320"/>
                    <a:pt x="1830" y="318"/>
                    <a:pt x="1833" y="316"/>
                  </a:cubicBezTo>
                  <a:cubicBezTo>
                    <a:pt x="1834" y="316"/>
                    <a:pt x="1834" y="315"/>
                    <a:pt x="1835" y="315"/>
                  </a:cubicBezTo>
                  <a:cubicBezTo>
                    <a:pt x="1837" y="314"/>
                    <a:pt x="1839" y="312"/>
                    <a:pt x="1841" y="311"/>
                  </a:cubicBezTo>
                  <a:cubicBezTo>
                    <a:pt x="1842" y="310"/>
                    <a:pt x="1843" y="309"/>
                    <a:pt x="1844" y="309"/>
                  </a:cubicBezTo>
                  <a:cubicBezTo>
                    <a:pt x="1845" y="307"/>
                    <a:pt x="1847" y="306"/>
                    <a:pt x="1849" y="305"/>
                  </a:cubicBezTo>
                  <a:cubicBezTo>
                    <a:pt x="1849" y="304"/>
                    <a:pt x="1850" y="303"/>
                    <a:pt x="1851" y="303"/>
                  </a:cubicBezTo>
                  <a:cubicBezTo>
                    <a:pt x="1853" y="301"/>
                    <a:pt x="1854" y="300"/>
                    <a:pt x="1856" y="299"/>
                  </a:cubicBezTo>
                  <a:cubicBezTo>
                    <a:pt x="1856" y="298"/>
                    <a:pt x="1857" y="298"/>
                    <a:pt x="1857" y="297"/>
                  </a:cubicBezTo>
                  <a:cubicBezTo>
                    <a:pt x="1860" y="295"/>
                    <a:pt x="1861" y="293"/>
                    <a:pt x="1863" y="291"/>
                  </a:cubicBezTo>
                  <a:cubicBezTo>
                    <a:pt x="1864" y="290"/>
                    <a:pt x="1864" y="290"/>
                    <a:pt x="1864" y="290"/>
                  </a:cubicBezTo>
                  <a:cubicBezTo>
                    <a:pt x="1866" y="289"/>
                    <a:pt x="1867" y="287"/>
                    <a:pt x="1868" y="285"/>
                  </a:cubicBezTo>
                  <a:cubicBezTo>
                    <a:pt x="1869" y="285"/>
                    <a:pt x="1869" y="284"/>
                    <a:pt x="1870" y="283"/>
                  </a:cubicBezTo>
                  <a:cubicBezTo>
                    <a:pt x="1871" y="282"/>
                    <a:pt x="1872" y="281"/>
                    <a:pt x="1873" y="279"/>
                  </a:cubicBezTo>
                  <a:cubicBezTo>
                    <a:pt x="1874" y="279"/>
                    <a:pt x="1874" y="278"/>
                    <a:pt x="1875" y="277"/>
                  </a:cubicBezTo>
                  <a:cubicBezTo>
                    <a:pt x="1875" y="276"/>
                    <a:pt x="1876" y="274"/>
                    <a:pt x="1877" y="273"/>
                  </a:cubicBezTo>
                  <a:cubicBezTo>
                    <a:pt x="1878" y="272"/>
                    <a:pt x="1878" y="272"/>
                    <a:pt x="1878" y="272"/>
                  </a:cubicBezTo>
                  <a:cubicBezTo>
                    <a:pt x="1878" y="272"/>
                    <a:pt x="1878" y="272"/>
                    <a:pt x="1878" y="271"/>
                  </a:cubicBezTo>
                  <a:cubicBezTo>
                    <a:pt x="1879" y="271"/>
                    <a:pt x="1879" y="270"/>
                    <a:pt x="1879" y="270"/>
                  </a:cubicBezTo>
                  <a:cubicBezTo>
                    <a:pt x="1930" y="181"/>
                    <a:pt x="1981" y="92"/>
                    <a:pt x="2032" y="3"/>
                  </a:cubicBezTo>
                  <a:cubicBezTo>
                    <a:pt x="2031" y="5"/>
                    <a:pt x="2030" y="6"/>
                    <a:pt x="2029" y="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sp>
          <p:nvSpPr>
            <p:cNvPr id="15" name="Freeform 56"/>
            <p:cNvSpPr>
              <a:spLocks noEditPoints="1"/>
            </p:cNvSpPr>
            <p:nvPr/>
          </p:nvSpPr>
          <p:spPr bwMode="auto">
            <a:xfrm>
              <a:off x="919" y="1007"/>
              <a:ext cx="2682" cy="683"/>
            </a:xfrm>
            <a:custGeom>
              <a:avLst/>
              <a:gdLst>
                <a:gd name="T0" fmla="*/ 117 w 2061"/>
                <a:gd name="T1" fmla="*/ 382 h 525"/>
                <a:gd name="T2" fmla="*/ 74 w 2061"/>
                <a:gd name="T3" fmla="*/ 358 h 525"/>
                <a:gd name="T4" fmla="*/ 34 w 2061"/>
                <a:gd name="T5" fmla="*/ 328 h 525"/>
                <a:gd name="T6" fmla="*/ 12 w 2061"/>
                <a:gd name="T7" fmla="*/ 301 h 525"/>
                <a:gd name="T8" fmla="*/ 2 w 2061"/>
                <a:gd name="T9" fmla="*/ 276 h 525"/>
                <a:gd name="T10" fmla="*/ 1 w 2061"/>
                <a:gd name="T11" fmla="*/ 248 h 525"/>
                <a:gd name="T12" fmla="*/ 7 w 2061"/>
                <a:gd name="T13" fmla="*/ 229 h 525"/>
                <a:gd name="T14" fmla="*/ 28 w 2061"/>
                <a:gd name="T15" fmla="*/ 199 h 525"/>
                <a:gd name="T16" fmla="*/ 59 w 2061"/>
                <a:gd name="T17" fmla="*/ 173 h 525"/>
                <a:gd name="T18" fmla="*/ 96 w 2061"/>
                <a:gd name="T19" fmla="*/ 150 h 525"/>
                <a:gd name="T20" fmla="*/ 138 w 2061"/>
                <a:gd name="T21" fmla="*/ 129 h 525"/>
                <a:gd name="T22" fmla="*/ 192 w 2061"/>
                <a:gd name="T23" fmla="*/ 108 h 525"/>
                <a:gd name="T24" fmla="*/ 242 w 2061"/>
                <a:gd name="T25" fmla="*/ 92 h 525"/>
                <a:gd name="T26" fmla="*/ 302 w 2061"/>
                <a:gd name="T27" fmla="*/ 75 h 525"/>
                <a:gd name="T28" fmla="*/ 405 w 2061"/>
                <a:gd name="T29" fmla="*/ 53 h 525"/>
                <a:gd name="T30" fmla="*/ 513 w 2061"/>
                <a:gd name="T31" fmla="*/ 35 h 525"/>
                <a:gd name="T32" fmla="*/ 1954 w 2061"/>
                <a:gd name="T33" fmla="*/ 147 h 525"/>
                <a:gd name="T34" fmla="*/ 2003 w 2061"/>
                <a:gd name="T35" fmla="*/ 176 h 525"/>
                <a:gd name="T36" fmla="*/ 2032 w 2061"/>
                <a:gd name="T37" fmla="*/ 202 h 525"/>
                <a:gd name="T38" fmla="*/ 2051 w 2061"/>
                <a:gd name="T39" fmla="*/ 228 h 525"/>
                <a:gd name="T40" fmla="*/ 2060 w 2061"/>
                <a:gd name="T41" fmla="*/ 254 h 525"/>
                <a:gd name="T42" fmla="*/ 2058 w 2061"/>
                <a:gd name="T43" fmla="*/ 281 h 525"/>
                <a:gd name="T44" fmla="*/ 2046 w 2061"/>
                <a:gd name="T45" fmla="*/ 307 h 525"/>
                <a:gd name="T46" fmla="*/ 2025 w 2061"/>
                <a:gd name="T47" fmla="*/ 332 h 525"/>
                <a:gd name="T48" fmla="*/ 1995 w 2061"/>
                <a:gd name="T49" fmla="*/ 356 h 525"/>
                <a:gd name="T50" fmla="*/ 1946 w 2061"/>
                <a:gd name="T51" fmla="*/ 384 h 525"/>
                <a:gd name="T52" fmla="*/ 1910 w 2061"/>
                <a:gd name="T53" fmla="*/ 400 h 525"/>
                <a:gd name="T54" fmla="*/ 1867 w 2061"/>
                <a:gd name="T55" fmla="*/ 416 h 525"/>
                <a:gd name="T56" fmla="*/ 1807 w 2061"/>
                <a:gd name="T57" fmla="*/ 435 h 525"/>
                <a:gd name="T58" fmla="*/ 1766 w 2061"/>
                <a:gd name="T59" fmla="*/ 447 h 525"/>
                <a:gd name="T60" fmla="*/ 1677 w 2061"/>
                <a:gd name="T61" fmla="*/ 468 h 525"/>
                <a:gd name="T62" fmla="*/ 1594 w 2061"/>
                <a:gd name="T63" fmla="*/ 483 h 525"/>
                <a:gd name="T64" fmla="*/ 1525 w 2061"/>
                <a:gd name="T65" fmla="*/ 493 h 525"/>
                <a:gd name="T66" fmla="*/ 1241 w 2061"/>
                <a:gd name="T67" fmla="*/ 358 h 525"/>
                <a:gd name="T68" fmla="*/ 1297 w 2061"/>
                <a:gd name="T69" fmla="*/ 350 h 525"/>
                <a:gd name="T70" fmla="*/ 1344 w 2061"/>
                <a:gd name="T71" fmla="*/ 340 h 525"/>
                <a:gd name="T72" fmla="*/ 1378 w 2061"/>
                <a:gd name="T73" fmla="*/ 330 h 525"/>
                <a:gd name="T74" fmla="*/ 1411 w 2061"/>
                <a:gd name="T75" fmla="*/ 319 h 525"/>
                <a:gd name="T76" fmla="*/ 1441 w 2061"/>
                <a:gd name="T77" fmla="*/ 304 h 525"/>
                <a:gd name="T78" fmla="*/ 1461 w 2061"/>
                <a:gd name="T79" fmla="*/ 290 h 525"/>
                <a:gd name="T80" fmla="*/ 1474 w 2061"/>
                <a:gd name="T81" fmla="*/ 273 h 525"/>
                <a:gd name="T82" fmla="*/ 1476 w 2061"/>
                <a:gd name="T83" fmla="*/ 260 h 525"/>
                <a:gd name="T84" fmla="*/ 1472 w 2061"/>
                <a:gd name="T85" fmla="*/ 248 h 525"/>
                <a:gd name="T86" fmla="*/ 1460 w 2061"/>
                <a:gd name="T87" fmla="*/ 234 h 525"/>
                <a:gd name="T88" fmla="*/ 1442 w 2061"/>
                <a:gd name="T89" fmla="*/ 221 h 525"/>
                <a:gd name="T90" fmla="*/ 806 w 2061"/>
                <a:gd name="T91" fmla="*/ 167 h 525"/>
                <a:gd name="T92" fmla="*/ 739 w 2061"/>
                <a:gd name="T93" fmla="*/ 179 h 525"/>
                <a:gd name="T94" fmla="*/ 703 w 2061"/>
                <a:gd name="T95" fmla="*/ 187 h 525"/>
                <a:gd name="T96" fmla="*/ 665 w 2061"/>
                <a:gd name="T97" fmla="*/ 199 h 525"/>
                <a:gd name="T98" fmla="*/ 634 w 2061"/>
                <a:gd name="T99" fmla="*/ 211 h 525"/>
                <a:gd name="T100" fmla="*/ 610 w 2061"/>
                <a:gd name="T101" fmla="*/ 225 h 525"/>
                <a:gd name="T102" fmla="*/ 593 w 2061"/>
                <a:gd name="T103" fmla="*/ 240 h 525"/>
                <a:gd name="T104" fmla="*/ 585 w 2061"/>
                <a:gd name="T105" fmla="*/ 257 h 525"/>
                <a:gd name="T106" fmla="*/ 586 w 2061"/>
                <a:gd name="T107" fmla="*/ 270 h 525"/>
                <a:gd name="T108" fmla="*/ 594 w 2061"/>
                <a:gd name="T109" fmla="*/ 283 h 525"/>
                <a:gd name="T110" fmla="*/ 606 w 2061"/>
                <a:gd name="T111" fmla="*/ 294 h 525"/>
                <a:gd name="T112" fmla="*/ 628 w 2061"/>
                <a:gd name="T113" fmla="*/ 308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061" h="525">
                  <a:moveTo>
                    <a:pt x="1037" y="525"/>
                  </a:moveTo>
                  <a:cubicBezTo>
                    <a:pt x="861" y="525"/>
                    <a:pt x="686" y="513"/>
                    <a:pt x="531" y="491"/>
                  </a:cubicBezTo>
                  <a:cubicBezTo>
                    <a:pt x="528" y="491"/>
                    <a:pt x="528" y="491"/>
                    <a:pt x="528" y="491"/>
                  </a:cubicBezTo>
                  <a:cubicBezTo>
                    <a:pt x="524" y="490"/>
                    <a:pt x="520" y="490"/>
                    <a:pt x="516" y="489"/>
                  </a:cubicBezTo>
                  <a:cubicBezTo>
                    <a:pt x="419" y="475"/>
                    <a:pt x="333" y="457"/>
                    <a:pt x="260" y="436"/>
                  </a:cubicBezTo>
                  <a:cubicBezTo>
                    <a:pt x="260" y="435"/>
                    <a:pt x="259" y="435"/>
                    <a:pt x="259" y="435"/>
                  </a:cubicBezTo>
                  <a:cubicBezTo>
                    <a:pt x="206" y="420"/>
                    <a:pt x="160" y="403"/>
                    <a:pt x="122" y="384"/>
                  </a:cubicBezTo>
                  <a:cubicBezTo>
                    <a:pt x="120" y="383"/>
                    <a:pt x="120" y="383"/>
                    <a:pt x="120" y="383"/>
                  </a:cubicBezTo>
                  <a:cubicBezTo>
                    <a:pt x="119" y="383"/>
                    <a:pt x="118" y="382"/>
                    <a:pt x="117" y="382"/>
                  </a:cubicBezTo>
                  <a:cubicBezTo>
                    <a:pt x="114" y="380"/>
                    <a:pt x="110" y="379"/>
                    <a:pt x="107" y="377"/>
                  </a:cubicBezTo>
                  <a:cubicBezTo>
                    <a:pt x="103" y="375"/>
                    <a:pt x="100" y="373"/>
                    <a:pt x="97" y="371"/>
                  </a:cubicBezTo>
                  <a:cubicBezTo>
                    <a:pt x="95" y="371"/>
                    <a:pt x="94" y="370"/>
                    <a:pt x="93" y="369"/>
                  </a:cubicBezTo>
                  <a:cubicBezTo>
                    <a:pt x="92" y="368"/>
                    <a:pt x="90" y="367"/>
                    <a:pt x="88" y="366"/>
                  </a:cubicBezTo>
                  <a:cubicBezTo>
                    <a:pt x="87" y="366"/>
                    <a:pt x="87" y="366"/>
                    <a:pt x="87" y="366"/>
                  </a:cubicBezTo>
                  <a:cubicBezTo>
                    <a:pt x="85" y="365"/>
                    <a:pt x="84" y="364"/>
                    <a:pt x="83" y="364"/>
                  </a:cubicBezTo>
                  <a:cubicBezTo>
                    <a:pt x="76" y="360"/>
                    <a:pt x="76" y="360"/>
                    <a:pt x="76" y="360"/>
                  </a:cubicBezTo>
                  <a:cubicBezTo>
                    <a:pt x="76" y="359"/>
                    <a:pt x="75" y="359"/>
                    <a:pt x="75" y="359"/>
                  </a:cubicBezTo>
                  <a:cubicBezTo>
                    <a:pt x="74" y="358"/>
                    <a:pt x="74" y="358"/>
                    <a:pt x="74" y="358"/>
                  </a:cubicBezTo>
                  <a:cubicBezTo>
                    <a:pt x="71" y="356"/>
                    <a:pt x="68" y="354"/>
                    <a:pt x="66" y="352"/>
                  </a:cubicBezTo>
                  <a:cubicBezTo>
                    <a:pt x="65" y="352"/>
                    <a:pt x="64" y="352"/>
                    <a:pt x="64" y="351"/>
                  </a:cubicBezTo>
                  <a:cubicBezTo>
                    <a:pt x="62" y="350"/>
                    <a:pt x="59" y="348"/>
                    <a:pt x="57" y="347"/>
                  </a:cubicBezTo>
                  <a:cubicBezTo>
                    <a:pt x="55" y="345"/>
                    <a:pt x="55" y="345"/>
                    <a:pt x="55" y="345"/>
                  </a:cubicBezTo>
                  <a:cubicBezTo>
                    <a:pt x="53" y="344"/>
                    <a:pt x="51" y="342"/>
                    <a:pt x="50" y="341"/>
                  </a:cubicBezTo>
                  <a:cubicBezTo>
                    <a:pt x="47" y="339"/>
                    <a:pt x="47" y="339"/>
                    <a:pt x="47" y="339"/>
                  </a:cubicBezTo>
                  <a:cubicBezTo>
                    <a:pt x="45" y="337"/>
                    <a:pt x="43" y="336"/>
                    <a:pt x="41" y="334"/>
                  </a:cubicBezTo>
                  <a:cubicBezTo>
                    <a:pt x="41" y="333"/>
                    <a:pt x="41" y="333"/>
                    <a:pt x="41" y="333"/>
                  </a:cubicBezTo>
                  <a:cubicBezTo>
                    <a:pt x="38" y="331"/>
                    <a:pt x="36" y="329"/>
                    <a:pt x="34" y="328"/>
                  </a:cubicBezTo>
                  <a:cubicBezTo>
                    <a:pt x="33" y="326"/>
                    <a:pt x="33" y="326"/>
                    <a:pt x="33" y="326"/>
                  </a:cubicBezTo>
                  <a:cubicBezTo>
                    <a:pt x="31" y="325"/>
                    <a:pt x="30" y="323"/>
                    <a:pt x="29" y="322"/>
                  </a:cubicBezTo>
                  <a:cubicBezTo>
                    <a:pt x="27" y="320"/>
                    <a:pt x="27" y="320"/>
                    <a:pt x="27" y="320"/>
                  </a:cubicBezTo>
                  <a:cubicBezTo>
                    <a:pt x="25" y="318"/>
                    <a:pt x="24" y="317"/>
                    <a:pt x="23" y="315"/>
                  </a:cubicBezTo>
                  <a:cubicBezTo>
                    <a:pt x="22" y="314"/>
                    <a:pt x="22" y="314"/>
                    <a:pt x="22" y="314"/>
                  </a:cubicBezTo>
                  <a:cubicBezTo>
                    <a:pt x="20" y="312"/>
                    <a:pt x="19" y="310"/>
                    <a:pt x="17" y="308"/>
                  </a:cubicBezTo>
                  <a:cubicBezTo>
                    <a:pt x="16" y="307"/>
                    <a:pt x="16" y="307"/>
                    <a:pt x="16" y="307"/>
                  </a:cubicBezTo>
                  <a:cubicBezTo>
                    <a:pt x="15" y="305"/>
                    <a:pt x="14" y="304"/>
                    <a:pt x="13" y="302"/>
                  </a:cubicBezTo>
                  <a:cubicBezTo>
                    <a:pt x="13" y="302"/>
                    <a:pt x="13" y="301"/>
                    <a:pt x="12" y="301"/>
                  </a:cubicBezTo>
                  <a:cubicBezTo>
                    <a:pt x="11" y="298"/>
                    <a:pt x="11" y="298"/>
                    <a:pt x="11" y="298"/>
                  </a:cubicBezTo>
                  <a:cubicBezTo>
                    <a:pt x="10" y="298"/>
                    <a:pt x="10" y="296"/>
                    <a:pt x="10" y="296"/>
                  </a:cubicBezTo>
                  <a:cubicBezTo>
                    <a:pt x="9" y="295"/>
                    <a:pt x="9" y="295"/>
                    <a:pt x="9" y="294"/>
                  </a:cubicBezTo>
                  <a:cubicBezTo>
                    <a:pt x="8" y="293"/>
                    <a:pt x="7" y="291"/>
                    <a:pt x="6" y="289"/>
                  </a:cubicBezTo>
                  <a:cubicBezTo>
                    <a:pt x="6" y="289"/>
                    <a:pt x="6" y="289"/>
                    <a:pt x="6" y="289"/>
                  </a:cubicBezTo>
                  <a:cubicBezTo>
                    <a:pt x="6" y="288"/>
                    <a:pt x="6" y="288"/>
                    <a:pt x="6" y="288"/>
                  </a:cubicBezTo>
                  <a:cubicBezTo>
                    <a:pt x="5" y="286"/>
                    <a:pt x="4" y="284"/>
                    <a:pt x="4" y="282"/>
                  </a:cubicBezTo>
                  <a:cubicBezTo>
                    <a:pt x="3" y="281"/>
                    <a:pt x="3" y="281"/>
                    <a:pt x="3" y="281"/>
                  </a:cubicBezTo>
                  <a:cubicBezTo>
                    <a:pt x="3" y="279"/>
                    <a:pt x="2" y="278"/>
                    <a:pt x="2" y="276"/>
                  </a:cubicBezTo>
                  <a:cubicBezTo>
                    <a:pt x="1" y="274"/>
                    <a:pt x="1" y="274"/>
                    <a:pt x="1" y="274"/>
                  </a:cubicBezTo>
                  <a:cubicBezTo>
                    <a:pt x="1" y="273"/>
                    <a:pt x="1" y="271"/>
                    <a:pt x="1" y="270"/>
                  </a:cubicBezTo>
                  <a:cubicBezTo>
                    <a:pt x="1" y="268"/>
                    <a:pt x="1" y="268"/>
                    <a:pt x="1" y="268"/>
                  </a:cubicBezTo>
                  <a:cubicBezTo>
                    <a:pt x="0" y="266"/>
                    <a:pt x="0" y="265"/>
                    <a:pt x="0" y="263"/>
                  </a:cubicBezTo>
                  <a:cubicBezTo>
                    <a:pt x="0" y="263"/>
                    <a:pt x="0" y="262"/>
                    <a:pt x="0" y="262"/>
                  </a:cubicBezTo>
                  <a:cubicBezTo>
                    <a:pt x="0" y="260"/>
                    <a:pt x="0" y="258"/>
                    <a:pt x="0" y="256"/>
                  </a:cubicBezTo>
                  <a:cubicBezTo>
                    <a:pt x="0" y="255"/>
                    <a:pt x="0" y="255"/>
                    <a:pt x="0" y="255"/>
                  </a:cubicBezTo>
                  <a:cubicBezTo>
                    <a:pt x="0" y="253"/>
                    <a:pt x="1" y="251"/>
                    <a:pt x="1" y="250"/>
                  </a:cubicBezTo>
                  <a:cubicBezTo>
                    <a:pt x="1" y="248"/>
                    <a:pt x="1" y="248"/>
                    <a:pt x="1" y="248"/>
                  </a:cubicBezTo>
                  <a:cubicBezTo>
                    <a:pt x="1" y="246"/>
                    <a:pt x="2" y="245"/>
                    <a:pt x="2" y="244"/>
                  </a:cubicBezTo>
                  <a:cubicBezTo>
                    <a:pt x="2" y="243"/>
                    <a:pt x="2" y="243"/>
                    <a:pt x="2" y="243"/>
                  </a:cubicBezTo>
                  <a:cubicBezTo>
                    <a:pt x="2" y="243"/>
                    <a:pt x="2" y="242"/>
                    <a:pt x="3" y="242"/>
                  </a:cubicBezTo>
                  <a:cubicBezTo>
                    <a:pt x="3" y="240"/>
                    <a:pt x="3" y="239"/>
                    <a:pt x="4" y="238"/>
                  </a:cubicBezTo>
                  <a:cubicBezTo>
                    <a:pt x="4" y="237"/>
                    <a:pt x="4" y="237"/>
                    <a:pt x="4" y="237"/>
                  </a:cubicBezTo>
                  <a:cubicBezTo>
                    <a:pt x="4" y="237"/>
                    <a:pt x="4" y="236"/>
                    <a:pt x="4" y="236"/>
                  </a:cubicBezTo>
                  <a:cubicBezTo>
                    <a:pt x="5" y="236"/>
                    <a:pt x="5" y="236"/>
                    <a:pt x="5" y="236"/>
                  </a:cubicBezTo>
                  <a:cubicBezTo>
                    <a:pt x="5" y="234"/>
                    <a:pt x="6" y="232"/>
                    <a:pt x="7" y="230"/>
                  </a:cubicBezTo>
                  <a:cubicBezTo>
                    <a:pt x="7" y="229"/>
                    <a:pt x="7" y="229"/>
                    <a:pt x="7" y="229"/>
                  </a:cubicBezTo>
                  <a:cubicBezTo>
                    <a:pt x="8" y="227"/>
                    <a:pt x="9" y="226"/>
                    <a:pt x="10" y="224"/>
                  </a:cubicBezTo>
                  <a:cubicBezTo>
                    <a:pt x="10" y="223"/>
                    <a:pt x="11" y="223"/>
                    <a:pt x="11" y="222"/>
                  </a:cubicBezTo>
                  <a:cubicBezTo>
                    <a:pt x="12" y="221"/>
                    <a:pt x="13" y="219"/>
                    <a:pt x="13" y="218"/>
                  </a:cubicBezTo>
                  <a:cubicBezTo>
                    <a:pt x="14" y="218"/>
                    <a:pt x="15" y="216"/>
                    <a:pt x="15" y="216"/>
                  </a:cubicBezTo>
                  <a:cubicBezTo>
                    <a:pt x="16" y="215"/>
                    <a:pt x="17" y="213"/>
                    <a:pt x="18" y="212"/>
                  </a:cubicBezTo>
                  <a:cubicBezTo>
                    <a:pt x="18" y="211"/>
                    <a:pt x="18" y="211"/>
                    <a:pt x="19" y="210"/>
                  </a:cubicBezTo>
                  <a:cubicBezTo>
                    <a:pt x="20" y="208"/>
                    <a:pt x="22" y="206"/>
                    <a:pt x="23" y="205"/>
                  </a:cubicBezTo>
                  <a:cubicBezTo>
                    <a:pt x="24" y="204"/>
                    <a:pt x="24" y="204"/>
                    <a:pt x="24" y="204"/>
                  </a:cubicBezTo>
                  <a:cubicBezTo>
                    <a:pt x="25" y="202"/>
                    <a:pt x="27" y="200"/>
                    <a:pt x="28" y="199"/>
                  </a:cubicBezTo>
                  <a:cubicBezTo>
                    <a:pt x="29" y="198"/>
                    <a:pt x="29" y="198"/>
                    <a:pt x="29" y="198"/>
                  </a:cubicBezTo>
                  <a:cubicBezTo>
                    <a:pt x="30" y="197"/>
                    <a:pt x="30" y="197"/>
                    <a:pt x="30" y="197"/>
                  </a:cubicBezTo>
                  <a:cubicBezTo>
                    <a:pt x="31" y="196"/>
                    <a:pt x="33" y="194"/>
                    <a:pt x="34" y="193"/>
                  </a:cubicBezTo>
                  <a:cubicBezTo>
                    <a:pt x="35" y="192"/>
                    <a:pt x="36" y="192"/>
                    <a:pt x="36" y="191"/>
                  </a:cubicBezTo>
                  <a:cubicBezTo>
                    <a:pt x="38" y="190"/>
                    <a:pt x="39" y="188"/>
                    <a:pt x="41" y="187"/>
                  </a:cubicBezTo>
                  <a:cubicBezTo>
                    <a:pt x="41" y="187"/>
                    <a:pt x="42" y="186"/>
                    <a:pt x="42" y="186"/>
                  </a:cubicBezTo>
                  <a:cubicBezTo>
                    <a:pt x="47" y="182"/>
                    <a:pt x="51" y="178"/>
                    <a:pt x="56" y="174"/>
                  </a:cubicBezTo>
                  <a:cubicBezTo>
                    <a:pt x="57" y="174"/>
                    <a:pt x="57" y="174"/>
                    <a:pt x="57" y="174"/>
                  </a:cubicBezTo>
                  <a:cubicBezTo>
                    <a:pt x="57" y="174"/>
                    <a:pt x="58" y="173"/>
                    <a:pt x="59" y="173"/>
                  </a:cubicBezTo>
                  <a:cubicBezTo>
                    <a:pt x="60" y="172"/>
                    <a:pt x="62" y="170"/>
                    <a:pt x="64" y="169"/>
                  </a:cubicBezTo>
                  <a:cubicBezTo>
                    <a:pt x="65" y="169"/>
                    <a:pt x="65" y="168"/>
                    <a:pt x="66" y="168"/>
                  </a:cubicBezTo>
                  <a:cubicBezTo>
                    <a:pt x="67" y="167"/>
                    <a:pt x="67" y="167"/>
                    <a:pt x="67" y="167"/>
                  </a:cubicBezTo>
                  <a:cubicBezTo>
                    <a:pt x="69" y="166"/>
                    <a:pt x="70" y="165"/>
                    <a:pt x="72" y="163"/>
                  </a:cubicBezTo>
                  <a:cubicBezTo>
                    <a:pt x="75" y="162"/>
                    <a:pt x="75" y="162"/>
                    <a:pt x="75" y="162"/>
                  </a:cubicBezTo>
                  <a:cubicBezTo>
                    <a:pt x="78" y="160"/>
                    <a:pt x="80" y="159"/>
                    <a:pt x="83" y="157"/>
                  </a:cubicBezTo>
                  <a:cubicBezTo>
                    <a:pt x="84" y="156"/>
                    <a:pt x="84" y="156"/>
                    <a:pt x="84" y="156"/>
                  </a:cubicBezTo>
                  <a:cubicBezTo>
                    <a:pt x="87" y="155"/>
                    <a:pt x="90" y="153"/>
                    <a:pt x="93" y="151"/>
                  </a:cubicBezTo>
                  <a:cubicBezTo>
                    <a:pt x="94" y="151"/>
                    <a:pt x="95" y="150"/>
                    <a:pt x="96" y="150"/>
                  </a:cubicBezTo>
                  <a:cubicBezTo>
                    <a:pt x="98" y="148"/>
                    <a:pt x="100" y="147"/>
                    <a:pt x="103" y="146"/>
                  </a:cubicBezTo>
                  <a:cubicBezTo>
                    <a:pt x="103" y="146"/>
                    <a:pt x="105" y="145"/>
                    <a:pt x="106" y="144"/>
                  </a:cubicBezTo>
                  <a:cubicBezTo>
                    <a:pt x="108" y="143"/>
                    <a:pt x="108" y="143"/>
                    <a:pt x="108" y="143"/>
                  </a:cubicBezTo>
                  <a:cubicBezTo>
                    <a:pt x="109" y="142"/>
                    <a:pt x="111" y="142"/>
                    <a:pt x="113" y="141"/>
                  </a:cubicBezTo>
                  <a:cubicBezTo>
                    <a:pt x="114" y="140"/>
                    <a:pt x="115" y="139"/>
                    <a:pt x="116" y="139"/>
                  </a:cubicBezTo>
                  <a:cubicBezTo>
                    <a:pt x="119" y="138"/>
                    <a:pt x="122" y="136"/>
                    <a:pt x="125" y="135"/>
                  </a:cubicBezTo>
                  <a:cubicBezTo>
                    <a:pt x="126" y="134"/>
                    <a:pt x="126" y="134"/>
                    <a:pt x="127" y="134"/>
                  </a:cubicBezTo>
                  <a:cubicBezTo>
                    <a:pt x="130" y="133"/>
                    <a:pt x="133" y="131"/>
                    <a:pt x="136" y="130"/>
                  </a:cubicBezTo>
                  <a:cubicBezTo>
                    <a:pt x="138" y="129"/>
                    <a:pt x="138" y="129"/>
                    <a:pt x="138" y="129"/>
                  </a:cubicBezTo>
                  <a:cubicBezTo>
                    <a:pt x="139" y="129"/>
                    <a:pt x="139" y="129"/>
                    <a:pt x="139" y="129"/>
                  </a:cubicBezTo>
                  <a:cubicBezTo>
                    <a:pt x="140" y="128"/>
                    <a:pt x="140" y="128"/>
                    <a:pt x="141" y="128"/>
                  </a:cubicBezTo>
                  <a:cubicBezTo>
                    <a:pt x="144" y="126"/>
                    <a:pt x="147" y="125"/>
                    <a:pt x="150" y="124"/>
                  </a:cubicBezTo>
                  <a:cubicBezTo>
                    <a:pt x="151" y="123"/>
                    <a:pt x="152" y="123"/>
                    <a:pt x="154" y="122"/>
                  </a:cubicBezTo>
                  <a:cubicBezTo>
                    <a:pt x="157" y="121"/>
                    <a:pt x="159" y="120"/>
                    <a:pt x="162" y="119"/>
                  </a:cubicBezTo>
                  <a:cubicBezTo>
                    <a:pt x="166" y="117"/>
                    <a:pt x="166" y="117"/>
                    <a:pt x="166" y="117"/>
                  </a:cubicBezTo>
                  <a:cubicBezTo>
                    <a:pt x="169" y="116"/>
                    <a:pt x="173" y="115"/>
                    <a:pt x="176" y="114"/>
                  </a:cubicBezTo>
                  <a:cubicBezTo>
                    <a:pt x="177" y="113"/>
                    <a:pt x="178" y="113"/>
                    <a:pt x="179" y="113"/>
                  </a:cubicBezTo>
                  <a:cubicBezTo>
                    <a:pt x="183" y="111"/>
                    <a:pt x="187" y="109"/>
                    <a:pt x="192" y="108"/>
                  </a:cubicBezTo>
                  <a:cubicBezTo>
                    <a:pt x="193" y="107"/>
                    <a:pt x="194" y="107"/>
                    <a:pt x="195" y="107"/>
                  </a:cubicBezTo>
                  <a:cubicBezTo>
                    <a:pt x="198" y="106"/>
                    <a:pt x="198" y="106"/>
                    <a:pt x="198" y="106"/>
                  </a:cubicBezTo>
                  <a:cubicBezTo>
                    <a:pt x="201" y="105"/>
                    <a:pt x="203" y="104"/>
                    <a:pt x="205" y="103"/>
                  </a:cubicBezTo>
                  <a:cubicBezTo>
                    <a:pt x="210" y="102"/>
                    <a:pt x="210" y="102"/>
                    <a:pt x="210" y="102"/>
                  </a:cubicBezTo>
                  <a:cubicBezTo>
                    <a:pt x="213" y="101"/>
                    <a:pt x="216" y="100"/>
                    <a:pt x="219" y="99"/>
                  </a:cubicBezTo>
                  <a:cubicBezTo>
                    <a:pt x="221" y="98"/>
                    <a:pt x="222" y="98"/>
                    <a:pt x="224" y="97"/>
                  </a:cubicBezTo>
                  <a:cubicBezTo>
                    <a:pt x="228" y="96"/>
                    <a:pt x="231" y="95"/>
                    <a:pt x="235" y="94"/>
                  </a:cubicBezTo>
                  <a:cubicBezTo>
                    <a:pt x="239" y="93"/>
                    <a:pt x="239" y="93"/>
                    <a:pt x="239" y="93"/>
                  </a:cubicBezTo>
                  <a:cubicBezTo>
                    <a:pt x="242" y="92"/>
                    <a:pt x="242" y="92"/>
                    <a:pt x="242" y="92"/>
                  </a:cubicBezTo>
                  <a:cubicBezTo>
                    <a:pt x="246" y="91"/>
                    <a:pt x="249" y="89"/>
                    <a:pt x="253" y="88"/>
                  </a:cubicBezTo>
                  <a:cubicBezTo>
                    <a:pt x="257" y="87"/>
                    <a:pt x="257" y="87"/>
                    <a:pt x="257" y="87"/>
                  </a:cubicBezTo>
                  <a:cubicBezTo>
                    <a:pt x="260" y="86"/>
                    <a:pt x="262" y="86"/>
                    <a:pt x="264" y="85"/>
                  </a:cubicBezTo>
                  <a:cubicBezTo>
                    <a:pt x="269" y="84"/>
                    <a:pt x="269" y="84"/>
                    <a:pt x="269" y="84"/>
                  </a:cubicBezTo>
                  <a:cubicBezTo>
                    <a:pt x="269" y="84"/>
                    <a:pt x="273" y="83"/>
                    <a:pt x="274" y="82"/>
                  </a:cubicBezTo>
                  <a:cubicBezTo>
                    <a:pt x="277" y="82"/>
                    <a:pt x="279" y="81"/>
                    <a:pt x="281" y="81"/>
                  </a:cubicBezTo>
                  <a:cubicBezTo>
                    <a:pt x="285" y="80"/>
                    <a:pt x="285" y="80"/>
                    <a:pt x="285" y="80"/>
                  </a:cubicBezTo>
                  <a:cubicBezTo>
                    <a:pt x="291" y="78"/>
                    <a:pt x="291" y="78"/>
                    <a:pt x="291" y="78"/>
                  </a:cubicBezTo>
                  <a:cubicBezTo>
                    <a:pt x="294" y="77"/>
                    <a:pt x="298" y="76"/>
                    <a:pt x="302" y="75"/>
                  </a:cubicBezTo>
                  <a:cubicBezTo>
                    <a:pt x="307" y="74"/>
                    <a:pt x="307" y="74"/>
                    <a:pt x="307" y="74"/>
                  </a:cubicBezTo>
                  <a:cubicBezTo>
                    <a:pt x="312" y="73"/>
                    <a:pt x="318" y="71"/>
                    <a:pt x="323" y="70"/>
                  </a:cubicBezTo>
                  <a:cubicBezTo>
                    <a:pt x="327" y="69"/>
                    <a:pt x="327" y="69"/>
                    <a:pt x="327" y="69"/>
                  </a:cubicBezTo>
                  <a:cubicBezTo>
                    <a:pt x="332" y="68"/>
                    <a:pt x="336" y="67"/>
                    <a:pt x="340" y="66"/>
                  </a:cubicBezTo>
                  <a:cubicBezTo>
                    <a:pt x="358" y="62"/>
                    <a:pt x="358" y="62"/>
                    <a:pt x="358" y="62"/>
                  </a:cubicBezTo>
                  <a:cubicBezTo>
                    <a:pt x="360" y="62"/>
                    <a:pt x="362" y="61"/>
                    <a:pt x="363" y="61"/>
                  </a:cubicBezTo>
                  <a:cubicBezTo>
                    <a:pt x="383" y="57"/>
                    <a:pt x="383" y="57"/>
                    <a:pt x="383" y="57"/>
                  </a:cubicBezTo>
                  <a:cubicBezTo>
                    <a:pt x="388" y="56"/>
                    <a:pt x="395" y="55"/>
                    <a:pt x="401" y="53"/>
                  </a:cubicBezTo>
                  <a:cubicBezTo>
                    <a:pt x="402" y="53"/>
                    <a:pt x="403" y="53"/>
                    <a:pt x="405" y="53"/>
                  </a:cubicBezTo>
                  <a:cubicBezTo>
                    <a:pt x="410" y="52"/>
                    <a:pt x="414" y="51"/>
                    <a:pt x="419" y="50"/>
                  </a:cubicBezTo>
                  <a:cubicBezTo>
                    <a:pt x="426" y="49"/>
                    <a:pt x="426" y="49"/>
                    <a:pt x="426" y="49"/>
                  </a:cubicBezTo>
                  <a:cubicBezTo>
                    <a:pt x="439" y="46"/>
                    <a:pt x="439" y="46"/>
                    <a:pt x="439" y="46"/>
                  </a:cubicBezTo>
                  <a:cubicBezTo>
                    <a:pt x="441" y="46"/>
                    <a:pt x="444" y="46"/>
                    <a:pt x="446" y="45"/>
                  </a:cubicBezTo>
                  <a:cubicBezTo>
                    <a:pt x="450" y="44"/>
                    <a:pt x="455" y="44"/>
                    <a:pt x="459" y="43"/>
                  </a:cubicBezTo>
                  <a:cubicBezTo>
                    <a:pt x="466" y="42"/>
                    <a:pt x="466" y="42"/>
                    <a:pt x="466" y="42"/>
                  </a:cubicBezTo>
                  <a:cubicBezTo>
                    <a:pt x="472" y="41"/>
                    <a:pt x="479" y="40"/>
                    <a:pt x="486" y="39"/>
                  </a:cubicBezTo>
                  <a:cubicBezTo>
                    <a:pt x="489" y="38"/>
                    <a:pt x="489" y="38"/>
                    <a:pt x="489" y="38"/>
                  </a:cubicBezTo>
                  <a:cubicBezTo>
                    <a:pt x="513" y="35"/>
                    <a:pt x="513" y="35"/>
                    <a:pt x="513" y="35"/>
                  </a:cubicBezTo>
                  <a:cubicBezTo>
                    <a:pt x="535" y="31"/>
                    <a:pt x="535" y="31"/>
                    <a:pt x="535" y="31"/>
                  </a:cubicBezTo>
                  <a:cubicBezTo>
                    <a:pt x="538" y="31"/>
                    <a:pt x="549" y="30"/>
                    <a:pt x="549" y="30"/>
                  </a:cubicBezTo>
                  <a:cubicBezTo>
                    <a:pt x="551" y="29"/>
                    <a:pt x="553" y="29"/>
                    <a:pt x="555" y="29"/>
                  </a:cubicBezTo>
                  <a:cubicBezTo>
                    <a:pt x="557" y="29"/>
                    <a:pt x="557" y="29"/>
                    <a:pt x="557" y="29"/>
                  </a:cubicBezTo>
                  <a:cubicBezTo>
                    <a:pt x="563" y="28"/>
                    <a:pt x="569" y="27"/>
                    <a:pt x="576" y="26"/>
                  </a:cubicBezTo>
                  <a:cubicBezTo>
                    <a:pt x="578" y="26"/>
                    <a:pt x="578" y="26"/>
                    <a:pt x="578" y="26"/>
                  </a:cubicBezTo>
                  <a:cubicBezTo>
                    <a:pt x="718" y="9"/>
                    <a:pt x="868" y="0"/>
                    <a:pt x="1023" y="0"/>
                  </a:cubicBezTo>
                  <a:cubicBezTo>
                    <a:pt x="1214" y="0"/>
                    <a:pt x="1401" y="14"/>
                    <a:pt x="1564" y="39"/>
                  </a:cubicBezTo>
                  <a:cubicBezTo>
                    <a:pt x="1732" y="64"/>
                    <a:pt x="1867" y="102"/>
                    <a:pt x="1954" y="147"/>
                  </a:cubicBezTo>
                  <a:cubicBezTo>
                    <a:pt x="1957" y="148"/>
                    <a:pt x="1961" y="150"/>
                    <a:pt x="1964" y="152"/>
                  </a:cubicBezTo>
                  <a:cubicBezTo>
                    <a:pt x="1968" y="154"/>
                    <a:pt x="1968" y="154"/>
                    <a:pt x="1968" y="154"/>
                  </a:cubicBezTo>
                  <a:cubicBezTo>
                    <a:pt x="1970" y="155"/>
                    <a:pt x="1972" y="157"/>
                    <a:pt x="1974" y="158"/>
                  </a:cubicBezTo>
                  <a:cubicBezTo>
                    <a:pt x="1975" y="158"/>
                    <a:pt x="1976" y="159"/>
                    <a:pt x="1977" y="159"/>
                  </a:cubicBezTo>
                  <a:cubicBezTo>
                    <a:pt x="1980" y="161"/>
                    <a:pt x="1983" y="163"/>
                    <a:pt x="1985" y="165"/>
                  </a:cubicBezTo>
                  <a:cubicBezTo>
                    <a:pt x="1986" y="165"/>
                    <a:pt x="1986" y="165"/>
                    <a:pt x="1986" y="165"/>
                  </a:cubicBezTo>
                  <a:cubicBezTo>
                    <a:pt x="1989" y="167"/>
                    <a:pt x="1992" y="169"/>
                    <a:pt x="1995" y="171"/>
                  </a:cubicBezTo>
                  <a:cubicBezTo>
                    <a:pt x="1995" y="171"/>
                    <a:pt x="1996" y="172"/>
                    <a:pt x="1997" y="172"/>
                  </a:cubicBezTo>
                  <a:cubicBezTo>
                    <a:pt x="1999" y="174"/>
                    <a:pt x="2001" y="175"/>
                    <a:pt x="2003" y="176"/>
                  </a:cubicBezTo>
                  <a:cubicBezTo>
                    <a:pt x="2005" y="178"/>
                    <a:pt x="2005" y="178"/>
                    <a:pt x="2005" y="178"/>
                  </a:cubicBezTo>
                  <a:cubicBezTo>
                    <a:pt x="2007" y="180"/>
                    <a:pt x="2009" y="181"/>
                    <a:pt x="2012" y="183"/>
                  </a:cubicBezTo>
                  <a:cubicBezTo>
                    <a:pt x="2012" y="183"/>
                    <a:pt x="2012" y="183"/>
                    <a:pt x="2012" y="184"/>
                  </a:cubicBezTo>
                  <a:cubicBezTo>
                    <a:pt x="2015" y="186"/>
                    <a:pt x="2017" y="188"/>
                    <a:pt x="2019" y="189"/>
                  </a:cubicBezTo>
                  <a:cubicBezTo>
                    <a:pt x="2020" y="190"/>
                    <a:pt x="2020" y="190"/>
                    <a:pt x="2021" y="191"/>
                  </a:cubicBezTo>
                  <a:cubicBezTo>
                    <a:pt x="2021" y="191"/>
                    <a:pt x="2021" y="191"/>
                    <a:pt x="2021" y="191"/>
                  </a:cubicBezTo>
                  <a:cubicBezTo>
                    <a:pt x="2023" y="192"/>
                    <a:pt x="2024" y="194"/>
                    <a:pt x="2026" y="195"/>
                  </a:cubicBezTo>
                  <a:cubicBezTo>
                    <a:pt x="2028" y="197"/>
                    <a:pt x="2028" y="197"/>
                    <a:pt x="2028" y="197"/>
                  </a:cubicBezTo>
                  <a:cubicBezTo>
                    <a:pt x="2029" y="199"/>
                    <a:pt x="2031" y="200"/>
                    <a:pt x="2032" y="202"/>
                  </a:cubicBezTo>
                  <a:cubicBezTo>
                    <a:pt x="2033" y="203"/>
                    <a:pt x="2033" y="203"/>
                    <a:pt x="2033" y="203"/>
                  </a:cubicBezTo>
                  <a:cubicBezTo>
                    <a:pt x="2035" y="205"/>
                    <a:pt x="2037" y="207"/>
                    <a:pt x="2038" y="209"/>
                  </a:cubicBezTo>
                  <a:cubicBezTo>
                    <a:pt x="2039" y="210"/>
                    <a:pt x="2039" y="210"/>
                    <a:pt x="2039" y="210"/>
                  </a:cubicBezTo>
                  <a:cubicBezTo>
                    <a:pt x="2041" y="212"/>
                    <a:pt x="2042" y="213"/>
                    <a:pt x="2043" y="214"/>
                  </a:cubicBezTo>
                  <a:cubicBezTo>
                    <a:pt x="2043" y="215"/>
                    <a:pt x="2043" y="215"/>
                    <a:pt x="2044" y="216"/>
                  </a:cubicBezTo>
                  <a:cubicBezTo>
                    <a:pt x="2044" y="216"/>
                    <a:pt x="2044" y="216"/>
                    <a:pt x="2044" y="216"/>
                  </a:cubicBezTo>
                  <a:cubicBezTo>
                    <a:pt x="2045" y="218"/>
                    <a:pt x="2046" y="219"/>
                    <a:pt x="2047" y="221"/>
                  </a:cubicBezTo>
                  <a:cubicBezTo>
                    <a:pt x="2048" y="221"/>
                    <a:pt x="2048" y="222"/>
                    <a:pt x="2048" y="222"/>
                  </a:cubicBezTo>
                  <a:cubicBezTo>
                    <a:pt x="2049" y="224"/>
                    <a:pt x="2050" y="226"/>
                    <a:pt x="2051" y="228"/>
                  </a:cubicBezTo>
                  <a:cubicBezTo>
                    <a:pt x="2052" y="230"/>
                    <a:pt x="2052" y="230"/>
                    <a:pt x="2052" y="230"/>
                  </a:cubicBezTo>
                  <a:cubicBezTo>
                    <a:pt x="2053" y="231"/>
                    <a:pt x="2054" y="232"/>
                    <a:pt x="2054" y="234"/>
                  </a:cubicBezTo>
                  <a:cubicBezTo>
                    <a:pt x="2055" y="235"/>
                    <a:pt x="2055" y="235"/>
                    <a:pt x="2055" y="236"/>
                  </a:cubicBezTo>
                  <a:cubicBezTo>
                    <a:pt x="2056" y="237"/>
                    <a:pt x="2056" y="239"/>
                    <a:pt x="2057" y="240"/>
                  </a:cubicBezTo>
                  <a:cubicBezTo>
                    <a:pt x="2057" y="241"/>
                    <a:pt x="2057" y="241"/>
                    <a:pt x="2057" y="241"/>
                  </a:cubicBezTo>
                  <a:cubicBezTo>
                    <a:pt x="2057" y="242"/>
                    <a:pt x="2057" y="242"/>
                    <a:pt x="2057" y="242"/>
                  </a:cubicBezTo>
                  <a:cubicBezTo>
                    <a:pt x="2058" y="244"/>
                    <a:pt x="2058" y="246"/>
                    <a:pt x="2059" y="248"/>
                  </a:cubicBezTo>
                  <a:cubicBezTo>
                    <a:pt x="2059" y="248"/>
                    <a:pt x="2059" y="249"/>
                    <a:pt x="2059" y="249"/>
                  </a:cubicBezTo>
                  <a:cubicBezTo>
                    <a:pt x="2059" y="251"/>
                    <a:pt x="2060" y="252"/>
                    <a:pt x="2060" y="254"/>
                  </a:cubicBezTo>
                  <a:cubicBezTo>
                    <a:pt x="2060" y="256"/>
                    <a:pt x="2060" y="256"/>
                    <a:pt x="2060" y="256"/>
                  </a:cubicBezTo>
                  <a:cubicBezTo>
                    <a:pt x="2060" y="257"/>
                    <a:pt x="2060" y="259"/>
                    <a:pt x="2060" y="260"/>
                  </a:cubicBezTo>
                  <a:cubicBezTo>
                    <a:pt x="2060" y="261"/>
                    <a:pt x="2061" y="261"/>
                    <a:pt x="2061" y="262"/>
                  </a:cubicBezTo>
                  <a:cubicBezTo>
                    <a:pt x="2061" y="264"/>
                    <a:pt x="2061" y="266"/>
                    <a:pt x="2060" y="267"/>
                  </a:cubicBezTo>
                  <a:cubicBezTo>
                    <a:pt x="2060" y="269"/>
                    <a:pt x="2060" y="269"/>
                    <a:pt x="2060" y="269"/>
                  </a:cubicBezTo>
                  <a:cubicBezTo>
                    <a:pt x="2060" y="270"/>
                    <a:pt x="2060" y="272"/>
                    <a:pt x="2060" y="273"/>
                  </a:cubicBezTo>
                  <a:cubicBezTo>
                    <a:pt x="2060" y="274"/>
                    <a:pt x="2059" y="275"/>
                    <a:pt x="2059" y="275"/>
                  </a:cubicBezTo>
                  <a:cubicBezTo>
                    <a:pt x="2059" y="277"/>
                    <a:pt x="2059" y="278"/>
                    <a:pt x="2058" y="280"/>
                  </a:cubicBezTo>
                  <a:cubicBezTo>
                    <a:pt x="2058" y="280"/>
                    <a:pt x="2058" y="281"/>
                    <a:pt x="2058" y="281"/>
                  </a:cubicBezTo>
                  <a:cubicBezTo>
                    <a:pt x="2058" y="283"/>
                    <a:pt x="2057" y="285"/>
                    <a:pt x="2056" y="287"/>
                  </a:cubicBezTo>
                  <a:cubicBezTo>
                    <a:pt x="2056" y="287"/>
                    <a:pt x="2056" y="288"/>
                    <a:pt x="2056" y="288"/>
                  </a:cubicBezTo>
                  <a:cubicBezTo>
                    <a:pt x="2055" y="290"/>
                    <a:pt x="2055" y="291"/>
                    <a:pt x="2054" y="293"/>
                  </a:cubicBezTo>
                  <a:cubicBezTo>
                    <a:pt x="2053" y="295"/>
                    <a:pt x="2053" y="295"/>
                    <a:pt x="2053" y="295"/>
                  </a:cubicBezTo>
                  <a:cubicBezTo>
                    <a:pt x="2052" y="296"/>
                    <a:pt x="2052" y="298"/>
                    <a:pt x="2051" y="299"/>
                  </a:cubicBezTo>
                  <a:cubicBezTo>
                    <a:pt x="2051" y="300"/>
                    <a:pt x="2050" y="300"/>
                    <a:pt x="2050" y="300"/>
                  </a:cubicBezTo>
                  <a:cubicBezTo>
                    <a:pt x="2050" y="301"/>
                    <a:pt x="2050" y="301"/>
                    <a:pt x="2050" y="301"/>
                  </a:cubicBezTo>
                  <a:cubicBezTo>
                    <a:pt x="2049" y="303"/>
                    <a:pt x="2048" y="304"/>
                    <a:pt x="2047" y="306"/>
                  </a:cubicBezTo>
                  <a:cubicBezTo>
                    <a:pt x="2046" y="307"/>
                    <a:pt x="2046" y="307"/>
                    <a:pt x="2046" y="307"/>
                  </a:cubicBezTo>
                  <a:cubicBezTo>
                    <a:pt x="2045" y="309"/>
                    <a:pt x="2044" y="311"/>
                    <a:pt x="2042" y="312"/>
                  </a:cubicBezTo>
                  <a:cubicBezTo>
                    <a:pt x="2042" y="313"/>
                    <a:pt x="2042" y="313"/>
                    <a:pt x="2042" y="313"/>
                  </a:cubicBezTo>
                  <a:cubicBezTo>
                    <a:pt x="2041" y="315"/>
                    <a:pt x="2039" y="317"/>
                    <a:pt x="2038" y="318"/>
                  </a:cubicBezTo>
                  <a:cubicBezTo>
                    <a:pt x="2037" y="319"/>
                    <a:pt x="2037" y="319"/>
                    <a:pt x="2037" y="319"/>
                  </a:cubicBezTo>
                  <a:cubicBezTo>
                    <a:pt x="2035" y="321"/>
                    <a:pt x="2034" y="323"/>
                    <a:pt x="2032" y="325"/>
                  </a:cubicBezTo>
                  <a:cubicBezTo>
                    <a:pt x="2032" y="325"/>
                    <a:pt x="2032" y="325"/>
                    <a:pt x="2032" y="325"/>
                  </a:cubicBezTo>
                  <a:cubicBezTo>
                    <a:pt x="2031" y="326"/>
                    <a:pt x="2031" y="326"/>
                    <a:pt x="2031" y="326"/>
                  </a:cubicBezTo>
                  <a:cubicBezTo>
                    <a:pt x="2029" y="327"/>
                    <a:pt x="2028" y="329"/>
                    <a:pt x="2026" y="331"/>
                  </a:cubicBezTo>
                  <a:cubicBezTo>
                    <a:pt x="2026" y="331"/>
                    <a:pt x="2025" y="331"/>
                    <a:pt x="2025" y="332"/>
                  </a:cubicBezTo>
                  <a:cubicBezTo>
                    <a:pt x="2023" y="333"/>
                    <a:pt x="2021" y="335"/>
                    <a:pt x="2019" y="337"/>
                  </a:cubicBezTo>
                  <a:cubicBezTo>
                    <a:pt x="2018" y="338"/>
                    <a:pt x="2018" y="338"/>
                    <a:pt x="2018" y="338"/>
                  </a:cubicBezTo>
                  <a:cubicBezTo>
                    <a:pt x="2016" y="340"/>
                    <a:pt x="2014" y="341"/>
                    <a:pt x="2012" y="343"/>
                  </a:cubicBezTo>
                  <a:cubicBezTo>
                    <a:pt x="2009" y="341"/>
                    <a:pt x="2009" y="341"/>
                    <a:pt x="2009" y="341"/>
                  </a:cubicBezTo>
                  <a:cubicBezTo>
                    <a:pt x="2012" y="343"/>
                    <a:pt x="2012" y="343"/>
                    <a:pt x="2012" y="343"/>
                  </a:cubicBezTo>
                  <a:cubicBezTo>
                    <a:pt x="2009" y="345"/>
                    <a:pt x="2007" y="347"/>
                    <a:pt x="2004" y="349"/>
                  </a:cubicBezTo>
                  <a:cubicBezTo>
                    <a:pt x="2003" y="350"/>
                    <a:pt x="2003" y="350"/>
                    <a:pt x="2003" y="350"/>
                  </a:cubicBezTo>
                  <a:cubicBezTo>
                    <a:pt x="2001" y="352"/>
                    <a:pt x="1998" y="353"/>
                    <a:pt x="1996" y="355"/>
                  </a:cubicBezTo>
                  <a:cubicBezTo>
                    <a:pt x="1995" y="356"/>
                    <a:pt x="1995" y="356"/>
                    <a:pt x="1995" y="356"/>
                  </a:cubicBezTo>
                  <a:cubicBezTo>
                    <a:pt x="1992" y="357"/>
                    <a:pt x="1990" y="359"/>
                    <a:pt x="1987" y="360"/>
                  </a:cubicBezTo>
                  <a:cubicBezTo>
                    <a:pt x="1986" y="361"/>
                    <a:pt x="1986" y="361"/>
                    <a:pt x="1986" y="361"/>
                  </a:cubicBezTo>
                  <a:cubicBezTo>
                    <a:pt x="1984" y="363"/>
                    <a:pt x="1981" y="364"/>
                    <a:pt x="1979" y="366"/>
                  </a:cubicBezTo>
                  <a:cubicBezTo>
                    <a:pt x="1976" y="367"/>
                    <a:pt x="1976" y="367"/>
                    <a:pt x="1976" y="367"/>
                  </a:cubicBezTo>
                  <a:cubicBezTo>
                    <a:pt x="1973" y="369"/>
                    <a:pt x="1970" y="371"/>
                    <a:pt x="1967" y="372"/>
                  </a:cubicBezTo>
                  <a:cubicBezTo>
                    <a:pt x="1964" y="374"/>
                    <a:pt x="1961" y="376"/>
                    <a:pt x="1958" y="378"/>
                  </a:cubicBezTo>
                  <a:cubicBezTo>
                    <a:pt x="1956" y="379"/>
                    <a:pt x="1956" y="379"/>
                    <a:pt x="1956" y="379"/>
                  </a:cubicBezTo>
                  <a:cubicBezTo>
                    <a:pt x="1953" y="380"/>
                    <a:pt x="1953" y="380"/>
                    <a:pt x="1953" y="380"/>
                  </a:cubicBezTo>
                  <a:cubicBezTo>
                    <a:pt x="1951" y="381"/>
                    <a:pt x="1948" y="382"/>
                    <a:pt x="1946" y="384"/>
                  </a:cubicBezTo>
                  <a:cubicBezTo>
                    <a:pt x="1945" y="384"/>
                    <a:pt x="1945" y="384"/>
                    <a:pt x="1944" y="384"/>
                  </a:cubicBezTo>
                  <a:cubicBezTo>
                    <a:pt x="1943" y="385"/>
                    <a:pt x="1942" y="385"/>
                    <a:pt x="1941" y="386"/>
                  </a:cubicBezTo>
                  <a:cubicBezTo>
                    <a:pt x="1940" y="386"/>
                    <a:pt x="1940" y="386"/>
                    <a:pt x="1939" y="387"/>
                  </a:cubicBezTo>
                  <a:cubicBezTo>
                    <a:pt x="1937" y="388"/>
                    <a:pt x="1937" y="388"/>
                    <a:pt x="1937" y="388"/>
                  </a:cubicBezTo>
                  <a:cubicBezTo>
                    <a:pt x="1936" y="388"/>
                    <a:pt x="1936" y="388"/>
                    <a:pt x="1935" y="389"/>
                  </a:cubicBezTo>
                  <a:cubicBezTo>
                    <a:pt x="1933" y="389"/>
                    <a:pt x="1933" y="389"/>
                    <a:pt x="1933" y="389"/>
                  </a:cubicBezTo>
                  <a:cubicBezTo>
                    <a:pt x="1930" y="391"/>
                    <a:pt x="1926" y="393"/>
                    <a:pt x="1923" y="394"/>
                  </a:cubicBezTo>
                  <a:cubicBezTo>
                    <a:pt x="1920" y="395"/>
                    <a:pt x="1920" y="395"/>
                    <a:pt x="1920" y="395"/>
                  </a:cubicBezTo>
                  <a:cubicBezTo>
                    <a:pt x="1917" y="397"/>
                    <a:pt x="1913" y="398"/>
                    <a:pt x="1910" y="400"/>
                  </a:cubicBezTo>
                  <a:cubicBezTo>
                    <a:pt x="1909" y="400"/>
                    <a:pt x="1909" y="400"/>
                    <a:pt x="1909" y="400"/>
                  </a:cubicBezTo>
                  <a:cubicBezTo>
                    <a:pt x="1908" y="400"/>
                    <a:pt x="1908" y="400"/>
                    <a:pt x="1908" y="400"/>
                  </a:cubicBezTo>
                  <a:cubicBezTo>
                    <a:pt x="1905" y="402"/>
                    <a:pt x="1902" y="403"/>
                    <a:pt x="1899" y="404"/>
                  </a:cubicBezTo>
                  <a:cubicBezTo>
                    <a:pt x="1895" y="406"/>
                    <a:pt x="1895" y="406"/>
                    <a:pt x="1895" y="406"/>
                  </a:cubicBezTo>
                  <a:cubicBezTo>
                    <a:pt x="1891" y="407"/>
                    <a:pt x="1887" y="409"/>
                    <a:pt x="1883" y="410"/>
                  </a:cubicBezTo>
                  <a:cubicBezTo>
                    <a:pt x="1882" y="411"/>
                    <a:pt x="1882" y="411"/>
                    <a:pt x="1881" y="411"/>
                  </a:cubicBezTo>
                  <a:cubicBezTo>
                    <a:pt x="1877" y="412"/>
                    <a:pt x="1873" y="414"/>
                    <a:pt x="1869" y="415"/>
                  </a:cubicBezTo>
                  <a:cubicBezTo>
                    <a:pt x="1869" y="415"/>
                    <a:pt x="1869" y="415"/>
                    <a:pt x="1869" y="415"/>
                  </a:cubicBezTo>
                  <a:cubicBezTo>
                    <a:pt x="1869" y="416"/>
                    <a:pt x="1868" y="416"/>
                    <a:pt x="1867" y="416"/>
                  </a:cubicBezTo>
                  <a:cubicBezTo>
                    <a:pt x="1863" y="417"/>
                    <a:pt x="1859" y="419"/>
                    <a:pt x="1855" y="420"/>
                  </a:cubicBezTo>
                  <a:cubicBezTo>
                    <a:pt x="1854" y="420"/>
                    <a:pt x="1854" y="420"/>
                    <a:pt x="1854" y="420"/>
                  </a:cubicBezTo>
                  <a:cubicBezTo>
                    <a:pt x="1853" y="421"/>
                    <a:pt x="1853" y="421"/>
                    <a:pt x="1852" y="421"/>
                  </a:cubicBezTo>
                  <a:cubicBezTo>
                    <a:pt x="1847" y="423"/>
                    <a:pt x="1843" y="424"/>
                    <a:pt x="1838" y="426"/>
                  </a:cubicBezTo>
                  <a:cubicBezTo>
                    <a:pt x="1838" y="426"/>
                    <a:pt x="1838" y="426"/>
                    <a:pt x="1837" y="426"/>
                  </a:cubicBezTo>
                  <a:cubicBezTo>
                    <a:pt x="1835" y="427"/>
                    <a:pt x="1832" y="428"/>
                    <a:pt x="1829" y="429"/>
                  </a:cubicBezTo>
                  <a:cubicBezTo>
                    <a:pt x="1824" y="430"/>
                    <a:pt x="1824" y="430"/>
                    <a:pt x="1824" y="430"/>
                  </a:cubicBezTo>
                  <a:cubicBezTo>
                    <a:pt x="1824" y="430"/>
                    <a:pt x="1816" y="432"/>
                    <a:pt x="1815" y="433"/>
                  </a:cubicBezTo>
                  <a:cubicBezTo>
                    <a:pt x="1807" y="435"/>
                    <a:pt x="1807" y="435"/>
                    <a:pt x="1807" y="435"/>
                  </a:cubicBezTo>
                  <a:cubicBezTo>
                    <a:pt x="1806" y="435"/>
                    <a:pt x="1806" y="436"/>
                    <a:pt x="1805" y="436"/>
                  </a:cubicBezTo>
                  <a:cubicBezTo>
                    <a:pt x="1801" y="437"/>
                    <a:pt x="1801" y="437"/>
                    <a:pt x="1801" y="437"/>
                  </a:cubicBezTo>
                  <a:cubicBezTo>
                    <a:pt x="1802" y="437"/>
                    <a:pt x="1802" y="437"/>
                    <a:pt x="1802" y="437"/>
                  </a:cubicBezTo>
                  <a:cubicBezTo>
                    <a:pt x="1801" y="438"/>
                    <a:pt x="1801" y="438"/>
                    <a:pt x="1801" y="438"/>
                  </a:cubicBezTo>
                  <a:cubicBezTo>
                    <a:pt x="1795" y="440"/>
                    <a:pt x="1795" y="440"/>
                    <a:pt x="1795" y="440"/>
                  </a:cubicBezTo>
                  <a:cubicBezTo>
                    <a:pt x="1792" y="440"/>
                    <a:pt x="1789" y="441"/>
                    <a:pt x="1786" y="442"/>
                  </a:cubicBezTo>
                  <a:cubicBezTo>
                    <a:pt x="1785" y="442"/>
                    <a:pt x="1785" y="442"/>
                    <a:pt x="1785" y="442"/>
                  </a:cubicBezTo>
                  <a:cubicBezTo>
                    <a:pt x="1780" y="444"/>
                    <a:pt x="1775" y="445"/>
                    <a:pt x="1770" y="446"/>
                  </a:cubicBezTo>
                  <a:cubicBezTo>
                    <a:pt x="1770" y="446"/>
                    <a:pt x="1767" y="447"/>
                    <a:pt x="1766" y="447"/>
                  </a:cubicBezTo>
                  <a:cubicBezTo>
                    <a:pt x="1761" y="449"/>
                    <a:pt x="1756" y="450"/>
                    <a:pt x="1751" y="451"/>
                  </a:cubicBezTo>
                  <a:cubicBezTo>
                    <a:pt x="1750" y="451"/>
                    <a:pt x="1750" y="451"/>
                    <a:pt x="1749" y="452"/>
                  </a:cubicBezTo>
                  <a:cubicBezTo>
                    <a:pt x="1744" y="453"/>
                    <a:pt x="1739" y="454"/>
                    <a:pt x="1734" y="455"/>
                  </a:cubicBezTo>
                  <a:cubicBezTo>
                    <a:pt x="1733" y="455"/>
                    <a:pt x="1732" y="456"/>
                    <a:pt x="1731" y="456"/>
                  </a:cubicBezTo>
                  <a:cubicBezTo>
                    <a:pt x="1726" y="457"/>
                    <a:pt x="1721" y="458"/>
                    <a:pt x="1715" y="460"/>
                  </a:cubicBezTo>
                  <a:cubicBezTo>
                    <a:pt x="1712" y="460"/>
                    <a:pt x="1712" y="460"/>
                    <a:pt x="1712" y="460"/>
                  </a:cubicBezTo>
                  <a:cubicBezTo>
                    <a:pt x="1707" y="462"/>
                    <a:pt x="1701" y="463"/>
                    <a:pt x="1696" y="464"/>
                  </a:cubicBezTo>
                  <a:cubicBezTo>
                    <a:pt x="1696" y="464"/>
                    <a:pt x="1695" y="464"/>
                    <a:pt x="1695" y="464"/>
                  </a:cubicBezTo>
                  <a:cubicBezTo>
                    <a:pt x="1689" y="465"/>
                    <a:pt x="1683" y="467"/>
                    <a:pt x="1677" y="468"/>
                  </a:cubicBezTo>
                  <a:cubicBezTo>
                    <a:pt x="1674" y="469"/>
                    <a:pt x="1674" y="469"/>
                    <a:pt x="1674" y="469"/>
                  </a:cubicBezTo>
                  <a:cubicBezTo>
                    <a:pt x="1668" y="470"/>
                    <a:pt x="1662" y="471"/>
                    <a:pt x="1656" y="472"/>
                  </a:cubicBezTo>
                  <a:cubicBezTo>
                    <a:pt x="1654" y="472"/>
                    <a:pt x="1654" y="472"/>
                    <a:pt x="1654" y="472"/>
                  </a:cubicBezTo>
                  <a:cubicBezTo>
                    <a:pt x="1648" y="473"/>
                    <a:pt x="1643" y="474"/>
                    <a:pt x="1637" y="476"/>
                  </a:cubicBezTo>
                  <a:cubicBezTo>
                    <a:pt x="1634" y="476"/>
                    <a:pt x="1634" y="476"/>
                    <a:pt x="1634" y="476"/>
                  </a:cubicBezTo>
                  <a:cubicBezTo>
                    <a:pt x="1628" y="477"/>
                    <a:pt x="1622" y="478"/>
                    <a:pt x="1616" y="479"/>
                  </a:cubicBezTo>
                  <a:cubicBezTo>
                    <a:pt x="1615" y="480"/>
                    <a:pt x="1613" y="480"/>
                    <a:pt x="1612" y="480"/>
                  </a:cubicBezTo>
                  <a:cubicBezTo>
                    <a:pt x="1605" y="481"/>
                    <a:pt x="1605" y="481"/>
                    <a:pt x="1605" y="481"/>
                  </a:cubicBezTo>
                  <a:cubicBezTo>
                    <a:pt x="1601" y="482"/>
                    <a:pt x="1598" y="482"/>
                    <a:pt x="1594" y="483"/>
                  </a:cubicBezTo>
                  <a:cubicBezTo>
                    <a:pt x="1593" y="483"/>
                    <a:pt x="1593" y="483"/>
                    <a:pt x="1593" y="483"/>
                  </a:cubicBezTo>
                  <a:cubicBezTo>
                    <a:pt x="1587" y="484"/>
                    <a:pt x="1580" y="485"/>
                    <a:pt x="1574" y="486"/>
                  </a:cubicBezTo>
                  <a:cubicBezTo>
                    <a:pt x="1569" y="487"/>
                    <a:pt x="1569" y="487"/>
                    <a:pt x="1569" y="487"/>
                  </a:cubicBezTo>
                  <a:cubicBezTo>
                    <a:pt x="1563" y="488"/>
                    <a:pt x="1557" y="489"/>
                    <a:pt x="1550" y="490"/>
                  </a:cubicBezTo>
                  <a:cubicBezTo>
                    <a:pt x="1544" y="491"/>
                    <a:pt x="1544" y="491"/>
                    <a:pt x="1544" y="491"/>
                  </a:cubicBezTo>
                  <a:cubicBezTo>
                    <a:pt x="1530" y="493"/>
                    <a:pt x="1530" y="493"/>
                    <a:pt x="1530" y="493"/>
                  </a:cubicBezTo>
                  <a:cubicBezTo>
                    <a:pt x="1528" y="493"/>
                    <a:pt x="1528" y="493"/>
                    <a:pt x="1528" y="493"/>
                  </a:cubicBezTo>
                  <a:cubicBezTo>
                    <a:pt x="1528" y="493"/>
                    <a:pt x="1527" y="493"/>
                    <a:pt x="1526" y="493"/>
                  </a:cubicBezTo>
                  <a:cubicBezTo>
                    <a:pt x="1525" y="493"/>
                    <a:pt x="1525" y="493"/>
                    <a:pt x="1525" y="493"/>
                  </a:cubicBezTo>
                  <a:cubicBezTo>
                    <a:pt x="1520" y="494"/>
                    <a:pt x="1515" y="495"/>
                    <a:pt x="1510" y="495"/>
                  </a:cubicBezTo>
                  <a:cubicBezTo>
                    <a:pt x="1505" y="496"/>
                    <a:pt x="1505" y="496"/>
                    <a:pt x="1505" y="496"/>
                  </a:cubicBezTo>
                  <a:cubicBezTo>
                    <a:pt x="1504" y="496"/>
                    <a:pt x="1502" y="496"/>
                    <a:pt x="1501" y="497"/>
                  </a:cubicBezTo>
                  <a:cubicBezTo>
                    <a:pt x="1494" y="498"/>
                    <a:pt x="1487" y="498"/>
                    <a:pt x="1480" y="499"/>
                  </a:cubicBezTo>
                  <a:cubicBezTo>
                    <a:pt x="1340" y="516"/>
                    <a:pt x="1192" y="525"/>
                    <a:pt x="1037" y="525"/>
                  </a:cubicBezTo>
                  <a:close/>
                  <a:moveTo>
                    <a:pt x="689" y="331"/>
                  </a:moveTo>
                  <a:cubicBezTo>
                    <a:pt x="775" y="357"/>
                    <a:pt x="900" y="371"/>
                    <a:pt x="1033" y="371"/>
                  </a:cubicBezTo>
                  <a:cubicBezTo>
                    <a:pt x="1101" y="371"/>
                    <a:pt x="1166" y="367"/>
                    <a:pt x="1228" y="360"/>
                  </a:cubicBezTo>
                  <a:cubicBezTo>
                    <a:pt x="1232" y="359"/>
                    <a:pt x="1236" y="359"/>
                    <a:pt x="1241" y="358"/>
                  </a:cubicBezTo>
                  <a:cubicBezTo>
                    <a:pt x="1244" y="358"/>
                    <a:pt x="1244" y="358"/>
                    <a:pt x="1244" y="358"/>
                  </a:cubicBezTo>
                  <a:cubicBezTo>
                    <a:pt x="1248" y="357"/>
                    <a:pt x="1251" y="357"/>
                    <a:pt x="1255" y="356"/>
                  </a:cubicBezTo>
                  <a:cubicBezTo>
                    <a:pt x="1257" y="356"/>
                    <a:pt x="1257" y="356"/>
                    <a:pt x="1257" y="356"/>
                  </a:cubicBezTo>
                  <a:cubicBezTo>
                    <a:pt x="1261" y="355"/>
                    <a:pt x="1265" y="355"/>
                    <a:pt x="1269" y="354"/>
                  </a:cubicBezTo>
                  <a:cubicBezTo>
                    <a:pt x="1273" y="354"/>
                    <a:pt x="1273" y="354"/>
                    <a:pt x="1273" y="354"/>
                  </a:cubicBezTo>
                  <a:cubicBezTo>
                    <a:pt x="1276" y="353"/>
                    <a:pt x="1279" y="353"/>
                    <a:pt x="1282" y="352"/>
                  </a:cubicBezTo>
                  <a:cubicBezTo>
                    <a:pt x="1285" y="352"/>
                    <a:pt x="1285" y="352"/>
                    <a:pt x="1285" y="352"/>
                  </a:cubicBezTo>
                  <a:cubicBezTo>
                    <a:pt x="1289" y="351"/>
                    <a:pt x="1289" y="351"/>
                    <a:pt x="1289" y="351"/>
                  </a:cubicBezTo>
                  <a:cubicBezTo>
                    <a:pt x="1292" y="350"/>
                    <a:pt x="1294" y="350"/>
                    <a:pt x="1297" y="350"/>
                  </a:cubicBezTo>
                  <a:cubicBezTo>
                    <a:pt x="1297" y="349"/>
                    <a:pt x="1298" y="349"/>
                    <a:pt x="1299" y="349"/>
                  </a:cubicBezTo>
                  <a:cubicBezTo>
                    <a:pt x="1302" y="349"/>
                    <a:pt x="1305" y="348"/>
                    <a:pt x="1308" y="347"/>
                  </a:cubicBezTo>
                  <a:cubicBezTo>
                    <a:pt x="1309" y="347"/>
                    <a:pt x="1310" y="347"/>
                    <a:pt x="1311" y="347"/>
                  </a:cubicBezTo>
                  <a:cubicBezTo>
                    <a:pt x="1315" y="346"/>
                    <a:pt x="1318" y="345"/>
                    <a:pt x="1322" y="345"/>
                  </a:cubicBezTo>
                  <a:cubicBezTo>
                    <a:pt x="1322" y="345"/>
                    <a:pt x="1322" y="345"/>
                    <a:pt x="1322" y="345"/>
                  </a:cubicBezTo>
                  <a:cubicBezTo>
                    <a:pt x="1326" y="344"/>
                    <a:pt x="1329" y="343"/>
                    <a:pt x="1332" y="342"/>
                  </a:cubicBezTo>
                  <a:cubicBezTo>
                    <a:pt x="1333" y="342"/>
                    <a:pt x="1333" y="342"/>
                    <a:pt x="1333" y="342"/>
                  </a:cubicBezTo>
                  <a:cubicBezTo>
                    <a:pt x="1334" y="342"/>
                    <a:pt x="1334" y="342"/>
                    <a:pt x="1335" y="342"/>
                  </a:cubicBezTo>
                  <a:cubicBezTo>
                    <a:pt x="1338" y="341"/>
                    <a:pt x="1341" y="340"/>
                    <a:pt x="1344" y="340"/>
                  </a:cubicBezTo>
                  <a:cubicBezTo>
                    <a:pt x="1344" y="339"/>
                    <a:pt x="1345" y="339"/>
                    <a:pt x="1345" y="339"/>
                  </a:cubicBezTo>
                  <a:cubicBezTo>
                    <a:pt x="1349" y="338"/>
                    <a:pt x="1352" y="337"/>
                    <a:pt x="1355" y="337"/>
                  </a:cubicBezTo>
                  <a:cubicBezTo>
                    <a:pt x="1359" y="336"/>
                    <a:pt x="1359" y="336"/>
                    <a:pt x="1359" y="336"/>
                  </a:cubicBezTo>
                  <a:cubicBezTo>
                    <a:pt x="1361" y="335"/>
                    <a:pt x="1363" y="335"/>
                    <a:pt x="1365" y="334"/>
                  </a:cubicBezTo>
                  <a:cubicBezTo>
                    <a:pt x="1367" y="333"/>
                    <a:pt x="1367" y="333"/>
                    <a:pt x="1367" y="333"/>
                  </a:cubicBezTo>
                  <a:cubicBezTo>
                    <a:pt x="1368" y="333"/>
                    <a:pt x="1373" y="332"/>
                    <a:pt x="1373" y="332"/>
                  </a:cubicBezTo>
                  <a:cubicBezTo>
                    <a:pt x="1373" y="332"/>
                    <a:pt x="1373" y="332"/>
                    <a:pt x="1373" y="332"/>
                  </a:cubicBezTo>
                  <a:cubicBezTo>
                    <a:pt x="1374" y="331"/>
                    <a:pt x="1375" y="331"/>
                    <a:pt x="1376" y="331"/>
                  </a:cubicBezTo>
                  <a:cubicBezTo>
                    <a:pt x="1377" y="331"/>
                    <a:pt x="1377" y="330"/>
                    <a:pt x="1378" y="330"/>
                  </a:cubicBezTo>
                  <a:cubicBezTo>
                    <a:pt x="1380" y="330"/>
                    <a:pt x="1383" y="329"/>
                    <a:pt x="1385" y="328"/>
                  </a:cubicBezTo>
                  <a:cubicBezTo>
                    <a:pt x="1386" y="328"/>
                    <a:pt x="1386" y="328"/>
                    <a:pt x="1387" y="327"/>
                  </a:cubicBezTo>
                  <a:cubicBezTo>
                    <a:pt x="1390" y="326"/>
                    <a:pt x="1392" y="326"/>
                    <a:pt x="1394" y="325"/>
                  </a:cubicBezTo>
                  <a:cubicBezTo>
                    <a:pt x="1395" y="324"/>
                    <a:pt x="1395" y="324"/>
                    <a:pt x="1395" y="324"/>
                  </a:cubicBezTo>
                  <a:cubicBezTo>
                    <a:pt x="1396" y="324"/>
                    <a:pt x="1396" y="324"/>
                    <a:pt x="1396" y="324"/>
                  </a:cubicBezTo>
                  <a:cubicBezTo>
                    <a:pt x="1396" y="324"/>
                    <a:pt x="1396" y="324"/>
                    <a:pt x="1396" y="324"/>
                  </a:cubicBezTo>
                  <a:cubicBezTo>
                    <a:pt x="1399" y="323"/>
                    <a:pt x="1401" y="322"/>
                    <a:pt x="1403" y="322"/>
                  </a:cubicBezTo>
                  <a:cubicBezTo>
                    <a:pt x="1405" y="321"/>
                    <a:pt x="1405" y="321"/>
                    <a:pt x="1405" y="321"/>
                  </a:cubicBezTo>
                  <a:cubicBezTo>
                    <a:pt x="1407" y="320"/>
                    <a:pt x="1409" y="319"/>
                    <a:pt x="1411" y="319"/>
                  </a:cubicBezTo>
                  <a:cubicBezTo>
                    <a:pt x="1413" y="318"/>
                    <a:pt x="1413" y="318"/>
                    <a:pt x="1413" y="318"/>
                  </a:cubicBezTo>
                  <a:cubicBezTo>
                    <a:pt x="1415" y="317"/>
                    <a:pt x="1417" y="316"/>
                    <a:pt x="1419" y="315"/>
                  </a:cubicBezTo>
                  <a:cubicBezTo>
                    <a:pt x="1420" y="315"/>
                    <a:pt x="1420" y="315"/>
                    <a:pt x="1421" y="314"/>
                  </a:cubicBezTo>
                  <a:cubicBezTo>
                    <a:pt x="1423" y="314"/>
                    <a:pt x="1424" y="313"/>
                    <a:pt x="1426" y="312"/>
                  </a:cubicBezTo>
                  <a:cubicBezTo>
                    <a:pt x="1427" y="312"/>
                    <a:pt x="1427" y="311"/>
                    <a:pt x="1428" y="311"/>
                  </a:cubicBezTo>
                  <a:cubicBezTo>
                    <a:pt x="1430" y="310"/>
                    <a:pt x="1432" y="309"/>
                    <a:pt x="1434" y="308"/>
                  </a:cubicBezTo>
                  <a:cubicBezTo>
                    <a:pt x="1435" y="308"/>
                    <a:pt x="1435" y="308"/>
                    <a:pt x="1435" y="308"/>
                  </a:cubicBezTo>
                  <a:cubicBezTo>
                    <a:pt x="1436" y="307"/>
                    <a:pt x="1437" y="306"/>
                    <a:pt x="1439" y="305"/>
                  </a:cubicBezTo>
                  <a:cubicBezTo>
                    <a:pt x="1441" y="304"/>
                    <a:pt x="1441" y="304"/>
                    <a:pt x="1441" y="304"/>
                  </a:cubicBezTo>
                  <a:cubicBezTo>
                    <a:pt x="1442" y="303"/>
                    <a:pt x="1444" y="302"/>
                    <a:pt x="1446" y="301"/>
                  </a:cubicBezTo>
                  <a:cubicBezTo>
                    <a:pt x="1446" y="301"/>
                    <a:pt x="1446" y="301"/>
                    <a:pt x="1446" y="301"/>
                  </a:cubicBezTo>
                  <a:cubicBezTo>
                    <a:pt x="1447" y="301"/>
                    <a:pt x="1447" y="301"/>
                    <a:pt x="1447" y="301"/>
                  </a:cubicBezTo>
                  <a:cubicBezTo>
                    <a:pt x="1448" y="300"/>
                    <a:pt x="1449" y="299"/>
                    <a:pt x="1451" y="298"/>
                  </a:cubicBezTo>
                  <a:cubicBezTo>
                    <a:pt x="1451" y="298"/>
                    <a:pt x="1451" y="297"/>
                    <a:pt x="1452" y="297"/>
                  </a:cubicBezTo>
                  <a:cubicBezTo>
                    <a:pt x="1453" y="296"/>
                    <a:pt x="1454" y="295"/>
                    <a:pt x="1455" y="295"/>
                  </a:cubicBezTo>
                  <a:cubicBezTo>
                    <a:pt x="1456" y="294"/>
                    <a:pt x="1456" y="294"/>
                    <a:pt x="1456" y="294"/>
                  </a:cubicBezTo>
                  <a:cubicBezTo>
                    <a:pt x="1458" y="293"/>
                    <a:pt x="1459" y="292"/>
                    <a:pt x="1460" y="291"/>
                  </a:cubicBezTo>
                  <a:cubicBezTo>
                    <a:pt x="1461" y="290"/>
                    <a:pt x="1461" y="290"/>
                    <a:pt x="1461" y="290"/>
                  </a:cubicBezTo>
                  <a:cubicBezTo>
                    <a:pt x="1462" y="289"/>
                    <a:pt x="1463" y="288"/>
                    <a:pt x="1464" y="287"/>
                  </a:cubicBezTo>
                  <a:cubicBezTo>
                    <a:pt x="1464" y="287"/>
                    <a:pt x="1464" y="287"/>
                    <a:pt x="1465" y="287"/>
                  </a:cubicBezTo>
                  <a:cubicBezTo>
                    <a:pt x="1465" y="286"/>
                    <a:pt x="1466" y="285"/>
                    <a:pt x="1467" y="284"/>
                  </a:cubicBezTo>
                  <a:cubicBezTo>
                    <a:pt x="1467" y="283"/>
                    <a:pt x="1467" y="283"/>
                    <a:pt x="1467" y="283"/>
                  </a:cubicBezTo>
                  <a:cubicBezTo>
                    <a:pt x="1468" y="282"/>
                    <a:pt x="1469" y="281"/>
                    <a:pt x="1470" y="280"/>
                  </a:cubicBezTo>
                  <a:cubicBezTo>
                    <a:pt x="1470" y="280"/>
                    <a:pt x="1470" y="280"/>
                    <a:pt x="1470" y="279"/>
                  </a:cubicBezTo>
                  <a:cubicBezTo>
                    <a:pt x="1471" y="279"/>
                    <a:pt x="1471" y="278"/>
                    <a:pt x="1472" y="277"/>
                  </a:cubicBezTo>
                  <a:cubicBezTo>
                    <a:pt x="1472" y="276"/>
                    <a:pt x="1472" y="276"/>
                    <a:pt x="1472" y="276"/>
                  </a:cubicBezTo>
                  <a:cubicBezTo>
                    <a:pt x="1473" y="275"/>
                    <a:pt x="1473" y="274"/>
                    <a:pt x="1474" y="273"/>
                  </a:cubicBezTo>
                  <a:cubicBezTo>
                    <a:pt x="1474" y="272"/>
                    <a:pt x="1474" y="272"/>
                    <a:pt x="1474" y="272"/>
                  </a:cubicBezTo>
                  <a:cubicBezTo>
                    <a:pt x="1474" y="271"/>
                    <a:pt x="1475" y="271"/>
                    <a:pt x="1475" y="270"/>
                  </a:cubicBezTo>
                  <a:cubicBezTo>
                    <a:pt x="1475" y="269"/>
                    <a:pt x="1475" y="269"/>
                    <a:pt x="1475" y="269"/>
                  </a:cubicBezTo>
                  <a:cubicBezTo>
                    <a:pt x="1475" y="268"/>
                    <a:pt x="1476" y="267"/>
                    <a:pt x="1476" y="266"/>
                  </a:cubicBezTo>
                  <a:cubicBezTo>
                    <a:pt x="1476" y="265"/>
                    <a:pt x="1476" y="265"/>
                    <a:pt x="1476" y="265"/>
                  </a:cubicBezTo>
                  <a:cubicBezTo>
                    <a:pt x="1476" y="265"/>
                    <a:pt x="1476" y="264"/>
                    <a:pt x="1476" y="264"/>
                  </a:cubicBezTo>
                  <a:cubicBezTo>
                    <a:pt x="1476" y="262"/>
                    <a:pt x="1476" y="262"/>
                    <a:pt x="1476" y="262"/>
                  </a:cubicBezTo>
                  <a:cubicBezTo>
                    <a:pt x="1476" y="262"/>
                    <a:pt x="1476" y="261"/>
                    <a:pt x="1476" y="261"/>
                  </a:cubicBezTo>
                  <a:cubicBezTo>
                    <a:pt x="1476" y="260"/>
                    <a:pt x="1476" y="260"/>
                    <a:pt x="1476" y="260"/>
                  </a:cubicBezTo>
                  <a:cubicBezTo>
                    <a:pt x="1480" y="259"/>
                    <a:pt x="1480" y="259"/>
                    <a:pt x="1480" y="259"/>
                  </a:cubicBezTo>
                  <a:cubicBezTo>
                    <a:pt x="1476" y="259"/>
                    <a:pt x="1476" y="259"/>
                    <a:pt x="1476" y="259"/>
                  </a:cubicBezTo>
                  <a:cubicBezTo>
                    <a:pt x="1476" y="259"/>
                    <a:pt x="1476" y="258"/>
                    <a:pt x="1476" y="257"/>
                  </a:cubicBezTo>
                  <a:cubicBezTo>
                    <a:pt x="1475" y="256"/>
                    <a:pt x="1475" y="255"/>
                    <a:pt x="1475" y="254"/>
                  </a:cubicBezTo>
                  <a:cubicBezTo>
                    <a:pt x="1474" y="253"/>
                    <a:pt x="1474" y="253"/>
                    <a:pt x="1474" y="253"/>
                  </a:cubicBezTo>
                  <a:cubicBezTo>
                    <a:pt x="1474" y="253"/>
                    <a:pt x="1474" y="252"/>
                    <a:pt x="1474" y="251"/>
                  </a:cubicBezTo>
                  <a:cubicBezTo>
                    <a:pt x="1473" y="250"/>
                    <a:pt x="1473" y="250"/>
                    <a:pt x="1473" y="250"/>
                  </a:cubicBezTo>
                  <a:cubicBezTo>
                    <a:pt x="1473" y="250"/>
                    <a:pt x="1473" y="249"/>
                    <a:pt x="1472" y="249"/>
                  </a:cubicBezTo>
                  <a:cubicBezTo>
                    <a:pt x="1472" y="248"/>
                    <a:pt x="1472" y="248"/>
                    <a:pt x="1472" y="248"/>
                  </a:cubicBezTo>
                  <a:cubicBezTo>
                    <a:pt x="1471" y="247"/>
                    <a:pt x="1471" y="246"/>
                    <a:pt x="1471" y="246"/>
                  </a:cubicBezTo>
                  <a:cubicBezTo>
                    <a:pt x="1470" y="245"/>
                    <a:pt x="1470" y="245"/>
                    <a:pt x="1470" y="245"/>
                  </a:cubicBezTo>
                  <a:cubicBezTo>
                    <a:pt x="1470" y="244"/>
                    <a:pt x="1469" y="244"/>
                    <a:pt x="1469" y="243"/>
                  </a:cubicBezTo>
                  <a:cubicBezTo>
                    <a:pt x="1468" y="242"/>
                    <a:pt x="1468" y="242"/>
                    <a:pt x="1468" y="242"/>
                  </a:cubicBezTo>
                  <a:cubicBezTo>
                    <a:pt x="1467" y="241"/>
                    <a:pt x="1467" y="241"/>
                    <a:pt x="1466" y="240"/>
                  </a:cubicBezTo>
                  <a:cubicBezTo>
                    <a:pt x="1466" y="240"/>
                    <a:pt x="1466" y="240"/>
                    <a:pt x="1466" y="239"/>
                  </a:cubicBezTo>
                  <a:cubicBezTo>
                    <a:pt x="1465" y="238"/>
                    <a:pt x="1464" y="238"/>
                    <a:pt x="1463" y="237"/>
                  </a:cubicBezTo>
                  <a:cubicBezTo>
                    <a:pt x="1463" y="236"/>
                    <a:pt x="1463" y="236"/>
                    <a:pt x="1463" y="236"/>
                  </a:cubicBezTo>
                  <a:cubicBezTo>
                    <a:pt x="1462" y="235"/>
                    <a:pt x="1461" y="235"/>
                    <a:pt x="1460" y="234"/>
                  </a:cubicBezTo>
                  <a:cubicBezTo>
                    <a:pt x="1459" y="233"/>
                    <a:pt x="1459" y="233"/>
                    <a:pt x="1459" y="233"/>
                  </a:cubicBezTo>
                  <a:cubicBezTo>
                    <a:pt x="1456" y="231"/>
                    <a:pt x="1456" y="231"/>
                    <a:pt x="1456" y="231"/>
                  </a:cubicBezTo>
                  <a:cubicBezTo>
                    <a:pt x="1455" y="230"/>
                    <a:pt x="1455" y="230"/>
                    <a:pt x="1455" y="230"/>
                  </a:cubicBezTo>
                  <a:cubicBezTo>
                    <a:pt x="1454" y="229"/>
                    <a:pt x="1453" y="229"/>
                    <a:pt x="1453" y="228"/>
                  </a:cubicBezTo>
                  <a:cubicBezTo>
                    <a:pt x="1452" y="228"/>
                    <a:pt x="1452" y="227"/>
                    <a:pt x="1451" y="227"/>
                  </a:cubicBezTo>
                  <a:cubicBezTo>
                    <a:pt x="1450" y="226"/>
                    <a:pt x="1449" y="226"/>
                    <a:pt x="1448" y="225"/>
                  </a:cubicBezTo>
                  <a:cubicBezTo>
                    <a:pt x="1447" y="224"/>
                    <a:pt x="1447" y="224"/>
                    <a:pt x="1447" y="224"/>
                  </a:cubicBezTo>
                  <a:cubicBezTo>
                    <a:pt x="1446" y="223"/>
                    <a:pt x="1445" y="223"/>
                    <a:pt x="1444" y="222"/>
                  </a:cubicBezTo>
                  <a:cubicBezTo>
                    <a:pt x="1443" y="222"/>
                    <a:pt x="1443" y="222"/>
                    <a:pt x="1442" y="221"/>
                  </a:cubicBezTo>
                  <a:cubicBezTo>
                    <a:pt x="1442" y="221"/>
                    <a:pt x="1441" y="220"/>
                    <a:pt x="1440" y="220"/>
                  </a:cubicBezTo>
                  <a:cubicBezTo>
                    <a:pt x="1439" y="219"/>
                    <a:pt x="1439" y="219"/>
                    <a:pt x="1439" y="219"/>
                  </a:cubicBezTo>
                  <a:cubicBezTo>
                    <a:pt x="1438" y="219"/>
                    <a:pt x="1438" y="219"/>
                    <a:pt x="1437" y="218"/>
                  </a:cubicBezTo>
                  <a:cubicBezTo>
                    <a:pt x="1436" y="217"/>
                    <a:pt x="1434" y="216"/>
                    <a:pt x="1432" y="216"/>
                  </a:cubicBezTo>
                  <a:cubicBezTo>
                    <a:pt x="1357" y="177"/>
                    <a:pt x="1198" y="152"/>
                    <a:pt x="1027" y="152"/>
                  </a:cubicBezTo>
                  <a:cubicBezTo>
                    <a:pt x="960" y="152"/>
                    <a:pt x="894" y="156"/>
                    <a:pt x="833" y="163"/>
                  </a:cubicBezTo>
                  <a:cubicBezTo>
                    <a:pt x="830" y="164"/>
                    <a:pt x="827" y="164"/>
                    <a:pt x="824" y="165"/>
                  </a:cubicBezTo>
                  <a:cubicBezTo>
                    <a:pt x="824" y="165"/>
                    <a:pt x="817" y="165"/>
                    <a:pt x="816" y="165"/>
                  </a:cubicBezTo>
                  <a:cubicBezTo>
                    <a:pt x="813" y="166"/>
                    <a:pt x="809" y="166"/>
                    <a:pt x="806" y="167"/>
                  </a:cubicBezTo>
                  <a:cubicBezTo>
                    <a:pt x="803" y="167"/>
                    <a:pt x="803" y="167"/>
                    <a:pt x="803" y="167"/>
                  </a:cubicBezTo>
                  <a:cubicBezTo>
                    <a:pt x="799" y="168"/>
                    <a:pt x="795" y="168"/>
                    <a:pt x="791" y="169"/>
                  </a:cubicBezTo>
                  <a:cubicBezTo>
                    <a:pt x="790" y="169"/>
                    <a:pt x="789" y="169"/>
                    <a:pt x="788" y="170"/>
                  </a:cubicBezTo>
                  <a:cubicBezTo>
                    <a:pt x="785" y="170"/>
                    <a:pt x="782" y="171"/>
                    <a:pt x="778" y="171"/>
                  </a:cubicBezTo>
                  <a:cubicBezTo>
                    <a:pt x="777" y="171"/>
                    <a:pt x="776" y="172"/>
                    <a:pt x="776" y="172"/>
                  </a:cubicBezTo>
                  <a:cubicBezTo>
                    <a:pt x="772" y="172"/>
                    <a:pt x="768" y="173"/>
                    <a:pt x="764" y="174"/>
                  </a:cubicBezTo>
                  <a:cubicBezTo>
                    <a:pt x="752" y="176"/>
                    <a:pt x="752" y="176"/>
                    <a:pt x="752" y="176"/>
                  </a:cubicBezTo>
                  <a:cubicBezTo>
                    <a:pt x="750" y="177"/>
                    <a:pt x="750" y="177"/>
                    <a:pt x="750" y="177"/>
                  </a:cubicBezTo>
                  <a:cubicBezTo>
                    <a:pt x="746" y="177"/>
                    <a:pt x="742" y="178"/>
                    <a:pt x="739" y="179"/>
                  </a:cubicBezTo>
                  <a:cubicBezTo>
                    <a:pt x="738" y="179"/>
                    <a:pt x="738" y="179"/>
                    <a:pt x="738" y="179"/>
                  </a:cubicBezTo>
                  <a:cubicBezTo>
                    <a:pt x="738" y="179"/>
                    <a:pt x="730" y="181"/>
                    <a:pt x="728" y="181"/>
                  </a:cubicBezTo>
                  <a:cubicBezTo>
                    <a:pt x="725" y="182"/>
                    <a:pt x="725" y="182"/>
                    <a:pt x="725" y="182"/>
                  </a:cubicBezTo>
                  <a:cubicBezTo>
                    <a:pt x="723" y="182"/>
                    <a:pt x="723" y="182"/>
                    <a:pt x="723" y="182"/>
                  </a:cubicBezTo>
                  <a:cubicBezTo>
                    <a:pt x="721" y="183"/>
                    <a:pt x="719" y="183"/>
                    <a:pt x="717" y="184"/>
                  </a:cubicBezTo>
                  <a:cubicBezTo>
                    <a:pt x="716" y="184"/>
                    <a:pt x="716" y="184"/>
                    <a:pt x="716" y="184"/>
                  </a:cubicBezTo>
                  <a:cubicBezTo>
                    <a:pt x="716" y="184"/>
                    <a:pt x="716" y="184"/>
                    <a:pt x="715" y="184"/>
                  </a:cubicBezTo>
                  <a:cubicBezTo>
                    <a:pt x="712" y="185"/>
                    <a:pt x="708" y="186"/>
                    <a:pt x="705" y="187"/>
                  </a:cubicBezTo>
                  <a:cubicBezTo>
                    <a:pt x="703" y="187"/>
                    <a:pt x="703" y="187"/>
                    <a:pt x="703" y="187"/>
                  </a:cubicBezTo>
                  <a:cubicBezTo>
                    <a:pt x="701" y="188"/>
                    <a:pt x="698" y="189"/>
                    <a:pt x="696" y="189"/>
                  </a:cubicBezTo>
                  <a:cubicBezTo>
                    <a:pt x="695" y="190"/>
                    <a:pt x="694" y="190"/>
                    <a:pt x="693" y="190"/>
                  </a:cubicBezTo>
                  <a:cubicBezTo>
                    <a:pt x="690" y="191"/>
                    <a:pt x="687" y="192"/>
                    <a:pt x="684" y="193"/>
                  </a:cubicBezTo>
                  <a:cubicBezTo>
                    <a:pt x="684" y="193"/>
                    <a:pt x="683" y="193"/>
                    <a:pt x="683" y="193"/>
                  </a:cubicBezTo>
                  <a:cubicBezTo>
                    <a:pt x="680" y="194"/>
                    <a:pt x="678" y="195"/>
                    <a:pt x="676" y="195"/>
                  </a:cubicBezTo>
                  <a:cubicBezTo>
                    <a:pt x="675" y="195"/>
                    <a:pt x="675" y="196"/>
                    <a:pt x="674" y="196"/>
                  </a:cubicBezTo>
                  <a:cubicBezTo>
                    <a:pt x="673" y="196"/>
                    <a:pt x="673" y="196"/>
                    <a:pt x="673" y="196"/>
                  </a:cubicBezTo>
                  <a:cubicBezTo>
                    <a:pt x="671" y="197"/>
                    <a:pt x="668" y="198"/>
                    <a:pt x="665" y="199"/>
                  </a:cubicBezTo>
                  <a:cubicBezTo>
                    <a:pt x="665" y="199"/>
                    <a:pt x="665" y="199"/>
                    <a:pt x="665" y="199"/>
                  </a:cubicBezTo>
                  <a:cubicBezTo>
                    <a:pt x="663" y="200"/>
                    <a:pt x="661" y="200"/>
                    <a:pt x="660" y="201"/>
                  </a:cubicBezTo>
                  <a:cubicBezTo>
                    <a:pt x="657" y="202"/>
                    <a:pt x="657" y="202"/>
                    <a:pt x="657" y="202"/>
                  </a:cubicBezTo>
                  <a:cubicBezTo>
                    <a:pt x="656" y="202"/>
                    <a:pt x="656" y="202"/>
                    <a:pt x="656" y="202"/>
                  </a:cubicBezTo>
                  <a:cubicBezTo>
                    <a:pt x="653" y="203"/>
                    <a:pt x="651" y="204"/>
                    <a:pt x="649" y="205"/>
                  </a:cubicBezTo>
                  <a:cubicBezTo>
                    <a:pt x="649" y="205"/>
                    <a:pt x="649" y="205"/>
                    <a:pt x="648" y="205"/>
                  </a:cubicBezTo>
                  <a:cubicBezTo>
                    <a:pt x="646" y="206"/>
                    <a:pt x="643" y="207"/>
                    <a:pt x="641" y="208"/>
                  </a:cubicBezTo>
                  <a:cubicBezTo>
                    <a:pt x="640" y="209"/>
                    <a:pt x="640" y="209"/>
                    <a:pt x="640" y="209"/>
                  </a:cubicBezTo>
                  <a:cubicBezTo>
                    <a:pt x="640" y="209"/>
                    <a:pt x="640" y="209"/>
                    <a:pt x="640" y="209"/>
                  </a:cubicBezTo>
                  <a:cubicBezTo>
                    <a:pt x="638" y="210"/>
                    <a:pt x="636" y="211"/>
                    <a:pt x="634" y="211"/>
                  </a:cubicBezTo>
                  <a:cubicBezTo>
                    <a:pt x="634" y="212"/>
                    <a:pt x="633" y="212"/>
                    <a:pt x="633" y="212"/>
                  </a:cubicBezTo>
                  <a:cubicBezTo>
                    <a:pt x="631" y="213"/>
                    <a:pt x="629" y="214"/>
                    <a:pt x="627" y="215"/>
                  </a:cubicBezTo>
                  <a:cubicBezTo>
                    <a:pt x="627" y="215"/>
                    <a:pt x="626" y="215"/>
                    <a:pt x="626" y="216"/>
                  </a:cubicBezTo>
                  <a:cubicBezTo>
                    <a:pt x="624" y="217"/>
                    <a:pt x="623" y="217"/>
                    <a:pt x="621" y="218"/>
                  </a:cubicBezTo>
                  <a:cubicBezTo>
                    <a:pt x="621" y="219"/>
                    <a:pt x="620" y="219"/>
                    <a:pt x="620" y="219"/>
                  </a:cubicBezTo>
                  <a:cubicBezTo>
                    <a:pt x="618" y="220"/>
                    <a:pt x="617" y="221"/>
                    <a:pt x="615" y="222"/>
                  </a:cubicBezTo>
                  <a:cubicBezTo>
                    <a:pt x="614" y="223"/>
                    <a:pt x="614" y="223"/>
                    <a:pt x="614" y="223"/>
                  </a:cubicBezTo>
                  <a:cubicBezTo>
                    <a:pt x="614" y="223"/>
                    <a:pt x="614" y="223"/>
                    <a:pt x="614" y="223"/>
                  </a:cubicBezTo>
                  <a:cubicBezTo>
                    <a:pt x="612" y="224"/>
                    <a:pt x="611" y="224"/>
                    <a:pt x="610" y="225"/>
                  </a:cubicBezTo>
                  <a:cubicBezTo>
                    <a:pt x="609" y="226"/>
                    <a:pt x="609" y="226"/>
                    <a:pt x="609" y="226"/>
                  </a:cubicBezTo>
                  <a:cubicBezTo>
                    <a:pt x="607" y="227"/>
                    <a:pt x="606" y="228"/>
                    <a:pt x="605" y="229"/>
                  </a:cubicBezTo>
                  <a:cubicBezTo>
                    <a:pt x="604" y="229"/>
                    <a:pt x="604" y="229"/>
                    <a:pt x="604" y="229"/>
                  </a:cubicBezTo>
                  <a:cubicBezTo>
                    <a:pt x="603" y="230"/>
                    <a:pt x="602" y="231"/>
                    <a:pt x="601" y="233"/>
                  </a:cubicBezTo>
                  <a:cubicBezTo>
                    <a:pt x="600" y="233"/>
                    <a:pt x="600" y="233"/>
                    <a:pt x="600" y="233"/>
                  </a:cubicBezTo>
                  <a:cubicBezTo>
                    <a:pt x="599" y="234"/>
                    <a:pt x="598" y="235"/>
                    <a:pt x="597" y="236"/>
                  </a:cubicBezTo>
                  <a:cubicBezTo>
                    <a:pt x="597" y="236"/>
                    <a:pt x="596" y="236"/>
                    <a:pt x="596" y="237"/>
                  </a:cubicBezTo>
                  <a:cubicBezTo>
                    <a:pt x="595" y="238"/>
                    <a:pt x="594" y="239"/>
                    <a:pt x="593" y="240"/>
                  </a:cubicBezTo>
                  <a:cubicBezTo>
                    <a:pt x="593" y="240"/>
                    <a:pt x="593" y="240"/>
                    <a:pt x="593" y="240"/>
                  </a:cubicBezTo>
                  <a:cubicBezTo>
                    <a:pt x="592" y="241"/>
                    <a:pt x="592" y="242"/>
                    <a:pt x="591" y="243"/>
                  </a:cubicBezTo>
                  <a:cubicBezTo>
                    <a:pt x="590" y="244"/>
                    <a:pt x="590" y="244"/>
                    <a:pt x="590" y="244"/>
                  </a:cubicBezTo>
                  <a:cubicBezTo>
                    <a:pt x="590" y="245"/>
                    <a:pt x="589" y="246"/>
                    <a:pt x="588" y="247"/>
                  </a:cubicBezTo>
                  <a:cubicBezTo>
                    <a:pt x="588" y="247"/>
                    <a:pt x="588" y="247"/>
                    <a:pt x="588" y="247"/>
                  </a:cubicBezTo>
                  <a:cubicBezTo>
                    <a:pt x="588" y="248"/>
                    <a:pt x="587" y="249"/>
                    <a:pt x="587" y="250"/>
                  </a:cubicBezTo>
                  <a:cubicBezTo>
                    <a:pt x="587" y="251"/>
                    <a:pt x="587" y="251"/>
                    <a:pt x="587" y="251"/>
                  </a:cubicBezTo>
                  <a:cubicBezTo>
                    <a:pt x="586" y="252"/>
                    <a:pt x="586" y="253"/>
                    <a:pt x="586" y="254"/>
                  </a:cubicBezTo>
                  <a:cubicBezTo>
                    <a:pt x="585" y="254"/>
                    <a:pt x="585" y="254"/>
                    <a:pt x="585" y="254"/>
                  </a:cubicBezTo>
                  <a:cubicBezTo>
                    <a:pt x="585" y="255"/>
                    <a:pt x="585" y="256"/>
                    <a:pt x="585" y="257"/>
                  </a:cubicBezTo>
                  <a:cubicBezTo>
                    <a:pt x="585" y="258"/>
                    <a:pt x="585" y="258"/>
                    <a:pt x="585" y="258"/>
                  </a:cubicBezTo>
                  <a:cubicBezTo>
                    <a:pt x="585" y="259"/>
                    <a:pt x="584" y="260"/>
                    <a:pt x="584" y="260"/>
                  </a:cubicBezTo>
                  <a:cubicBezTo>
                    <a:pt x="584" y="261"/>
                    <a:pt x="584" y="261"/>
                    <a:pt x="584" y="261"/>
                  </a:cubicBezTo>
                  <a:cubicBezTo>
                    <a:pt x="584" y="263"/>
                    <a:pt x="584" y="263"/>
                    <a:pt x="584" y="263"/>
                  </a:cubicBezTo>
                  <a:cubicBezTo>
                    <a:pt x="585" y="264"/>
                    <a:pt x="585" y="264"/>
                    <a:pt x="585" y="264"/>
                  </a:cubicBezTo>
                  <a:cubicBezTo>
                    <a:pt x="585" y="265"/>
                    <a:pt x="585" y="266"/>
                    <a:pt x="585" y="266"/>
                  </a:cubicBezTo>
                  <a:cubicBezTo>
                    <a:pt x="585" y="267"/>
                    <a:pt x="585" y="267"/>
                    <a:pt x="585" y="267"/>
                  </a:cubicBezTo>
                  <a:cubicBezTo>
                    <a:pt x="585" y="268"/>
                    <a:pt x="585" y="268"/>
                    <a:pt x="586" y="269"/>
                  </a:cubicBezTo>
                  <a:cubicBezTo>
                    <a:pt x="586" y="270"/>
                    <a:pt x="586" y="270"/>
                    <a:pt x="586" y="270"/>
                  </a:cubicBezTo>
                  <a:cubicBezTo>
                    <a:pt x="586" y="271"/>
                    <a:pt x="587" y="271"/>
                    <a:pt x="587" y="272"/>
                  </a:cubicBezTo>
                  <a:cubicBezTo>
                    <a:pt x="587" y="273"/>
                    <a:pt x="587" y="273"/>
                    <a:pt x="587" y="273"/>
                  </a:cubicBezTo>
                  <a:cubicBezTo>
                    <a:pt x="587" y="273"/>
                    <a:pt x="588" y="274"/>
                    <a:pt x="588" y="275"/>
                  </a:cubicBezTo>
                  <a:cubicBezTo>
                    <a:pt x="588" y="275"/>
                    <a:pt x="589" y="275"/>
                    <a:pt x="589" y="276"/>
                  </a:cubicBezTo>
                  <a:cubicBezTo>
                    <a:pt x="589" y="276"/>
                    <a:pt x="589" y="277"/>
                    <a:pt x="590" y="277"/>
                  </a:cubicBezTo>
                  <a:cubicBezTo>
                    <a:pt x="590" y="278"/>
                    <a:pt x="590" y="278"/>
                    <a:pt x="590" y="278"/>
                  </a:cubicBezTo>
                  <a:cubicBezTo>
                    <a:pt x="591" y="279"/>
                    <a:pt x="591" y="280"/>
                    <a:pt x="592" y="280"/>
                  </a:cubicBezTo>
                  <a:cubicBezTo>
                    <a:pt x="593" y="281"/>
                    <a:pt x="593" y="281"/>
                    <a:pt x="593" y="281"/>
                  </a:cubicBezTo>
                  <a:cubicBezTo>
                    <a:pt x="593" y="282"/>
                    <a:pt x="594" y="283"/>
                    <a:pt x="594" y="283"/>
                  </a:cubicBezTo>
                  <a:cubicBezTo>
                    <a:pt x="595" y="284"/>
                    <a:pt x="595" y="284"/>
                    <a:pt x="595" y="284"/>
                  </a:cubicBezTo>
                  <a:cubicBezTo>
                    <a:pt x="595" y="284"/>
                    <a:pt x="595" y="284"/>
                    <a:pt x="595" y="284"/>
                  </a:cubicBezTo>
                  <a:cubicBezTo>
                    <a:pt x="596" y="285"/>
                    <a:pt x="596" y="286"/>
                    <a:pt x="597" y="286"/>
                  </a:cubicBezTo>
                  <a:cubicBezTo>
                    <a:pt x="598" y="287"/>
                    <a:pt x="598" y="287"/>
                    <a:pt x="598" y="287"/>
                  </a:cubicBezTo>
                  <a:cubicBezTo>
                    <a:pt x="599" y="288"/>
                    <a:pt x="600" y="289"/>
                    <a:pt x="601" y="290"/>
                  </a:cubicBezTo>
                  <a:cubicBezTo>
                    <a:pt x="601" y="290"/>
                    <a:pt x="602" y="290"/>
                    <a:pt x="602" y="291"/>
                  </a:cubicBezTo>
                  <a:cubicBezTo>
                    <a:pt x="604" y="293"/>
                    <a:pt x="604" y="293"/>
                    <a:pt x="604" y="293"/>
                  </a:cubicBezTo>
                  <a:cubicBezTo>
                    <a:pt x="605" y="293"/>
                    <a:pt x="605" y="293"/>
                    <a:pt x="605" y="293"/>
                  </a:cubicBezTo>
                  <a:cubicBezTo>
                    <a:pt x="605" y="293"/>
                    <a:pt x="605" y="293"/>
                    <a:pt x="606" y="294"/>
                  </a:cubicBezTo>
                  <a:cubicBezTo>
                    <a:pt x="606" y="294"/>
                    <a:pt x="607" y="295"/>
                    <a:pt x="608" y="295"/>
                  </a:cubicBezTo>
                  <a:cubicBezTo>
                    <a:pt x="609" y="296"/>
                    <a:pt x="609" y="296"/>
                    <a:pt x="609" y="296"/>
                  </a:cubicBezTo>
                  <a:cubicBezTo>
                    <a:pt x="610" y="297"/>
                    <a:pt x="611" y="298"/>
                    <a:pt x="612" y="298"/>
                  </a:cubicBezTo>
                  <a:cubicBezTo>
                    <a:pt x="613" y="299"/>
                    <a:pt x="613" y="299"/>
                    <a:pt x="614" y="299"/>
                  </a:cubicBezTo>
                  <a:cubicBezTo>
                    <a:pt x="615" y="300"/>
                    <a:pt x="616" y="301"/>
                    <a:pt x="617" y="301"/>
                  </a:cubicBezTo>
                  <a:cubicBezTo>
                    <a:pt x="617" y="301"/>
                    <a:pt x="618" y="302"/>
                    <a:pt x="618" y="302"/>
                  </a:cubicBezTo>
                  <a:cubicBezTo>
                    <a:pt x="622" y="304"/>
                    <a:pt x="622" y="304"/>
                    <a:pt x="622" y="304"/>
                  </a:cubicBezTo>
                  <a:cubicBezTo>
                    <a:pt x="622" y="304"/>
                    <a:pt x="623" y="305"/>
                    <a:pt x="623" y="305"/>
                  </a:cubicBezTo>
                  <a:cubicBezTo>
                    <a:pt x="625" y="306"/>
                    <a:pt x="627" y="307"/>
                    <a:pt x="628" y="308"/>
                  </a:cubicBezTo>
                  <a:cubicBezTo>
                    <a:pt x="644" y="316"/>
                    <a:pt x="664" y="324"/>
                    <a:pt x="687" y="330"/>
                  </a:cubicBezTo>
                  <a:cubicBezTo>
                    <a:pt x="687" y="331"/>
                    <a:pt x="687" y="331"/>
                    <a:pt x="687" y="331"/>
                  </a:cubicBezTo>
                  <a:cubicBezTo>
                    <a:pt x="688" y="331"/>
                    <a:pt x="688" y="331"/>
                    <a:pt x="688" y="331"/>
                  </a:cubicBezTo>
                  <a:lnTo>
                    <a:pt x="689" y="331"/>
                  </a:lnTo>
                  <a:close/>
                </a:path>
              </a:pathLst>
            </a:cu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p>
          </p:txBody>
        </p:sp>
      </p:grpSp>
      <p:sp>
        <p:nvSpPr>
          <p:cNvPr id="16" name="Title 15"/>
          <p:cNvSpPr>
            <a:spLocks noGrp="1"/>
          </p:cNvSpPr>
          <p:nvPr>
            <p:ph type="ctrTitle"/>
          </p:nvPr>
        </p:nvSpPr>
        <p:spPr/>
        <p:txBody>
          <a:bodyPr/>
          <a:lstStyle/>
          <a:p>
            <a:r>
              <a:rPr lang="id-ID" b="1" dirty="0">
                <a:latin typeface="+mn-lt"/>
              </a:rPr>
              <a:t>BUSINESS PROCESS</a:t>
            </a:r>
          </a:p>
        </p:txBody>
      </p:sp>
      <p:sp>
        <p:nvSpPr>
          <p:cNvPr id="17" name="Text Placeholder 16"/>
          <p:cNvSpPr>
            <a:spLocks noGrp="1"/>
          </p:cNvSpPr>
          <p:nvPr>
            <p:ph type="body" sz="quarter" idx="32"/>
          </p:nvPr>
        </p:nvSpPr>
        <p:spPr/>
        <p:txBody>
          <a:bodyPr/>
          <a:lstStyle/>
          <a:p>
            <a:r>
              <a:rPr lang="id-ID" dirty="0">
                <a:cs typeface="Calibri"/>
              </a:rPr>
              <a:t>Ut wisi enim ad minim veniam, quis nostrud</a:t>
            </a:r>
            <a:endParaRPr lang="id-ID" dirty="0"/>
          </a:p>
        </p:txBody>
      </p:sp>
      <p:sp>
        <p:nvSpPr>
          <p:cNvPr id="18" name="TextBox 17"/>
          <p:cNvSpPr txBox="1"/>
          <p:nvPr/>
        </p:nvSpPr>
        <p:spPr>
          <a:xfrm>
            <a:off x="7434235" y="2157524"/>
            <a:ext cx="2042949" cy="369332"/>
          </a:xfrm>
          <a:prstGeom prst="rect">
            <a:avLst/>
          </a:prstGeom>
          <a:noFill/>
        </p:spPr>
        <p:txBody>
          <a:bodyPr wrap="square" rtlCol="0">
            <a:spAutoFit/>
          </a:bodyPr>
          <a:lstStyle/>
          <a:p>
            <a:r>
              <a:rPr lang="id-ID" dirty="0">
                <a:solidFill>
                  <a:schemeClr val="tx1">
                    <a:lumMod val="75000"/>
                    <a:lumOff val="25000"/>
                  </a:schemeClr>
                </a:solidFill>
                <a:cs typeface="Arial"/>
              </a:rPr>
              <a:t>Process 5</a:t>
            </a:r>
            <a:endParaRPr lang="en-US" sz="3200" dirty="0">
              <a:solidFill>
                <a:schemeClr val="tx1">
                  <a:lumMod val="75000"/>
                  <a:lumOff val="25000"/>
                </a:schemeClr>
              </a:solidFill>
              <a:cs typeface="Arial"/>
            </a:endParaRPr>
          </a:p>
        </p:txBody>
      </p:sp>
      <p:sp>
        <p:nvSpPr>
          <p:cNvPr id="19" name="Rectangle 18"/>
          <p:cNvSpPr/>
          <p:nvPr/>
        </p:nvSpPr>
        <p:spPr>
          <a:xfrm>
            <a:off x="7434236" y="2492685"/>
            <a:ext cx="4059093" cy="464935"/>
          </a:xfrm>
          <a:prstGeom prst="rect">
            <a:avLst/>
          </a:prstGeom>
        </p:spPr>
        <p:txBody>
          <a:bodyPr wrap="square">
            <a:spAutoFit/>
          </a:bodyPr>
          <a:lstStyle/>
          <a:p>
            <a:pP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a:t>
            </a:r>
          </a:p>
        </p:txBody>
      </p:sp>
      <p:sp>
        <p:nvSpPr>
          <p:cNvPr id="20" name="TextBox 19"/>
          <p:cNvSpPr txBox="1"/>
          <p:nvPr/>
        </p:nvSpPr>
        <p:spPr>
          <a:xfrm>
            <a:off x="6773835" y="3021679"/>
            <a:ext cx="2042949" cy="369332"/>
          </a:xfrm>
          <a:prstGeom prst="rect">
            <a:avLst/>
          </a:prstGeom>
          <a:noFill/>
        </p:spPr>
        <p:txBody>
          <a:bodyPr wrap="square" rtlCol="0">
            <a:spAutoFit/>
          </a:bodyPr>
          <a:lstStyle/>
          <a:p>
            <a:r>
              <a:rPr lang="id-ID" dirty="0">
                <a:solidFill>
                  <a:schemeClr val="tx1">
                    <a:lumMod val="75000"/>
                    <a:lumOff val="25000"/>
                  </a:schemeClr>
                </a:solidFill>
                <a:cs typeface="Arial"/>
              </a:rPr>
              <a:t>Process 4</a:t>
            </a:r>
            <a:endParaRPr lang="en-US" sz="3200" dirty="0">
              <a:solidFill>
                <a:schemeClr val="tx1">
                  <a:lumMod val="75000"/>
                  <a:lumOff val="25000"/>
                </a:schemeClr>
              </a:solidFill>
              <a:cs typeface="Arial"/>
            </a:endParaRPr>
          </a:p>
        </p:txBody>
      </p:sp>
      <p:sp>
        <p:nvSpPr>
          <p:cNvPr id="21" name="Rectangle 20"/>
          <p:cNvSpPr/>
          <p:nvPr/>
        </p:nvSpPr>
        <p:spPr>
          <a:xfrm>
            <a:off x="6773836" y="3356840"/>
            <a:ext cx="4059093" cy="464935"/>
          </a:xfrm>
          <a:prstGeom prst="rect">
            <a:avLst/>
          </a:prstGeom>
        </p:spPr>
        <p:txBody>
          <a:bodyPr wrap="square">
            <a:spAutoFit/>
          </a:bodyPr>
          <a:lstStyle/>
          <a:p>
            <a:pP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a:t>
            </a:r>
          </a:p>
        </p:txBody>
      </p:sp>
      <p:sp>
        <p:nvSpPr>
          <p:cNvPr id="22" name="TextBox 21"/>
          <p:cNvSpPr txBox="1"/>
          <p:nvPr/>
        </p:nvSpPr>
        <p:spPr>
          <a:xfrm>
            <a:off x="6146340" y="3846323"/>
            <a:ext cx="2042949" cy="369332"/>
          </a:xfrm>
          <a:prstGeom prst="rect">
            <a:avLst/>
          </a:prstGeom>
          <a:noFill/>
        </p:spPr>
        <p:txBody>
          <a:bodyPr wrap="square" rtlCol="0">
            <a:spAutoFit/>
          </a:bodyPr>
          <a:lstStyle/>
          <a:p>
            <a:r>
              <a:rPr lang="id-ID" dirty="0">
                <a:solidFill>
                  <a:schemeClr val="tx1">
                    <a:lumMod val="75000"/>
                    <a:lumOff val="25000"/>
                  </a:schemeClr>
                </a:solidFill>
                <a:cs typeface="Arial"/>
              </a:rPr>
              <a:t>Process 3</a:t>
            </a:r>
            <a:endParaRPr lang="en-US" sz="3200" dirty="0">
              <a:solidFill>
                <a:schemeClr val="tx1">
                  <a:lumMod val="75000"/>
                  <a:lumOff val="25000"/>
                </a:schemeClr>
              </a:solidFill>
              <a:cs typeface="Arial"/>
            </a:endParaRPr>
          </a:p>
        </p:txBody>
      </p:sp>
      <p:sp>
        <p:nvSpPr>
          <p:cNvPr id="23" name="Rectangle 22"/>
          <p:cNvSpPr/>
          <p:nvPr/>
        </p:nvSpPr>
        <p:spPr>
          <a:xfrm>
            <a:off x="6146343" y="4181484"/>
            <a:ext cx="4059093" cy="464935"/>
          </a:xfrm>
          <a:prstGeom prst="rect">
            <a:avLst/>
          </a:prstGeom>
        </p:spPr>
        <p:txBody>
          <a:bodyPr wrap="square">
            <a:spAutoFit/>
          </a:bodyPr>
          <a:lstStyle/>
          <a:p>
            <a:pP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a:t>
            </a:r>
          </a:p>
        </p:txBody>
      </p:sp>
      <p:sp>
        <p:nvSpPr>
          <p:cNvPr id="24" name="TextBox 23"/>
          <p:cNvSpPr txBox="1"/>
          <p:nvPr/>
        </p:nvSpPr>
        <p:spPr>
          <a:xfrm>
            <a:off x="5498032" y="4710477"/>
            <a:ext cx="2042949" cy="369332"/>
          </a:xfrm>
          <a:prstGeom prst="rect">
            <a:avLst/>
          </a:prstGeom>
          <a:noFill/>
        </p:spPr>
        <p:txBody>
          <a:bodyPr wrap="square" rtlCol="0">
            <a:spAutoFit/>
          </a:bodyPr>
          <a:lstStyle/>
          <a:p>
            <a:r>
              <a:rPr lang="id-ID" dirty="0">
                <a:solidFill>
                  <a:schemeClr val="tx1">
                    <a:lumMod val="75000"/>
                    <a:lumOff val="25000"/>
                  </a:schemeClr>
                </a:solidFill>
                <a:cs typeface="Arial"/>
              </a:rPr>
              <a:t>Process 2</a:t>
            </a:r>
            <a:endParaRPr lang="en-US" sz="3200" dirty="0">
              <a:solidFill>
                <a:schemeClr val="tx1">
                  <a:lumMod val="75000"/>
                  <a:lumOff val="25000"/>
                </a:schemeClr>
              </a:solidFill>
              <a:cs typeface="Arial"/>
            </a:endParaRPr>
          </a:p>
        </p:txBody>
      </p:sp>
      <p:sp>
        <p:nvSpPr>
          <p:cNvPr id="25" name="Rectangle 24"/>
          <p:cNvSpPr/>
          <p:nvPr/>
        </p:nvSpPr>
        <p:spPr>
          <a:xfrm>
            <a:off x="5498034" y="5045640"/>
            <a:ext cx="4059093" cy="464935"/>
          </a:xfrm>
          <a:prstGeom prst="rect">
            <a:avLst/>
          </a:prstGeom>
        </p:spPr>
        <p:txBody>
          <a:bodyPr wrap="square">
            <a:spAutoFit/>
          </a:bodyPr>
          <a:lstStyle/>
          <a:p>
            <a:pP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a:t>
            </a:r>
          </a:p>
        </p:txBody>
      </p:sp>
      <p:sp>
        <p:nvSpPr>
          <p:cNvPr id="26" name="TextBox 25"/>
          <p:cNvSpPr txBox="1"/>
          <p:nvPr/>
        </p:nvSpPr>
        <p:spPr>
          <a:xfrm>
            <a:off x="4843307" y="5573052"/>
            <a:ext cx="2042949" cy="369332"/>
          </a:xfrm>
          <a:prstGeom prst="rect">
            <a:avLst/>
          </a:prstGeom>
          <a:noFill/>
        </p:spPr>
        <p:txBody>
          <a:bodyPr wrap="square" rtlCol="0">
            <a:spAutoFit/>
          </a:bodyPr>
          <a:lstStyle/>
          <a:p>
            <a:r>
              <a:rPr lang="id-ID" dirty="0">
                <a:solidFill>
                  <a:schemeClr val="tx1">
                    <a:lumMod val="75000"/>
                    <a:lumOff val="25000"/>
                  </a:schemeClr>
                </a:solidFill>
                <a:cs typeface="Arial"/>
              </a:rPr>
              <a:t>Process 1</a:t>
            </a:r>
            <a:endParaRPr lang="en-US" sz="3200" dirty="0">
              <a:solidFill>
                <a:schemeClr val="tx1">
                  <a:lumMod val="75000"/>
                  <a:lumOff val="25000"/>
                </a:schemeClr>
              </a:solidFill>
              <a:cs typeface="Arial"/>
            </a:endParaRPr>
          </a:p>
        </p:txBody>
      </p:sp>
      <p:sp>
        <p:nvSpPr>
          <p:cNvPr id="27" name="Rectangle 26"/>
          <p:cNvSpPr/>
          <p:nvPr/>
        </p:nvSpPr>
        <p:spPr>
          <a:xfrm>
            <a:off x="4843308" y="5908213"/>
            <a:ext cx="4059093" cy="464935"/>
          </a:xfrm>
          <a:prstGeom prst="rect">
            <a:avLst/>
          </a:prstGeom>
        </p:spPr>
        <p:txBody>
          <a:bodyPr wrap="square">
            <a:spAutoFit/>
          </a:bodyPr>
          <a:lstStyle/>
          <a:p>
            <a:pPr>
              <a:lnSpc>
                <a:spcPct val="114000"/>
              </a:lnSpc>
              <a:spcBef>
                <a:spcPts val="3700"/>
              </a:spcBef>
              <a:defRPr/>
            </a:pPr>
            <a:r>
              <a:rPr lang="id-ID" sz="1100" dirty="0">
                <a:solidFill>
                  <a:schemeClr val="tx1">
                    <a:lumMod val="75000"/>
                    <a:lumOff val="25000"/>
                  </a:schemeClr>
                </a:solidFill>
                <a:cs typeface="Calibri"/>
              </a:rPr>
              <a:t>Ut wisi enim ad minim veniam, quis nostrud exerci tation ullamcorper nibh euismod tincidunt</a:t>
            </a:r>
          </a:p>
        </p:txBody>
      </p:sp>
      <p:sp>
        <p:nvSpPr>
          <p:cNvPr id="32" name="Freeform 23"/>
          <p:cNvSpPr>
            <a:spLocks noEditPoints="1"/>
          </p:cNvSpPr>
          <p:nvPr/>
        </p:nvSpPr>
        <p:spPr bwMode="auto">
          <a:xfrm>
            <a:off x="6757181" y="2279922"/>
            <a:ext cx="546795" cy="453661"/>
          </a:xfrm>
          <a:custGeom>
            <a:avLst/>
            <a:gdLst/>
            <a:ahLst/>
            <a:cxnLst>
              <a:cxn ang="0">
                <a:pos x="312" y="110"/>
              </a:cxn>
              <a:cxn ang="0">
                <a:pos x="323" y="138"/>
              </a:cxn>
              <a:cxn ang="0">
                <a:pos x="350" y="127"/>
              </a:cxn>
              <a:cxn ang="0">
                <a:pos x="339" y="100"/>
              </a:cxn>
              <a:cxn ang="0">
                <a:pos x="25" y="100"/>
              </a:cxn>
              <a:cxn ang="0">
                <a:pos x="15" y="127"/>
              </a:cxn>
              <a:cxn ang="0">
                <a:pos x="42" y="138"/>
              </a:cxn>
              <a:cxn ang="0">
                <a:pos x="53" y="110"/>
              </a:cxn>
              <a:cxn ang="0">
                <a:pos x="270" y="60"/>
              </a:cxn>
              <a:cxn ang="0">
                <a:pos x="248" y="69"/>
              </a:cxn>
              <a:cxn ang="0">
                <a:pos x="239" y="91"/>
              </a:cxn>
              <a:cxn ang="0">
                <a:pos x="252" y="116"/>
              </a:cxn>
              <a:cxn ang="0">
                <a:pos x="276" y="121"/>
              </a:cxn>
              <a:cxn ang="0">
                <a:pos x="297" y="103"/>
              </a:cxn>
              <a:cxn ang="0">
                <a:pos x="297" y="80"/>
              </a:cxn>
              <a:cxn ang="0">
                <a:pos x="276" y="62"/>
              </a:cxn>
              <a:cxn ang="0">
                <a:pos x="330" y="183"/>
              </a:cxn>
              <a:cxn ang="0">
                <a:pos x="321" y="152"/>
              </a:cxn>
              <a:cxn ang="0">
                <a:pos x="350" y="158"/>
              </a:cxn>
              <a:cxn ang="0">
                <a:pos x="364" y="185"/>
              </a:cxn>
              <a:cxn ang="0">
                <a:pos x="83" y="63"/>
              </a:cxn>
              <a:cxn ang="0">
                <a:pos x="65" y="85"/>
              </a:cxn>
              <a:cxn ang="0">
                <a:pos x="71" y="109"/>
              </a:cxn>
              <a:cxn ang="0">
                <a:pos x="96" y="121"/>
              </a:cxn>
              <a:cxn ang="0">
                <a:pos x="118" y="112"/>
              </a:cxn>
              <a:cxn ang="0">
                <a:pos x="127" y="91"/>
              </a:cxn>
              <a:cxn ang="0">
                <a:pos x="112" y="65"/>
              </a:cxn>
              <a:cxn ang="0">
                <a:pos x="35" y="150"/>
              </a:cxn>
              <a:cxn ang="0">
                <a:pos x="36" y="176"/>
              </a:cxn>
              <a:cxn ang="0">
                <a:pos x="0" y="185"/>
              </a:cxn>
              <a:cxn ang="0">
                <a:pos x="15" y="158"/>
              </a:cxn>
              <a:cxn ang="0">
                <a:pos x="183" y="0"/>
              </a:cxn>
              <a:cxn ang="0">
                <a:pos x="151" y="13"/>
              </a:cxn>
              <a:cxn ang="0">
                <a:pos x="138" y="45"/>
              </a:cxn>
              <a:cxn ang="0">
                <a:pos x="158" y="81"/>
              </a:cxn>
              <a:cxn ang="0">
                <a:pos x="192" y="89"/>
              </a:cxn>
              <a:cxn ang="0">
                <a:pos x="225" y="62"/>
              </a:cxn>
              <a:cxn ang="0">
                <a:pos x="225" y="27"/>
              </a:cxn>
              <a:cxn ang="0">
                <a:pos x="192" y="0"/>
              </a:cxn>
              <a:cxn ang="0">
                <a:pos x="265" y="174"/>
              </a:cxn>
              <a:cxn ang="0">
                <a:pos x="256" y="136"/>
              </a:cxn>
              <a:cxn ang="0">
                <a:pos x="279" y="136"/>
              </a:cxn>
              <a:cxn ang="0">
                <a:pos x="316" y="165"/>
              </a:cxn>
              <a:cxn ang="0">
                <a:pos x="100" y="272"/>
              </a:cxn>
              <a:cxn ang="0">
                <a:pos x="51" y="165"/>
              </a:cxn>
              <a:cxn ang="0">
                <a:pos x="85" y="136"/>
              </a:cxn>
              <a:cxn ang="0">
                <a:pos x="109" y="136"/>
              </a:cxn>
              <a:cxn ang="0">
                <a:pos x="100" y="174"/>
              </a:cxn>
              <a:cxn ang="0">
                <a:pos x="252" y="159"/>
              </a:cxn>
              <a:cxn ang="0">
                <a:pos x="210" y="109"/>
              </a:cxn>
              <a:cxn ang="0">
                <a:pos x="154" y="109"/>
              </a:cxn>
              <a:cxn ang="0">
                <a:pos x="112" y="159"/>
              </a:cxn>
            </a:cxnLst>
            <a:rect l="0" t="0" r="r" b="b"/>
            <a:pathLst>
              <a:path w="364" h="301">
                <a:moveTo>
                  <a:pt x="332" y="98"/>
                </a:moveTo>
                <a:lnTo>
                  <a:pt x="332" y="98"/>
                </a:lnTo>
                <a:lnTo>
                  <a:pt x="323" y="100"/>
                </a:lnTo>
                <a:lnTo>
                  <a:pt x="317" y="105"/>
                </a:lnTo>
                <a:lnTo>
                  <a:pt x="312" y="110"/>
                </a:lnTo>
                <a:lnTo>
                  <a:pt x="310" y="120"/>
                </a:lnTo>
                <a:lnTo>
                  <a:pt x="310" y="120"/>
                </a:lnTo>
                <a:lnTo>
                  <a:pt x="312" y="127"/>
                </a:lnTo>
                <a:lnTo>
                  <a:pt x="317" y="134"/>
                </a:lnTo>
                <a:lnTo>
                  <a:pt x="323" y="138"/>
                </a:lnTo>
                <a:lnTo>
                  <a:pt x="332" y="139"/>
                </a:lnTo>
                <a:lnTo>
                  <a:pt x="332" y="139"/>
                </a:lnTo>
                <a:lnTo>
                  <a:pt x="339" y="138"/>
                </a:lnTo>
                <a:lnTo>
                  <a:pt x="346" y="134"/>
                </a:lnTo>
                <a:lnTo>
                  <a:pt x="350" y="127"/>
                </a:lnTo>
                <a:lnTo>
                  <a:pt x="352" y="120"/>
                </a:lnTo>
                <a:lnTo>
                  <a:pt x="352" y="120"/>
                </a:lnTo>
                <a:lnTo>
                  <a:pt x="350" y="110"/>
                </a:lnTo>
                <a:lnTo>
                  <a:pt x="346" y="105"/>
                </a:lnTo>
                <a:lnTo>
                  <a:pt x="339" y="100"/>
                </a:lnTo>
                <a:lnTo>
                  <a:pt x="332" y="98"/>
                </a:lnTo>
                <a:lnTo>
                  <a:pt x="332" y="98"/>
                </a:lnTo>
                <a:close/>
                <a:moveTo>
                  <a:pt x="35" y="98"/>
                </a:moveTo>
                <a:lnTo>
                  <a:pt x="35" y="98"/>
                </a:lnTo>
                <a:lnTo>
                  <a:pt x="25" y="100"/>
                </a:lnTo>
                <a:lnTo>
                  <a:pt x="20" y="105"/>
                </a:lnTo>
                <a:lnTo>
                  <a:pt x="15" y="110"/>
                </a:lnTo>
                <a:lnTo>
                  <a:pt x="13" y="120"/>
                </a:lnTo>
                <a:lnTo>
                  <a:pt x="13" y="120"/>
                </a:lnTo>
                <a:lnTo>
                  <a:pt x="15" y="127"/>
                </a:lnTo>
                <a:lnTo>
                  <a:pt x="20" y="134"/>
                </a:lnTo>
                <a:lnTo>
                  <a:pt x="25" y="138"/>
                </a:lnTo>
                <a:lnTo>
                  <a:pt x="35" y="139"/>
                </a:lnTo>
                <a:lnTo>
                  <a:pt x="35" y="139"/>
                </a:lnTo>
                <a:lnTo>
                  <a:pt x="42" y="138"/>
                </a:lnTo>
                <a:lnTo>
                  <a:pt x="49" y="134"/>
                </a:lnTo>
                <a:lnTo>
                  <a:pt x="53" y="127"/>
                </a:lnTo>
                <a:lnTo>
                  <a:pt x="54" y="120"/>
                </a:lnTo>
                <a:lnTo>
                  <a:pt x="54" y="120"/>
                </a:lnTo>
                <a:lnTo>
                  <a:pt x="53" y="110"/>
                </a:lnTo>
                <a:lnTo>
                  <a:pt x="49" y="105"/>
                </a:lnTo>
                <a:lnTo>
                  <a:pt x="42" y="100"/>
                </a:lnTo>
                <a:lnTo>
                  <a:pt x="35" y="98"/>
                </a:lnTo>
                <a:lnTo>
                  <a:pt x="35" y="98"/>
                </a:lnTo>
                <a:close/>
                <a:moveTo>
                  <a:pt x="270" y="60"/>
                </a:moveTo>
                <a:lnTo>
                  <a:pt x="270" y="60"/>
                </a:lnTo>
                <a:lnTo>
                  <a:pt x="263" y="62"/>
                </a:lnTo>
                <a:lnTo>
                  <a:pt x="258" y="63"/>
                </a:lnTo>
                <a:lnTo>
                  <a:pt x="252" y="65"/>
                </a:lnTo>
                <a:lnTo>
                  <a:pt x="248" y="69"/>
                </a:lnTo>
                <a:lnTo>
                  <a:pt x="245" y="74"/>
                </a:lnTo>
                <a:lnTo>
                  <a:pt x="241" y="80"/>
                </a:lnTo>
                <a:lnTo>
                  <a:pt x="239" y="85"/>
                </a:lnTo>
                <a:lnTo>
                  <a:pt x="239" y="91"/>
                </a:lnTo>
                <a:lnTo>
                  <a:pt x="239" y="91"/>
                </a:lnTo>
                <a:lnTo>
                  <a:pt x="239" y="98"/>
                </a:lnTo>
                <a:lnTo>
                  <a:pt x="241" y="103"/>
                </a:lnTo>
                <a:lnTo>
                  <a:pt x="245" y="109"/>
                </a:lnTo>
                <a:lnTo>
                  <a:pt x="248" y="112"/>
                </a:lnTo>
                <a:lnTo>
                  <a:pt x="252" y="116"/>
                </a:lnTo>
                <a:lnTo>
                  <a:pt x="258" y="120"/>
                </a:lnTo>
                <a:lnTo>
                  <a:pt x="263" y="121"/>
                </a:lnTo>
                <a:lnTo>
                  <a:pt x="270" y="121"/>
                </a:lnTo>
                <a:lnTo>
                  <a:pt x="270" y="121"/>
                </a:lnTo>
                <a:lnTo>
                  <a:pt x="276" y="121"/>
                </a:lnTo>
                <a:lnTo>
                  <a:pt x="281" y="120"/>
                </a:lnTo>
                <a:lnTo>
                  <a:pt x="287" y="116"/>
                </a:lnTo>
                <a:lnTo>
                  <a:pt x="292" y="112"/>
                </a:lnTo>
                <a:lnTo>
                  <a:pt x="296" y="109"/>
                </a:lnTo>
                <a:lnTo>
                  <a:pt x="297" y="103"/>
                </a:lnTo>
                <a:lnTo>
                  <a:pt x="299" y="98"/>
                </a:lnTo>
                <a:lnTo>
                  <a:pt x="301" y="91"/>
                </a:lnTo>
                <a:lnTo>
                  <a:pt x="301" y="91"/>
                </a:lnTo>
                <a:lnTo>
                  <a:pt x="299" y="85"/>
                </a:lnTo>
                <a:lnTo>
                  <a:pt x="297" y="80"/>
                </a:lnTo>
                <a:lnTo>
                  <a:pt x="296" y="74"/>
                </a:lnTo>
                <a:lnTo>
                  <a:pt x="292" y="69"/>
                </a:lnTo>
                <a:lnTo>
                  <a:pt x="287" y="65"/>
                </a:lnTo>
                <a:lnTo>
                  <a:pt x="281" y="63"/>
                </a:lnTo>
                <a:lnTo>
                  <a:pt x="276" y="62"/>
                </a:lnTo>
                <a:lnTo>
                  <a:pt x="270" y="60"/>
                </a:lnTo>
                <a:lnTo>
                  <a:pt x="270" y="60"/>
                </a:lnTo>
                <a:close/>
                <a:moveTo>
                  <a:pt x="364" y="248"/>
                </a:moveTo>
                <a:lnTo>
                  <a:pt x="330" y="248"/>
                </a:lnTo>
                <a:lnTo>
                  <a:pt x="330" y="183"/>
                </a:lnTo>
                <a:lnTo>
                  <a:pt x="330" y="183"/>
                </a:lnTo>
                <a:lnTo>
                  <a:pt x="330" y="176"/>
                </a:lnTo>
                <a:lnTo>
                  <a:pt x="328" y="167"/>
                </a:lnTo>
                <a:lnTo>
                  <a:pt x="321" y="152"/>
                </a:lnTo>
                <a:lnTo>
                  <a:pt x="321" y="152"/>
                </a:lnTo>
                <a:lnTo>
                  <a:pt x="332" y="150"/>
                </a:lnTo>
                <a:lnTo>
                  <a:pt x="332" y="150"/>
                </a:lnTo>
                <a:lnTo>
                  <a:pt x="337" y="152"/>
                </a:lnTo>
                <a:lnTo>
                  <a:pt x="345" y="154"/>
                </a:lnTo>
                <a:lnTo>
                  <a:pt x="350" y="158"/>
                </a:lnTo>
                <a:lnTo>
                  <a:pt x="355" y="161"/>
                </a:lnTo>
                <a:lnTo>
                  <a:pt x="359" y="167"/>
                </a:lnTo>
                <a:lnTo>
                  <a:pt x="363" y="172"/>
                </a:lnTo>
                <a:lnTo>
                  <a:pt x="364" y="178"/>
                </a:lnTo>
                <a:lnTo>
                  <a:pt x="364" y="185"/>
                </a:lnTo>
                <a:lnTo>
                  <a:pt x="364" y="248"/>
                </a:lnTo>
                <a:close/>
                <a:moveTo>
                  <a:pt x="96" y="60"/>
                </a:moveTo>
                <a:lnTo>
                  <a:pt x="96" y="60"/>
                </a:lnTo>
                <a:lnTo>
                  <a:pt x="89" y="62"/>
                </a:lnTo>
                <a:lnTo>
                  <a:pt x="83" y="63"/>
                </a:lnTo>
                <a:lnTo>
                  <a:pt x="78" y="65"/>
                </a:lnTo>
                <a:lnTo>
                  <a:pt x="74" y="69"/>
                </a:lnTo>
                <a:lnTo>
                  <a:pt x="71" y="74"/>
                </a:lnTo>
                <a:lnTo>
                  <a:pt x="67" y="80"/>
                </a:lnTo>
                <a:lnTo>
                  <a:pt x="65" y="85"/>
                </a:lnTo>
                <a:lnTo>
                  <a:pt x="65" y="91"/>
                </a:lnTo>
                <a:lnTo>
                  <a:pt x="65" y="91"/>
                </a:lnTo>
                <a:lnTo>
                  <a:pt x="65" y="98"/>
                </a:lnTo>
                <a:lnTo>
                  <a:pt x="67" y="103"/>
                </a:lnTo>
                <a:lnTo>
                  <a:pt x="71" y="109"/>
                </a:lnTo>
                <a:lnTo>
                  <a:pt x="74" y="112"/>
                </a:lnTo>
                <a:lnTo>
                  <a:pt x="78" y="116"/>
                </a:lnTo>
                <a:lnTo>
                  <a:pt x="83" y="120"/>
                </a:lnTo>
                <a:lnTo>
                  <a:pt x="89" y="121"/>
                </a:lnTo>
                <a:lnTo>
                  <a:pt x="96" y="121"/>
                </a:lnTo>
                <a:lnTo>
                  <a:pt x="96" y="121"/>
                </a:lnTo>
                <a:lnTo>
                  <a:pt x="102" y="121"/>
                </a:lnTo>
                <a:lnTo>
                  <a:pt x="107" y="120"/>
                </a:lnTo>
                <a:lnTo>
                  <a:pt x="112" y="116"/>
                </a:lnTo>
                <a:lnTo>
                  <a:pt x="118" y="112"/>
                </a:lnTo>
                <a:lnTo>
                  <a:pt x="122" y="109"/>
                </a:lnTo>
                <a:lnTo>
                  <a:pt x="123" y="103"/>
                </a:lnTo>
                <a:lnTo>
                  <a:pt x="125" y="98"/>
                </a:lnTo>
                <a:lnTo>
                  <a:pt x="127" y="91"/>
                </a:lnTo>
                <a:lnTo>
                  <a:pt x="127" y="91"/>
                </a:lnTo>
                <a:lnTo>
                  <a:pt x="125" y="85"/>
                </a:lnTo>
                <a:lnTo>
                  <a:pt x="123" y="80"/>
                </a:lnTo>
                <a:lnTo>
                  <a:pt x="122" y="74"/>
                </a:lnTo>
                <a:lnTo>
                  <a:pt x="118" y="69"/>
                </a:lnTo>
                <a:lnTo>
                  <a:pt x="112" y="65"/>
                </a:lnTo>
                <a:lnTo>
                  <a:pt x="107" y="63"/>
                </a:lnTo>
                <a:lnTo>
                  <a:pt x="102" y="62"/>
                </a:lnTo>
                <a:lnTo>
                  <a:pt x="96" y="60"/>
                </a:lnTo>
                <a:lnTo>
                  <a:pt x="96" y="60"/>
                </a:lnTo>
                <a:close/>
                <a:moveTo>
                  <a:pt x="35" y="150"/>
                </a:moveTo>
                <a:lnTo>
                  <a:pt x="35" y="150"/>
                </a:lnTo>
                <a:lnTo>
                  <a:pt x="44" y="152"/>
                </a:lnTo>
                <a:lnTo>
                  <a:pt x="44" y="152"/>
                </a:lnTo>
                <a:lnTo>
                  <a:pt x="38" y="167"/>
                </a:lnTo>
                <a:lnTo>
                  <a:pt x="36" y="176"/>
                </a:lnTo>
                <a:lnTo>
                  <a:pt x="35" y="183"/>
                </a:lnTo>
                <a:lnTo>
                  <a:pt x="35" y="248"/>
                </a:lnTo>
                <a:lnTo>
                  <a:pt x="0" y="248"/>
                </a:lnTo>
                <a:lnTo>
                  <a:pt x="0" y="185"/>
                </a:lnTo>
                <a:lnTo>
                  <a:pt x="0" y="185"/>
                </a:lnTo>
                <a:lnTo>
                  <a:pt x="0" y="178"/>
                </a:lnTo>
                <a:lnTo>
                  <a:pt x="2" y="172"/>
                </a:lnTo>
                <a:lnTo>
                  <a:pt x="6" y="167"/>
                </a:lnTo>
                <a:lnTo>
                  <a:pt x="9" y="161"/>
                </a:lnTo>
                <a:lnTo>
                  <a:pt x="15" y="158"/>
                </a:lnTo>
                <a:lnTo>
                  <a:pt x="20" y="154"/>
                </a:lnTo>
                <a:lnTo>
                  <a:pt x="27" y="152"/>
                </a:lnTo>
                <a:lnTo>
                  <a:pt x="35" y="150"/>
                </a:lnTo>
                <a:lnTo>
                  <a:pt x="35" y="150"/>
                </a:lnTo>
                <a:close/>
                <a:moveTo>
                  <a:pt x="183" y="0"/>
                </a:moveTo>
                <a:lnTo>
                  <a:pt x="183" y="0"/>
                </a:lnTo>
                <a:lnTo>
                  <a:pt x="174" y="0"/>
                </a:lnTo>
                <a:lnTo>
                  <a:pt x="165" y="4"/>
                </a:lnTo>
                <a:lnTo>
                  <a:pt x="158" y="7"/>
                </a:lnTo>
                <a:lnTo>
                  <a:pt x="151" y="13"/>
                </a:lnTo>
                <a:lnTo>
                  <a:pt x="145" y="20"/>
                </a:lnTo>
                <a:lnTo>
                  <a:pt x="141" y="27"/>
                </a:lnTo>
                <a:lnTo>
                  <a:pt x="138" y="36"/>
                </a:lnTo>
                <a:lnTo>
                  <a:pt x="138" y="45"/>
                </a:lnTo>
                <a:lnTo>
                  <a:pt x="138" y="45"/>
                </a:lnTo>
                <a:lnTo>
                  <a:pt x="138" y="54"/>
                </a:lnTo>
                <a:lnTo>
                  <a:pt x="141" y="62"/>
                </a:lnTo>
                <a:lnTo>
                  <a:pt x="145" y="71"/>
                </a:lnTo>
                <a:lnTo>
                  <a:pt x="151" y="76"/>
                </a:lnTo>
                <a:lnTo>
                  <a:pt x="158" y="81"/>
                </a:lnTo>
                <a:lnTo>
                  <a:pt x="165" y="87"/>
                </a:lnTo>
                <a:lnTo>
                  <a:pt x="174" y="89"/>
                </a:lnTo>
                <a:lnTo>
                  <a:pt x="183" y="91"/>
                </a:lnTo>
                <a:lnTo>
                  <a:pt x="183" y="91"/>
                </a:lnTo>
                <a:lnTo>
                  <a:pt x="192" y="89"/>
                </a:lnTo>
                <a:lnTo>
                  <a:pt x="200" y="87"/>
                </a:lnTo>
                <a:lnTo>
                  <a:pt x="209" y="81"/>
                </a:lnTo>
                <a:lnTo>
                  <a:pt x="214" y="76"/>
                </a:lnTo>
                <a:lnTo>
                  <a:pt x="219" y="71"/>
                </a:lnTo>
                <a:lnTo>
                  <a:pt x="225" y="62"/>
                </a:lnTo>
                <a:lnTo>
                  <a:pt x="227" y="54"/>
                </a:lnTo>
                <a:lnTo>
                  <a:pt x="229" y="45"/>
                </a:lnTo>
                <a:lnTo>
                  <a:pt x="229" y="45"/>
                </a:lnTo>
                <a:lnTo>
                  <a:pt x="227" y="36"/>
                </a:lnTo>
                <a:lnTo>
                  <a:pt x="225" y="27"/>
                </a:lnTo>
                <a:lnTo>
                  <a:pt x="219" y="20"/>
                </a:lnTo>
                <a:lnTo>
                  <a:pt x="214" y="13"/>
                </a:lnTo>
                <a:lnTo>
                  <a:pt x="209" y="7"/>
                </a:lnTo>
                <a:lnTo>
                  <a:pt x="200" y="4"/>
                </a:lnTo>
                <a:lnTo>
                  <a:pt x="192" y="0"/>
                </a:lnTo>
                <a:lnTo>
                  <a:pt x="183" y="0"/>
                </a:lnTo>
                <a:lnTo>
                  <a:pt x="183" y="0"/>
                </a:lnTo>
                <a:close/>
                <a:moveTo>
                  <a:pt x="319" y="272"/>
                </a:moveTo>
                <a:lnTo>
                  <a:pt x="265" y="272"/>
                </a:lnTo>
                <a:lnTo>
                  <a:pt x="265" y="174"/>
                </a:lnTo>
                <a:lnTo>
                  <a:pt x="265" y="174"/>
                </a:lnTo>
                <a:lnTo>
                  <a:pt x="265" y="163"/>
                </a:lnTo>
                <a:lnTo>
                  <a:pt x="263" y="154"/>
                </a:lnTo>
                <a:lnTo>
                  <a:pt x="259" y="145"/>
                </a:lnTo>
                <a:lnTo>
                  <a:pt x="256" y="136"/>
                </a:lnTo>
                <a:lnTo>
                  <a:pt x="256" y="136"/>
                </a:lnTo>
                <a:lnTo>
                  <a:pt x="263" y="134"/>
                </a:lnTo>
                <a:lnTo>
                  <a:pt x="270" y="134"/>
                </a:lnTo>
                <a:lnTo>
                  <a:pt x="270" y="134"/>
                </a:lnTo>
                <a:lnTo>
                  <a:pt x="279" y="136"/>
                </a:lnTo>
                <a:lnTo>
                  <a:pt x="288" y="138"/>
                </a:lnTo>
                <a:lnTo>
                  <a:pt x="297" y="143"/>
                </a:lnTo>
                <a:lnTo>
                  <a:pt x="305" y="149"/>
                </a:lnTo>
                <a:lnTo>
                  <a:pt x="310" y="156"/>
                </a:lnTo>
                <a:lnTo>
                  <a:pt x="316" y="165"/>
                </a:lnTo>
                <a:lnTo>
                  <a:pt x="317" y="174"/>
                </a:lnTo>
                <a:lnTo>
                  <a:pt x="319" y="183"/>
                </a:lnTo>
                <a:lnTo>
                  <a:pt x="319" y="272"/>
                </a:lnTo>
                <a:close/>
                <a:moveTo>
                  <a:pt x="100" y="174"/>
                </a:moveTo>
                <a:lnTo>
                  <a:pt x="100" y="272"/>
                </a:lnTo>
                <a:lnTo>
                  <a:pt x="45" y="272"/>
                </a:lnTo>
                <a:lnTo>
                  <a:pt x="45" y="183"/>
                </a:lnTo>
                <a:lnTo>
                  <a:pt x="45" y="183"/>
                </a:lnTo>
                <a:lnTo>
                  <a:pt x="47" y="174"/>
                </a:lnTo>
                <a:lnTo>
                  <a:pt x="51" y="165"/>
                </a:lnTo>
                <a:lnTo>
                  <a:pt x="54" y="156"/>
                </a:lnTo>
                <a:lnTo>
                  <a:pt x="60" y="149"/>
                </a:lnTo>
                <a:lnTo>
                  <a:pt x="67" y="143"/>
                </a:lnTo>
                <a:lnTo>
                  <a:pt x="76" y="138"/>
                </a:lnTo>
                <a:lnTo>
                  <a:pt x="85" y="136"/>
                </a:lnTo>
                <a:lnTo>
                  <a:pt x="96" y="134"/>
                </a:lnTo>
                <a:lnTo>
                  <a:pt x="96" y="134"/>
                </a:lnTo>
                <a:lnTo>
                  <a:pt x="103" y="134"/>
                </a:lnTo>
                <a:lnTo>
                  <a:pt x="109" y="136"/>
                </a:lnTo>
                <a:lnTo>
                  <a:pt x="109" y="136"/>
                </a:lnTo>
                <a:lnTo>
                  <a:pt x="105" y="145"/>
                </a:lnTo>
                <a:lnTo>
                  <a:pt x="102" y="154"/>
                </a:lnTo>
                <a:lnTo>
                  <a:pt x="100" y="163"/>
                </a:lnTo>
                <a:lnTo>
                  <a:pt x="100" y="174"/>
                </a:lnTo>
                <a:lnTo>
                  <a:pt x="100" y="174"/>
                </a:lnTo>
                <a:close/>
                <a:moveTo>
                  <a:pt x="111" y="301"/>
                </a:moveTo>
                <a:lnTo>
                  <a:pt x="254" y="301"/>
                </a:lnTo>
                <a:lnTo>
                  <a:pt x="254" y="174"/>
                </a:lnTo>
                <a:lnTo>
                  <a:pt x="254" y="174"/>
                </a:lnTo>
                <a:lnTo>
                  <a:pt x="252" y="159"/>
                </a:lnTo>
                <a:lnTo>
                  <a:pt x="248" y="145"/>
                </a:lnTo>
                <a:lnTo>
                  <a:pt x="241" y="134"/>
                </a:lnTo>
                <a:lnTo>
                  <a:pt x="232" y="123"/>
                </a:lnTo>
                <a:lnTo>
                  <a:pt x="223" y="114"/>
                </a:lnTo>
                <a:lnTo>
                  <a:pt x="210" y="109"/>
                </a:lnTo>
                <a:lnTo>
                  <a:pt x="198" y="103"/>
                </a:lnTo>
                <a:lnTo>
                  <a:pt x="183" y="101"/>
                </a:lnTo>
                <a:lnTo>
                  <a:pt x="183" y="101"/>
                </a:lnTo>
                <a:lnTo>
                  <a:pt x="169" y="103"/>
                </a:lnTo>
                <a:lnTo>
                  <a:pt x="154" y="109"/>
                </a:lnTo>
                <a:lnTo>
                  <a:pt x="143" y="114"/>
                </a:lnTo>
                <a:lnTo>
                  <a:pt x="132" y="123"/>
                </a:lnTo>
                <a:lnTo>
                  <a:pt x="123" y="134"/>
                </a:lnTo>
                <a:lnTo>
                  <a:pt x="116" y="145"/>
                </a:lnTo>
                <a:lnTo>
                  <a:pt x="112" y="159"/>
                </a:lnTo>
                <a:lnTo>
                  <a:pt x="111" y="174"/>
                </a:lnTo>
                <a:lnTo>
                  <a:pt x="111" y="301"/>
                </a:lnTo>
                <a:close/>
              </a:path>
            </a:pathLst>
          </a:custGeom>
          <a:solidFill>
            <a:schemeClr val="accent1"/>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grpSp>
        <p:nvGrpSpPr>
          <p:cNvPr id="33" name="Group 77"/>
          <p:cNvGrpSpPr/>
          <p:nvPr/>
        </p:nvGrpSpPr>
        <p:grpSpPr>
          <a:xfrm>
            <a:off x="5559304" y="4060483"/>
            <a:ext cx="525763" cy="402584"/>
            <a:chOff x="5552261" y="1554043"/>
            <a:chExt cx="363359" cy="278229"/>
          </a:xfrm>
          <a:solidFill>
            <a:schemeClr val="accent3"/>
          </a:solidFill>
        </p:grpSpPr>
        <p:sp>
          <p:nvSpPr>
            <p:cNvPr id="34" name="Freeform 96"/>
            <p:cNvSpPr>
              <a:spLocks/>
            </p:cNvSpPr>
            <p:nvPr/>
          </p:nvSpPr>
          <p:spPr bwMode="auto">
            <a:xfrm>
              <a:off x="5552261" y="1715997"/>
              <a:ext cx="363359" cy="116275"/>
            </a:xfrm>
            <a:custGeom>
              <a:avLst/>
              <a:gdLst/>
              <a:ahLst/>
              <a:cxnLst>
                <a:cxn ang="0">
                  <a:pos x="211" y="31"/>
                </a:cxn>
                <a:cxn ang="0">
                  <a:pos x="140" y="31"/>
                </a:cxn>
                <a:cxn ang="0">
                  <a:pos x="140" y="0"/>
                </a:cxn>
                <a:cxn ang="0">
                  <a:pos x="0" y="0"/>
                </a:cxn>
                <a:cxn ang="0">
                  <a:pos x="0" y="96"/>
                </a:cxn>
                <a:cxn ang="0">
                  <a:pos x="0" y="96"/>
                </a:cxn>
                <a:cxn ang="0">
                  <a:pos x="2" y="102"/>
                </a:cxn>
                <a:cxn ang="0">
                  <a:pos x="4" y="107"/>
                </a:cxn>
                <a:cxn ang="0">
                  <a:pos x="9" y="111"/>
                </a:cxn>
                <a:cxn ang="0">
                  <a:pos x="17" y="112"/>
                </a:cxn>
                <a:cxn ang="0">
                  <a:pos x="334" y="112"/>
                </a:cxn>
                <a:cxn ang="0">
                  <a:pos x="334" y="112"/>
                </a:cxn>
                <a:cxn ang="0">
                  <a:pos x="341" y="111"/>
                </a:cxn>
                <a:cxn ang="0">
                  <a:pos x="347" y="107"/>
                </a:cxn>
                <a:cxn ang="0">
                  <a:pos x="350" y="102"/>
                </a:cxn>
                <a:cxn ang="0">
                  <a:pos x="350" y="96"/>
                </a:cxn>
                <a:cxn ang="0">
                  <a:pos x="350" y="0"/>
                </a:cxn>
                <a:cxn ang="0">
                  <a:pos x="211" y="0"/>
                </a:cxn>
                <a:cxn ang="0">
                  <a:pos x="211" y="31"/>
                </a:cxn>
              </a:cxnLst>
              <a:rect l="0" t="0" r="r" b="b"/>
              <a:pathLst>
                <a:path w="350" h="112">
                  <a:moveTo>
                    <a:pt x="211" y="31"/>
                  </a:moveTo>
                  <a:lnTo>
                    <a:pt x="140" y="31"/>
                  </a:lnTo>
                  <a:lnTo>
                    <a:pt x="140" y="0"/>
                  </a:lnTo>
                  <a:lnTo>
                    <a:pt x="0" y="0"/>
                  </a:lnTo>
                  <a:lnTo>
                    <a:pt x="0" y="96"/>
                  </a:lnTo>
                  <a:lnTo>
                    <a:pt x="0" y="96"/>
                  </a:lnTo>
                  <a:lnTo>
                    <a:pt x="2" y="102"/>
                  </a:lnTo>
                  <a:lnTo>
                    <a:pt x="4" y="107"/>
                  </a:lnTo>
                  <a:lnTo>
                    <a:pt x="9" y="111"/>
                  </a:lnTo>
                  <a:lnTo>
                    <a:pt x="17" y="112"/>
                  </a:lnTo>
                  <a:lnTo>
                    <a:pt x="334" y="112"/>
                  </a:lnTo>
                  <a:lnTo>
                    <a:pt x="334" y="112"/>
                  </a:lnTo>
                  <a:lnTo>
                    <a:pt x="341" y="111"/>
                  </a:lnTo>
                  <a:lnTo>
                    <a:pt x="347" y="107"/>
                  </a:lnTo>
                  <a:lnTo>
                    <a:pt x="350" y="102"/>
                  </a:lnTo>
                  <a:lnTo>
                    <a:pt x="350" y="96"/>
                  </a:lnTo>
                  <a:lnTo>
                    <a:pt x="350" y="0"/>
                  </a:lnTo>
                  <a:lnTo>
                    <a:pt x="211" y="0"/>
                  </a:lnTo>
                  <a:lnTo>
                    <a:pt x="211" y="31"/>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35" name="Freeform 97"/>
            <p:cNvSpPr>
              <a:spLocks noEditPoints="1"/>
            </p:cNvSpPr>
            <p:nvPr/>
          </p:nvSpPr>
          <p:spPr bwMode="auto">
            <a:xfrm>
              <a:off x="5552261" y="1554043"/>
              <a:ext cx="363359" cy="137038"/>
            </a:xfrm>
            <a:custGeom>
              <a:avLst/>
              <a:gdLst/>
              <a:ahLst/>
              <a:cxnLst>
                <a:cxn ang="0">
                  <a:pos x="334" y="42"/>
                </a:cxn>
                <a:cxn ang="0">
                  <a:pos x="225" y="42"/>
                </a:cxn>
                <a:cxn ang="0">
                  <a:pos x="225" y="42"/>
                </a:cxn>
                <a:cxn ang="0">
                  <a:pos x="225" y="5"/>
                </a:cxn>
                <a:cxn ang="0">
                  <a:pos x="225" y="5"/>
                </a:cxn>
                <a:cxn ang="0">
                  <a:pos x="225" y="2"/>
                </a:cxn>
                <a:cxn ang="0">
                  <a:pos x="223" y="0"/>
                </a:cxn>
                <a:cxn ang="0">
                  <a:pos x="222" y="0"/>
                </a:cxn>
                <a:cxn ang="0">
                  <a:pos x="120" y="0"/>
                </a:cxn>
                <a:cxn ang="0">
                  <a:pos x="120" y="0"/>
                </a:cxn>
                <a:cxn ang="0">
                  <a:pos x="118" y="2"/>
                </a:cxn>
                <a:cxn ang="0">
                  <a:pos x="116" y="4"/>
                </a:cxn>
                <a:cxn ang="0">
                  <a:pos x="115" y="5"/>
                </a:cxn>
                <a:cxn ang="0">
                  <a:pos x="115" y="5"/>
                </a:cxn>
                <a:cxn ang="0">
                  <a:pos x="115" y="42"/>
                </a:cxn>
                <a:cxn ang="0">
                  <a:pos x="17" y="42"/>
                </a:cxn>
                <a:cxn ang="0">
                  <a:pos x="17" y="42"/>
                </a:cxn>
                <a:cxn ang="0">
                  <a:pos x="9" y="42"/>
                </a:cxn>
                <a:cxn ang="0">
                  <a:pos x="4" y="45"/>
                </a:cxn>
                <a:cxn ang="0">
                  <a:pos x="2" y="51"/>
                </a:cxn>
                <a:cxn ang="0">
                  <a:pos x="0" y="58"/>
                </a:cxn>
                <a:cxn ang="0">
                  <a:pos x="0" y="130"/>
                </a:cxn>
                <a:cxn ang="0">
                  <a:pos x="350" y="130"/>
                </a:cxn>
                <a:cxn ang="0">
                  <a:pos x="350" y="58"/>
                </a:cxn>
                <a:cxn ang="0">
                  <a:pos x="350" y="58"/>
                </a:cxn>
                <a:cxn ang="0">
                  <a:pos x="350" y="51"/>
                </a:cxn>
                <a:cxn ang="0">
                  <a:pos x="347" y="45"/>
                </a:cxn>
                <a:cxn ang="0">
                  <a:pos x="341" y="42"/>
                </a:cxn>
                <a:cxn ang="0">
                  <a:pos x="334" y="42"/>
                </a:cxn>
                <a:cxn ang="0">
                  <a:pos x="334" y="42"/>
                </a:cxn>
                <a:cxn ang="0">
                  <a:pos x="133" y="42"/>
                </a:cxn>
                <a:cxn ang="0">
                  <a:pos x="133" y="13"/>
                </a:cxn>
                <a:cxn ang="0">
                  <a:pos x="209" y="13"/>
                </a:cxn>
                <a:cxn ang="0">
                  <a:pos x="209" y="42"/>
                </a:cxn>
                <a:cxn ang="0">
                  <a:pos x="133" y="42"/>
                </a:cxn>
              </a:cxnLst>
              <a:rect l="0" t="0" r="r" b="b"/>
              <a:pathLst>
                <a:path w="350" h="130">
                  <a:moveTo>
                    <a:pt x="334" y="42"/>
                  </a:moveTo>
                  <a:lnTo>
                    <a:pt x="225" y="42"/>
                  </a:lnTo>
                  <a:lnTo>
                    <a:pt x="225" y="42"/>
                  </a:lnTo>
                  <a:lnTo>
                    <a:pt x="225" y="5"/>
                  </a:lnTo>
                  <a:lnTo>
                    <a:pt x="225" y="5"/>
                  </a:lnTo>
                  <a:lnTo>
                    <a:pt x="225" y="2"/>
                  </a:lnTo>
                  <a:lnTo>
                    <a:pt x="223" y="0"/>
                  </a:lnTo>
                  <a:lnTo>
                    <a:pt x="222" y="0"/>
                  </a:lnTo>
                  <a:lnTo>
                    <a:pt x="120" y="0"/>
                  </a:lnTo>
                  <a:lnTo>
                    <a:pt x="120" y="0"/>
                  </a:lnTo>
                  <a:lnTo>
                    <a:pt x="118" y="2"/>
                  </a:lnTo>
                  <a:lnTo>
                    <a:pt x="116" y="4"/>
                  </a:lnTo>
                  <a:lnTo>
                    <a:pt x="115" y="5"/>
                  </a:lnTo>
                  <a:lnTo>
                    <a:pt x="115" y="5"/>
                  </a:lnTo>
                  <a:lnTo>
                    <a:pt x="115" y="42"/>
                  </a:lnTo>
                  <a:lnTo>
                    <a:pt x="17" y="42"/>
                  </a:lnTo>
                  <a:lnTo>
                    <a:pt x="17" y="42"/>
                  </a:lnTo>
                  <a:lnTo>
                    <a:pt x="9" y="42"/>
                  </a:lnTo>
                  <a:lnTo>
                    <a:pt x="4" y="45"/>
                  </a:lnTo>
                  <a:lnTo>
                    <a:pt x="2" y="51"/>
                  </a:lnTo>
                  <a:lnTo>
                    <a:pt x="0" y="58"/>
                  </a:lnTo>
                  <a:lnTo>
                    <a:pt x="0" y="130"/>
                  </a:lnTo>
                  <a:lnTo>
                    <a:pt x="350" y="130"/>
                  </a:lnTo>
                  <a:lnTo>
                    <a:pt x="350" y="58"/>
                  </a:lnTo>
                  <a:lnTo>
                    <a:pt x="350" y="58"/>
                  </a:lnTo>
                  <a:lnTo>
                    <a:pt x="350" y="51"/>
                  </a:lnTo>
                  <a:lnTo>
                    <a:pt x="347" y="45"/>
                  </a:lnTo>
                  <a:lnTo>
                    <a:pt x="341" y="42"/>
                  </a:lnTo>
                  <a:lnTo>
                    <a:pt x="334" y="42"/>
                  </a:lnTo>
                  <a:lnTo>
                    <a:pt x="334" y="42"/>
                  </a:lnTo>
                  <a:close/>
                  <a:moveTo>
                    <a:pt x="133" y="42"/>
                  </a:moveTo>
                  <a:lnTo>
                    <a:pt x="133" y="13"/>
                  </a:lnTo>
                  <a:lnTo>
                    <a:pt x="209" y="13"/>
                  </a:lnTo>
                  <a:lnTo>
                    <a:pt x="209" y="42"/>
                  </a:lnTo>
                  <a:lnTo>
                    <a:pt x="133" y="42"/>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36" name="Rectangle 98"/>
            <p:cNvSpPr>
              <a:spLocks noChangeArrowheads="1"/>
            </p:cNvSpPr>
            <p:nvPr/>
          </p:nvSpPr>
          <p:spPr bwMode="auto">
            <a:xfrm>
              <a:off x="5710062" y="1715997"/>
              <a:ext cx="45679" cy="186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p>
          </p:txBody>
        </p:sp>
      </p:grpSp>
      <p:sp>
        <p:nvSpPr>
          <p:cNvPr id="37" name="Freeform 104"/>
          <p:cNvSpPr>
            <a:spLocks noEditPoints="1"/>
          </p:cNvSpPr>
          <p:nvPr/>
        </p:nvSpPr>
        <p:spPr bwMode="auto">
          <a:xfrm>
            <a:off x="4953904" y="4832876"/>
            <a:ext cx="465677" cy="453661"/>
          </a:xfrm>
          <a:custGeom>
            <a:avLst/>
            <a:gdLst/>
            <a:ahLst/>
            <a:cxnLst>
              <a:cxn ang="0">
                <a:pos x="243" y="45"/>
              </a:cxn>
              <a:cxn ang="0">
                <a:pos x="243" y="20"/>
              </a:cxn>
              <a:cxn ang="0">
                <a:pos x="238" y="6"/>
              </a:cxn>
              <a:cxn ang="0">
                <a:pos x="221" y="0"/>
              </a:cxn>
              <a:cxn ang="0">
                <a:pos x="214" y="2"/>
              </a:cxn>
              <a:cxn ang="0">
                <a:pos x="203" y="13"/>
              </a:cxn>
              <a:cxn ang="0">
                <a:pos x="202" y="45"/>
              </a:cxn>
              <a:cxn ang="0">
                <a:pos x="109" y="20"/>
              </a:cxn>
              <a:cxn ang="0">
                <a:pos x="107" y="13"/>
              </a:cxn>
              <a:cxn ang="0">
                <a:pos x="96" y="2"/>
              </a:cxn>
              <a:cxn ang="0">
                <a:pos x="87" y="0"/>
              </a:cxn>
              <a:cxn ang="0">
                <a:pos x="73" y="6"/>
              </a:cxn>
              <a:cxn ang="0">
                <a:pos x="67" y="20"/>
              </a:cxn>
              <a:cxn ang="0">
                <a:pos x="17" y="45"/>
              </a:cxn>
              <a:cxn ang="0">
                <a:pos x="9" y="47"/>
              </a:cxn>
              <a:cxn ang="0">
                <a:pos x="2" y="54"/>
              </a:cxn>
              <a:cxn ang="0">
                <a:pos x="0" y="287"/>
              </a:cxn>
              <a:cxn ang="0">
                <a:pos x="2" y="292"/>
              </a:cxn>
              <a:cxn ang="0">
                <a:pos x="9" y="301"/>
              </a:cxn>
              <a:cxn ang="0">
                <a:pos x="294" y="301"/>
              </a:cxn>
              <a:cxn ang="0">
                <a:pos x="301" y="301"/>
              </a:cxn>
              <a:cxn ang="0">
                <a:pos x="308" y="292"/>
              </a:cxn>
              <a:cxn ang="0">
                <a:pos x="310" y="62"/>
              </a:cxn>
              <a:cxn ang="0">
                <a:pos x="308" y="54"/>
              </a:cxn>
              <a:cxn ang="0">
                <a:pos x="301" y="47"/>
              </a:cxn>
              <a:cxn ang="0">
                <a:pos x="294" y="45"/>
              </a:cxn>
              <a:cxn ang="0">
                <a:pos x="145" y="156"/>
              </a:cxn>
              <a:cxn ang="0">
                <a:pos x="96" y="114"/>
              </a:cxn>
              <a:cxn ang="0">
                <a:pos x="165" y="114"/>
              </a:cxn>
              <a:cxn ang="0">
                <a:pos x="214" y="156"/>
              </a:cxn>
              <a:cxn ang="0">
                <a:pos x="165" y="114"/>
              </a:cxn>
              <a:cxn ang="0">
                <a:pos x="75" y="156"/>
              </a:cxn>
              <a:cxn ang="0">
                <a:pos x="31" y="114"/>
              </a:cxn>
              <a:cxn ang="0">
                <a:pos x="75" y="178"/>
              </a:cxn>
              <a:cxn ang="0">
                <a:pos x="31" y="209"/>
              </a:cxn>
              <a:cxn ang="0">
                <a:pos x="75" y="178"/>
              </a:cxn>
              <a:cxn ang="0">
                <a:pos x="145" y="178"/>
              </a:cxn>
              <a:cxn ang="0">
                <a:pos x="96" y="209"/>
              </a:cxn>
              <a:cxn ang="0">
                <a:pos x="145" y="229"/>
              </a:cxn>
              <a:cxn ang="0">
                <a:pos x="96" y="270"/>
              </a:cxn>
              <a:cxn ang="0">
                <a:pos x="145" y="229"/>
              </a:cxn>
              <a:cxn ang="0">
                <a:pos x="214" y="229"/>
              </a:cxn>
              <a:cxn ang="0">
                <a:pos x="165" y="270"/>
              </a:cxn>
              <a:cxn ang="0">
                <a:pos x="165" y="209"/>
              </a:cxn>
              <a:cxn ang="0">
                <a:pos x="214" y="178"/>
              </a:cxn>
              <a:cxn ang="0">
                <a:pos x="165" y="209"/>
              </a:cxn>
              <a:cxn ang="0">
                <a:pos x="279" y="178"/>
              </a:cxn>
              <a:cxn ang="0">
                <a:pos x="236" y="209"/>
              </a:cxn>
              <a:cxn ang="0">
                <a:pos x="236" y="156"/>
              </a:cxn>
              <a:cxn ang="0">
                <a:pos x="279" y="114"/>
              </a:cxn>
              <a:cxn ang="0">
                <a:pos x="236" y="156"/>
              </a:cxn>
              <a:cxn ang="0">
                <a:pos x="75" y="229"/>
              </a:cxn>
              <a:cxn ang="0">
                <a:pos x="31" y="270"/>
              </a:cxn>
              <a:cxn ang="0">
                <a:pos x="236" y="270"/>
              </a:cxn>
              <a:cxn ang="0">
                <a:pos x="279" y="229"/>
              </a:cxn>
              <a:cxn ang="0">
                <a:pos x="236" y="270"/>
              </a:cxn>
            </a:cxnLst>
            <a:rect l="0" t="0" r="r" b="b"/>
            <a:pathLst>
              <a:path w="310" h="301">
                <a:moveTo>
                  <a:pt x="294" y="45"/>
                </a:moveTo>
                <a:lnTo>
                  <a:pt x="243" y="45"/>
                </a:lnTo>
                <a:lnTo>
                  <a:pt x="243" y="20"/>
                </a:lnTo>
                <a:lnTo>
                  <a:pt x="243" y="20"/>
                </a:lnTo>
                <a:lnTo>
                  <a:pt x="241" y="13"/>
                </a:lnTo>
                <a:lnTo>
                  <a:pt x="238" y="6"/>
                </a:lnTo>
                <a:lnTo>
                  <a:pt x="231" y="2"/>
                </a:lnTo>
                <a:lnTo>
                  <a:pt x="221" y="0"/>
                </a:lnTo>
                <a:lnTo>
                  <a:pt x="221" y="0"/>
                </a:lnTo>
                <a:lnTo>
                  <a:pt x="214" y="2"/>
                </a:lnTo>
                <a:lnTo>
                  <a:pt x="207" y="6"/>
                </a:lnTo>
                <a:lnTo>
                  <a:pt x="203" y="13"/>
                </a:lnTo>
                <a:lnTo>
                  <a:pt x="202" y="20"/>
                </a:lnTo>
                <a:lnTo>
                  <a:pt x="202" y="45"/>
                </a:lnTo>
                <a:lnTo>
                  <a:pt x="109" y="45"/>
                </a:lnTo>
                <a:lnTo>
                  <a:pt x="109" y="20"/>
                </a:lnTo>
                <a:lnTo>
                  <a:pt x="109" y="20"/>
                </a:lnTo>
                <a:lnTo>
                  <a:pt x="107" y="13"/>
                </a:lnTo>
                <a:lnTo>
                  <a:pt x="102" y="6"/>
                </a:lnTo>
                <a:lnTo>
                  <a:pt x="96" y="2"/>
                </a:lnTo>
                <a:lnTo>
                  <a:pt x="87" y="0"/>
                </a:lnTo>
                <a:lnTo>
                  <a:pt x="87" y="0"/>
                </a:lnTo>
                <a:lnTo>
                  <a:pt x="80" y="2"/>
                </a:lnTo>
                <a:lnTo>
                  <a:pt x="73" y="6"/>
                </a:lnTo>
                <a:lnTo>
                  <a:pt x="69" y="13"/>
                </a:lnTo>
                <a:lnTo>
                  <a:pt x="67" y="20"/>
                </a:lnTo>
                <a:lnTo>
                  <a:pt x="67" y="45"/>
                </a:lnTo>
                <a:lnTo>
                  <a:pt x="17" y="45"/>
                </a:lnTo>
                <a:lnTo>
                  <a:pt x="17" y="45"/>
                </a:lnTo>
                <a:lnTo>
                  <a:pt x="9" y="47"/>
                </a:lnTo>
                <a:lnTo>
                  <a:pt x="4" y="51"/>
                </a:lnTo>
                <a:lnTo>
                  <a:pt x="2" y="54"/>
                </a:lnTo>
                <a:lnTo>
                  <a:pt x="0" y="62"/>
                </a:lnTo>
                <a:lnTo>
                  <a:pt x="0" y="287"/>
                </a:lnTo>
                <a:lnTo>
                  <a:pt x="0" y="287"/>
                </a:lnTo>
                <a:lnTo>
                  <a:pt x="2" y="292"/>
                </a:lnTo>
                <a:lnTo>
                  <a:pt x="4" y="297"/>
                </a:lnTo>
                <a:lnTo>
                  <a:pt x="9" y="301"/>
                </a:lnTo>
                <a:lnTo>
                  <a:pt x="17" y="301"/>
                </a:lnTo>
                <a:lnTo>
                  <a:pt x="294" y="301"/>
                </a:lnTo>
                <a:lnTo>
                  <a:pt x="294" y="301"/>
                </a:lnTo>
                <a:lnTo>
                  <a:pt x="301" y="301"/>
                </a:lnTo>
                <a:lnTo>
                  <a:pt x="305" y="297"/>
                </a:lnTo>
                <a:lnTo>
                  <a:pt x="308" y="292"/>
                </a:lnTo>
                <a:lnTo>
                  <a:pt x="310" y="287"/>
                </a:lnTo>
                <a:lnTo>
                  <a:pt x="310" y="62"/>
                </a:lnTo>
                <a:lnTo>
                  <a:pt x="310" y="62"/>
                </a:lnTo>
                <a:lnTo>
                  <a:pt x="308" y="54"/>
                </a:lnTo>
                <a:lnTo>
                  <a:pt x="305" y="51"/>
                </a:lnTo>
                <a:lnTo>
                  <a:pt x="301" y="47"/>
                </a:lnTo>
                <a:lnTo>
                  <a:pt x="294" y="45"/>
                </a:lnTo>
                <a:lnTo>
                  <a:pt x="294" y="45"/>
                </a:lnTo>
                <a:close/>
                <a:moveTo>
                  <a:pt x="145" y="114"/>
                </a:moveTo>
                <a:lnTo>
                  <a:pt x="145" y="156"/>
                </a:lnTo>
                <a:lnTo>
                  <a:pt x="96" y="156"/>
                </a:lnTo>
                <a:lnTo>
                  <a:pt x="96" y="114"/>
                </a:lnTo>
                <a:lnTo>
                  <a:pt x="145" y="114"/>
                </a:lnTo>
                <a:close/>
                <a:moveTo>
                  <a:pt x="165" y="114"/>
                </a:moveTo>
                <a:lnTo>
                  <a:pt x="214" y="114"/>
                </a:lnTo>
                <a:lnTo>
                  <a:pt x="214" y="156"/>
                </a:lnTo>
                <a:lnTo>
                  <a:pt x="165" y="156"/>
                </a:lnTo>
                <a:lnTo>
                  <a:pt x="165" y="114"/>
                </a:lnTo>
                <a:close/>
                <a:moveTo>
                  <a:pt x="75" y="114"/>
                </a:moveTo>
                <a:lnTo>
                  <a:pt x="75" y="156"/>
                </a:lnTo>
                <a:lnTo>
                  <a:pt x="31" y="156"/>
                </a:lnTo>
                <a:lnTo>
                  <a:pt x="31" y="114"/>
                </a:lnTo>
                <a:lnTo>
                  <a:pt x="75" y="114"/>
                </a:lnTo>
                <a:close/>
                <a:moveTo>
                  <a:pt x="75" y="178"/>
                </a:moveTo>
                <a:lnTo>
                  <a:pt x="75" y="209"/>
                </a:lnTo>
                <a:lnTo>
                  <a:pt x="31" y="209"/>
                </a:lnTo>
                <a:lnTo>
                  <a:pt x="31" y="178"/>
                </a:lnTo>
                <a:lnTo>
                  <a:pt x="75" y="178"/>
                </a:lnTo>
                <a:close/>
                <a:moveTo>
                  <a:pt x="96" y="178"/>
                </a:moveTo>
                <a:lnTo>
                  <a:pt x="145" y="178"/>
                </a:lnTo>
                <a:lnTo>
                  <a:pt x="145" y="209"/>
                </a:lnTo>
                <a:lnTo>
                  <a:pt x="96" y="209"/>
                </a:lnTo>
                <a:lnTo>
                  <a:pt x="96" y="178"/>
                </a:lnTo>
                <a:close/>
                <a:moveTo>
                  <a:pt x="145" y="229"/>
                </a:moveTo>
                <a:lnTo>
                  <a:pt x="145" y="270"/>
                </a:lnTo>
                <a:lnTo>
                  <a:pt x="96" y="270"/>
                </a:lnTo>
                <a:lnTo>
                  <a:pt x="96" y="229"/>
                </a:lnTo>
                <a:lnTo>
                  <a:pt x="145" y="229"/>
                </a:lnTo>
                <a:close/>
                <a:moveTo>
                  <a:pt x="165" y="229"/>
                </a:moveTo>
                <a:lnTo>
                  <a:pt x="214" y="229"/>
                </a:lnTo>
                <a:lnTo>
                  <a:pt x="214" y="270"/>
                </a:lnTo>
                <a:lnTo>
                  <a:pt x="165" y="270"/>
                </a:lnTo>
                <a:lnTo>
                  <a:pt x="165" y="229"/>
                </a:lnTo>
                <a:close/>
                <a:moveTo>
                  <a:pt x="165" y="209"/>
                </a:moveTo>
                <a:lnTo>
                  <a:pt x="165" y="178"/>
                </a:lnTo>
                <a:lnTo>
                  <a:pt x="214" y="178"/>
                </a:lnTo>
                <a:lnTo>
                  <a:pt x="214" y="209"/>
                </a:lnTo>
                <a:lnTo>
                  <a:pt x="165" y="209"/>
                </a:lnTo>
                <a:close/>
                <a:moveTo>
                  <a:pt x="236" y="178"/>
                </a:moveTo>
                <a:lnTo>
                  <a:pt x="279" y="178"/>
                </a:lnTo>
                <a:lnTo>
                  <a:pt x="279" y="209"/>
                </a:lnTo>
                <a:lnTo>
                  <a:pt x="236" y="209"/>
                </a:lnTo>
                <a:lnTo>
                  <a:pt x="236" y="178"/>
                </a:lnTo>
                <a:close/>
                <a:moveTo>
                  <a:pt x="236" y="156"/>
                </a:moveTo>
                <a:lnTo>
                  <a:pt x="236" y="114"/>
                </a:lnTo>
                <a:lnTo>
                  <a:pt x="279" y="114"/>
                </a:lnTo>
                <a:lnTo>
                  <a:pt x="279" y="156"/>
                </a:lnTo>
                <a:lnTo>
                  <a:pt x="236" y="156"/>
                </a:lnTo>
                <a:close/>
                <a:moveTo>
                  <a:pt x="31" y="229"/>
                </a:moveTo>
                <a:lnTo>
                  <a:pt x="75" y="229"/>
                </a:lnTo>
                <a:lnTo>
                  <a:pt x="75" y="270"/>
                </a:lnTo>
                <a:lnTo>
                  <a:pt x="31" y="270"/>
                </a:lnTo>
                <a:lnTo>
                  <a:pt x="31" y="229"/>
                </a:lnTo>
                <a:close/>
                <a:moveTo>
                  <a:pt x="236" y="270"/>
                </a:moveTo>
                <a:lnTo>
                  <a:pt x="236" y="229"/>
                </a:lnTo>
                <a:lnTo>
                  <a:pt x="279" y="229"/>
                </a:lnTo>
                <a:lnTo>
                  <a:pt x="279" y="270"/>
                </a:lnTo>
                <a:lnTo>
                  <a:pt x="236" y="270"/>
                </a:lnTo>
                <a:close/>
              </a:path>
            </a:pathLst>
          </a:custGeom>
          <a:solidFill>
            <a:schemeClr val="accent5"/>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grpSp>
        <p:nvGrpSpPr>
          <p:cNvPr id="38" name="Group 85"/>
          <p:cNvGrpSpPr/>
          <p:nvPr/>
        </p:nvGrpSpPr>
        <p:grpSpPr>
          <a:xfrm>
            <a:off x="4374987" y="5572071"/>
            <a:ext cx="456661" cy="606883"/>
            <a:chOff x="5575100" y="3734191"/>
            <a:chExt cx="315602" cy="419419"/>
          </a:xfrm>
          <a:solidFill>
            <a:schemeClr val="accent6"/>
          </a:solidFill>
        </p:grpSpPr>
        <p:sp>
          <p:nvSpPr>
            <p:cNvPr id="39" name="Freeform 108"/>
            <p:cNvSpPr>
              <a:spLocks noEditPoints="1"/>
            </p:cNvSpPr>
            <p:nvPr/>
          </p:nvSpPr>
          <p:spPr bwMode="auto">
            <a:xfrm>
              <a:off x="5575100" y="3734191"/>
              <a:ext cx="315602" cy="419419"/>
            </a:xfrm>
            <a:custGeom>
              <a:avLst/>
              <a:gdLst/>
              <a:ahLst/>
              <a:cxnLst>
                <a:cxn ang="0">
                  <a:pos x="136" y="2"/>
                </a:cxn>
                <a:cxn ang="0">
                  <a:pos x="92" y="13"/>
                </a:cxn>
                <a:cxn ang="0">
                  <a:pos x="56" y="35"/>
                </a:cxn>
                <a:cxn ang="0">
                  <a:pos x="25" y="67"/>
                </a:cxn>
                <a:cxn ang="0">
                  <a:pos x="7" y="107"/>
                </a:cxn>
                <a:cxn ang="0">
                  <a:pos x="0" y="153"/>
                </a:cxn>
                <a:cxn ang="0">
                  <a:pos x="5" y="187"/>
                </a:cxn>
                <a:cxn ang="0">
                  <a:pos x="25" y="236"/>
                </a:cxn>
                <a:cxn ang="0">
                  <a:pos x="63" y="274"/>
                </a:cxn>
                <a:cxn ang="0">
                  <a:pos x="69" y="278"/>
                </a:cxn>
                <a:cxn ang="0">
                  <a:pos x="76" y="301"/>
                </a:cxn>
                <a:cxn ang="0">
                  <a:pos x="76" y="354"/>
                </a:cxn>
                <a:cxn ang="0">
                  <a:pos x="83" y="372"/>
                </a:cxn>
                <a:cxn ang="0">
                  <a:pos x="140" y="401"/>
                </a:cxn>
                <a:cxn ang="0">
                  <a:pos x="150" y="405"/>
                </a:cxn>
                <a:cxn ang="0">
                  <a:pos x="214" y="376"/>
                </a:cxn>
                <a:cxn ang="0">
                  <a:pos x="225" y="367"/>
                </a:cxn>
                <a:cxn ang="0">
                  <a:pos x="228" y="303"/>
                </a:cxn>
                <a:cxn ang="0">
                  <a:pos x="230" y="289"/>
                </a:cxn>
                <a:cxn ang="0">
                  <a:pos x="243" y="270"/>
                </a:cxn>
                <a:cxn ang="0">
                  <a:pos x="261" y="256"/>
                </a:cxn>
                <a:cxn ang="0">
                  <a:pos x="288" y="216"/>
                </a:cxn>
                <a:cxn ang="0">
                  <a:pos x="301" y="169"/>
                </a:cxn>
                <a:cxn ang="0">
                  <a:pos x="301" y="136"/>
                </a:cxn>
                <a:cxn ang="0">
                  <a:pos x="290" y="93"/>
                </a:cxn>
                <a:cxn ang="0">
                  <a:pos x="268" y="57"/>
                </a:cxn>
                <a:cxn ang="0">
                  <a:pos x="236" y="28"/>
                </a:cxn>
                <a:cxn ang="0">
                  <a:pos x="196" y="8"/>
                </a:cxn>
                <a:cxn ang="0">
                  <a:pos x="150" y="0"/>
                </a:cxn>
                <a:cxn ang="0">
                  <a:pos x="100" y="354"/>
                </a:cxn>
                <a:cxn ang="0">
                  <a:pos x="203" y="303"/>
                </a:cxn>
                <a:cxn ang="0">
                  <a:pos x="100" y="303"/>
                </a:cxn>
                <a:cxn ang="0">
                  <a:pos x="203" y="303"/>
                </a:cxn>
                <a:cxn ang="0">
                  <a:pos x="230" y="249"/>
                </a:cxn>
                <a:cxn ang="0">
                  <a:pos x="210" y="270"/>
                </a:cxn>
                <a:cxn ang="0">
                  <a:pos x="96" y="278"/>
                </a:cxn>
                <a:cxn ang="0">
                  <a:pos x="85" y="260"/>
                </a:cxn>
                <a:cxn ang="0">
                  <a:pos x="67" y="245"/>
                </a:cxn>
                <a:cxn ang="0">
                  <a:pos x="40" y="211"/>
                </a:cxn>
                <a:cxn ang="0">
                  <a:pos x="27" y="167"/>
                </a:cxn>
                <a:cxn ang="0">
                  <a:pos x="25" y="140"/>
                </a:cxn>
                <a:cxn ang="0">
                  <a:pos x="36" y="104"/>
                </a:cxn>
                <a:cxn ang="0">
                  <a:pos x="54" y="71"/>
                </a:cxn>
                <a:cxn ang="0">
                  <a:pos x="82" y="47"/>
                </a:cxn>
                <a:cxn ang="0">
                  <a:pos x="114" y="31"/>
                </a:cxn>
                <a:cxn ang="0">
                  <a:pos x="150" y="26"/>
                </a:cxn>
                <a:cxn ang="0">
                  <a:pos x="176" y="29"/>
                </a:cxn>
                <a:cxn ang="0">
                  <a:pos x="212" y="42"/>
                </a:cxn>
                <a:cxn ang="0">
                  <a:pos x="239" y="64"/>
                </a:cxn>
                <a:cxn ang="0">
                  <a:pos x="261" y="93"/>
                </a:cxn>
                <a:cxn ang="0">
                  <a:pos x="274" y="127"/>
                </a:cxn>
                <a:cxn ang="0">
                  <a:pos x="277" y="153"/>
                </a:cxn>
                <a:cxn ang="0">
                  <a:pos x="270" y="192"/>
                </a:cxn>
                <a:cxn ang="0">
                  <a:pos x="250" y="229"/>
                </a:cxn>
                <a:cxn ang="0">
                  <a:pos x="232" y="249"/>
                </a:cxn>
              </a:cxnLst>
              <a:rect l="0" t="0" r="r" b="b"/>
              <a:pathLst>
                <a:path w="303" h="405">
                  <a:moveTo>
                    <a:pt x="150" y="0"/>
                  </a:moveTo>
                  <a:lnTo>
                    <a:pt x="150" y="0"/>
                  </a:lnTo>
                  <a:lnTo>
                    <a:pt x="136" y="2"/>
                  </a:lnTo>
                  <a:lnTo>
                    <a:pt x="121" y="4"/>
                  </a:lnTo>
                  <a:lnTo>
                    <a:pt x="107" y="8"/>
                  </a:lnTo>
                  <a:lnTo>
                    <a:pt x="92" y="13"/>
                  </a:lnTo>
                  <a:lnTo>
                    <a:pt x="80" y="18"/>
                  </a:lnTo>
                  <a:lnTo>
                    <a:pt x="67" y="28"/>
                  </a:lnTo>
                  <a:lnTo>
                    <a:pt x="56" y="35"/>
                  </a:lnTo>
                  <a:lnTo>
                    <a:pt x="45" y="46"/>
                  </a:lnTo>
                  <a:lnTo>
                    <a:pt x="34" y="57"/>
                  </a:lnTo>
                  <a:lnTo>
                    <a:pt x="25" y="67"/>
                  </a:lnTo>
                  <a:lnTo>
                    <a:pt x="18" y="80"/>
                  </a:lnTo>
                  <a:lnTo>
                    <a:pt x="13" y="93"/>
                  </a:lnTo>
                  <a:lnTo>
                    <a:pt x="7" y="107"/>
                  </a:lnTo>
                  <a:lnTo>
                    <a:pt x="4" y="122"/>
                  </a:lnTo>
                  <a:lnTo>
                    <a:pt x="2" y="136"/>
                  </a:lnTo>
                  <a:lnTo>
                    <a:pt x="0" y="153"/>
                  </a:lnTo>
                  <a:lnTo>
                    <a:pt x="0" y="153"/>
                  </a:lnTo>
                  <a:lnTo>
                    <a:pt x="2" y="171"/>
                  </a:lnTo>
                  <a:lnTo>
                    <a:pt x="5" y="187"/>
                  </a:lnTo>
                  <a:lnTo>
                    <a:pt x="9" y="205"/>
                  </a:lnTo>
                  <a:lnTo>
                    <a:pt x="16" y="221"/>
                  </a:lnTo>
                  <a:lnTo>
                    <a:pt x="25" y="236"/>
                  </a:lnTo>
                  <a:lnTo>
                    <a:pt x="36" y="251"/>
                  </a:lnTo>
                  <a:lnTo>
                    <a:pt x="49" y="263"/>
                  </a:lnTo>
                  <a:lnTo>
                    <a:pt x="63" y="274"/>
                  </a:lnTo>
                  <a:lnTo>
                    <a:pt x="65" y="276"/>
                  </a:lnTo>
                  <a:lnTo>
                    <a:pt x="65" y="276"/>
                  </a:lnTo>
                  <a:lnTo>
                    <a:pt x="69" y="278"/>
                  </a:lnTo>
                  <a:lnTo>
                    <a:pt x="71" y="281"/>
                  </a:lnTo>
                  <a:lnTo>
                    <a:pt x="74" y="290"/>
                  </a:lnTo>
                  <a:lnTo>
                    <a:pt x="76" y="301"/>
                  </a:lnTo>
                  <a:lnTo>
                    <a:pt x="76" y="303"/>
                  </a:lnTo>
                  <a:lnTo>
                    <a:pt x="76" y="354"/>
                  </a:lnTo>
                  <a:lnTo>
                    <a:pt x="76" y="354"/>
                  </a:lnTo>
                  <a:lnTo>
                    <a:pt x="76" y="359"/>
                  </a:lnTo>
                  <a:lnTo>
                    <a:pt x="80" y="367"/>
                  </a:lnTo>
                  <a:lnTo>
                    <a:pt x="83" y="372"/>
                  </a:lnTo>
                  <a:lnTo>
                    <a:pt x="89" y="376"/>
                  </a:lnTo>
                  <a:lnTo>
                    <a:pt x="140" y="401"/>
                  </a:lnTo>
                  <a:lnTo>
                    <a:pt x="140" y="401"/>
                  </a:lnTo>
                  <a:lnTo>
                    <a:pt x="145" y="403"/>
                  </a:lnTo>
                  <a:lnTo>
                    <a:pt x="150" y="405"/>
                  </a:lnTo>
                  <a:lnTo>
                    <a:pt x="150" y="405"/>
                  </a:lnTo>
                  <a:lnTo>
                    <a:pt x="158" y="403"/>
                  </a:lnTo>
                  <a:lnTo>
                    <a:pt x="163" y="401"/>
                  </a:lnTo>
                  <a:lnTo>
                    <a:pt x="214" y="376"/>
                  </a:lnTo>
                  <a:lnTo>
                    <a:pt x="214" y="376"/>
                  </a:lnTo>
                  <a:lnTo>
                    <a:pt x="219" y="372"/>
                  </a:lnTo>
                  <a:lnTo>
                    <a:pt x="225" y="367"/>
                  </a:lnTo>
                  <a:lnTo>
                    <a:pt x="227" y="359"/>
                  </a:lnTo>
                  <a:lnTo>
                    <a:pt x="228" y="354"/>
                  </a:lnTo>
                  <a:lnTo>
                    <a:pt x="228" y="303"/>
                  </a:lnTo>
                  <a:lnTo>
                    <a:pt x="228" y="303"/>
                  </a:lnTo>
                  <a:lnTo>
                    <a:pt x="228" y="296"/>
                  </a:lnTo>
                  <a:lnTo>
                    <a:pt x="230" y="289"/>
                  </a:lnTo>
                  <a:lnTo>
                    <a:pt x="236" y="278"/>
                  </a:lnTo>
                  <a:lnTo>
                    <a:pt x="241" y="272"/>
                  </a:lnTo>
                  <a:lnTo>
                    <a:pt x="243" y="270"/>
                  </a:lnTo>
                  <a:lnTo>
                    <a:pt x="248" y="267"/>
                  </a:lnTo>
                  <a:lnTo>
                    <a:pt x="248" y="267"/>
                  </a:lnTo>
                  <a:lnTo>
                    <a:pt x="261" y="256"/>
                  </a:lnTo>
                  <a:lnTo>
                    <a:pt x="272" y="243"/>
                  </a:lnTo>
                  <a:lnTo>
                    <a:pt x="281" y="231"/>
                  </a:lnTo>
                  <a:lnTo>
                    <a:pt x="288" y="216"/>
                  </a:lnTo>
                  <a:lnTo>
                    <a:pt x="294" y="200"/>
                  </a:lnTo>
                  <a:lnTo>
                    <a:pt x="299" y="185"/>
                  </a:lnTo>
                  <a:lnTo>
                    <a:pt x="301" y="169"/>
                  </a:lnTo>
                  <a:lnTo>
                    <a:pt x="303" y="153"/>
                  </a:lnTo>
                  <a:lnTo>
                    <a:pt x="303" y="153"/>
                  </a:lnTo>
                  <a:lnTo>
                    <a:pt x="301" y="136"/>
                  </a:lnTo>
                  <a:lnTo>
                    <a:pt x="299" y="122"/>
                  </a:lnTo>
                  <a:lnTo>
                    <a:pt x="295" y="107"/>
                  </a:lnTo>
                  <a:lnTo>
                    <a:pt x="290" y="93"/>
                  </a:lnTo>
                  <a:lnTo>
                    <a:pt x="285" y="80"/>
                  </a:lnTo>
                  <a:lnTo>
                    <a:pt x="275" y="67"/>
                  </a:lnTo>
                  <a:lnTo>
                    <a:pt x="268" y="57"/>
                  </a:lnTo>
                  <a:lnTo>
                    <a:pt x="257" y="46"/>
                  </a:lnTo>
                  <a:lnTo>
                    <a:pt x="246" y="35"/>
                  </a:lnTo>
                  <a:lnTo>
                    <a:pt x="236" y="28"/>
                  </a:lnTo>
                  <a:lnTo>
                    <a:pt x="223" y="18"/>
                  </a:lnTo>
                  <a:lnTo>
                    <a:pt x="210" y="13"/>
                  </a:lnTo>
                  <a:lnTo>
                    <a:pt x="196" y="8"/>
                  </a:lnTo>
                  <a:lnTo>
                    <a:pt x="181" y="4"/>
                  </a:lnTo>
                  <a:lnTo>
                    <a:pt x="167" y="2"/>
                  </a:lnTo>
                  <a:lnTo>
                    <a:pt x="150" y="0"/>
                  </a:lnTo>
                  <a:lnTo>
                    <a:pt x="150" y="0"/>
                  </a:lnTo>
                  <a:close/>
                  <a:moveTo>
                    <a:pt x="150" y="379"/>
                  </a:moveTo>
                  <a:lnTo>
                    <a:pt x="100" y="354"/>
                  </a:lnTo>
                  <a:lnTo>
                    <a:pt x="203" y="354"/>
                  </a:lnTo>
                  <a:lnTo>
                    <a:pt x="150" y="379"/>
                  </a:lnTo>
                  <a:close/>
                  <a:moveTo>
                    <a:pt x="203" y="303"/>
                  </a:moveTo>
                  <a:lnTo>
                    <a:pt x="203" y="328"/>
                  </a:lnTo>
                  <a:lnTo>
                    <a:pt x="100" y="328"/>
                  </a:lnTo>
                  <a:lnTo>
                    <a:pt x="100" y="303"/>
                  </a:lnTo>
                  <a:lnTo>
                    <a:pt x="100" y="303"/>
                  </a:lnTo>
                  <a:lnTo>
                    <a:pt x="203" y="303"/>
                  </a:lnTo>
                  <a:lnTo>
                    <a:pt x="203" y="303"/>
                  </a:lnTo>
                  <a:close/>
                  <a:moveTo>
                    <a:pt x="232" y="249"/>
                  </a:moveTo>
                  <a:lnTo>
                    <a:pt x="232" y="249"/>
                  </a:lnTo>
                  <a:lnTo>
                    <a:pt x="230" y="249"/>
                  </a:lnTo>
                  <a:lnTo>
                    <a:pt x="223" y="254"/>
                  </a:lnTo>
                  <a:lnTo>
                    <a:pt x="214" y="263"/>
                  </a:lnTo>
                  <a:lnTo>
                    <a:pt x="210" y="270"/>
                  </a:lnTo>
                  <a:lnTo>
                    <a:pt x="207" y="278"/>
                  </a:lnTo>
                  <a:lnTo>
                    <a:pt x="96" y="278"/>
                  </a:lnTo>
                  <a:lnTo>
                    <a:pt x="96" y="278"/>
                  </a:lnTo>
                  <a:lnTo>
                    <a:pt x="94" y="270"/>
                  </a:lnTo>
                  <a:lnTo>
                    <a:pt x="91" y="265"/>
                  </a:lnTo>
                  <a:lnTo>
                    <a:pt x="85" y="260"/>
                  </a:lnTo>
                  <a:lnTo>
                    <a:pt x="78" y="254"/>
                  </a:lnTo>
                  <a:lnTo>
                    <a:pt x="78" y="254"/>
                  </a:lnTo>
                  <a:lnTo>
                    <a:pt x="67" y="245"/>
                  </a:lnTo>
                  <a:lnTo>
                    <a:pt x="56" y="234"/>
                  </a:lnTo>
                  <a:lnTo>
                    <a:pt x="47" y="223"/>
                  </a:lnTo>
                  <a:lnTo>
                    <a:pt x="40" y="211"/>
                  </a:lnTo>
                  <a:lnTo>
                    <a:pt x="34" y="196"/>
                  </a:lnTo>
                  <a:lnTo>
                    <a:pt x="29" y="182"/>
                  </a:lnTo>
                  <a:lnTo>
                    <a:pt x="27" y="167"/>
                  </a:lnTo>
                  <a:lnTo>
                    <a:pt x="25" y="153"/>
                  </a:lnTo>
                  <a:lnTo>
                    <a:pt x="25" y="153"/>
                  </a:lnTo>
                  <a:lnTo>
                    <a:pt x="25" y="140"/>
                  </a:lnTo>
                  <a:lnTo>
                    <a:pt x="27" y="127"/>
                  </a:lnTo>
                  <a:lnTo>
                    <a:pt x="31" y="115"/>
                  </a:lnTo>
                  <a:lnTo>
                    <a:pt x="36" y="104"/>
                  </a:lnTo>
                  <a:lnTo>
                    <a:pt x="40" y="93"/>
                  </a:lnTo>
                  <a:lnTo>
                    <a:pt x="47" y="82"/>
                  </a:lnTo>
                  <a:lnTo>
                    <a:pt x="54" y="71"/>
                  </a:lnTo>
                  <a:lnTo>
                    <a:pt x="62" y="64"/>
                  </a:lnTo>
                  <a:lnTo>
                    <a:pt x="71" y="55"/>
                  </a:lnTo>
                  <a:lnTo>
                    <a:pt x="82" y="47"/>
                  </a:lnTo>
                  <a:lnTo>
                    <a:pt x="91" y="42"/>
                  </a:lnTo>
                  <a:lnTo>
                    <a:pt x="101" y="37"/>
                  </a:lnTo>
                  <a:lnTo>
                    <a:pt x="114" y="31"/>
                  </a:lnTo>
                  <a:lnTo>
                    <a:pt x="125" y="29"/>
                  </a:lnTo>
                  <a:lnTo>
                    <a:pt x="138" y="28"/>
                  </a:lnTo>
                  <a:lnTo>
                    <a:pt x="150" y="26"/>
                  </a:lnTo>
                  <a:lnTo>
                    <a:pt x="150" y="26"/>
                  </a:lnTo>
                  <a:lnTo>
                    <a:pt x="165" y="28"/>
                  </a:lnTo>
                  <a:lnTo>
                    <a:pt x="176" y="29"/>
                  </a:lnTo>
                  <a:lnTo>
                    <a:pt x="188" y="31"/>
                  </a:lnTo>
                  <a:lnTo>
                    <a:pt x="199" y="37"/>
                  </a:lnTo>
                  <a:lnTo>
                    <a:pt x="212" y="42"/>
                  </a:lnTo>
                  <a:lnTo>
                    <a:pt x="221" y="47"/>
                  </a:lnTo>
                  <a:lnTo>
                    <a:pt x="232" y="55"/>
                  </a:lnTo>
                  <a:lnTo>
                    <a:pt x="239" y="64"/>
                  </a:lnTo>
                  <a:lnTo>
                    <a:pt x="248" y="71"/>
                  </a:lnTo>
                  <a:lnTo>
                    <a:pt x="256" y="82"/>
                  </a:lnTo>
                  <a:lnTo>
                    <a:pt x="261" y="93"/>
                  </a:lnTo>
                  <a:lnTo>
                    <a:pt x="266" y="104"/>
                  </a:lnTo>
                  <a:lnTo>
                    <a:pt x="272" y="115"/>
                  </a:lnTo>
                  <a:lnTo>
                    <a:pt x="274" y="127"/>
                  </a:lnTo>
                  <a:lnTo>
                    <a:pt x="275" y="140"/>
                  </a:lnTo>
                  <a:lnTo>
                    <a:pt x="277" y="153"/>
                  </a:lnTo>
                  <a:lnTo>
                    <a:pt x="277" y="153"/>
                  </a:lnTo>
                  <a:lnTo>
                    <a:pt x="275" y="165"/>
                  </a:lnTo>
                  <a:lnTo>
                    <a:pt x="274" y="180"/>
                  </a:lnTo>
                  <a:lnTo>
                    <a:pt x="270" y="192"/>
                  </a:lnTo>
                  <a:lnTo>
                    <a:pt x="265" y="205"/>
                  </a:lnTo>
                  <a:lnTo>
                    <a:pt x="259" y="218"/>
                  </a:lnTo>
                  <a:lnTo>
                    <a:pt x="250" y="229"/>
                  </a:lnTo>
                  <a:lnTo>
                    <a:pt x="243" y="240"/>
                  </a:lnTo>
                  <a:lnTo>
                    <a:pt x="232" y="249"/>
                  </a:lnTo>
                  <a:lnTo>
                    <a:pt x="232" y="249"/>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0" name="Freeform 109"/>
            <p:cNvSpPr>
              <a:spLocks/>
            </p:cNvSpPr>
            <p:nvPr/>
          </p:nvSpPr>
          <p:spPr bwMode="auto">
            <a:xfrm>
              <a:off x="5732901" y="3788176"/>
              <a:ext cx="103817" cy="103817"/>
            </a:xfrm>
            <a:custGeom>
              <a:avLst/>
              <a:gdLst/>
              <a:ahLst/>
              <a:cxnLst>
                <a:cxn ang="0">
                  <a:pos x="13" y="0"/>
                </a:cxn>
                <a:cxn ang="0">
                  <a:pos x="13" y="0"/>
                </a:cxn>
                <a:cxn ang="0">
                  <a:pos x="9" y="2"/>
                </a:cxn>
                <a:cxn ang="0">
                  <a:pos x="4" y="4"/>
                </a:cxn>
                <a:cxn ang="0">
                  <a:pos x="2" y="7"/>
                </a:cxn>
                <a:cxn ang="0">
                  <a:pos x="0" y="13"/>
                </a:cxn>
                <a:cxn ang="0">
                  <a:pos x="0" y="13"/>
                </a:cxn>
                <a:cxn ang="0">
                  <a:pos x="2" y="18"/>
                </a:cxn>
                <a:cxn ang="0">
                  <a:pos x="4" y="22"/>
                </a:cxn>
                <a:cxn ang="0">
                  <a:pos x="9" y="24"/>
                </a:cxn>
                <a:cxn ang="0">
                  <a:pos x="13" y="25"/>
                </a:cxn>
                <a:cxn ang="0">
                  <a:pos x="13" y="25"/>
                </a:cxn>
                <a:cxn ang="0">
                  <a:pos x="24" y="27"/>
                </a:cxn>
                <a:cxn ang="0">
                  <a:pos x="35" y="31"/>
                </a:cxn>
                <a:cxn ang="0">
                  <a:pos x="46" y="36"/>
                </a:cxn>
                <a:cxn ang="0">
                  <a:pos x="57" y="44"/>
                </a:cxn>
                <a:cxn ang="0">
                  <a:pos x="64" y="53"/>
                </a:cxn>
                <a:cxn ang="0">
                  <a:pos x="71" y="64"/>
                </a:cxn>
                <a:cxn ang="0">
                  <a:pos x="75" y="76"/>
                </a:cxn>
                <a:cxn ang="0">
                  <a:pos x="77" y="89"/>
                </a:cxn>
                <a:cxn ang="0">
                  <a:pos x="77" y="89"/>
                </a:cxn>
                <a:cxn ang="0">
                  <a:pos x="78" y="94"/>
                </a:cxn>
                <a:cxn ang="0">
                  <a:pos x="80" y="98"/>
                </a:cxn>
                <a:cxn ang="0">
                  <a:pos x="84" y="102"/>
                </a:cxn>
                <a:cxn ang="0">
                  <a:pos x="89" y="102"/>
                </a:cxn>
                <a:cxn ang="0">
                  <a:pos x="89" y="102"/>
                </a:cxn>
                <a:cxn ang="0">
                  <a:pos x="95" y="102"/>
                </a:cxn>
                <a:cxn ang="0">
                  <a:pos x="98" y="98"/>
                </a:cxn>
                <a:cxn ang="0">
                  <a:pos x="100" y="94"/>
                </a:cxn>
                <a:cxn ang="0">
                  <a:pos x="102" y="89"/>
                </a:cxn>
                <a:cxn ang="0">
                  <a:pos x="102" y="89"/>
                </a:cxn>
                <a:cxn ang="0">
                  <a:pos x="100" y="69"/>
                </a:cxn>
                <a:cxn ang="0">
                  <a:pos x="95" y="51"/>
                </a:cxn>
                <a:cxn ang="0">
                  <a:pos x="86" y="36"/>
                </a:cxn>
                <a:cxn ang="0">
                  <a:pos x="75" y="24"/>
                </a:cxn>
                <a:cxn ang="0">
                  <a:pos x="60" y="13"/>
                </a:cxn>
                <a:cxn ang="0">
                  <a:pos x="46" y="6"/>
                </a:cxn>
                <a:cxn ang="0">
                  <a:pos x="29" y="2"/>
                </a:cxn>
                <a:cxn ang="0">
                  <a:pos x="13" y="0"/>
                </a:cxn>
                <a:cxn ang="0">
                  <a:pos x="13" y="0"/>
                </a:cxn>
              </a:cxnLst>
              <a:rect l="0" t="0" r="r" b="b"/>
              <a:pathLst>
                <a:path w="102" h="102">
                  <a:moveTo>
                    <a:pt x="13" y="0"/>
                  </a:moveTo>
                  <a:lnTo>
                    <a:pt x="13" y="0"/>
                  </a:lnTo>
                  <a:lnTo>
                    <a:pt x="9" y="2"/>
                  </a:lnTo>
                  <a:lnTo>
                    <a:pt x="4" y="4"/>
                  </a:lnTo>
                  <a:lnTo>
                    <a:pt x="2" y="7"/>
                  </a:lnTo>
                  <a:lnTo>
                    <a:pt x="0" y="13"/>
                  </a:lnTo>
                  <a:lnTo>
                    <a:pt x="0" y="13"/>
                  </a:lnTo>
                  <a:lnTo>
                    <a:pt x="2" y="18"/>
                  </a:lnTo>
                  <a:lnTo>
                    <a:pt x="4" y="22"/>
                  </a:lnTo>
                  <a:lnTo>
                    <a:pt x="9" y="24"/>
                  </a:lnTo>
                  <a:lnTo>
                    <a:pt x="13" y="25"/>
                  </a:lnTo>
                  <a:lnTo>
                    <a:pt x="13" y="25"/>
                  </a:lnTo>
                  <a:lnTo>
                    <a:pt x="24" y="27"/>
                  </a:lnTo>
                  <a:lnTo>
                    <a:pt x="35" y="31"/>
                  </a:lnTo>
                  <a:lnTo>
                    <a:pt x="46" y="36"/>
                  </a:lnTo>
                  <a:lnTo>
                    <a:pt x="57" y="44"/>
                  </a:lnTo>
                  <a:lnTo>
                    <a:pt x="64" y="53"/>
                  </a:lnTo>
                  <a:lnTo>
                    <a:pt x="71" y="64"/>
                  </a:lnTo>
                  <a:lnTo>
                    <a:pt x="75" y="76"/>
                  </a:lnTo>
                  <a:lnTo>
                    <a:pt x="77" y="89"/>
                  </a:lnTo>
                  <a:lnTo>
                    <a:pt x="77" y="89"/>
                  </a:lnTo>
                  <a:lnTo>
                    <a:pt x="78" y="94"/>
                  </a:lnTo>
                  <a:lnTo>
                    <a:pt x="80" y="98"/>
                  </a:lnTo>
                  <a:lnTo>
                    <a:pt x="84" y="102"/>
                  </a:lnTo>
                  <a:lnTo>
                    <a:pt x="89" y="102"/>
                  </a:lnTo>
                  <a:lnTo>
                    <a:pt x="89" y="102"/>
                  </a:lnTo>
                  <a:lnTo>
                    <a:pt x="95" y="102"/>
                  </a:lnTo>
                  <a:lnTo>
                    <a:pt x="98" y="98"/>
                  </a:lnTo>
                  <a:lnTo>
                    <a:pt x="100" y="94"/>
                  </a:lnTo>
                  <a:lnTo>
                    <a:pt x="102" y="89"/>
                  </a:lnTo>
                  <a:lnTo>
                    <a:pt x="102" y="89"/>
                  </a:lnTo>
                  <a:lnTo>
                    <a:pt x="100" y="69"/>
                  </a:lnTo>
                  <a:lnTo>
                    <a:pt x="95" y="51"/>
                  </a:lnTo>
                  <a:lnTo>
                    <a:pt x="86" y="36"/>
                  </a:lnTo>
                  <a:lnTo>
                    <a:pt x="75" y="24"/>
                  </a:lnTo>
                  <a:lnTo>
                    <a:pt x="60" y="13"/>
                  </a:lnTo>
                  <a:lnTo>
                    <a:pt x="46" y="6"/>
                  </a:lnTo>
                  <a:lnTo>
                    <a:pt x="29" y="2"/>
                  </a:lnTo>
                  <a:lnTo>
                    <a:pt x="13" y="0"/>
                  </a:lnTo>
                  <a:lnTo>
                    <a:pt x="13"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grpSp>
      <p:grpSp>
        <p:nvGrpSpPr>
          <p:cNvPr id="41" name="Group 127"/>
          <p:cNvGrpSpPr/>
          <p:nvPr/>
        </p:nvGrpSpPr>
        <p:grpSpPr>
          <a:xfrm>
            <a:off x="6049099" y="3198285"/>
            <a:ext cx="657499" cy="433947"/>
            <a:chOff x="2141517" y="2373325"/>
            <a:chExt cx="476251" cy="314325"/>
          </a:xfrm>
          <a:solidFill>
            <a:schemeClr val="accent2"/>
          </a:solidFill>
        </p:grpSpPr>
        <p:sp>
          <p:nvSpPr>
            <p:cNvPr id="42" name="Rectangle 22"/>
            <p:cNvSpPr>
              <a:spLocks noChangeArrowheads="1"/>
            </p:cNvSpPr>
            <p:nvPr/>
          </p:nvSpPr>
          <p:spPr bwMode="auto">
            <a:xfrm>
              <a:off x="2200255" y="2678125"/>
              <a:ext cx="387350" cy="95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3" name="Rectangle 23"/>
            <p:cNvSpPr>
              <a:spLocks noChangeArrowheads="1"/>
            </p:cNvSpPr>
            <p:nvPr/>
          </p:nvSpPr>
          <p:spPr bwMode="auto">
            <a:xfrm>
              <a:off x="2517755" y="2468575"/>
              <a:ext cx="69850" cy="20955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4" name="Rectangle 24"/>
            <p:cNvSpPr>
              <a:spLocks noChangeArrowheads="1"/>
            </p:cNvSpPr>
            <p:nvPr/>
          </p:nvSpPr>
          <p:spPr bwMode="auto">
            <a:xfrm>
              <a:off x="2438380" y="2547950"/>
              <a:ext cx="69850" cy="13017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5" name="Rectangle 25"/>
            <p:cNvSpPr>
              <a:spLocks noChangeArrowheads="1"/>
            </p:cNvSpPr>
            <p:nvPr/>
          </p:nvSpPr>
          <p:spPr bwMode="auto">
            <a:xfrm>
              <a:off x="2359005" y="2592400"/>
              <a:ext cx="69850" cy="857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6" name="Rectangle 26"/>
            <p:cNvSpPr>
              <a:spLocks noChangeArrowheads="1"/>
            </p:cNvSpPr>
            <p:nvPr/>
          </p:nvSpPr>
          <p:spPr bwMode="auto">
            <a:xfrm>
              <a:off x="2279630" y="2551125"/>
              <a:ext cx="69850" cy="12700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7" name="Rectangle 27"/>
            <p:cNvSpPr>
              <a:spLocks noChangeArrowheads="1"/>
            </p:cNvSpPr>
            <p:nvPr/>
          </p:nvSpPr>
          <p:spPr bwMode="auto">
            <a:xfrm>
              <a:off x="2200255" y="2587637"/>
              <a:ext cx="68263" cy="904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8" name="Freeform 28"/>
            <p:cNvSpPr>
              <a:spLocks/>
            </p:cNvSpPr>
            <p:nvPr/>
          </p:nvSpPr>
          <p:spPr bwMode="auto">
            <a:xfrm>
              <a:off x="2141517" y="2559062"/>
              <a:ext cx="36513" cy="38100"/>
            </a:xfrm>
            <a:custGeom>
              <a:avLst/>
              <a:gdLst/>
              <a:ahLst/>
              <a:cxnLst>
                <a:cxn ang="0">
                  <a:pos x="22" y="0"/>
                </a:cxn>
                <a:cxn ang="0">
                  <a:pos x="22" y="0"/>
                </a:cxn>
                <a:cxn ang="0">
                  <a:pos x="27" y="0"/>
                </a:cxn>
                <a:cxn ang="0">
                  <a:pos x="32" y="1"/>
                </a:cxn>
                <a:cxn ang="0">
                  <a:pos x="36" y="3"/>
                </a:cxn>
                <a:cxn ang="0">
                  <a:pos x="40" y="7"/>
                </a:cxn>
                <a:cxn ang="0">
                  <a:pos x="42" y="10"/>
                </a:cxn>
                <a:cxn ang="0">
                  <a:pos x="45" y="15"/>
                </a:cxn>
                <a:cxn ang="0">
                  <a:pos x="46" y="18"/>
                </a:cxn>
                <a:cxn ang="0">
                  <a:pos x="46" y="23"/>
                </a:cxn>
                <a:cxn ang="0">
                  <a:pos x="46" y="23"/>
                </a:cxn>
                <a:cxn ang="0">
                  <a:pos x="46" y="28"/>
                </a:cxn>
                <a:cxn ang="0">
                  <a:pos x="45" y="32"/>
                </a:cxn>
                <a:cxn ang="0">
                  <a:pos x="42" y="36"/>
                </a:cxn>
                <a:cxn ang="0">
                  <a:pos x="40" y="39"/>
                </a:cxn>
                <a:cxn ang="0">
                  <a:pos x="36" y="43"/>
                </a:cxn>
                <a:cxn ang="0">
                  <a:pos x="32" y="44"/>
                </a:cxn>
                <a:cxn ang="0">
                  <a:pos x="27" y="45"/>
                </a:cxn>
                <a:cxn ang="0">
                  <a:pos x="22" y="47"/>
                </a:cxn>
                <a:cxn ang="0">
                  <a:pos x="22" y="47"/>
                </a:cxn>
                <a:cxn ang="0">
                  <a:pos x="19" y="45"/>
                </a:cxn>
                <a:cxn ang="0">
                  <a:pos x="14" y="44"/>
                </a:cxn>
                <a:cxn ang="0">
                  <a:pos x="10" y="43"/>
                </a:cxn>
                <a:cxn ang="0">
                  <a:pos x="6" y="39"/>
                </a:cxn>
                <a:cxn ang="0">
                  <a:pos x="4" y="36"/>
                </a:cxn>
                <a:cxn ang="0">
                  <a:pos x="1" y="32"/>
                </a:cxn>
                <a:cxn ang="0">
                  <a:pos x="0" y="28"/>
                </a:cxn>
                <a:cxn ang="0">
                  <a:pos x="0" y="23"/>
                </a:cxn>
                <a:cxn ang="0">
                  <a:pos x="0" y="23"/>
                </a:cxn>
                <a:cxn ang="0">
                  <a:pos x="0" y="18"/>
                </a:cxn>
                <a:cxn ang="0">
                  <a:pos x="1" y="15"/>
                </a:cxn>
                <a:cxn ang="0">
                  <a:pos x="4" y="10"/>
                </a:cxn>
                <a:cxn ang="0">
                  <a:pos x="6" y="7"/>
                </a:cxn>
                <a:cxn ang="0">
                  <a:pos x="10" y="3"/>
                </a:cxn>
                <a:cxn ang="0">
                  <a:pos x="14" y="1"/>
                </a:cxn>
                <a:cxn ang="0">
                  <a:pos x="19" y="0"/>
                </a:cxn>
                <a:cxn ang="0">
                  <a:pos x="22" y="0"/>
                </a:cxn>
                <a:cxn ang="0">
                  <a:pos x="22" y="0"/>
                </a:cxn>
              </a:cxnLst>
              <a:rect l="0" t="0" r="r" b="b"/>
              <a:pathLst>
                <a:path w="46" h="47">
                  <a:moveTo>
                    <a:pt x="22" y="0"/>
                  </a:moveTo>
                  <a:lnTo>
                    <a:pt x="22" y="0"/>
                  </a:lnTo>
                  <a:lnTo>
                    <a:pt x="27" y="0"/>
                  </a:lnTo>
                  <a:lnTo>
                    <a:pt x="32" y="1"/>
                  </a:lnTo>
                  <a:lnTo>
                    <a:pt x="36" y="3"/>
                  </a:lnTo>
                  <a:lnTo>
                    <a:pt x="40" y="7"/>
                  </a:lnTo>
                  <a:lnTo>
                    <a:pt x="42" y="10"/>
                  </a:lnTo>
                  <a:lnTo>
                    <a:pt x="45" y="15"/>
                  </a:lnTo>
                  <a:lnTo>
                    <a:pt x="46" y="18"/>
                  </a:lnTo>
                  <a:lnTo>
                    <a:pt x="46" y="23"/>
                  </a:lnTo>
                  <a:lnTo>
                    <a:pt x="46" y="23"/>
                  </a:lnTo>
                  <a:lnTo>
                    <a:pt x="46" y="28"/>
                  </a:lnTo>
                  <a:lnTo>
                    <a:pt x="45" y="32"/>
                  </a:lnTo>
                  <a:lnTo>
                    <a:pt x="42" y="36"/>
                  </a:lnTo>
                  <a:lnTo>
                    <a:pt x="40" y="39"/>
                  </a:lnTo>
                  <a:lnTo>
                    <a:pt x="36" y="43"/>
                  </a:lnTo>
                  <a:lnTo>
                    <a:pt x="32" y="44"/>
                  </a:lnTo>
                  <a:lnTo>
                    <a:pt x="27" y="45"/>
                  </a:lnTo>
                  <a:lnTo>
                    <a:pt x="22" y="47"/>
                  </a:lnTo>
                  <a:lnTo>
                    <a:pt x="22" y="47"/>
                  </a:lnTo>
                  <a:lnTo>
                    <a:pt x="19" y="45"/>
                  </a:lnTo>
                  <a:lnTo>
                    <a:pt x="14" y="44"/>
                  </a:lnTo>
                  <a:lnTo>
                    <a:pt x="10" y="43"/>
                  </a:lnTo>
                  <a:lnTo>
                    <a:pt x="6" y="39"/>
                  </a:lnTo>
                  <a:lnTo>
                    <a:pt x="4" y="36"/>
                  </a:lnTo>
                  <a:lnTo>
                    <a:pt x="1" y="32"/>
                  </a:lnTo>
                  <a:lnTo>
                    <a:pt x="0" y="28"/>
                  </a:lnTo>
                  <a:lnTo>
                    <a:pt x="0" y="23"/>
                  </a:lnTo>
                  <a:lnTo>
                    <a:pt x="0" y="23"/>
                  </a:lnTo>
                  <a:lnTo>
                    <a:pt x="0" y="18"/>
                  </a:lnTo>
                  <a:lnTo>
                    <a:pt x="1" y="15"/>
                  </a:lnTo>
                  <a:lnTo>
                    <a:pt x="4" y="10"/>
                  </a:lnTo>
                  <a:lnTo>
                    <a:pt x="6" y="7"/>
                  </a:lnTo>
                  <a:lnTo>
                    <a:pt x="10" y="3"/>
                  </a:lnTo>
                  <a:lnTo>
                    <a:pt x="14" y="1"/>
                  </a:lnTo>
                  <a:lnTo>
                    <a:pt x="19" y="0"/>
                  </a:lnTo>
                  <a:lnTo>
                    <a:pt x="22" y="0"/>
                  </a:lnTo>
                  <a:lnTo>
                    <a:pt x="2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49" name="Freeform 29"/>
            <p:cNvSpPr>
              <a:spLocks/>
            </p:cNvSpPr>
            <p:nvPr/>
          </p:nvSpPr>
          <p:spPr bwMode="auto">
            <a:xfrm>
              <a:off x="2568555" y="2373325"/>
              <a:ext cx="49213" cy="47625"/>
            </a:xfrm>
            <a:custGeom>
              <a:avLst/>
              <a:gdLst/>
              <a:ahLst/>
              <a:cxnLst>
                <a:cxn ang="0">
                  <a:pos x="62" y="0"/>
                </a:cxn>
                <a:cxn ang="0">
                  <a:pos x="0" y="1"/>
                </a:cxn>
                <a:cxn ang="0">
                  <a:pos x="22" y="29"/>
                </a:cxn>
                <a:cxn ang="0">
                  <a:pos x="43" y="59"/>
                </a:cxn>
                <a:cxn ang="0">
                  <a:pos x="62" y="0"/>
                </a:cxn>
              </a:cxnLst>
              <a:rect l="0" t="0" r="r" b="b"/>
              <a:pathLst>
                <a:path w="62" h="59">
                  <a:moveTo>
                    <a:pt x="62" y="0"/>
                  </a:moveTo>
                  <a:lnTo>
                    <a:pt x="0" y="1"/>
                  </a:lnTo>
                  <a:lnTo>
                    <a:pt x="22" y="29"/>
                  </a:lnTo>
                  <a:lnTo>
                    <a:pt x="43" y="59"/>
                  </a:lnTo>
                  <a:lnTo>
                    <a:pt x="6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50" name="Freeform 30"/>
            <p:cNvSpPr>
              <a:spLocks/>
            </p:cNvSpPr>
            <p:nvPr/>
          </p:nvSpPr>
          <p:spPr bwMode="auto">
            <a:xfrm>
              <a:off x="2176442" y="2397137"/>
              <a:ext cx="404813" cy="169863"/>
            </a:xfrm>
            <a:custGeom>
              <a:avLst/>
              <a:gdLst/>
              <a:ahLst/>
              <a:cxnLst>
                <a:cxn ang="0">
                  <a:pos x="0" y="204"/>
                </a:cxn>
                <a:cxn ang="0">
                  <a:pos x="176" y="73"/>
                </a:cxn>
                <a:cxn ang="0">
                  <a:pos x="182" y="70"/>
                </a:cxn>
                <a:cxn ang="0">
                  <a:pos x="186" y="75"/>
                </a:cxn>
                <a:cxn ang="0">
                  <a:pos x="270" y="174"/>
                </a:cxn>
                <a:cxn ang="0">
                  <a:pos x="502" y="0"/>
                </a:cxn>
                <a:cxn ang="0">
                  <a:pos x="507" y="7"/>
                </a:cxn>
                <a:cxn ang="0">
                  <a:pos x="511" y="12"/>
                </a:cxn>
                <a:cxn ang="0">
                  <a:pos x="274" y="190"/>
                </a:cxn>
                <a:cxn ang="0">
                  <a:pos x="268" y="193"/>
                </a:cxn>
                <a:cxn ang="0">
                  <a:pos x="263" y="188"/>
                </a:cxn>
                <a:cxn ang="0">
                  <a:pos x="180" y="89"/>
                </a:cxn>
                <a:cxn ang="0">
                  <a:pos x="9" y="216"/>
                </a:cxn>
                <a:cxn ang="0">
                  <a:pos x="9" y="216"/>
                </a:cxn>
                <a:cxn ang="0">
                  <a:pos x="5" y="209"/>
                </a:cxn>
                <a:cxn ang="0">
                  <a:pos x="0" y="204"/>
                </a:cxn>
                <a:cxn ang="0">
                  <a:pos x="0" y="204"/>
                </a:cxn>
              </a:cxnLst>
              <a:rect l="0" t="0" r="r" b="b"/>
              <a:pathLst>
                <a:path w="511" h="216">
                  <a:moveTo>
                    <a:pt x="0" y="204"/>
                  </a:moveTo>
                  <a:lnTo>
                    <a:pt x="176" y="73"/>
                  </a:lnTo>
                  <a:lnTo>
                    <a:pt x="182" y="70"/>
                  </a:lnTo>
                  <a:lnTo>
                    <a:pt x="186" y="75"/>
                  </a:lnTo>
                  <a:lnTo>
                    <a:pt x="270" y="174"/>
                  </a:lnTo>
                  <a:lnTo>
                    <a:pt x="502" y="0"/>
                  </a:lnTo>
                  <a:lnTo>
                    <a:pt x="507" y="7"/>
                  </a:lnTo>
                  <a:lnTo>
                    <a:pt x="511" y="12"/>
                  </a:lnTo>
                  <a:lnTo>
                    <a:pt x="274" y="190"/>
                  </a:lnTo>
                  <a:lnTo>
                    <a:pt x="268" y="193"/>
                  </a:lnTo>
                  <a:lnTo>
                    <a:pt x="263" y="188"/>
                  </a:lnTo>
                  <a:lnTo>
                    <a:pt x="180" y="89"/>
                  </a:lnTo>
                  <a:lnTo>
                    <a:pt x="9" y="216"/>
                  </a:lnTo>
                  <a:lnTo>
                    <a:pt x="9" y="216"/>
                  </a:lnTo>
                  <a:lnTo>
                    <a:pt x="5" y="209"/>
                  </a:lnTo>
                  <a:lnTo>
                    <a:pt x="0" y="204"/>
                  </a:lnTo>
                  <a:lnTo>
                    <a:pt x="0" y="204"/>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grpSp>
      <p:sp>
        <p:nvSpPr>
          <p:cNvPr id="51" name="TextBox 50"/>
          <p:cNvSpPr txBox="1"/>
          <p:nvPr/>
        </p:nvSpPr>
        <p:spPr>
          <a:xfrm>
            <a:off x="3255236" y="5685413"/>
            <a:ext cx="526715" cy="369332"/>
          </a:xfrm>
          <a:prstGeom prst="rect">
            <a:avLst/>
          </a:prstGeom>
          <a:noFill/>
        </p:spPr>
        <p:txBody>
          <a:bodyPr wrap="square" rtlCol="0">
            <a:spAutoFit/>
          </a:bodyPr>
          <a:lstStyle/>
          <a:p>
            <a:pPr algn="ctr"/>
            <a:r>
              <a:rPr lang="id-ID" b="1" dirty="0">
                <a:solidFill>
                  <a:schemeClr val="bg1"/>
                </a:solidFill>
                <a:cs typeface="Arial"/>
              </a:rPr>
              <a:t>1</a:t>
            </a:r>
            <a:endParaRPr lang="en-US" sz="3200" b="1" dirty="0">
              <a:solidFill>
                <a:schemeClr val="bg1"/>
              </a:solidFill>
              <a:cs typeface="Arial"/>
            </a:endParaRPr>
          </a:p>
        </p:txBody>
      </p:sp>
      <p:sp>
        <p:nvSpPr>
          <p:cNvPr id="52" name="TextBox 51"/>
          <p:cNvSpPr txBox="1"/>
          <p:nvPr/>
        </p:nvSpPr>
        <p:spPr>
          <a:xfrm>
            <a:off x="3263472" y="4984220"/>
            <a:ext cx="526715" cy="400110"/>
          </a:xfrm>
          <a:prstGeom prst="rect">
            <a:avLst/>
          </a:prstGeom>
          <a:noFill/>
        </p:spPr>
        <p:txBody>
          <a:bodyPr wrap="square" rtlCol="0">
            <a:spAutoFit/>
          </a:bodyPr>
          <a:lstStyle/>
          <a:p>
            <a:pPr algn="ctr"/>
            <a:r>
              <a:rPr lang="id-ID" sz="2000" b="1" dirty="0">
                <a:solidFill>
                  <a:schemeClr val="bg1"/>
                </a:solidFill>
                <a:cs typeface="Arial"/>
              </a:rPr>
              <a:t>2</a:t>
            </a:r>
            <a:endParaRPr lang="en-US" sz="3600" b="1" dirty="0">
              <a:solidFill>
                <a:schemeClr val="bg1"/>
              </a:solidFill>
              <a:cs typeface="Arial"/>
            </a:endParaRPr>
          </a:p>
        </p:txBody>
      </p:sp>
      <p:sp>
        <p:nvSpPr>
          <p:cNvPr id="53" name="TextBox 52"/>
          <p:cNvSpPr txBox="1"/>
          <p:nvPr/>
        </p:nvSpPr>
        <p:spPr>
          <a:xfrm>
            <a:off x="3263472" y="4401697"/>
            <a:ext cx="526715" cy="400110"/>
          </a:xfrm>
          <a:prstGeom prst="rect">
            <a:avLst/>
          </a:prstGeom>
          <a:noFill/>
        </p:spPr>
        <p:txBody>
          <a:bodyPr wrap="square" rtlCol="0">
            <a:spAutoFit/>
          </a:bodyPr>
          <a:lstStyle/>
          <a:p>
            <a:pPr algn="ctr"/>
            <a:r>
              <a:rPr lang="id-ID" sz="2000" b="1" dirty="0">
                <a:solidFill>
                  <a:schemeClr val="bg1"/>
                </a:solidFill>
                <a:cs typeface="Arial"/>
              </a:rPr>
              <a:t>3</a:t>
            </a:r>
            <a:endParaRPr lang="en-US" sz="3600" b="1" dirty="0">
              <a:solidFill>
                <a:schemeClr val="bg1"/>
              </a:solidFill>
              <a:cs typeface="Arial"/>
            </a:endParaRPr>
          </a:p>
        </p:txBody>
      </p:sp>
      <p:sp>
        <p:nvSpPr>
          <p:cNvPr id="54" name="TextBox 53"/>
          <p:cNvSpPr txBox="1"/>
          <p:nvPr/>
        </p:nvSpPr>
        <p:spPr>
          <a:xfrm>
            <a:off x="3271708" y="3700505"/>
            <a:ext cx="526715" cy="400110"/>
          </a:xfrm>
          <a:prstGeom prst="rect">
            <a:avLst/>
          </a:prstGeom>
          <a:noFill/>
        </p:spPr>
        <p:txBody>
          <a:bodyPr wrap="square" rtlCol="0">
            <a:spAutoFit/>
          </a:bodyPr>
          <a:lstStyle/>
          <a:p>
            <a:pPr algn="ctr"/>
            <a:r>
              <a:rPr lang="id-ID" sz="2000" b="1" dirty="0">
                <a:solidFill>
                  <a:schemeClr val="bg1"/>
                </a:solidFill>
                <a:cs typeface="Arial"/>
              </a:rPr>
              <a:t>4</a:t>
            </a:r>
            <a:endParaRPr lang="en-US" sz="3600" b="1" dirty="0">
              <a:solidFill>
                <a:schemeClr val="bg1"/>
              </a:solidFill>
              <a:cs typeface="Arial"/>
            </a:endParaRPr>
          </a:p>
        </p:txBody>
      </p:sp>
      <p:sp>
        <p:nvSpPr>
          <p:cNvPr id="55" name="TextBox 54"/>
          <p:cNvSpPr txBox="1"/>
          <p:nvPr/>
        </p:nvSpPr>
        <p:spPr>
          <a:xfrm>
            <a:off x="3263472" y="2995133"/>
            <a:ext cx="526715" cy="461665"/>
          </a:xfrm>
          <a:prstGeom prst="rect">
            <a:avLst/>
          </a:prstGeom>
          <a:noFill/>
        </p:spPr>
        <p:txBody>
          <a:bodyPr wrap="square" rtlCol="0">
            <a:spAutoFit/>
          </a:bodyPr>
          <a:lstStyle/>
          <a:p>
            <a:pPr algn="ctr"/>
            <a:r>
              <a:rPr lang="id-ID" sz="2400" b="1" dirty="0">
                <a:solidFill>
                  <a:schemeClr val="bg1"/>
                </a:solidFill>
                <a:cs typeface="Arial"/>
              </a:rPr>
              <a:t>5</a:t>
            </a:r>
            <a:endParaRPr lang="en-US" sz="4000" b="1" dirty="0">
              <a:solidFill>
                <a:schemeClr val="bg1"/>
              </a:solidFill>
              <a:cs typeface="Arial"/>
            </a:endParaRPr>
          </a:p>
        </p:txBody>
      </p:sp>
    </p:spTree>
    <p:extLst>
      <p:ext uri="{BB962C8B-B14F-4D97-AF65-F5344CB8AC3E}">
        <p14:creationId xmlns:p14="http://schemas.microsoft.com/office/powerpoint/2010/main" val="35374103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8"/>
          <p:cNvSpPr>
            <a:spLocks noChangeArrowheads="1"/>
          </p:cNvSpPr>
          <p:nvPr/>
        </p:nvSpPr>
        <p:spPr bwMode="auto">
          <a:xfrm>
            <a:off x="10346140" y="2794055"/>
            <a:ext cx="20461" cy="1841447"/>
          </a:xfrm>
          <a:prstGeom prst="rect">
            <a:avLst/>
          </a:prstGeom>
          <a:solidFill>
            <a:schemeClr val="accent6"/>
          </a:solidFill>
          <a:ln>
            <a:noFill/>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5" name="Rectangle 8"/>
          <p:cNvSpPr>
            <a:spLocks noChangeArrowheads="1"/>
          </p:cNvSpPr>
          <p:nvPr/>
        </p:nvSpPr>
        <p:spPr bwMode="auto">
          <a:xfrm>
            <a:off x="8645540" y="2794055"/>
            <a:ext cx="20461" cy="1841447"/>
          </a:xfrm>
          <a:prstGeom prst="rect">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6" name="Rectangle 5"/>
          <p:cNvSpPr>
            <a:spLocks noChangeArrowheads="1"/>
          </p:cNvSpPr>
          <p:nvPr/>
        </p:nvSpPr>
        <p:spPr bwMode="auto">
          <a:xfrm>
            <a:off x="1850810" y="2794057"/>
            <a:ext cx="20461" cy="1805049"/>
          </a:xfrm>
          <a:prstGeom prst="rect">
            <a:avLst/>
          </a:prstGeom>
          <a:solidFill>
            <a:schemeClr val="accent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7" name="Rectangle 6"/>
          <p:cNvSpPr>
            <a:spLocks noChangeArrowheads="1"/>
          </p:cNvSpPr>
          <p:nvPr/>
        </p:nvSpPr>
        <p:spPr bwMode="auto">
          <a:xfrm>
            <a:off x="3546886" y="2794057"/>
            <a:ext cx="18887" cy="1805049"/>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8" name="Rectangle 7"/>
          <p:cNvSpPr>
            <a:spLocks noChangeArrowheads="1"/>
          </p:cNvSpPr>
          <p:nvPr/>
        </p:nvSpPr>
        <p:spPr bwMode="auto">
          <a:xfrm>
            <a:off x="5243554" y="2794056"/>
            <a:ext cx="18887" cy="1811789"/>
          </a:xfrm>
          <a:prstGeom prst="rect">
            <a:avLst/>
          </a:prstGeom>
          <a:solidFill>
            <a:schemeClr val="accent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9" name="Rectangle 8"/>
          <p:cNvSpPr>
            <a:spLocks noChangeArrowheads="1"/>
          </p:cNvSpPr>
          <p:nvPr/>
        </p:nvSpPr>
        <p:spPr bwMode="auto">
          <a:xfrm>
            <a:off x="6951235" y="2794055"/>
            <a:ext cx="20461" cy="1841447"/>
          </a:xfrm>
          <a:prstGeom prst="rect">
            <a:avLst/>
          </a:prstGeom>
          <a:solidFill>
            <a:schemeClr val="accent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nvGrpSpPr>
          <p:cNvPr id="14" name="Group 13"/>
          <p:cNvGrpSpPr/>
          <p:nvPr/>
        </p:nvGrpSpPr>
        <p:grpSpPr>
          <a:xfrm>
            <a:off x="9346714" y="3303213"/>
            <a:ext cx="2009873" cy="673631"/>
            <a:chOff x="9346713" y="3303210"/>
            <a:chExt cx="2009873" cy="673630"/>
          </a:xfrm>
        </p:grpSpPr>
        <p:sp>
          <p:nvSpPr>
            <p:cNvPr id="15" name="Freeform 86"/>
            <p:cNvSpPr>
              <a:spLocks/>
            </p:cNvSpPr>
            <p:nvPr/>
          </p:nvSpPr>
          <p:spPr bwMode="auto">
            <a:xfrm>
              <a:off x="9346713" y="3303210"/>
              <a:ext cx="2009873" cy="673630"/>
            </a:xfrm>
            <a:custGeom>
              <a:avLst/>
              <a:gdLst>
                <a:gd name="T0" fmla="*/ 1080 w 1277"/>
                <a:gd name="T1" fmla="*/ 428 h 428"/>
                <a:gd name="T2" fmla="*/ 0 w 1277"/>
                <a:gd name="T3" fmla="*/ 428 h 428"/>
                <a:gd name="T4" fmla="*/ 0 w 1277"/>
                <a:gd name="T5" fmla="*/ 239 h 428"/>
                <a:gd name="T6" fmla="*/ 0 w 1277"/>
                <a:gd name="T7" fmla="*/ 0 h 428"/>
                <a:gd name="T8" fmla="*/ 1080 w 1277"/>
                <a:gd name="T9" fmla="*/ 0 h 428"/>
                <a:gd name="T10" fmla="*/ 1277 w 1277"/>
                <a:gd name="T11" fmla="*/ 215 h 428"/>
                <a:gd name="T12" fmla="*/ 1080 w 1277"/>
                <a:gd name="T13" fmla="*/ 428 h 428"/>
              </a:gdLst>
              <a:ahLst/>
              <a:cxnLst>
                <a:cxn ang="0">
                  <a:pos x="T0" y="T1"/>
                </a:cxn>
                <a:cxn ang="0">
                  <a:pos x="T2" y="T3"/>
                </a:cxn>
                <a:cxn ang="0">
                  <a:pos x="T4" y="T5"/>
                </a:cxn>
                <a:cxn ang="0">
                  <a:pos x="T6" y="T7"/>
                </a:cxn>
                <a:cxn ang="0">
                  <a:pos x="T8" y="T9"/>
                </a:cxn>
                <a:cxn ang="0">
                  <a:pos x="T10" y="T11"/>
                </a:cxn>
                <a:cxn ang="0">
                  <a:pos x="T12" y="T13"/>
                </a:cxn>
              </a:cxnLst>
              <a:rect l="0" t="0" r="r" b="b"/>
              <a:pathLst>
                <a:path w="1277" h="428">
                  <a:moveTo>
                    <a:pt x="1080" y="428"/>
                  </a:moveTo>
                  <a:lnTo>
                    <a:pt x="0" y="428"/>
                  </a:lnTo>
                  <a:lnTo>
                    <a:pt x="0" y="239"/>
                  </a:lnTo>
                  <a:lnTo>
                    <a:pt x="0" y="0"/>
                  </a:lnTo>
                  <a:lnTo>
                    <a:pt x="1080" y="0"/>
                  </a:lnTo>
                  <a:lnTo>
                    <a:pt x="1277" y="215"/>
                  </a:lnTo>
                  <a:lnTo>
                    <a:pt x="1080" y="428"/>
                  </a:ln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TextBox 15"/>
            <p:cNvSpPr txBox="1"/>
            <p:nvPr/>
          </p:nvSpPr>
          <p:spPr>
            <a:xfrm>
              <a:off x="10057338" y="3409193"/>
              <a:ext cx="588624" cy="461664"/>
            </a:xfrm>
            <a:prstGeom prst="rect">
              <a:avLst/>
            </a:prstGeom>
            <a:noFill/>
          </p:spPr>
          <p:txBody>
            <a:bodyPr wrap="none" rtlCol="0">
              <a:spAutoFit/>
            </a:bodyPr>
            <a:lstStyle/>
            <a:p>
              <a:pPr algn="ctr"/>
              <a:r>
                <a:rPr lang="id-ID" sz="2400" b="1" dirty="0">
                  <a:solidFill>
                    <a:schemeClr val="bg1"/>
                  </a:solidFill>
                </a:rPr>
                <a:t>06</a:t>
              </a:r>
              <a:endParaRPr lang="en-US" sz="2400" b="1" dirty="0">
                <a:solidFill>
                  <a:schemeClr val="bg1"/>
                </a:solidFill>
              </a:endParaRPr>
            </a:p>
          </p:txBody>
        </p:sp>
      </p:grpSp>
      <p:grpSp>
        <p:nvGrpSpPr>
          <p:cNvPr id="17" name="Group 16"/>
          <p:cNvGrpSpPr/>
          <p:nvPr/>
        </p:nvGrpSpPr>
        <p:grpSpPr>
          <a:xfrm>
            <a:off x="893794" y="2702206"/>
            <a:ext cx="10391453" cy="159039"/>
            <a:chOff x="893793" y="2702204"/>
            <a:chExt cx="10391453" cy="159039"/>
          </a:xfrm>
        </p:grpSpPr>
        <p:sp>
          <p:nvSpPr>
            <p:cNvPr id="18" name="Rectangle 94"/>
            <p:cNvSpPr>
              <a:spLocks noChangeArrowheads="1"/>
            </p:cNvSpPr>
            <p:nvPr/>
          </p:nvSpPr>
          <p:spPr bwMode="auto">
            <a:xfrm>
              <a:off x="9461607" y="2773594"/>
              <a:ext cx="1720275" cy="20461"/>
            </a:xfrm>
            <a:prstGeom prst="rect">
              <a:avLst/>
            </a:prstGeom>
            <a:solidFill>
              <a:schemeClr val="accent6"/>
            </a:solidFill>
            <a:ln>
              <a:noFill/>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9" name="Rectangle 94"/>
            <p:cNvSpPr>
              <a:spLocks noChangeArrowheads="1"/>
            </p:cNvSpPr>
            <p:nvPr/>
          </p:nvSpPr>
          <p:spPr bwMode="auto">
            <a:xfrm>
              <a:off x="7761007" y="2773594"/>
              <a:ext cx="1720275" cy="20461"/>
            </a:xfrm>
            <a:prstGeom prst="rect">
              <a:avLst/>
            </a:prstGeom>
            <a:solidFill>
              <a:schemeClr val="accent5"/>
            </a:solidFill>
            <a:ln>
              <a:noFill/>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0" name="Rectangle 91"/>
            <p:cNvSpPr>
              <a:spLocks noChangeArrowheads="1"/>
            </p:cNvSpPr>
            <p:nvPr/>
          </p:nvSpPr>
          <p:spPr bwMode="auto">
            <a:xfrm>
              <a:off x="1013494" y="2773594"/>
              <a:ext cx="1720275" cy="20461"/>
            </a:xfrm>
            <a:prstGeom prst="rect">
              <a:avLst/>
            </a:prstGeom>
            <a:solidFill>
              <a:schemeClr val="accent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1" name="Rectangle 92"/>
            <p:cNvSpPr>
              <a:spLocks noChangeArrowheads="1"/>
            </p:cNvSpPr>
            <p:nvPr/>
          </p:nvSpPr>
          <p:spPr bwMode="auto">
            <a:xfrm>
              <a:off x="2720587" y="2773594"/>
              <a:ext cx="1721849" cy="20461"/>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2" name="Rectangle 93"/>
            <p:cNvSpPr>
              <a:spLocks noChangeArrowheads="1"/>
            </p:cNvSpPr>
            <p:nvPr/>
          </p:nvSpPr>
          <p:spPr bwMode="auto">
            <a:xfrm>
              <a:off x="4392070" y="2773594"/>
              <a:ext cx="1721849" cy="20461"/>
            </a:xfrm>
            <a:prstGeom prst="rect">
              <a:avLst/>
            </a:prstGeom>
            <a:solidFill>
              <a:schemeClr val="accent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3" name="Rectangle 94"/>
            <p:cNvSpPr>
              <a:spLocks noChangeArrowheads="1"/>
            </p:cNvSpPr>
            <p:nvPr/>
          </p:nvSpPr>
          <p:spPr bwMode="auto">
            <a:xfrm>
              <a:off x="6066702" y="2773594"/>
              <a:ext cx="1720275" cy="20461"/>
            </a:xfrm>
            <a:prstGeom prst="rect">
              <a:avLst/>
            </a:prstGeom>
            <a:solidFill>
              <a:schemeClr val="accent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24" name="Oval 23"/>
            <p:cNvSpPr/>
            <p:nvPr/>
          </p:nvSpPr>
          <p:spPr>
            <a:xfrm>
              <a:off x="893793" y="2705343"/>
              <a:ext cx="155900" cy="15590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5" name="Isosceles Triangle 24"/>
            <p:cNvSpPr/>
            <p:nvPr/>
          </p:nvSpPr>
          <p:spPr>
            <a:xfrm rot="5400000">
              <a:off x="11153509" y="2726366"/>
              <a:ext cx="155900" cy="107575"/>
            </a:xfrm>
            <a:prstGeom prst="triangl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pSp>
      <p:grpSp>
        <p:nvGrpSpPr>
          <p:cNvPr id="26" name="Group 25"/>
          <p:cNvGrpSpPr/>
          <p:nvPr/>
        </p:nvGrpSpPr>
        <p:grpSpPr>
          <a:xfrm>
            <a:off x="7646114" y="3303213"/>
            <a:ext cx="2009873" cy="673631"/>
            <a:chOff x="7646113" y="3303210"/>
            <a:chExt cx="2009873" cy="673630"/>
          </a:xfrm>
        </p:grpSpPr>
        <p:sp>
          <p:nvSpPr>
            <p:cNvPr id="27" name="Freeform 86"/>
            <p:cNvSpPr>
              <a:spLocks/>
            </p:cNvSpPr>
            <p:nvPr/>
          </p:nvSpPr>
          <p:spPr bwMode="auto">
            <a:xfrm>
              <a:off x="7646113" y="3303210"/>
              <a:ext cx="2009873" cy="673630"/>
            </a:xfrm>
            <a:custGeom>
              <a:avLst/>
              <a:gdLst>
                <a:gd name="T0" fmla="*/ 1080 w 1277"/>
                <a:gd name="T1" fmla="*/ 428 h 428"/>
                <a:gd name="T2" fmla="*/ 0 w 1277"/>
                <a:gd name="T3" fmla="*/ 428 h 428"/>
                <a:gd name="T4" fmla="*/ 0 w 1277"/>
                <a:gd name="T5" fmla="*/ 239 h 428"/>
                <a:gd name="T6" fmla="*/ 0 w 1277"/>
                <a:gd name="T7" fmla="*/ 0 h 428"/>
                <a:gd name="T8" fmla="*/ 1080 w 1277"/>
                <a:gd name="T9" fmla="*/ 0 h 428"/>
                <a:gd name="T10" fmla="*/ 1277 w 1277"/>
                <a:gd name="T11" fmla="*/ 215 h 428"/>
                <a:gd name="T12" fmla="*/ 1080 w 1277"/>
                <a:gd name="T13" fmla="*/ 428 h 428"/>
              </a:gdLst>
              <a:ahLst/>
              <a:cxnLst>
                <a:cxn ang="0">
                  <a:pos x="T0" y="T1"/>
                </a:cxn>
                <a:cxn ang="0">
                  <a:pos x="T2" y="T3"/>
                </a:cxn>
                <a:cxn ang="0">
                  <a:pos x="T4" y="T5"/>
                </a:cxn>
                <a:cxn ang="0">
                  <a:pos x="T6" y="T7"/>
                </a:cxn>
                <a:cxn ang="0">
                  <a:pos x="T8" y="T9"/>
                </a:cxn>
                <a:cxn ang="0">
                  <a:pos x="T10" y="T11"/>
                </a:cxn>
                <a:cxn ang="0">
                  <a:pos x="T12" y="T13"/>
                </a:cxn>
              </a:cxnLst>
              <a:rect l="0" t="0" r="r" b="b"/>
              <a:pathLst>
                <a:path w="1277" h="428">
                  <a:moveTo>
                    <a:pt x="1080" y="428"/>
                  </a:moveTo>
                  <a:lnTo>
                    <a:pt x="0" y="428"/>
                  </a:lnTo>
                  <a:lnTo>
                    <a:pt x="0" y="239"/>
                  </a:lnTo>
                  <a:lnTo>
                    <a:pt x="0" y="0"/>
                  </a:lnTo>
                  <a:lnTo>
                    <a:pt x="1080" y="0"/>
                  </a:lnTo>
                  <a:lnTo>
                    <a:pt x="1277" y="215"/>
                  </a:lnTo>
                  <a:lnTo>
                    <a:pt x="1080" y="428"/>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8" name="TextBox 27"/>
            <p:cNvSpPr txBox="1"/>
            <p:nvPr/>
          </p:nvSpPr>
          <p:spPr>
            <a:xfrm>
              <a:off x="8363150" y="3409193"/>
              <a:ext cx="575800" cy="461664"/>
            </a:xfrm>
            <a:prstGeom prst="rect">
              <a:avLst/>
            </a:prstGeom>
            <a:noFill/>
          </p:spPr>
          <p:txBody>
            <a:bodyPr wrap="none" rtlCol="0">
              <a:spAutoFit/>
            </a:bodyPr>
            <a:lstStyle/>
            <a:p>
              <a:pPr algn="ctr"/>
              <a:r>
                <a:rPr lang="id-ID" sz="2400" b="1" dirty="0">
                  <a:solidFill>
                    <a:schemeClr val="bg1"/>
                  </a:solidFill>
                </a:rPr>
                <a:t>05</a:t>
              </a:r>
              <a:endParaRPr lang="en-US" sz="2400" b="1" dirty="0">
                <a:solidFill>
                  <a:schemeClr val="bg1"/>
                </a:solidFill>
              </a:endParaRPr>
            </a:p>
          </p:txBody>
        </p:sp>
      </p:grpSp>
      <p:grpSp>
        <p:nvGrpSpPr>
          <p:cNvPr id="29" name="Group 28"/>
          <p:cNvGrpSpPr/>
          <p:nvPr/>
        </p:nvGrpSpPr>
        <p:grpSpPr>
          <a:xfrm>
            <a:off x="5951809" y="3303213"/>
            <a:ext cx="2009873" cy="673631"/>
            <a:chOff x="5951807" y="3303210"/>
            <a:chExt cx="2009873" cy="673630"/>
          </a:xfrm>
        </p:grpSpPr>
        <p:sp>
          <p:nvSpPr>
            <p:cNvPr id="30" name="Freeform 86"/>
            <p:cNvSpPr>
              <a:spLocks/>
            </p:cNvSpPr>
            <p:nvPr/>
          </p:nvSpPr>
          <p:spPr bwMode="auto">
            <a:xfrm>
              <a:off x="5951807" y="3303210"/>
              <a:ext cx="2009873" cy="673630"/>
            </a:xfrm>
            <a:custGeom>
              <a:avLst/>
              <a:gdLst>
                <a:gd name="T0" fmla="*/ 1080 w 1277"/>
                <a:gd name="T1" fmla="*/ 428 h 428"/>
                <a:gd name="T2" fmla="*/ 0 w 1277"/>
                <a:gd name="T3" fmla="*/ 428 h 428"/>
                <a:gd name="T4" fmla="*/ 0 w 1277"/>
                <a:gd name="T5" fmla="*/ 239 h 428"/>
                <a:gd name="T6" fmla="*/ 0 w 1277"/>
                <a:gd name="T7" fmla="*/ 0 h 428"/>
                <a:gd name="T8" fmla="*/ 1080 w 1277"/>
                <a:gd name="T9" fmla="*/ 0 h 428"/>
                <a:gd name="T10" fmla="*/ 1277 w 1277"/>
                <a:gd name="T11" fmla="*/ 215 h 428"/>
                <a:gd name="T12" fmla="*/ 1080 w 1277"/>
                <a:gd name="T13" fmla="*/ 428 h 428"/>
              </a:gdLst>
              <a:ahLst/>
              <a:cxnLst>
                <a:cxn ang="0">
                  <a:pos x="T0" y="T1"/>
                </a:cxn>
                <a:cxn ang="0">
                  <a:pos x="T2" y="T3"/>
                </a:cxn>
                <a:cxn ang="0">
                  <a:pos x="T4" y="T5"/>
                </a:cxn>
                <a:cxn ang="0">
                  <a:pos x="T6" y="T7"/>
                </a:cxn>
                <a:cxn ang="0">
                  <a:pos x="T8" y="T9"/>
                </a:cxn>
                <a:cxn ang="0">
                  <a:pos x="T10" y="T11"/>
                </a:cxn>
                <a:cxn ang="0">
                  <a:pos x="T12" y="T13"/>
                </a:cxn>
              </a:cxnLst>
              <a:rect l="0" t="0" r="r" b="b"/>
              <a:pathLst>
                <a:path w="1277" h="428">
                  <a:moveTo>
                    <a:pt x="1080" y="428"/>
                  </a:moveTo>
                  <a:lnTo>
                    <a:pt x="0" y="428"/>
                  </a:lnTo>
                  <a:lnTo>
                    <a:pt x="0" y="239"/>
                  </a:lnTo>
                  <a:lnTo>
                    <a:pt x="0" y="0"/>
                  </a:lnTo>
                  <a:lnTo>
                    <a:pt x="1080" y="0"/>
                  </a:lnTo>
                  <a:lnTo>
                    <a:pt x="1277" y="215"/>
                  </a:lnTo>
                  <a:lnTo>
                    <a:pt x="1080" y="428"/>
                  </a:lnTo>
                  <a:close/>
                </a:path>
              </a:pathLst>
            </a:custGeom>
            <a:solidFill>
              <a:schemeClr val="accent4"/>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TextBox 30"/>
            <p:cNvSpPr txBox="1"/>
            <p:nvPr/>
          </p:nvSpPr>
          <p:spPr>
            <a:xfrm>
              <a:off x="6654417" y="3409193"/>
              <a:ext cx="604653" cy="461664"/>
            </a:xfrm>
            <a:prstGeom prst="rect">
              <a:avLst/>
            </a:prstGeom>
            <a:noFill/>
          </p:spPr>
          <p:txBody>
            <a:bodyPr wrap="none" rtlCol="0">
              <a:spAutoFit/>
            </a:bodyPr>
            <a:lstStyle/>
            <a:p>
              <a:pPr algn="ctr"/>
              <a:r>
                <a:rPr lang="id-ID" sz="2400" b="1" dirty="0">
                  <a:solidFill>
                    <a:schemeClr val="bg1"/>
                  </a:solidFill>
                </a:rPr>
                <a:t>04</a:t>
              </a:r>
              <a:endParaRPr lang="en-US" sz="2400" b="1" dirty="0">
                <a:solidFill>
                  <a:schemeClr val="bg1"/>
                </a:solidFill>
              </a:endParaRPr>
            </a:p>
          </p:txBody>
        </p:sp>
      </p:grpSp>
      <p:grpSp>
        <p:nvGrpSpPr>
          <p:cNvPr id="32" name="Group 31"/>
          <p:cNvGrpSpPr/>
          <p:nvPr/>
        </p:nvGrpSpPr>
        <p:grpSpPr>
          <a:xfrm>
            <a:off x="4245699" y="3303213"/>
            <a:ext cx="2008299" cy="673631"/>
            <a:chOff x="4245698" y="3303210"/>
            <a:chExt cx="2008299" cy="673630"/>
          </a:xfrm>
        </p:grpSpPr>
        <p:sp>
          <p:nvSpPr>
            <p:cNvPr id="33" name="Freeform 183"/>
            <p:cNvSpPr>
              <a:spLocks/>
            </p:cNvSpPr>
            <p:nvPr/>
          </p:nvSpPr>
          <p:spPr bwMode="auto">
            <a:xfrm>
              <a:off x="4245698" y="3303210"/>
              <a:ext cx="2008299" cy="673630"/>
            </a:xfrm>
            <a:custGeom>
              <a:avLst/>
              <a:gdLst>
                <a:gd name="T0" fmla="*/ 1078 w 1276"/>
                <a:gd name="T1" fmla="*/ 428 h 428"/>
                <a:gd name="T2" fmla="*/ 0 w 1276"/>
                <a:gd name="T3" fmla="*/ 428 h 428"/>
                <a:gd name="T4" fmla="*/ 0 w 1276"/>
                <a:gd name="T5" fmla="*/ 0 h 428"/>
                <a:gd name="T6" fmla="*/ 1078 w 1276"/>
                <a:gd name="T7" fmla="*/ 0 h 428"/>
                <a:gd name="T8" fmla="*/ 1276 w 1276"/>
                <a:gd name="T9" fmla="*/ 215 h 428"/>
                <a:gd name="T10" fmla="*/ 1078 w 1276"/>
                <a:gd name="T11" fmla="*/ 428 h 428"/>
              </a:gdLst>
              <a:ahLst/>
              <a:cxnLst>
                <a:cxn ang="0">
                  <a:pos x="T0" y="T1"/>
                </a:cxn>
                <a:cxn ang="0">
                  <a:pos x="T2" y="T3"/>
                </a:cxn>
                <a:cxn ang="0">
                  <a:pos x="T4" y="T5"/>
                </a:cxn>
                <a:cxn ang="0">
                  <a:pos x="T6" y="T7"/>
                </a:cxn>
                <a:cxn ang="0">
                  <a:pos x="T8" y="T9"/>
                </a:cxn>
                <a:cxn ang="0">
                  <a:pos x="T10" y="T11"/>
                </a:cxn>
              </a:cxnLst>
              <a:rect l="0" t="0" r="r" b="b"/>
              <a:pathLst>
                <a:path w="1276" h="428">
                  <a:moveTo>
                    <a:pt x="1078" y="428"/>
                  </a:moveTo>
                  <a:lnTo>
                    <a:pt x="0" y="428"/>
                  </a:lnTo>
                  <a:lnTo>
                    <a:pt x="0" y="0"/>
                  </a:lnTo>
                  <a:lnTo>
                    <a:pt x="1078" y="0"/>
                  </a:lnTo>
                  <a:lnTo>
                    <a:pt x="1276" y="215"/>
                  </a:lnTo>
                  <a:lnTo>
                    <a:pt x="1078" y="428"/>
                  </a:ln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TextBox 33"/>
            <p:cNvSpPr txBox="1"/>
            <p:nvPr/>
          </p:nvSpPr>
          <p:spPr>
            <a:xfrm>
              <a:off x="4961948" y="3409193"/>
              <a:ext cx="575800" cy="461664"/>
            </a:xfrm>
            <a:prstGeom prst="rect">
              <a:avLst/>
            </a:prstGeom>
            <a:noFill/>
          </p:spPr>
          <p:txBody>
            <a:bodyPr wrap="none" rtlCol="0">
              <a:spAutoFit/>
            </a:bodyPr>
            <a:lstStyle/>
            <a:p>
              <a:pPr algn="ctr"/>
              <a:r>
                <a:rPr lang="id-ID" sz="2400" b="1" dirty="0">
                  <a:solidFill>
                    <a:schemeClr val="bg1"/>
                  </a:solidFill>
                </a:rPr>
                <a:t>03</a:t>
              </a:r>
              <a:endParaRPr lang="en-US" sz="2400" b="1" dirty="0">
                <a:solidFill>
                  <a:schemeClr val="bg1"/>
                </a:solidFill>
              </a:endParaRPr>
            </a:p>
          </p:txBody>
        </p:sp>
      </p:grpSp>
      <p:grpSp>
        <p:nvGrpSpPr>
          <p:cNvPr id="35" name="Group 34"/>
          <p:cNvGrpSpPr/>
          <p:nvPr/>
        </p:nvGrpSpPr>
        <p:grpSpPr>
          <a:xfrm>
            <a:off x="2549033" y="3303213"/>
            <a:ext cx="2009873" cy="673631"/>
            <a:chOff x="2549032" y="3303210"/>
            <a:chExt cx="2009873" cy="673630"/>
          </a:xfrm>
        </p:grpSpPr>
        <p:sp>
          <p:nvSpPr>
            <p:cNvPr id="36" name="Freeform 188"/>
            <p:cNvSpPr>
              <a:spLocks/>
            </p:cNvSpPr>
            <p:nvPr/>
          </p:nvSpPr>
          <p:spPr bwMode="auto">
            <a:xfrm>
              <a:off x="2549032" y="3303210"/>
              <a:ext cx="2009873" cy="673630"/>
            </a:xfrm>
            <a:custGeom>
              <a:avLst/>
              <a:gdLst>
                <a:gd name="T0" fmla="*/ 1080 w 1277"/>
                <a:gd name="T1" fmla="*/ 428 h 428"/>
                <a:gd name="T2" fmla="*/ 0 w 1277"/>
                <a:gd name="T3" fmla="*/ 428 h 428"/>
                <a:gd name="T4" fmla="*/ 0 w 1277"/>
                <a:gd name="T5" fmla="*/ 0 h 428"/>
                <a:gd name="T6" fmla="*/ 1080 w 1277"/>
                <a:gd name="T7" fmla="*/ 0 h 428"/>
                <a:gd name="T8" fmla="*/ 1277 w 1277"/>
                <a:gd name="T9" fmla="*/ 215 h 428"/>
                <a:gd name="T10" fmla="*/ 1080 w 1277"/>
                <a:gd name="T11" fmla="*/ 428 h 428"/>
              </a:gdLst>
              <a:ahLst/>
              <a:cxnLst>
                <a:cxn ang="0">
                  <a:pos x="T0" y="T1"/>
                </a:cxn>
                <a:cxn ang="0">
                  <a:pos x="T2" y="T3"/>
                </a:cxn>
                <a:cxn ang="0">
                  <a:pos x="T4" y="T5"/>
                </a:cxn>
                <a:cxn ang="0">
                  <a:pos x="T6" y="T7"/>
                </a:cxn>
                <a:cxn ang="0">
                  <a:pos x="T8" y="T9"/>
                </a:cxn>
                <a:cxn ang="0">
                  <a:pos x="T10" y="T11"/>
                </a:cxn>
              </a:cxnLst>
              <a:rect l="0" t="0" r="r" b="b"/>
              <a:pathLst>
                <a:path w="1277" h="428">
                  <a:moveTo>
                    <a:pt x="1080" y="428"/>
                  </a:moveTo>
                  <a:lnTo>
                    <a:pt x="0" y="428"/>
                  </a:lnTo>
                  <a:lnTo>
                    <a:pt x="0" y="0"/>
                  </a:lnTo>
                  <a:lnTo>
                    <a:pt x="1080" y="0"/>
                  </a:lnTo>
                  <a:lnTo>
                    <a:pt x="1277" y="215"/>
                  </a:lnTo>
                  <a:lnTo>
                    <a:pt x="1080" y="428"/>
                  </a:lnTo>
                  <a:close/>
                </a:path>
              </a:pathLst>
            </a:custGeom>
            <a:solidFill>
              <a:schemeClr val="accent2"/>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TextBox 36"/>
            <p:cNvSpPr txBox="1"/>
            <p:nvPr/>
          </p:nvSpPr>
          <p:spPr>
            <a:xfrm>
              <a:off x="3266871" y="3409193"/>
              <a:ext cx="574196" cy="461664"/>
            </a:xfrm>
            <a:prstGeom prst="rect">
              <a:avLst/>
            </a:prstGeom>
            <a:noFill/>
          </p:spPr>
          <p:txBody>
            <a:bodyPr wrap="none" rtlCol="0">
              <a:spAutoFit/>
            </a:bodyPr>
            <a:lstStyle/>
            <a:p>
              <a:pPr algn="ctr"/>
              <a:r>
                <a:rPr lang="id-ID" sz="2400" b="1" dirty="0">
                  <a:solidFill>
                    <a:schemeClr val="bg1"/>
                  </a:solidFill>
                </a:rPr>
                <a:t>02</a:t>
              </a:r>
              <a:endParaRPr lang="en-US" sz="2400" b="1" dirty="0">
                <a:solidFill>
                  <a:schemeClr val="bg1"/>
                </a:solidFill>
              </a:endParaRPr>
            </a:p>
          </p:txBody>
        </p:sp>
      </p:grpSp>
      <p:grpSp>
        <p:nvGrpSpPr>
          <p:cNvPr id="38" name="Group 37"/>
          <p:cNvGrpSpPr/>
          <p:nvPr/>
        </p:nvGrpSpPr>
        <p:grpSpPr>
          <a:xfrm>
            <a:off x="854529" y="3303213"/>
            <a:ext cx="2008299" cy="673631"/>
            <a:chOff x="854529" y="3303210"/>
            <a:chExt cx="2008299" cy="673630"/>
          </a:xfrm>
        </p:grpSpPr>
        <p:sp>
          <p:nvSpPr>
            <p:cNvPr id="39" name="Freeform 193"/>
            <p:cNvSpPr>
              <a:spLocks/>
            </p:cNvSpPr>
            <p:nvPr/>
          </p:nvSpPr>
          <p:spPr bwMode="auto">
            <a:xfrm>
              <a:off x="854529" y="3303210"/>
              <a:ext cx="2008299" cy="673630"/>
            </a:xfrm>
            <a:custGeom>
              <a:avLst/>
              <a:gdLst>
                <a:gd name="T0" fmla="*/ 1078 w 1276"/>
                <a:gd name="T1" fmla="*/ 428 h 428"/>
                <a:gd name="T2" fmla="*/ 0 w 1276"/>
                <a:gd name="T3" fmla="*/ 428 h 428"/>
                <a:gd name="T4" fmla="*/ 123 w 1276"/>
                <a:gd name="T5" fmla="*/ 215 h 428"/>
                <a:gd name="T6" fmla="*/ 0 w 1276"/>
                <a:gd name="T7" fmla="*/ 0 h 428"/>
                <a:gd name="T8" fmla="*/ 1078 w 1276"/>
                <a:gd name="T9" fmla="*/ 0 h 428"/>
                <a:gd name="T10" fmla="*/ 1276 w 1276"/>
                <a:gd name="T11" fmla="*/ 215 h 428"/>
                <a:gd name="T12" fmla="*/ 1078 w 1276"/>
                <a:gd name="T13" fmla="*/ 428 h 428"/>
              </a:gdLst>
              <a:ahLst/>
              <a:cxnLst>
                <a:cxn ang="0">
                  <a:pos x="T0" y="T1"/>
                </a:cxn>
                <a:cxn ang="0">
                  <a:pos x="T2" y="T3"/>
                </a:cxn>
                <a:cxn ang="0">
                  <a:pos x="T4" y="T5"/>
                </a:cxn>
                <a:cxn ang="0">
                  <a:pos x="T6" y="T7"/>
                </a:cxn>
                <a:cxn ang="0">
                  <a:pos x="T8" y="T9"/>
                </a:cxn>
                <a:cxn ang="0">
                  <a:pos x="T10" y="T11"/>
                </a:cxn>
                <a:cxn ang="0">
                  <a:pos x="T12" y="T13"/>
                </a:cxn>
              </a:cxnLst>
              <a:rect l="0" t="0" r="r" b="b"/>
              <a:pathLst>
                <a:path w="1276" h="428">
                  <a:moveTo>
                    <a:pt x="1078" y="428"/>
                  </a:moveTo>
                  <a:lnTo>
                    <a:pt x="0" y="428"/>
                  </a:lnTo>
                  <a:lnTo>
                    <a:pt x="123" y="215"/>
                  </a:lnTo>
                  <a:lnTo>
                    <a:pt x="0" y="0"/>
                  </a:lnTo>
                  <a:lnTo>
                    <a:pt x="1078" y="0"/>
                  </a:lnTo>
                  <a:lnTo>
                    <a:pt x="1276" y="215"/>
                  </a:lnTo>
                  <a:lnTo>
                    <a:pt x="1078" y="428"/>
                  </a:lnTo>
                  <a:close/>
                </a:path>
              </a:pathLst>
            </a:custGeom>
            <a:solidFill>
              <a:schemeClr val="accent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TextBox 39"/>
            <p:cNvSpPr txBox="1"/>
            <p:nvPr/>
          </p:nvSpPr>
          <p:spPr>
            <a:xfrm>
              <a:off x="1602038" y="3409193"/>
              <a:ext cx="513282" cy="461664"/>
            </a:xfrm>
            <a:prstGeom prst="rect">
              <a:avLst/>
            </a:prstGeom>
            <a:noFill/>
          </p:spPr>
          <p:txBody>
            <a:bodyPr wrap="none" rtlCol="0">
              <a:spAutoFit/>
            </a:bodyPr>
            <a:lstStyle/>
            <a:p>
              <a:pPr algn="ctr"/>
              <a:r>
                <a:rPr lang="id-ID" sz="2400" b="1" dirty="0">
                  <a:solidFill>
                    <a:schemeClr val="bg1"/>
                  </a:solidFill>
                </a:rPr>
                <a:t>01</a:t>
              </a:r>
              <a:endParaRPr lang="en-US" sz="2400" b="1" dirty="0">
                <a:solidFill>
                  <a:schemeClr val="bg1"/>
                </a:solidFill>
              </a:endParaRPr>
            </a:p>
          </p:txBody>
        </p:sp>
      </p:grpSp>
      <p:sp>
        <p:nvSpPr>
          <p:cNvPr id="41" name="Title 40"/>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42" name="Text Placeholder 41"/>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43" name="Oval 42"/>
          <p:cNvSpPr/>
          <p:nvPr/>
        </p:nvSpPr>
        <p:spPr>
          <a:xfrm>
            <a:off x="1711904" y="4522624"/>
            <a:ext cx="309685" cy="30968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4" name="Oval 43"/>
          <p:cNvSpPr/>
          <p:nvPr/>
        </p:nvSpPr>
        <p:spPr>
          <a:xfrm>
            <a:off x="3400699" y="4522624"/>
            <a:ext cx="309685" cy="3096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5" name="Oval 44"/>
          <p:cNvSpPr/>
          <p:nvPr/>
        </p:nvSpPr>
        <p:spPr>
          <a:xfrm>
            <a:off x="5114647" y="4522624"/>
            <a:ext cx="309685" cy="30968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6" name="Oval 45"/>
          <p:cNvSpPr/>
          <p:nvPr/>
        </p:nvSpPr>
        <p:spPr>
          <a:xfrm>
            <a:off x="6803442" y="4522624"/>
            <a:ext cx="309685" cy="30968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7" name="Oval 46"/>
          <p:cNvSpPr/>
          <p:nvPr/>
        </p:nvSpPr>
        <p:spPr>
          <a:xfrm>
            <a:off x="8505648" y="4522624"/>
            <a:ext cx="309685" cy="30968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8" name="Oval 47"/>
          <p:cNvSpPr/>
          <p:nvPr/>
        </p:nvSpPr>
        <p:spPr>
          <a:xfrm>
            <a:off x="10194443" y="4522624"/>
            <a:ext cx="309685" cy="30968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59" name="Group 58"/>
          <p:cNvGrpSpPr/>
          <p:nvPr/>
        </p:nvGrpSpPr>
        <p:grpSpPr>
          <a:xfrm>
            <a:off x="810989" y="4981009"/>
            <a:ext cx="2097657" cy="1100027"/>
            <a:chOff x="810987" y="4981008"/>
            <a:chExt cx="2097657" cy="1100027"/>
          </a:xfrm>
        </p:grpSpPr>
        <p:sp>
          <p:nvSpPr>
            <p:cNvPr id="55" name="Text Placeholder 10"/>
            <p:cNvSpPr txBox="1">
              <a:spLocks/>
            </p:cNvSpPr>
            <p:nvPr/>
          </p:nvSpPr>
          <p:spPr>
            <a:xfrm>
              <a:off x="916546" y="5255507"/>
              <a:ext cx="1823154" cy="825528"/>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300" dirty="0">
                  <a:solidFill>
                    <a:schemeClr val="tx1">
                      <a:lumMod val="75000"/>
                      <a:lumOff val="25000"/>
                    </a:schemeClr>
                  </a:solidFill>
                  <a:latin typeface="+mn-lt"/>
                </a:rPr>
                <a:t>Lorem ipsum dolor sit amet, consectetur.</a:t>
              </a:r>
              <a:endParaRPr lang="en-US" sz="1300" dirty="0">
                <a:solidFill>
                  <a:schemeClr val="tx1">
                    <a:lumMod val="75000"/>
                    <a:lumOff val="25000"/>
                  </a:schemeClr>
                </a:solidFill>
                <a:latin typeface="+mn-lt"/>
              </a:endParaRPr>
            </a:p>
          </p:txBody>
        </p:sp>
        <p:sp>
          <p:nvSpPr>
            <p:cNvPr id="56" name="Text Placeholder 11"/>
            <p:cNvSpPr txBox="1">
              <a:spLocks/>
            </p:cNvSpPr>
            <p:nvPr/>
          </p:nvSpPr>
          <p:spPr>
            <a:xfrm>
              <a:off x="810987" y="4981008"/>
              <a:ext cx="2097657"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1</a:t>
              </a:r>
              <a:endParaRPr lang="en-US" b="1" dirty="0">
                <a:solidFill>
                  <a:schemeClr val="tx1">
                    <a:lumMod val="75000"/>
                    <a:lumOff val="25000"/>
                  </a:schemeClr>
                </a:solidFill>
                <a:latin typeface="+mn-lt"/>
              </a:endParaRPr>
            </a:p>
          </p:txBody>
        </p:sp>
      </p:grpSp>
      <p:grpSp>
        <p:nvGrpSpPr>
          <p:cNvPr id="70" name="Group 69"/>
          <p:cNvGrpSpPr/>
          <p:nvPr/>
        </p:nvGrpSpPr>
        <p:grpSpPr>
          <a:xfrm>
            <a:off x="2532684" y="4985623"/>
            <a:ext cx="2097657" cy="1100027"/>
            <a:chOff x="810987" y="4981008"/>
            <a:chExt cx="2097657" cy="1100027"/>
          </a:xfrm>
        </p:grpSpPr>
        <p:sp>
          <p:nvSpPr>
            <p:cNvPr id="71" name="Text Placeholder 10"/>
            <p:cNvSpPr txBox="1">
              <a:spLocks/>
            </p:cNvSpPr>
            <p:nvPr/>
          </p:nvSpPr>
          <p:spPr>
            <a:xfrm>
              <a:off x="916546" y="5255507"/>
              <a:ext cx="1823154" cy="825528"/>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300" dirty="0">
                  <a:solidFill>
                    <a:schemeClr val="tx1">
                      <a:lumMod val="75000"/>
                      <a:lumOff val="25000"/>
                    </a:schemeClr>
                  </a:solidFill>
                  <a:latin typeface="+mn-lt"/>
                </a:rPr>
                <a:t>Lorem ipsum dolor sit amet, consectetur.</a:t>
              </a:r>
              <a:endParaRPr lang="en-US" sz="1300" dirty="0">
                <a:solidFill>
                  <a:schemeClr val="tx1">
                    <a:lumMod val="75000"/>
                    <a:lumOff val="25000"/>
                  </a:schemeClr>
                </a:solidFill>
                <a:latin typeface="+mn-lt"/>
              </a:endParaRPr>
            </a:p>
          </p:txBody>
        </p:sp>
        <p:sp>
          <p:nvSpPr>
            <p:cNvPr id="72" name="Text Placeholder 11"/>
            <p:cNvSpPr txBox="1">
              <a:spLocks/>
            </p:cNvSpPr>
            <p:nvPr/>
          </p:nvSpPr>
          <p:spPr>
            <a:xfrm>
              <a:off x="810987" y="4981008"/>
              <a:ext cx="2097657"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1</a:t>
              </a:r>
              <a:endParaRPr lang="en-US" b="1" dirty="0">
                <a:solidFill>
                  <a:schemeClr val="tx1">
                    <a:lumMod val="75000"/>
                    <a:lumOff val="25000"/>
                  </a:schemeClr>
                </a:solidFill>
                <a:latin typeface="+mn-lt"/>
              </a:endParaRPr>
            </a:p>
          </p:txBody>
        </p:sp>
      </p:grpSp>
      <p:grpSp>
        <p:nvGrpSpPr>
          <p:cNvPr id="73" name="Group 72"/>
          <p:cNvGrpSpPr/>
          <p:nvPr/>
        </p:nvGrpSpPr>
        <p:grpSpPr>
          <a:xfrm>
            <a:off x="4213612" y="4981009"/>
            <a:ext cx="2097657" cy="1100027"/>
            <a:chOff x="810987" y="4981008"/>
            <a:chExt cx="2097657" cy="1100027"/>
          </a:xfrm>
        </p:grpSpPr>
        <p:sp>
          <p:nvSpPr>
            <p:cNvPr id="74" name="Text Placeholder 10"/>
            <p:cNvSpPr txBox="1">
              <a:spLocks/>
            </p:cNvSpPr>
            <p:nvPr/>
          </p:nvSpPr>
          <p:spPr>
            <a:xfrm>
              <a:off x="916546" y="5255507"/>
              <a:ext cx="1823154" cy="825528"/>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300" dirty="0">
                  <a:solidFill>
                    <a:schemeClr val="tx1">
                      <a:lumMod val="75000"/>
                      <a:lumOff val="25000"/>
                    </a:schemeClr>
                  </a:solidFill>
                  <a:latin typeface="+mn-lt"/>
                </a:rPr>
                <a:t>Lorem ipsum dolor sit amet, consectetur.</a:t>
              </a:r>
              <a:endParaRPr lang="en-US" sz="1300" dirty="0">
                <a:solidFill>
                  <a:schemeClr val="tx1">
                    <a:lumMod val="75000"/>
                    <a:lumOff val="25000"/>
                  </a:schemeClr>
                </a:solidFill>
                <a:latin typeface="+mn-lt"/>
              </a:endParaRPr>
            </a:p>
          </p:txBody>
        </p:sp>
        <p:sp>
          <p:nvSpPr>
            <p:cNvPr id="75" name="Text Placeholder 11"/>
            <p:cNvSpPr txBox="1">
              <a:spLocks/>
            </p:cNvSpPr>
            <p:nvPr/>
          </p:nvSpPr>
          <p:spPr>
            <a:xfrm>
              <a:off x="810987" y="4981008"/>
              <a:ext cx="2097657"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1</a:t>
              </a:r>
              <a:endParaRPr lang="en-US" b="1" dirty="0">
                <a:solidFill>
                  <a:schemeClr val="tx1">
                    <a:lumMod val="75000"/>
                    <a:lumOff val="25000"/>
                  </a:schemeClr>
                </a:solidFill>
                <a:latin typeface="+mn-lt"/>
              </a:endParaRPr>
            </a:p>
          </p:txBody>
        </p:sp>
      </p:grpSp>
      <p:grpSp>
        <p:nvGrpSpPr>
          <p:cNvPr id="76" name="Group 75"/>
          <p:cNvGrpSpPr/>
          <p:nvPr/>
        </p:nvGrpSpPr>
        <p:grpSpPr>
          <a:xfrm>
            <a:off x="5935306" y="4985623"/>
            <a:ext cx="2097657" cy="1100027"/>
            <a:chOff x="810987" y="4981008"/>
            <a:chExt cx="2097657" cy="1100027"/>
          </a:xfrm>
        </p:grpSpPr>
        <p:sp>
          <p:nvSpPr>
            <p:cNvPr id="77" name="Text Placeholder 10"/>
            <p:cNvSpPr txBox="1">
              <a:spLocks/>
            </p:cNvSpPr>
            <p:nvPr/>
          </p:nvSpPr>
          <p:spPr>
            <a:xfrm>
              <a:off x="916546" y="5255507"/>
              <a:ext cx="1823154" cy="825528"/>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300" dirty="0">
                  <a:solidFill>
                    <a:schemeClr val="tx1">
                      <a:lumMod val="75000"/>
                      <a:lumOff val="25000"/>
                    </a:schemeClr>
                  </a:solidFill>
                  <a:latin typeface="+mn-lt"/>
                </a:rPr>
                <a:t>Lorem ipsum dolor sit amet, consectetur.</a:t>
              </a:r>
              <a:endParaRPr lang="en-US" sz="1300" dirty="0">
                <a:solidFill>
                  <a:schemeClr val="tx1">
                    <a:lumMod val="75000"/>
                    <a:lumOff val="25000"/>
                  </a:schemeClr>
                </a:solidFill>
                <a:latin typeface="+mn-lt"/>
              </a:endParaRPr>
            </a:p>
          </p:txBody>
        </p:sp>
        <p:sp>
          <p:nvSpPr>
            <p:cNvPr id="78" name="Text Placeholder 11"/>
            <p:cNvSpPr txBox="1">
              <a:spLocks/>
            </p:cNvSpPr>
            <p:nvPr/>
          </p:nvSpPr>
          <p:spPr>
            <a:xfrm>
              <a:off x="810987" y="4981008"/>
              <a:ext cx="2097657"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1</a:t>
              </a:r>
              <a:endParaRPr lang="en-US" b="1" dirty="0">
                <a:solidFill>
                  <a:schemeClr val="tx1">
                    <a:lumMod val="75000"/>
                    <a:lumOff val="25000"/>
                  </a:schemeClr>
                </a:solidFill>
                <a:latin typeface="+mn-lt"/>
              </a:endParaRPr>
            </a:p>
          </p:txBody>
        </p:sp>
      </p:grpSp>
      <p:grpSp>
        <p:nvGrpSpPr>
          <p:cNvPr id="79" name="Group 78"/>
          <p:cNvGrpSpPr/>
          <p:nvPr/>
        </p:nvGrpSpPr>
        <p:grpSpPr>
          <a:xfrm>
            <a:off x="7646114" y="4981009"/>
            <a:ext cx="2097657" cy="1100027"/>
            <a:chOff x="810987" y="4981008"/>
            <a:chExt cx="2097657" cy="1100027"/>
          </a:xfrm>
        </p:grpSpPr>
        <p:sp>
          <p:nvSpPr>
            <p:cNvPr id="80" name="Text Placeholder 10"/>
            <p:cNvSpPr txBox="1">
              <a:spLocks/>
            </p:cNvSpPr>
            <p:nvPr/>
          </p:nvSpPr>
          <p:spPr>
            <a:xfrm>
              <a:off x="916546" y="5255507"/>
              <a:ext cx="1823154" cy="825528"/>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300" dirty="0">
                  <a:solidFill>
                    <a:schemeClr val="tx1">
                      <a:lumMod val="75000"/>
                      <a:lumOff val="25000"/>
                    </a:schemeClr>
                  </a:solidFill>
                  <a:latin typeface="+mn-lt"/>
                </a:rPr>
                <a:t>Lorem ipsum dolor sit amet, consectetur.</a:t>
              </a:r>
              <a:endParaRPr lang="en-US" sz="1300" dirty="0">
                <a:solidFill>
                  <a:schemeClr val="tx1">
                    <a:lumMod val="75000"/>
                    <a:lumOff val="25000"/>
                  </a:schemeClr>
                </a:solidFill>
                <a:latin typeface="+mn-lt"/>
              </a:endParaRPr>
            </a:p>
          </p:txBody>
        </p:sp>
        <p:sp>
          <p:nvSpPr>
            <p:cNvPr id="81" name="Text Placeholder 11"/>
            <p:cNvSpPr txBox="1">
              <a:spLocks/>
            </p:cNvSpPr>
            <p:nvPr/>
          </p:nvSpPr>
          <p:spPr>
            <a:xfrm>
              <a:off x="810987" y="4981008"/>
              <a:ext cx="2097657"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1</a:t>
              </a:r>
              <a:endParaRPr lang="en-US" b="1" dirty="0">
                <a:solidFill>
                  <a:schemeClr val="tx1">
                    <a:lumMod val="75000"/>
                    <a:lumOff val="25000"/>
                  </a:schemeClr>
                </a:solidFill>
                <a:latin typeface="+mn-lt"/>
              </a:endParaRPr>
            </a:p>
          </p:txBody>
        </p:sp>
      </p:grpSp>
      <p:grpSp>
        <p:nvGrpSpPr>
          <p:cNvPr id="82" name="Group 81"/>
          <p:cNvGrpSpPr/>
          <p:nvPr/>
        </p:nvGrpSpPr>
        <p:grpSpPr>
          <a:xfrm>
            <a:off x="9367809" y="4985623"/>
            <a:ext cx="2097657" cy="1100027"/>
            <a:chOff x="810987" y="4981008"/>
            <a:chExt cx="2097657" cy="1100027"/>
          </a:xfrm>
        </p:grpSpPr>
        <p:sp>
          <p:nvSpPr>
            <p:cNvPr id="83" name="Text Placeholder 10"/>
            <p:cNvSpPr txBox="1">
              <a:spLocks/>
            </p:cNvSpPr>
            <p:nvPr/>
          </p:nvSpPr>
          <p:spPr>
            <a:xfrm>
              <a:off x="916546" y="5255507"/>
              <a:ext cx="1823154" cy="825528"/>
            </a:xfrm>
            <a:prstGeom prst="rect">
              <a:avLst/>
            </a:prstGeom>
          </p:spPr>
          <p:txBody>
            <a:bodyPr lIns="121917" tIns="60959" rIns="121917" bIns="60959" anchor="t"/>
            <a:lstStyle>
              <a:lvl1pPr marL="0" indent="0" algn="just" defTabSz="914400" rtl="0" eaLnBrk="1" latinLnBrk="0" hangingPunct="1">
                <a:lnSpc>
                  <a:spcPct val="150000"/>
                </a:lnSpc>
                <a:spcBef>
                  <a:spcPct val="20000"/>
                </a:spcBef>
                <a:buFont typeface="Arial" pitchFamily="34" charset="0"/>
                <a:buNone/>
                <a:defRPr sz="1050" b="0" kern="1200">
                  <a:solidFill>
                    <a:schemeClr val="tx1">
                      <a:lumMod val="65000"/>
                      <a:lumOff val="35000"/>
                    </a:schemeClr>
                  </a:solidFill>
                  <a:latin typeface="Calibri Light"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ct val="130000"/>
                </a:lnSpc>
              </a:pPr>
              <a:r>
                <a:rPr lang="id-ID" sz="1300" dirty="0">
                  <a:solidFill>
                    <a:schemeClr val="tx1">
                      <a:lumMod val="75000"/>
                      <a:lumOff val="25000"/>
                    </a:schemeClr>
                  </a:solidFill>
                  <a:latin typeface="+mn-lt"/>
                </a:rPr>
                <a:t>Lorem ipsum dolor sit amet, consectetur.</a:t>
              </a:r>
              <a:endParaRPr lang="en-US" sz="1300" dirty="0">
                <a:solidFill>
                  <a:schemeClr val="tx1">
                    <a:lumMod val="75000"/>
                    <a:lumOff val="25000"/>
                  </a:schemeClr>
                </a:solidFill>
                <a:latin typeface="+mn-lt"/>
              </a:endParaRPr>
            </a:p>
          </p:txBody>
        </p:sp>
        <p:sp>
          <p:nvSpPr>
            <p:cNvPr id="84" name="Text Placeholder 11"/>
            <p:cNvSpPr txBox="1">
              <a:spLocks/>
            </p:cNvSpPr>
            <p:nvPr/>
          </p:nvSpPr>
          <p:spPr>
            <a:xfrm>
              <a:off x="810987" y="4981008"/>
              <a:ext cx="2097657" cy="327760"/>
            </a:xfrm>
            <a:prstGeom prst="rect">
              <a:avLst/>
            </a:prstGeom>
          </p:spPr>
          <p:txBody>
            <a:bodyPr lIns="121917" tIns="60959" rIns="121917" bIns="60959" anchor="ctr"/>
            <a:lstStyle>
              <a:lvl1pPr marL="0" indent="0" algn="l" defTabSz="914400" rtl="0" eaLnBrk="1" latinLnBrk="0" hangingPunct="1">
                <a:lnSpc>
                  <a:spcPct val="120000"/>
                </a:lnSpc>
                <a:spcBef>
                  <a:spcPct val="20000"/>
                </a:spcBef>
                <a:buFont typeface="Arial" pitchFamily="34" charset="0"/>
                <a:buNone/>
                <a:defRPr sz="1400" b="0" kern="1200">
                  <a:solidFill>
                    <a:schemeClr val="accent4"/>
                  </a:solidFill>
                  <a:latin typeface="Sen" pitchFamily="50"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id-ID" b="1" dirty="0">
                  <a:solidFill>
                    <a:schemeClr val="tx1">
                      <a:lumMod val="75000"/>
                      <a:lumOff val="25000"/>
                    </a:schemeClr>
                  </a:solidFill>
                  <a:latin typeface="+mn-lt"/>
                </a:rPr>
                <a:t>PROCESS 1</a:t>
              </a:r>
              <a:endParaRPr lang="en-US" b="1" dirty="0">
                <a:solidFill>
                  <a:schemeClr val="tx1">
                    <a:lumMod val="75000"/>
                    <a:lumOff val="25000"/>
                  </a:schemeClr>
                </a:solidFill>
                <a:latin typeface="+mn-lt"/>
              </a:endParaRPr>
            </a:p>
          </p:txBody>
        </p:sp>
      </p:grpSp>
      <p:grpSp>
        <p:nvGrpSpPr>
          <p:cNvPr id="85" name="Group 75"/>
          <p:cNvGrpSpPr/>
          <p:nvPr/>
        </p:nvGrpSpPr>
        <p:grpSpPr>
          <a:xfrm>
            <a:off x="3347399" y="2170810"/>
            <a:ext cx="468223" cy="456367"/>
            <a:chOff x="4080141" y="798258"/>
            <a:chExt cx="328062" cy="319755"/>
          </a:xfrm>
          <a:solidFill>
            <a:schemeClr val="accent2"/>
          </a:solidFill>
        </p:grpSpPr>
        <p:sp>
          <p:nvSpPr>
            <p:cNvPr id="86" name="Freeform 76"/>
            <p:cNvSpPr>
              <a:spLocks/>
            </p:cNvSpPr>
            <p:nvPr/>
          </p:nvSpPr>
          <p:spPr bwMode="auto">
            <a:xfrm>
              <a:off x="4080141" y="823174"/>
              <a:ext cx="294839" cy="294839"/>
            </a:xfrm>
            <a:custGeom>
              <a:avLst/>
              <a:gdLst/>
              <a:ahLst/>
              <a:cxnLst>
                <a:cxn ang="0">
                  <a:pos x="141" y="141"/>
                </a:cxn>
                <a:cxn ang="0">
                  <a:pos x="284" y="141"/>
                </a:cxn>
                <a:cxn ang="0">
                  <a:pos x="284" y="141"/>
                </a:cxn>
                <a:cxn ang="0">
                  <a:pos x="283" y="156"/>
                </a:cxn>
                <a:cxn ang="0">
                  <a:pos x="281" y="170"/>
                </a:cxn>
                <a:cxn ang="0">
                  <a:pos x="277" y="185"/>
                </a:cxn>
                <a:cxn ang="0">
                  <a:pos x="274" y="197"/>
                </a:cxn>
                <a:cxn ang="0">
                  <a:pos x="266" y="210"/>
                </a:cxn>
                <a:cxn ang="0">
                  <a:pos x="259" y="221"/>
                </a:cxn>
                <a:cxn ang="0">
                  <a:pos x="252" y="232"/>
                </a:cxn>
                <a:cxn ang="0">
                  <a:pos x="243" y="243"/>
                </a:cxn>
                <a:cxn ang="0">
                  <a:pos x="232" y="252"/>
                </a:cxn>
                <a:cxn ang="0">
                  <a:pos x="221" y="259"/>
                </a:cxn>
                <a:cxn ang="0">
                  <a:pos x="210" y="266"/>
                </a:cxn>
                <a:cxn ang="0">
                  <a:pos x="197" y="273"/>
                </a:cxn>
                <a:cxn ang="0">
                  <a:pos x="185" y="277"/>
                </a:cxn>
                <a:cxn ang="0">
                  <a:pos x="170" y="281"/>
                </a:cxn>
                <a:cxn ang="0">
                  <a:pos x="156" y="283"/>
                </a:cxn>
                <a:cxn ang="0">
                  <a:pos x="141" y="284"/>
                </a:cxn>
                <a:cxn ang="0">
                  <a:pos x="141" y="284"/>
                </a:cxn>
                <a:cxn ang="0">
                  <a:pos x="127" y="283"/>
                </a:cxn>
                <a:cxn ang="0">
                  <a:pos x="112" y="281"/>
                </a:cxn>
                <a:cxn ang="0">
                  <a:pos x="100" y="277"/>
                </a:cxn>
                <a:cxn ang="0">
                  <a:pos x="87" y="273"/>
                </a:cxn>
                <a:cxn ang="0">
                  <a:pos x="74" y="266"/>
                </a:cxn>
                <a:cxn ang="0">
                  <a:pos x="62" y="259"/>
                </a:cxn>
                <a:cxn ang="0">
                  <a:pos x="51" y="252"/>
                </a:cxn>
                <a:cxn ang="0">
                  <a:pos x="42" y="243"/>
                </a:cxn>
                <a:cxn ang="0">
                  <a:pos x="33" y="232"/>
                </a:cxn>
                <a:cxn ang="0">
                  <a:pos x="23" y="221"/>
                </a:cxn>
                <a:cxn ang="0">
                  <a:pos x="16" y="210"/>
                </a:cxn>
                <a:cxn ang="0">
                  <a:pos x="11" y="197"/>
                </a:cxn>
                <a:cxn ang="0">
                  <a:pos x="5" y="185"/>
                </a:cxn>
                <a:cxn ang="0">
                  <a:pos x="2" y="170"/>
                </a:cxn>
                <a:cxn ang="0">
                  <a:pos x="0" y="156"/>
                </a:cxn>
                <a:cxn ang="0">
                  <a:pos x="0" y="141"/>
                </a:cxn>
                <a:cxn ang="0">
                  <a:pos x="0" y="141"/>
                </a:cxn>
                <a:cxn ang="0">
                  <a:pos x="0" y="127"/>
                </a:cxn>
                <a:cxn ang="0">
                  <a:pos x="2" y="114"/>
                </a:cxn>
                <a:cxn ang="0">
                  <a:pos x="5" y="99"/>
                </a:cxn>
                <a:cxn ang="0">
                  <a:pos x="11" y="87"/>
                </a:cxn>
                <a:cxn ang="0">
                  <a:pos x="16" y="74"/>
                </a:cxn>
                <a:cxn ang="0">
                  <a:pos x="23" y="63"/>
                </a:cxn>
                <a:cxn ang="0">
                  <a:pos x="33" y="52"/>
                </a:cxn>
                <a:cxn ang="0">
                  <a:pos x="42" y="41"/>
                </a:cxn>
                <a:cxn ang="0">
                  <a:pos x="51" y="32"/>
                </a:cxn>
                <a:cxn ang="0">
                  <a:pos x="62" y="23"/>
                </a:cxn>
                <a:cxn ang="0">
                  <a:pos x="74" y="16"/>
                </a:cxn>
                <a:cxn ang="0">
                  <a:pos x="87" y="11"/>
                </a:cxn>
                <a:cxn ang="0">
                  <a:pos x="100" y="7"/>
                </a:cxn>
                <a:cxn ang="0">
                  <a:pos x="112" y="3"/>
                </a:cxn>
                <a:cxn ang="0">
                  <a:pos x="127" y="0"/>
                </a:cxn>
                <a:cxn ang="0">
                  <a:pos x="141" y="0"/>
                </a:cxn>
                <a:cxn ang="0">
                  <a:pos x="141" y="141"/>
                </a:cxn>
              </a:cxnLst>
              <a:rect l="0" t="0" r="r" b="b"/>
              <a:pathLst>
                <a:path w="284" h="284">
                  <a:moveTo>
                    <a:pt x="141" y="141"/>
                  </a:moveTo>
                  <a:lnTo>
                    <a:pt x="284" y="141"/>
                  </a:lnTo>
                  <a:lnTo>
                    <a:pt x="284" y="141"/>
                  </a:lnTo>
                  <a:lnTo>
                    <a:pt x="283" y="156"/>
                  </a:lnTo>
                  <a:lnTo>
                    <a:pt x="281" y="170"/>
                  </a:lnTo>
                  <a:lnTo>
                    <a:pt x="277" y="185"/>
                  </a:lnTo>
                  <a:lnTo>
                    <a:pt x="274" y="197"/>
                  </a:lnTo>
                  <a:lnTo>
                    <a:pt x="266" y="210"/>
                  </a:lnTo>
                  <a:lnTo>
                    <a:pt x="259" y="221"/>
                  </a:lnTo>
                  <a:lnTo>
                    <a:pt x="252" y="232"/>
                  </a:lnTo>
                  <a:lnTo>
                    <a:pt x="243" y="243"/>
                  </a:lnTo>
                  <a:lnTo>
                    <a:pt x="232" y="252"/>
                  </a:lnTo>
                  <a:lnTo>
                    <a:pt x="221" y="259"/>
                  </a:lnTo>
                  <a:lnTo>
                    <a:pt x="210" y="266"/>
                  </a:lnTo>
                  <a:lnTo>
                    <a:pt x="197" y="273"/>
                  </a:lnTo>
                  <a:lnTo>
                    <a:pt x="185" y="277"/>
                  </a:lnTo>
                  <a:lnTo>
                    <a:pt x="170" y="281"/>
                  </a:lnTo>
                  <a:lnTo>
                    <a:pt x="156" y="283"/>
                  </a:lnTo>
                  <a:lnTo>
                    <a:pt x="141" y="284"/>
                  </a:lnTo>
                  <a:lnTo>
                    <a:pt x="141" y="284"/>
                  </a:lnTo>
                  <a:lnTo>
                    <a:pt x="127" y="283"/>
                  </a:lnTo>
                  <a:lnTo>
                    <a:pt x="112" y="281"/>
                  </a:lnTo>
                  <a:lnTo>
                    <a:pt x="100" y="277"/>
                  </a:lnTo>
                  <a:lnTo>
                    <a:pt x="87" y="273"/>
                  </a:lnTo>
                  <a:lnTo>
                    <a:pt x="74" y="266"/>
                  </a:lnTo>
                  <a:lnTo>
                    <a:pt x="62" y="259"/>
                  </a:lnTo>
                  <a:lnTo>
                    <a:pt x="51" y="252"/>
                  </a:lnTo>
                  <a:lnTo>
                    <a:pt x="42" y="243"/>
                  </a:lnTo>
                  <a:lnTo>
                    <a:pt x="33" y="232"/>
                  </a:lnTo>
                  <a:lnTo>
                    <a:pt x="23" y="221"/>
                  </a:lnTo>
                  <a:lnTo>
                    <a:pt x="16" y="210"/>
                  </a:lnTo>
                  <a:lnTo>
                    <a:pt x="11" y="197"/>
                  </a:lnTo>
                  <a:lnTo>
                    <a:pt x="5" y="185"/>
                  </a:lnTo>
                  <a:lnTo>
                    <a:pt x="2" y="170"/>
                  </a:lnTo>
                  <a:lnTo>
                    <a:pt x="0" y="156"/>
                  </a:lnTo>
                  <a:lnTo>
                    <a:pt x="0" y="141"/>
                  </a:lnTo>
                  <a:lnTo>
                    <a:pt x="0" y="141"/>
                  </a:lnTo>
                  <a:lnTo>
                    <a:pt x="0" y="127"/>
                  </a:lnTo>
                  <a:lnTo>
                    <a:pt x="2" y="114"/>
                  </a:lnTo>
                  <a:lnTo>
                    <a:pt x="5" y="99"/>
                  </a:lnTo>
                  <a:lnTo>
                    <a:pt x="11" y="87"/>
                  </a:lnTo>
                  <a:lnTo>
                    <a:pt x="16" y="74"/>
                  </a:lnTo>
                  <a:lnTo>
                    <a:pt x="23" y="63"/>
                  </a:lnTo>
                  <a:lnTo>
                    <a:pt x="33" y="52"/>
                  </a:lnTo>
                  <a:lnTo>
                    <a:pt x="42" y="41"/>
                  </a:lnTo>
                  <a:lnTo>
                    <a:pt x="51" y="32"/>
                  </a:lnTo>
                  <a:lnTo>
                    <a:pt x="62" y="23"/>
                  </a:lnTo>
                  <a:lnTo>
                    <a:pt x="74" y="16"/>
                  </a:lnTo>
                  <a:lnTo>
                    <a:pt x="87" y="11"/>
                  </a:lnTo>
                  <a:lnTo>
                    <a:pt x="100" y="7"/>
                  </a:lnTo>
                  <a:lnTo>
                    <a:pt x="112" y="3"/>
                  </a:lnTo>
                  <a:lnTo>
                    <a:pt x="127" y="0"/>
                  </a:lnTo>
                  <a:lnTo>
                    <a:pt x="141" y="0"/>
                  </a:lnTo>
                  <a:lnTo>
                    <a:pt x="141" y="141"/>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87" name="Freeform 77"/>
            <p:cNvSpPr>
              <a:spLocks/>
            </p:cNvSpPr>
            <p:nvPr/>
          </p:nvSpPr>
          <p:spPr bwMode="auto">
            <a:xfrm>
              <a:off x="4260783" y="798258"/>
              <a:ext cx="147420" cy="147420"/>
            </a:xfrm>
            <a:custGeom>
              <a:avLst/>
              <a:gdLst/>
              <a:ahLst/>
              <a:cxnLst>
                <a:cxn ang="0">
                  <a:pos x="0" y="142"/>
                </a:cxn>
                <a:cxn ang="0">
                  <a:pos x="141" y="142"/>
                </a:cxn>
                <a:cxn ang="0">
                  <a:pos x="141" y="142"/>
                </a:cxn>
                <a:cxn ang="0">
                  <a:pos x="141" y="127"/>
                </a:cxn>
                <a:cxn ang="0">
                  <a:pos x="139" y="113"/>
                </a:cxn>
                <a:cxn ang="0">
                  <a:pos x="136" y="100"/>
                </a:cxn>
                <a:cxn ang="0">
                  <a:pos x="130" y="87"/>
                </a:cxn>
                <a:cxn ang="0">
                  <a:pos x="125" y="74"/>
                </a:cxn>
                <a:cxn ang="0">
                  <a:pos x="118" y="62"/>
                </a:cxn>
                <a:cxn ang="0">
                  <a:pos x="109" y="51"/>
                </a:cxn>
                <a:cxn ang="0">
                  <a:pos x="100" y="42"/>
                </a:cxn>
                <a:cxn ang="0">
                  <a:pos x="91" y="33"/>
                </a:cxn>
                <a:cxn ang="0">
                  <a:pos x="80" y="24"/>
                </a:cxn>
                <a:cxn ang="0">
                  <a:pos x="67" y="16"/>
                </a:cxn>
                <a:cxn ang="0">
                  <a:pos x="54" y="11"/>
                </a:cxn>
                <a:cxn ang="0">
                  <a:pos x="42" y="6"/>
                </a:cxn>
                <a:cxn ang="0">
                  <a:pos x="29" y="2"/>
                </a:cxn>
                <a:cxn ang="0">
                  <a:pos x="14" y="0"/>
                </a:cxn>
                <a:cxn ang="0">
                  <a:pos x="0" y="0"/>
                </a:cxn>
                <a:cxn ang="0">
                  <a:pos x="0" y="142"/>
                </a:cxn>
              </a:cxnLst>
              <a:rect l="0" t="0" r="r" b="b"/>
              <a:pathLst>
                <a:path w="141" h="142">
                  <a:moveTo>
                    <a:pt x="0" y="142"/>
                  </a:moveTo>
                  <a:lnTo>
                    <a:pt x="141" y="142"/>
                  </a:lnTo>
                  <a:lnTo>
                    <a:pt x="141" y="142"/>
                  </a:lnTo>
                  <a:lnTo>
                    <a:pt x="141" y="127"/>
                  </a:lnTo>
                  <a:lnTo>
                    <a:pt x="139" y="113"/>
                  </a:lnTo>
                  <a:lnTo>
                    <a:pt x="136" y="100"/>
                  </a:lnTo>
                  <a:lnTo>
                    <a:pt x="130" y="87"/>
                  </a:lnTo>
                  <a:lnTo>
                    <a:pt x="125" y="74"/>
                  </a:lnTo>
                  <a:lnTo>
                    <a:pt x="118" y="62"/>
                  </a:lnTo>
                  <a:lnTo>
                    <a:pt x="109" y="51"/>
                  </a:lnTo>
                  <a:lnTo>
                    <a:pt x="100" y="42"/>
                  </a:lnTo>
                  <a:lnTo>
                    <a:pt x="91" y="33"/>
                  </a:lnTo>
                  <a:lnTo>
                    <a:pt x="80" y="24"/>
                  </a:lnTo>
                  <a:lnTo>
                    <a:pt x="67" y="16"/>
                  </a:lnTo>
                  <a:lnTo>
                    <a:pt x="54" y="11"/>
                  </a:lnTo>
                  <a:lnTo>
                    <a:pt x="42" y="6"/>
                  </a:lnTo>
                  <a:lnTo>
                    <a:pt x="29" y="2"/>
                  </a:lnTo>
                  <a:lnTo>
                    <a:pt x="14" y="0"/>
                  </a:lnTo>
                  <a:lnTo>
                    <a:pt x="0" y="0"/>
                  </a:lnTo>
                  <a:lnTo>
                    <a:pt x="0" y="142"/>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sp>
        <p:nvSpPr>
          <p:cNvPr id="88" name="Freeform 95"/>
          <p:cNvSpPr>
            <a:spLocks noEditPoints="1"/>
          </p:cNvSpPr>
          <p:nvPr/>
        </p:nvSpPr>
        <p:spPr bwMode="auto">
          <a:xfrm>
            <a:off x="1630631" y="2185829"/>
            <a:ext cx="486000" cy="429699"/>
          </a:xfrm>
          <a:custGeom>
            <a:avLst/>
            <a:gdLst/>
            <a:ahLst/>
            <a:cxnLst>
              <a:cxn ang="0">
                <a:pos x="296" y="7"/>
              </a:cxn>
              <a:cxn ang="0">
                <a:pos x="285" y="5"/>
              </a:cxn>
              <a:cxn ang="0">
                <a:pos x="279" y="11"/>
              </a:cxn>
              <a:cxn ang="0">
                <a:pos x="276" y="16"/>
              </a:cxn>
              <a:cxn ang="0">
                <a:pos x="196" y="94"/>
              </a:cxn>
              <a:cxn ang="0">
                <a:pos x="192" y="112"/>
              </a:cxn>
              <a:cxn ang="0">
                <a:pos x="200" y="121"/>
              </a:cxn>
              <a:cxn ang="0">
                <a:pos x="129" y="83"/>
              </a:cxn>
              <a:cxn ang="0">
                <a:pos x="131" y="58"/>
              </a:cxn>
              <a:cxn ang="0">
                <a:pos x="124" y="33"/>
              </a:cxn>
              <a:cxn ang="0">
                <a:pos x="113" y="18"/>
              </a:cxn>
              <a:cxn ang="0">
                <a:pos x="91" y="4"/>
              </a:cxn>
              <a:cxn ang="0">
                <a:pos x="66" y="0"/>
              </a:cxn>
              <a:cxn ang="0">
                <a:pos x="86" y="40"/>
              </a:cxn>
              <a:cxn ang="0">
                <a:pos x="2" y="49"/>
              </a:cxn>
              <a:cxn ang="0">
                <a:pos x="0" y="65"/>
              </a:cxn>
              <a:cxn ang="0">
                <a:pos x="4" y="91"/>
              </a:cxn>
              <a:cxn ang="0">
                <a:pos x="18" y="112"/>
              </a:cxn>
              <a:cxn ang="0">
                <a:pos x="35" y="123"/>
              </a:cxn>
              <a:cxn ang="0">
                <a:pos x="60" y="131"/>
              </a:cxn>
              <a:cxn ang="0">
                <a:pos x="86" y="129"/>
              </a:cxn>
              <a:cxn ang="0">
                <a:pos x="89" y="234"/>
              </a:cxn>
              <a:cxn ang="0">
                <a:pos x="47" y="281"/>
              </a:cxn>
              <a:cxn ang="0">
                <a:pos x="104" y="248"/>
              </a:cxn>
              <a:cxn ang="0">
                <a:pos x="240" y="281"/>
              </a:cxn>
              <a:cxn ang="0">
                <a:pos x="250" y="288"/>
              </a:cxn>
              <a:cxn ang="0">
                <a:pos x="261" y="290"/>
              </a:cxn>
              <a:cxn ang="0">
                <a:pos x="278" y="285"/>
              </a:cxn>
              <a:cxn ang="0">
                <a:pos x="287" y="277"/>
              </a:cxn>
              <a:cxn ang="0">
                <a:pos x="292" y="259"/>
              </a:cxn>
              <a:cxn ang="0">
                <a:pos x="287" y="243"/>
              </a:cxn>
              <a:cxn ang="0">
                <a:pos x="212" y="134"/>
              </a:cxn>
              <a:cxn ang="0">
                <a:pos x="229" y="136"/>
              </a:cxn>
              <a:cxn ang="0">
                <a:pos x="314" y="60"/>
              </a:cxn>
              <a:cxn ang="0">
                <a:pos x="316" y="56"/>
              </a:cxn>
              <a:cxn ang="0">
                <a:pos x="321" y="53"/>
              </a:cxn>
              <a:cxn ang="0">
                <a:pos x="328" y="47"/>
              </a:cxn>
              <a:cxn ang="0">
                <a:pos x="325" y="36"/>
              </a:cxn>
              <a:cxn ang="0">
                <a:pos x="263" y="252"/>
              </a:cxn>
              <a:cxn ang="0">
                <a:pos x="276" y="259"/>
              </a:cxn>
              <a:cxn ang="0">
                <a:pos x="276" y="268"/>
              </a:cxn>
              <a:cxn ang="0">
                <a:pos x="263" y="276"/>
              </a:cxn>
              <a:cxn ang="0">
                <a:pos x="256" y="272"/>
              </a:cxn>
              <a:cxn ang="0">
                <a:pos x="252" y="265"/>
              </a:cxn>
              <a:cxn ang="0">
                <a:pos x="260" y="254"/>
              </a:cxn>
              <a:cxn ang="0">
                <a:pos x="221" y="98"/>
              </a:cxn>
              <a:cxn ang="0">
                <a:pos x="278" y="42"/>
              </a:cxn>
              <a:cxn ang="0">
                <a:pos x="234" y="111"/>
              </a:cxn>
              <a:cxn ang="0">
                <a:pos x="240" y="116"/>
              </a:cxn>
            </a:cxnLst>
            <a:rect l="0" t="0" r="r" b="b"/>
            <a:pathLst>
              <a:path w="328" h="290">
                <a:moveTo>
                  <a:pt x="325" y="36"/>
                </a:moveTo>
                <a:lnTo>
                  <a:pt x="296" y="7"/>
                </a:lnTo>
                <a:lnTo>
                  <a:pt x="296" y="7"/>
                </a:lnTo>
                <a:lnTo>
                  <a:pt x="292" y="5"/>
                </a:lnTo>
                <a:lnTo>
                  <a:pt x="289" y="4"/>
                </a:lnTo>
                <a:lnTo>
                  <a:pt x="285" y="5"/>
                </a:lnTo>
                <a:lnTo>
                  <a:pt x="281" y="7"/>
                </a:lnTo>
                <a:lnTo>
                  <a:pt x="281" y="7"/>
                </a:lnTo>
                <a:lnTo>
                  <a:pt x="279" y="11"/>
                </a:lnTo>
                <a:lnTo>
                  <a:pt x="279" y="16"/>
                </a:lnTo>
                <a:lnTo>
                  <a:pt x="279" y="16"/>
                </a:lnTo>
                <a:lnTo>
                  <a:pt x="276" y="16"/>
                </a:lnTo>
                <a:lnTo>
                  <a:pt x="272" y="18"/>
                </a:lnTo>
                <a:lnTo>
                  <a:pt x="272" y="18"/>
                </a:lnTo>
                <a:lnTo>
                  <a:pt x="196" y="94"/>
                </a:lnTo>
                <a:lnTo>
                  <a:pt x="196" y="94"/>
                </a:lnTo>
                <a:lnTo>
                  <a:pt x="196" y="103"/>
                </a:lnTo>
                <a:lnTo>
                  <a:pt x="192" y="112"/>
                </a:lnTo>
                <a:lnTo>
                  <a:pt x="200" y="121"/>
                </a:lnTo>
                <a:lnTo>
                  <a:pt x="200" y="121"/>
                </a:lnTo>
                <a:lnTo>
                  <a:pt x="200" y="121"/>
                </a:lnTo>
                <a:lnTo>
                  <a:pt x="183" y="138"/>
                </a:lnTo>
                <a:lnTo>
                  <a:pt x="129" y="83"/>
                </a:lnTo>
                <a:lnTo>
                  <a:pt x="129" y="83"/>
                </a:lnTo>
                <a:lnTo>
                  <a:pt x="131" y="74"/>
                </a:lnTo>
                <a:lnTo>
                  <a:pt x="131" y="67"/>
                </a:lnTo>
                <a:lnTo>
                  <a:pt x="131" y="58"/>
                </a:lnTo>
                <a:lnTo>
                  <a:pt x="129" y="49"/>
                </a:lnTo>
                <a:lnTo>
                  <a:pt x="127" y="42"/>
                </a:lnTo>
                <a:lnTo>
                  <a:pt x="124" y="33"/>
                </a:lnTo>
                <a:lnTo>
                  <a:pt x="118" y="25"/>
                </a:lnTo>
                <a:lnTo>
                  <a:pt x="113" y="18"/>
                </a:lnTo>
                <a:lnTo>
                  <a:pt x="113" y="18"/>
                </a:lnTo>
                <a:lnTo>
                  <a:pt x="105" y="13"/>
                </a:lnTo>
                <a:lnTo>
                  <a:pt x="98" y="9"/>
                </a:lnTo>
                <a:lnTo>
                  <a:pt x="91" y="4"/>
                </a:lnTo>
                <a:lnTo>
                  <a:pt x="82" y="2"/>
                </a:lnTo>
                <a:lnTo>
                  <a:pt x="73" y="0"/>
                </a:lnTo>
                <a:lnTo>
                  <a:pt x="66" y="0"/>
                </a:lnTo>
                <a:lnTo>
                  <a:pt x="57" y="0"/>
                </a:lnTo>
                <a:lnTo>
                  <a:pt x="47" y="2"/>
                </a:lnTo>
                <a:lnTo>
                  <a:pt x="86" y="40"/>
                </a:lnTo>
                <a:lnTo>
                  <a:pt x="76" y="76"/>
                </a:lnTo>
                <a:lnTo>
                  <a:pt x="38" y="85"/>
                </a:lnTo>
                <a:lnTo>
                  <a:pt x="2" y="49"/>
                </a:lnTo>
                <a:lnTo>
                  <a:pt x="2" y="49"/>
                </a:lnTo>
                <a:lnTo>
                  <a:pt x="0" y="56"/>
                </a:lnTo>
                <a:lnTo>
                  <a:pt x="0" y="65"/>
                </a:lnTo>
                <a:lnTo>
                  <a:pt x="0" y="74"/>
                </a:lnTo>
                <a:lnTo>
                  <a:pt x="2" y="82"/>
                </a:lnTo>
                <a:lnTo>
                  <a:pt x="4" y="91"/>
                </a:lnTo>
                <a:lnTo>
                  <a:pt x="8" y="98"/>
                </a:lnTo>
                <a:lnTo>
                  <a:pt x="13" y="105"/>
                </a:lnTo>
                <a:lnTo>
                  <a:pt x="18" y="112"/>
                </a:lnTo>
                <a:lnTo>
                  <a:pt x="18" y="112"/>
                </a:lnTo>
                <a:lnTo>
                  <a:pt x="26" y="118"/>
                </a:lnTo>
                <a:lnTo>
                  <a:pt x="35" y="123"/>
                </a:lnTo>
                <a:lnTo>
                  <a:pt x="42" y="127"/>
                </a:lnTo>
                <a:lnTo>
                  <a:pt x="51" y="129"/>
                </a:lnTo>
                <a:lnTo>
                  <a:pt x="60" y="131"/>
                </a:lnTo>
                <a:lnTo>
                  <a:pt x="69" y="131"/>
                </a:lnTo>
                <a:lnTo>
                  <a:pt x="76" y="131"/>
                </a:lnTo>
                <a:lnTo>
                  <a:pt x="86" y="129"/>
                </a:lnTo>
                <a:lnTo>
                  <a:pt x="86" y="129"/>
                </a:lnTo>
                <a:lnTo>
                  <a:pt x="140" y="181"/>
                </a:lnTo>
                <a:lnTo>
                  <a:pt x="89" y="234"/>
                </a:lnTo>
                <a:lnTo>
                  <a:pt x="86" y="230"/>
                </a:lnTo>
                <a:lnTo>
                  <a:pt x="71" y="243"/>
                </a:lnTo>
                <a:lnTo>
                  <a:pt x="47" y="281"/>
                </a:lnTo>
                <a:lnTo>
                  <a:pt x="53" y="286"/>
                </a:lnTo>
                <a:lnTo>
                  <a:pt x="91" y="263"/>
                </a:lnTo>
                <a:lnTo>
                  <a:pt x="104" y="248"/>
                </a:lnTo>
                <a:lnTo>
                  <a:pt x="100" y="245"/>
                </a:lnTo>
                <a:lnTo>
                  <a:pt x="153" y="194"/>
                </a:lnTo>
                <a:lnTo>
                  <a:pt x="240" y="281"/>
                </a:lnTo>
                <a:lnTo>
                  <a:pt x="240" y="281"/>
                </a:lnTo>
                <a:lnTo>
                  <a:pt x="245" y="285"/>
                </a:lnTo>
                <a:lnTo>
                  <a:pt x="250" y="288"/>
                </a:lnTo>
                <a:lnTo>
                  <a:pt x="256" y="290"/>
                </a:lnTo>
                <a:lnTo>
                  <a:pt x="261" y="290"/>
                </a:lnTo>
                <a:lnTo>
                  <a:pt x="261" y="290"/>
                </a:lnTo>
                <a:lnTo>
                  <a:pt x="267" y="290"/>
                </a:lnTo>
                <a:lnTo>
                  <a:pt x="272" y="288"/>
                </a:lnTo>
                <a:lnTo>
                  <a:pt x="278" y="285"/>
                </a:lnTo>
                <a:lnTo>
                  <a:pt x="283" y="281"/>
                </a:lnTo>
                <a:lnTo>
                  <a:pt x="283" y="281"/>
                </a:lnTo>
                <a:lnTo>
                  <a:pt x="287" y="277"/>
                </a:lnTo>
                <a:lnTo>
                  <a:pt x="290" y="272"/>
                </a:lnTo>
                <a:lnTo>
                  <a:pt x="292" y="265"/>
                </a:lnTo>
                <a:lnTo>
                  <a:pt x="292" y="259"/>
                </a:lnTo>
                <a:lnTo>
                  <a:pt x="292" y="254"/>
                </a:lnTo>
                <a:lnTo>
                  <a:pt x="290" y="248"/>
                </a:lnTo>
                <a:lnTo>
                  <a:pt x="287" y="243"/>
                </a:lnTo>
                <a:lnTo>
                  <a:pt x="283" y="237"/>
                </a:lnTo>
                <a:lnTo>
                  <a:pt x="196" y="150"/>
                </a:lnTo>
                <a:lnTo>
                  <a:pt x="212" y="134"/>
                </a:lnTo>
                <a:lnTo>
                  <a:pt x="220" y="141"/>
                </a:lnTo>
                <a:lnTo>
                  <a:pt x="220" y="141"/>
                </a:lnTo>
                <a:lnTo>
                  <a:pt x="229" y="136"/>
                </a:lnTo>
                <a:lnTo>
                  <a:pt x="240" y="136"/>
                </a:lnTo>
                <a:lnTo>
                  <a:pt x="314" y="62"/>
                </a:lnTo>
                <a:lnTo>
                  <a:pt x="314" y="60"/>
                </a:lnTo>
                <a:lnTo>
                  <a:pt x="314" y="60"/>
                </a:lnTo>
                <a:lnTo>
                  <a:pt x="314" y="60"/>
                </a:lnTo>
                <a:lnTo>
                  <a:pt x="316" y="56"/>
                </a:lnTo>
                <a:lnTo>
                  <a:pt x="318" y="54"/>
                </a:lnTo>
                <a:lnTo>
                  <a:pt x="318" y="54"/>
                </a:lnTo>
                <a:lnTo>
                  <a:pt x="321" y="53"/>
                </a:lnTo>
                <a:lnTo>
                  <a:pt x="325" y="51"/>
                </a:lnTo>
                <a:lnTo>
                  <a:pt x="325" y="51"/>
                </a:lnTo>
                <a:lnTo>
                  <a:pt x="328" y="47"/>
                </a:lnTo>
                <a:lnTo>
                  <a:pt x="328" y="44"/>
                </a:lnTo>
                <a:lnTo>
                  <a:pt x="328" y="40"/>
                </a:lnTo>
                <a:lnTo>
                  <a:pt x="325" y="36"/>
                </a:lnTo>
                <a:lnTo>
                  <a:pt x="325" y="36"/>
                </a:lnTo>
                <a:close/>
                <a:moveTo>
                  <a:pt x="263" y="252"/>
                </a:moveTo>
                <a:lnTo>
                  <a:pt x="263" y="252"/>
                </a:lnTo>
                <a:lnTo>
                  <a:pt x="269" y="254"/>
                </a:lnTo>
                <a:lnTo>
                  <a:pt x="272" y="256"/>
                </a:lnTo>
                <a:lnTo>
                  <a:pt x="276" y="259"/>
                </a:lnTo>
                <a:lnTo>
                  <a:pt x="276" y="265"/>
                </a:lnTo>
                <a:lnTo>
                  <a:pt x="276" y="265"/>
                </a:lnTo>
                <a:lnTo>
                  <a:pt x="276" y="268"/>
                </a:lnTo>
                <a:lnTo>
                  <a:pt x="272" y="272"/>
                </a:lnTo>
                <a:lnTo>
                  <a:pt x="269" y="276"/>
                </a:lnTo>
                <a:lnTo>
                  <a:pt x="263" y="276"/>
                </a:lnTo>
                <a:lnTo>
                  <a:pt x="263" y="276"/>
                </a:lnTo>
                <a:lnTo>
                  <a:pt x="260" y="276"/>
                </a:lnTo>
                <a:lnTo>
                  <a:pt x="256" y="272"/>
                </a:lnTo>
                <a:lnTo>
                  <a:pt x="252" y="268"/>
                </a:lnTo>
                <a:lnTo>
                  <a:pt x="252" y="265"/>
                </a:lnTo>
                <a:lnTo>
                  <a:pt x="252" y="265"/>
                </a:lnTo>
                <a:lnTo>
                  <a:pt x="252" y="259"/>
                </a:lnTo>
                <a:lnTo>
                  <a:pt x="256" y="256"/>
                </a:lnTo>
                <a:lnTo>
                  <a:pt x="260" y="254"/>
                </a:lnTo>
                <a:lnTo>
                  <a:pt x="263" y="252"/>
                </a:lnTo>
                <a:lnTo>
                  <a:pt x="263" y="252"/>
                </a:lnTo>
                <a:close/>
                <a:moveTo>
                  <a:pt x="221" y="98"/>
                </a:moveTo>
                <a:lnTo>
                  <a:pt x="216" y="92"/>
                </a:lnTo>
                <a:lnTo>
                  <a:pt x="272" y="36"/>
                </a:lnTo>
                <a:lnTo>
                  <a:pt x="278" y="42"/>
                </a:lnTo>
                <a:lnTo>
                  <a:pt x="221" y="98"/>
                </a:lnTo>
                <a:close/>
                <a:moveTo>
                  <a:pt x="240" y="116"/>
                </a:moveTo>
                <a:lnTo>
                  <a:pt x="234" y="111"/>
                </a:lnTo>
                <a:lnTo>
                  <a:pt x="290" y="54"/>
                </a:lnTo>
                <a:lnTo>
                  <a:pt x="296" y="60"/>
                </a:lnTo>
                <a:lnTo>
                  <a:pt x="240" y="116"/>
                </a:lnTo>
                <a:close/>
              </a:path>
            </a:pathLst>
          </a:custGeom>
          <a:solidFill>
            <a:schemeClr val="accent1"/>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nvGrpSpPr>
          <p:cNvPr id="89" name="Group 77"/>
          <p:cNvGrpSpPr/>
          <p:nvPr/>
        </p:nvGrpSpPr>
        <p:grpSpPr>
          <a:xfrm>
            <a:off x="4984254" y="2205017"/>
            <a:ext cx="518599" cy="397099"/>
            <a:chOff x="5552261" y="1554043"/>
            <a:chExt cx="363359" cy="278229"/>
          </a:xfrm>
          <a:solidFill>
            <a:schemeClr val="accent3"/>
          </a:solidFill>
        </p:grpSpPr>
        <p:sp>
          <p:nvSpPr>
            <p:cNvPr id="90" name="Freeform 96"/>
            <p:cNvSpPr>
              <a:spLocks/>
            </p:cNvSpPr>
            <p:nvPr/>
          </p:nvSpPr>
          <p:spPr bwMode="auto">
            <a:xfrm>
              <a:off x="5552261" y="1715997"/>
              <a:ext cx="363359" cy="116275"/>
            </a:xfrm>
            <a:custGeom>
              <a:avLst/>
              <a:gdLst/>
              <a:ahLst/>
              <a:cxnLst>
                <a:cxn ang="0">
                  <a:pos x="211" y="31"/>
                </a:cxn>
                <a:cxn ang="0">
                  <a:pos x="140" y="31"/>
                </a:cxn>
                <a:cxn ang="0">
                  <a:pos x="140" y="0"/>
                </a:cxn>
                <a:cxn ang="0">
                  <a:pos x="0" y="0"/>
                </a:cxn>
                <a:cxn ang="0">
                  <a:pos x="0" y="96"/>
                </a:cxn>
                <a:cxn ang="0">
                  <a:pos x="0" y="96"/>
                </a:cxn>
                <a:cxn ang="0">
                  <a:pos x="2" y="102"/>
                </a:cxn>
                <a:cxn ang="0">
                  <a:pos x="4" y="107"/>
                </a:cxn>
                <a:cxn ang="0">
                  <a:pos x="9" y="111"/>
                </a:cxn>
                <a:cxn ang="0">
                  <a:pos x="17" y="112"/>
                </a:cxn>
                <a:cxn ang="0">
                  <a:pos x="334" y="112"/>
                </a:cxn>
                <a:cxn ang="0">
                  <a:pos x="334" y="112"/>
                </a:cxn>
                <a:cxn ang="0">
                  <a:pos x="341" y="111"/>
                </a:cxn>
                <a:cxn ang="0">
                  <a:pos x="347" y="107"/>
                </a:cxn>
                <a:cxn ang="0">
                  <a:pos x="350" y="102"/>
                </a:cxn>
                <a:cxn ang="0">
                  <a:pos x="350" y="96"/>
                </a:cxn>
                <a:cxn ang="0">
                  <a:pos x="350" y="0"/>
                </a:cxn>
                <a:cxn ang="0">
                  <a:pos x="211" y="0"/>
                </a:cxn>
                <a:cxn ang="0">
                  <a:pos x="211" y="31"/>
                </a:cxn>
              </a:cxnLst>
              <a:rect l="0" t="0" r="r" b="b"/>
              <a:pathLst>
                <a:path w="350" h="112">
                  <a:moveTo>
                    <a:pt x="211" y="31"/>
                  </a:moveTo>
                  <a:lnTo>
                    <a:pt x="140" y="31"/>
                  </a:lnTo>
                  <a:lnTo>
                    <a:pt x="140" y="0"/>
                  </a:lnTo>
                  <a:lnTo>
                    <a:pt x="0" y="0"/>
                  </a:lnTo>
                  <a:lnTo>
                    <a:pt x="0" y="96"/>
                  </a:lnTo>
                  <a:lnTo>
                    <a:pt x="0" y="96"/>
                  </a:lnTo>
                  <a:lnTo>
                    <a:pt x="2" y="102"/>
                  </a:lnTo>
                  <a:lnTo>
                    <a:pt x="4" y="107"/>
                  </a:lnTo>
                  <a:lnTo>
                    <a:pt x="9" y="111"/>
                  </a:lnTo>
                  <a:lnTo>
                    <a:pt x="17" y="112"/>
                  </a:lnTo>
                  <a:lnTo>
                    <a:pt x="334" y="112"/>
                  </a:lnTo>
                  <a:lnTo>
                    <a:pt x="334" y="112"/>
                  </a:lnTo>
                  <a:lnTo>
                    <a:pt x="341" y="111"/>
                  </a:lnTo>
                  <a:lnTo>
                    <a:pt x="347" y="107"/>
                  </a:lnTo>
                  <a:lnTo>
                    <a:pt x="350" y="102"/>
                  </a:lnTo>
                  <a:lnTo>
                    <a:pt x="350" y="96"/>
                  </a:lnTo>
                  <a:lnTo>
                    <a:pt x="350" y="0"/>
                  </a:lnTo>
                  <a:lnTo>
                    <a:pt x="211" y="0"/>
                  </a:lnTo>
                  <a:lnTo>
                    <a:pt x="211" y="31"/>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91" name="Freeform 97"/>
            <p:cNvSpPr>
              <a:spLocks noEditPoints="1"/>
            </p:cNvSpPr>
            <p:nvPr/>
          </p:nvSpPr>
          <p:spPr bwMode="auto">
            <a:xfrm>
              <a:off x="5552261" y="1554043"/>
              <a:ext cx="363359" cy="137038"/>
            </a:xfrm>
            <a:custGeom>
              <a:avLst/>
              <a:gdLst/>
              <a:ahLst/>
              <a:cxnLst>
                <a:cxn ang="0">
                  <a:pos x="334" y="42"/>
                </a:cxn>
                <a:cxn ang="0">
                  <a:pos x="225" y="42"/>
                </a:cxn>
                <a:cxn ang="0">
                  <a:pos x="225" y="42"/>
                </a:cxn>
                <a:cxn ang="0">
                  <a:pos x="225" y="5"/>
                </a:cxn>
                <a:cxn ang="0">
                  <a:pos x="225" y="5"/>
                </a:cxn>
                <a:cxn ang="0">
                  <a:pos x="225" y="2"/>
                </a:cxn>
                <a:cxn ang="0">
                  <a:pos x="223" y="0"/>
                </a:cxn>
                <a:cxn ang="0">
                  <a:pos x="222" y="0"/>
                </a:cxn>
                <a:cxn ang="0">
                  <a:pos x="120" y="0"/>
                </a:cxn>
                <a:cxn ang="0">
                  <a:pos x="120" y="0"/>
                </a:cxn>
                <a:cxn ang="0">
                  <a:pos x="118" y="2"/>
                </a:cxn>
                <a:cxn ang="0">
                  <a:pos x="116" y="4"/>
                </a:cxn>
                <a:cxn ang="0">
                  <a:pos x="115" y="5"/>
                </a:cxn>
                <a:cxn ang="0">
                  <a:pos x="115" y="5"/>
                </a:cxn>
                <a:cxn ang="0">
                  <a:pos x="115" y="42"/>
                </a:cxn>
                <a:cxn ang="0">
                  <a:pos x="17" y="42"/>
                </a:cxn>
                <a:cxn ang="0">
                  <a:pos x="17" y="42"/>
                </a:cxn>
                <a:cxn ang="0">
                  <a:pos x="9" y="42"/>
                </a:cxn>
                <a:cxn ang="0">
                  <a:pos x="4" y="45"/>
                </a:cxn>
                <a:cxn ang="0">
                  <a:pos x="2" y="51"/>
                </a:cxn>
                <a:cxn ang="0">
                  <a:pos x="0" y="58"/>
                </a:cxn>
                <a:cxn ang="0">
                  <a:pos x="0" y="130"/>
                </a:cxn>
                <a:cxn ang="0">
                  <a:pos x="350" y="130"/>
                </a:cxn>
                <a:cxn ang="0">
                  <a:pos x="350" y="58"/>
                </a:cxn>
                <a:cxn ang="0">
                  <a:pos x="350" y="58"/>
                </a:cxn>
                <a:cxn ang="0">
                  <a:pos x="350" y="51"/>
                </a:cxn>
                <a:cxn ang="0">
                  <a:pos x="347" y="45"/>
                </a:cxn>
                <a:cxn ang="0">
                  <a:pos x="341" y="42"/>
                </a:cxn>
                <a:cxn ang="0">
                  <a:pos x="334" y="42"/>
                </a:cxn>
                <a:cxn ang="0">
                  <a:pos x="334" y="42"/>
                </a:cxn>
                <a:cxn ang="0">
                  <a:pos x="133" y="42"/>
                </a:cxn>
                <a:cxn ang="0">
                  <a:pos x="133" y="13"/>
                </a:cxn>
                <a:cxn ang="0">
                  <a:pos x="209" y="13"/>
                </a:cxn>
                <a:cxn ang="0">
                  <a:pos x="209" y="42"/>
                </a:cxn>
                <a:cxn ang="0">
                  <a:pos x="133" y="42"/>
                </a:cxn>
              </a:cxnLst>
              <a:rect l="0" t="0" r="r" b="b"/>
              <a:pathLst>
                <a:path w="350" h="130">
                  <a:moveTo>
                    <a:pt x="334" y="42"/>
                  </a:moveTo>
                  <a:lnTo>
                    <a:pt x="225" y="42"/>
                  </a:lnTo>
                  <a:lnTo>
                    <a:pt x="225" y="42"/>
                  </a:lnTo>
                  <a:lnTo>
                    <a:pt x="225" y="5"/>
                  </a:lnTo>
                  <a:lnTo>
                    <a:pt x="225" y="5"/>
                  </a:lnTo>
                  <a:lnTo>
                    <a:pt x="225" y="2"/>
                  </a:lnTo>
                  <a:lnTo>
                    <a:pt x="223" y="0"/>
                  </a:lnTo>
                  <a:lnTo>
                    <a:pt x="222" y="0"/>
                  </a:lnTo>
                  <a:lnTo>
                    <a:pt x="120" y="0"/>
                  </a:lnTo>
                  <a:lnTo>
                    <a:pt x="120" y="0"/>
                  </a:lnTo>
                  <a:lnTo>
                    <a:pt x="118" y="2"/>
                  </a:lnTo>
                  <a:lnTo>
                    <a:pt x="116" y="4"/>
                  </a:lnTo>
                  <a:lnTo>
                    <a:pt x="115" y="5"/>
                  </a:lnTo>
                  <a:lnTo>
                    <a:pt x="115" y="5"/>
                  </a:lnTo>
                  <a:lnTo>
                    <a:pt x="115" y="42"/>
                  </a:lnTo>
                  <a:lnTo>
                    <a:pt x="17" y="42"/>
                  </a:lnTo>
                  <a:lnTo>
                    <a:pt x="17" y="42"/>
                  </a:lnTo>
                  <a:lnTo>
                    <a:pt x="9" y="42"/>
                  </a:lnTo>
                  <a:lnTo>
                    <a:pt x="4" y="45"/>
                  </a:lnTo>
                  <a:lnTo>
                    <a:pt x="2" y="51"/>
                  </a:lnTo>
                  <a:lnTo>
                    <a:pt x="0" y="58"/>
                  </a:lnTo>
                  <a:lnTo>
                    <a:pt x="0" y="130"/>
                  </a:lnTo>
                  <a:lnTo>
                    <a:pt x="350" y="130"/>
                  </a:lnTo>
                  <a:lnTo>
                    <a:pt x="350" y="58"/>
                  </a:lnTo>
                  <a:lnTo>
                    <a:pt x="350" y="58"/>
                  </a:lnTo>
                  <a:lnTo>
                    <a:pt x="350" y="51"/>
                  </a:lnTo>
                  <a:lnTo>
                    <a:pt x="347" y="45"/>
                  </a:lnTo>
                  <a:lnTo>
                    <a:pt x="341" y="42"/>
                  </a:lnTo>
                  <a:lnTo>
                    <a:pt x="334" y="42"/>
                  </a:lnTo>
                  <a:lnTo>
                    <a:pt x="334" y="42"/>
                  </a:lnTo>
                  <a:close/>
                  <a:moveTo>
                    <a:pt x="133" y="42"/>
                  </a:moveTo>
                  <a:lnTo>
                    <a:pt x="133" y="13"/>
                  </a:lnTo>
                  <a:lnTo>
                    <a:pt x="209" y="13"/>
                  </a:lnTo>
                  <a:lnTo>
                    <a:pt x="209" y="42"/>
                  </a:lnTo>
                  <a:lnTo>
                    <a:pt x="133" y="42"/>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92" name="Rectangle 98"/>
            <p:cNvSpPr>
              <a:spLocks noChangeArrowheads="1"/>
            </p:cNvSpPr>
            <p:nvPr/>
          </p:nvSpPr>
          <p:spPr bwMode="auto">
            <a:xfrm>
              <a:off x="5710062" y="1715997"/>
              <a:ext cx="45679" cy="186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nvGrpSpPr>
          <p:cNvPr id="93" name="Group 127"/>
          <p:cNvGrpSpPr/>
          <p:nvPr/>
        </p:nvGrpSpPr>
        <p:grpSpPr>
          <a:xfrm>
            <a:off x="8321271" y="2148754"/>
            <a:ext cx="648539" cy="428033"/>
            <a:chOff x="2141517" y="2373325"/>
            <a:chExt cx="476251" cy="314325"/>
          </a:xfrm>
          <a:solidFill>
            <a:schemeClr val="accent5"/>
          </a:solidFill>
        </p:grpSpPr>
        <p:sp>
          <p:nvSpPr>
            <p:cNvPr id="94" name="Rectangle 22"/>
            <p:cNvSpPr>
              <a:spLocks noChangeArrowheads="1"/>
            </p:cNvSpPr>
            <p:nvPr/>
          </p:nvSpPr>
          <p:spPr bwMode="auto">
            <a:xfrm>
              <a:off x="2200255" y="2678125"/>
              <a:ext cx="387350" cy="95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95" name="Rectangle 23"/>
            <p:cNvSpPr>
              <a:spLocks noChangeArrowheads="1"/>
            </p:cNvSpPr>
            <p:nvPr/>
          </p:nvSpPr>
          <p:spPr bwMode="auto">
            <a:xfrm>
              <a:off x="2517755" y="2468575"/>
              <a:ext cx="69850" cy="20955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96" name="Rectangle 24"/>
            <p:cNvSpPr>
              <a:spLocks noChangeArrowheads="1"/>
            </p:cNvSpPr>
            <p:nvPr/>
          </p:nvSpPr>
          <p:spPr bwMode="auto">
            <a:xfrm>
              <a:off x="2438380" y="2547950"/>
              <a:ext cx="69850" cy="13017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97" name="Rectangle 25"/>
            <p:cNvSpPr>
              <a:spLocks noChangeArrowheads="1"/>
            </p:cNvSpPr>
            <p:nvPr/>
          </p:nvSpPr>
          <p:spPr bwMode="auto">
            <a:xfrm>
              <a:off x="2359005" y="2592400"/>
              <a:ext cx="69850" cy="857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98" name="Rectangle 26"/>
            <p:cNvSpPr>
              <a:spLocks noChangeArrowheads="1"/>
            </p:cNvSpPr>
            <p:nvPr/>
          </p:nvSpPr>
          <p:spPr bwMode="auto">
            <a:xfrm>
              <a:off x="2279630" y="2551125"/>
              <a:ext cx="69850" cy="12700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99" name="Rectangle 27"/>
            <p:cNvSpPr>
              <a:spLocks noChangeArrowheads="1"/>
            </p:cNvSpPr>
            <p:nvPr/>
          </p:nvSpPr>
          <p:spPr bwMode="auto">
            <a:xfrm>
              <a:off x="2200255" y="2587637"/>
              <a:ext cx="68263" cy="904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100" name="Freeform 28"/>
            <p:cNvSpPr>
              <a:spLocks/>
            </p:cNvSpPr>
            <p:nvPr/>
          </p:nvSpPr>
          <p:spPr bwMode="auto">
            <a:xfrm>
              <a:off x="2141517" y="2559062"/>
              <a:ext cx="36513" cy="38100"/>
            </a:xfrm>
            <a:custGeom>
              <a:avLst/>
              <a:gdLst/>
              <a:ahLst/>
              <a:cxnLst>
                <a:cxn ang="0">
                  <a:pos x="22" y="0"/>
                </a:cxn>
                <a:cxn ang="0">
                  <a:pos x="22" y="0"/>
                </a:cxn>
                <a:cxn ang="0">
                  <a:pos x="27" y="0"/>
                </a:cxn>
                <a:cxn ang="0">
                  <a:pos x="32" y="1"/>
                </a:cxn>
                <a:cxn ang="0">
                  <a:pos x="36" y="3"/>
                </a:cxn>
                <a:cxn ang="0">
                  <a:pos x="40" y="7"/>
                </a:cxn>
                <a:cxn ang="0">
                  <a:pos x="42" y="10"/>
                </a:cxn>
                <a:cxn ang="0">
                  <a:pos x="45" y="15"/>
                </a:cxn>
                <a:cxn ang="0">
                  <a:pos x="46" y="18"/>
                </a:cxn>
                <a:cxn ang="0">
                  <a:pos x="46" y="23"/>
                </a:cxn>
                <a:cxn ang="0">
                  <a:pos x="46" y="23"/>
                </a:cxn>
                <a:cxn ang="0">
                  <a:pos x="46" y="28"/>
                </a:cxn>
                <a:cxn ang="0">
                  <a:pos x="45" y="32"/>
                </a:cxn>
                <a:cxn ang="0">
                  <a:pos x="42" y="36"/>
                </a:cxn>
                <a:cxn ang="0">
                  <a:pos x="40" y="39"/>
                </a:cxn>
                <a:cxn ang="0">
                  <a:pos x="36" y="43"/>
                </a:cxn>
                <a:cxn ang="0">
                  <a:pos x="32" y="44"/>
                </a:cxn>
                <a:cxn ang="0">
                  <a:pos x="27" y="45"/>
                </a:cxn>
                <a:cxn ang="0">
                  <a:pos x="22" y="47"/>
                </a:cxn>
                <a:cxn ang="0">
                  <a:pos x="22" y="47"/>
                </a:cxn>
                <a:cxn ang="0">
                  <a:pos x="19" y="45"/>
                </a:cxn>
                <a:cxn ang="0">
                  <a:pos x="14" y="44"/>
                </a:cxn>
                <a:cxn ang="0">
                  <a:pos x="10" y="43"/>
                </a:cxn>
                <a:cxn ang="0">
                  <a:pos x="6" y="39"/>
                </a:cxn>
                <a:cxn ang="0">
                  <a:pos x="4" y="36"/>
                </a:cxn>
                <a:cxn ang="0">
                  <a:pos x="1" y="32"/>
                </a:cxn>
                <a:cxn ang="0">
                  <a:pos x="0" y="28"/>
                </a:cxn>
                <a:cxn ang="0">
                  <a:pos x="0" y="23"/>
                </a:cxn>
                <a:cxn ang="0">
                  <a:pos x="0" y="23"/>
                </a:cxn>
                <a:cxn ang="0">
                  <a:pos x="0" y="18"/>
                </a:cxn>
                <a:cxn ang="0">
                  <a:pos x="1" y="15"/>
                </a:cxn>
                <a:cxn ang="0">
                  <a:pos x="4" y="10"/>
                </a:cxn>
                <a:cxn ang="0">
                  <a:pos x="6" y="7"/>
                </a:cxn>
                <a:cxn ang="0">
                  <a:pos x="10" y="3"/>
                </a:cxn>
                <a:cxn ang="0">
                  <a:pos x="14" y="1"/>
                </a:cxn>
                <a:cxn ang="0">
                  <a:pos x="19" y="0"/>
                </a:cxn>
                <a:cxn ang="0">
                  <a:pos x="22" y="0"/>
                </a:cxn>
                <a:cxn ang="0">
                  <a:pos x="22" y="0"/>
                </a:cxn>
              </a:cxnLst>
              <a:rect l="0" t="0" r="r" b="b"/>
              <a:pathLst>
                <a:path w="46" h="47">
                  <a:moveTo>
                    <a:pt x="22" y="0"/>
                  </a:moveTo>
                  <a:lnTo>
                    <a:pt x="22" y="0"/>
                  </a:lnTo>
                  <a:lnTo>
                    <a:pt x="27" y="0"/>
                  </a:lnTo>
                  <a:lnTo>
                    <a:pt x="32" y="1"/>
                  </a:lnTo>
                  <a:lnTo>
                    <a:pt x="36" y="3"/>
                  </a:lnTo>
                  <a:lnTo>
                    <a:pt x="40" y="7"/>
                  </a:lnTo>
                  <a:lnTo>
                    <a:pt x="42" y="10"/>
                  </a:lnTo>
                  <a:lnTo>
                    <a:pt x="45" y="15"/>
                  </a:lnTo>
                  <a:lnTo>
                    <a:pt x="46" y="18"/>
                  </a:lnTo>
                  <a:lnTo>
                    <a:pt x="46" y="23"/>
                  </a:lnTo>
                  <a:lnTo>
                    <a:pt x="46" y="23"/>
                  </a:lnTo>
                  <a:lnTo>
                    <a:pt x="46" y="28"/>
                  </a:lnTo>
                  <a:lnTo>
                    <a:pt x="45" y="32"/>
                  </a:lnTo>
                  <a:lnTo>
                    <a:pt x="42" y="36"/>
                  </a:lnTo>
                  <a:lnTo>
                    <a:pt x="40" y="39"/>
                  </a:lnTo>
                  <a:lnTo>
                    <a:pt x="36" y="43"/>
                  </a:lnTo>
                  <a:lnTo>
                    <a:pt x="32" y="44"/>
                  </a:lnTo>
                  <a:lnTo>
                    <a:pt x="27" y="45"/>
                  </a:lnTo>
                  <a:lnTo>
                    <a:pt x="22" y="47"/>
                  </a:lnTo>
                  <a:lnTo>
                    <a:pt x="22" y="47"/>
                  </a:lnTo>
                  <a:lnTo>
                    <a:pt x="19" y="45"/>
                  </a:lnTo>
                  <a:lnTo>
                    <a:pt x="14" y="44"/>
                  </a:lnTo>
                  <a:lnTo>
                    <a:pt x="10" y="43"/>
                  </a:lnTo>
                  <a:lnTo>
                    <a:pt x="6" y="39"/>
                  </a:lnTo>
                  <a:lnTo>
                    <a:pt x="4" y="36"/>
                  </a:lnTo>
                  <a:lnTo>
                    <a:pt x="1" y="32"/>
                  </a:lnTo>
                  <a:lnTo>
                    <a:pt x="0" y="28"/>
                  </a:lnTo>
                  <a:lnTo>
                    <a:pt x="0" y="23"/>
                  </a:lnTo>
                  <a:lnTo>
                    <a:pt x="0" y="23"/>
                  </a:lnTo>
                  <a:lnTo>
                    <a:pt x="0" y="18"/>
                  </a:lnTo>
                  <a:lnTo>
                    <a:pt x="1" y="15"/>
                  </a:lnTo>
                  <a:lnTo>
                    <a:pt x="4" y="10"/>
                  </a:lnTo>
                  <a:lnTo>
                    <a:pt x="6" y="7"/>
                  </a:lnTo>
                  <a:lnTo>
                    <a:pt x="10" y="3"/>
                  </a:lnTo>
                  <a:lnTo>
                    <a:pt x="14" y="1"/>
                  </a:lnTo>
                  <a:lnTo>
                    <a:pt x="19" y="0"/>
                  </a:lnTo>
                  <a:lnTo>
                    <a:pt x="22" y="0"/>
                  </a:lnTo>
                  <a:lnTo>
                    <a:pt x="2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101" name="Freeform 29"/>
            <p:cNvSpPr>
              <a:spLocks/>
            </p:cNvSpPr>
            <p:nvPr/>
          </p:nvSpPr>
          <p:spPr bwMode="auto">
            <a:xfrm>
              <a:off x="2568555" y="2373325"/>
              <a:ext cx="49213" cy="47625"/>
            </a:xfrm>
            <a:custGeom>
              <a:avLst/>
              <a:gdLst/>
              <a:ahLst/>
              <a:cxnLst>
                <a:cxn ang="0">
                  <a:pos x="62" y="0"/>
                </a:cxn>
                <a:cxn ang="0">
                  <a:pos x="0" y="1"/>
                </a:cxn>
                <a:cxn ang="0">
                  <a:pos x="22" y="29"/>
                </a:cxn>
                <a:cxn ang="0">
                  <a:pos x="43" y="59"/>
                </a:cxn>
                <a:cxn ang="0">
                  <a:pos x="62" y="0"/>
                </a:cxn>
              </a:cxnLst>
              <a:rect l="0" t="0" r="r" b="b"/>
              <a:pathLst>
                <a:path w="62" h="59">
                  <a:moveTo>
                    <a:pt x="62" y="0"/>
                  </a:moveTo>
                  <a:lnTo>
                    <a:pt x="0" y="1"/>
                  </a:lnTo>
                  <a:lnTo>
                    <a:pt x="22" y="29"/>
                  </a:lnTo>
                  <a:lnTo>
                    <a:pt x="43" y="59"/>
                  </a:lnTo>
                  <a:lnTo>
                    <a:pt x="6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102" name="Freeform 30"/>
            <p:cNvSpPr>
              <a:spLocks/>
            </p:cNvSpPr>
            <p:nvPr/>
          </p:nvSpPr>
          <p:spPr bwMode="auto">
            <a:xfrm>
              <a:off x="2176442" y="2397137"/>
              <a:ext cx="404813" cy="169863"/>
            </a:xfrm>
            <a:custGeom>
              <a:avLst/>
              <a:gdLst/>
              <a:ahLst/>
              <a:cxnLst>
                <a:cxn ang="0">
                  <a:pos x="0" y="204"/>
                </a:cxn>
                <a:cxn ang="0">
                  <a:pos x="176" y="73"/>
                </a:cxn>
                <a:cxn ang="0">
                  <a:pos x="182" y="70"/>
                </a:cxn>
                <a:cxn ang="0">
                  <a:pos x="186" y="75"/>
                </a:cxn>
                <a:cxn ang="0">
                  <a:pos x="270" y="174"/>
                </a:cxn>
                <a:cxn ang="0">
                  <a:pos x="502" y="0"/>
                </a:cxn>
                <a:cxn ang="0">
                  <a:pos x="507" y="7"/>
                </a:cxn>
                <a:cxn ang="0">
                  <a:pos x="511" y="12"/>
                </a:cxn>
                <a:cxn ang="0">
                  <a:pos x="274" y="190"/>
                </a:cxn>
                <a:cxn ang="0">
                  <a:pos x="268" y="193"/>
                </a:cxn>
                <a:cxn ang="0">
                  <a:pos x="263" y="188"/>
                </a:cxn>
                <a:cxn ang="0">
                  <a:pos x="180" y="89"/>
                </a:cxn>
                <a:cxn ang="0">
                  <a:pos x="9" y="216"/>
                </a:cxn>
                <a:cxn ang="0">
                  <a:pos x="9" y="216"/>
                </a:cxn>
                <a:cxn ang="0">
                  <a:pos x="5" y="209"/>
                </a:cxn>
                <a:cxn ang="0">
                  <a:pos x="0" y="204"/>
                </a:cxn>
                <a:cxn ang="0">
                  <a:pos x="0" y="204"/>
                </a:cxn>
              </a:cxnLst>
              <a:rect l="0" t="0" r="r" b="b"/>
              <a:pathLst>
                <a:path w="511" h="216">
                  <a:moveTo>
                    <a:pt x="0" y="204"/>
                  </a:moveTo>
                  <a:lnTo>
                    <a:pt x="176" y="73"/>
                  </a:lnTo>
                  <a:lnTo>
                    <a:pt x="182" y="70"/>
                  </a:lnTo>
                  <a:lnTo>
                    <a:pt x="186" y="75"/>
                  </a:lnTo>
                  <a:lnTo>
                    <a:pt x="270" y="174"/>
                  </a:lnTo>
                  <a:lnTo>
                    <a:pt x="502" y="0"/>
                  </a:lnTo>
                  <a:lnTo>
                    <a:pt x="507" y="7"/>
                  </a:lnTo>
                  <a:lnTo>
                    <a:pt x="511" y="12"/>
                  </a:lnTo>
                  <a:lnTo>
                    <a:pt x="274" y="190"/>
                  </a:lnTo>
                  <a:lnTo>
                    <a:pt x="268" y="193"/>
                  </a:lnTo>
                  <a:lnTo>
                    <a:pt x="263" y="188"/>
                  </a:lnTo>
                  <a:lnTo>
                    <a:pt x="180" y="89"/>
                  </a:lnTo>
                  <a:lnTo>
                    <a:pt x="9" y="216"/>
                  </a:lnTo>
                  <a:lnTo>
                    <a:pt x="9" y="216"/>
                  </a:lnTo>
                  <a:lnTo>
                    <a:pt x="5" y="209"/>
                  </a:lnTo>
                  <a:lnTo>
                    <a:pt x="0" y="204"/>
                  </a:lnTo>
                  <a:lnTo>
                    <a:pt x="0" y="204"/>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nvGrpSpPr>
          <p:cNvPr id="103" name="Group 102"/>
          <p:cNvGrpSpPr/>
          <p:nvPr/>
        </p:nvGrpSpPr>
        <p:grpSpPr>
          <a:xfrm>
            <a:off x="6681243" y="2190393"/>
            <a:ext cx="543416" cy="428127"/>
            <a:chOff x="1058564" y="1781841"/>
            <a:chExt cx="649993" cy="512092"/>
          </a:xfrm>
          <a:solidFill>
            <a:schemeClr val="accent4"/>
          </a:solidFill>
        </p:grpSpPr>
        <p:sp>
          <p:nvSpPr>
            <p:cNvPr id="104" name="Freeform 31"/>
            <p:cNvSpPr>
              <a:spLocks/>
            </p:cNvSpPr>
            <p:nvPr/>
          </p:nvSpPr>
          <p:spPr bwMode="auto">
            <a:xfrm>
              <a:off x="1058564" y="1823776"/>
              <a:ext cx="457253" cy="470157"/>
            </a:xfrm>
            <a:custGeom>
              <a:avLst/>
              <a:gdLst>
                <a:gd name="T0" fmla="*/ 191 w 240"/>
                <a:gd name="T1" fmla="*/ 0 h 247"/>
                <a:gd name="T2" fmla="*/ 49 w 240"/>
                <a:gd name="T3" fmla="*/ 0 h 247"/>
                <a:gd name="T4" fmla="*/ 0 w 240"/>
                <a:gd name="T5" fmla="*/ 49 h 247"/>
                <a:gd name="T6" fmla="*/ 0 w 240"/>
                <a:gd name="T7" fmla="*/ 129 h 247"/>
                <a:gd name="T8" fmla="*/ 49 w 240"/>
                <a:gd name="T9" fmla="*/ 178 h 247"/>
                <a:gd name="T10" fmla="*/ 57 w 240"/>
                <a:gd name="T11" fmla="*/ 178 h 247"/>
                <a:gd name="T12" fmla="*/ 32 w 240"/>
                <a:gd name="T13" fmla="*/ 245 h 247"/>
                <a:gd name="T14" fmla="*/ 121 w 240"/>
                <a:gd name="T15" fmla="*/ 178 h 247"/>
                <a:gd name="T16" fmla="*/ 191 w 240"/>
                <a:gd name="T17" fmla="*/ 178 h 247"/>
                <a:gd name="T18" fmla="*/ 240 w 240"/>
                <a:gd name="T19" fmla="*/ 129 h 247"/>
                <a:gd name="T20" fmla="*/ 240 w 240"/>
                <a:gd name="T21" fmla="*/ 49 h 247"/>
                <a:gd name="T22" fmla="*/ 191 w 240"/>
                <a:gd name="T23"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0" h="247">
                  <a:moveTo>
                    <a:pt x="191" y="0"/>
                  </a:moveTo>
                  <a:cubicBezTo>
                    <a:pt x="49" y="0"/>
                    <a:pt x="49" y="0"/>
                    <a:pt x="49" y="0"/>
                  </a:cubicBezTo>
                  <a:cubicBezTo>
                    <a:pt x="22" y="0"/>
                    <a:pt x="0" y="22"/>
                    <a:pt x="0" y="49"/>
                  </a:cubicBezTo>
                  <a:cubicBezTo>
                    <a:pt x="0" y="129"/>
                    <a:pt x="0" y="129"/>
                    <a:pt x="0" y="129"/>
                  </a:cubicBezTo>
                  <a:cubicBezTo>
                    <a:pt x="0" y="156"/>
                    <a:pt x="22" y="178"/>
                    <a:pt x="49" y="178"/>
                  </a:cubicBezTo>
                  <a:cubicBezTo>
                    <a:pt x="57" y="178"/>
                    <a:pt x="57" y="178"/>
                    <a:pt x="57" y="178"/>
                  </a:cubicBezTo>
                  <a:cubicBezTo>
                    <a:pt x="49" y="198"/>
                    <a:pt x="31" y="247"/>
                    <a:pt x="32" y="245"/>
                  </a:cubicBezTo>
                  <a:cubicBezTo>
                    <a:pt x="32" y="244"/>
                    <a:pt x="97" y="196"/>
                    <a:pt x="121" y="178"/>
                  </a:cubicBezTo>
                  <a:cubicBezTo>
                    <a:pt x="191" y="178"/>
                    <a:pt x="191" y="178"/>
                    <a:pt x="191" y="178"/>
                  </a:cubicBezTo>
                  <a:cubicBezTo>
                    <a:pt x="218" y="178"/>
                    <a:pt x="240" y="156"/>
                    <a:pt x="240" y="129"/>
                  </a:cubicBezTo>
                  <a:cubicBezTo>
                    <a:pt x="240" y="49"/>
                    <a:pt x="240" y="49"/>
                    <a:pt x="240" y="49"/>
                  </a:cubicBezTo>
                  <a:cubicBezTo>
                    <a:pt x="240" y="22"/>
                    <a:pt x="218" y="0"/>
                    <a:pt x="191"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105" name="Freeform 32"/>
            <p:cNvSpPr>
              <a:spLocks/>
            </p:cNvSpPr>
            <p:nvPr/>
          </p:nvSpPr>
          <p:spPr bwMode="auto">
            <a:xfrm>
              <a:off x="1378722" y="1781841"/>
              <a:ext cx="329835" cy="384674"/>
            </a:xfrm>
            <a:custGeom>
              <a:avLst/>
              <a:gdLst>
                <a:gd name="T0" fmla="*/ 133 w 173"/>
                <a:gd name="T1" fmla="*/ 0 h 202"/>
                <a:gd name="T2" fmla="*/ 18 w 173"/>
                <a:gd name="T3" fmla="*/ 0 h 202"/>
                <a:gd name="T4" fmla="*/ 0 w 173"/>
                <a:gd name="T5" fmla="*/ 5 h 202"/>
                <a:gd name="T6" fmla="*/ 33 w 173"/>
                <a:gd name="T7" fmla="*/ 5 h 202"/>
                <a:gd name="T8" fmla="*/ 89 w 173"/>
                <a:gd name="T9" fmla="*/ 61 h 202"/>
                <a:gd name="T10" fmla="*/ 89 w 173"/>
                <a:gd name="T11" fmla="*/ 151 h 202"/>
                <a:gd name="T12" fmla="*/ 89 w 173"/>
                <a:gd name="T13" fmla="*/ 156 h 202"/>
                <a:gd name="T14" fmla="*/ 148 w 173"/>
                <a:gd name="T15" fmla="*/ 201 h 202"/>
                <a:gd name="T16" fmla="*/ 127 w 173"/>
                <a:gd name="T17" fmla="*/ 145 h 202"/>
                <a:gd name="T18" fmla="*/ 133 w 173"/>
                <a:gd name="T19" fmla="*/ 145 h 202"/>
                <a:gd name="T20" fmla="*/ 173 w 173"/>
                <a:gd name="T21" fmla="*/ 105 h 202"/>
                <a:gd name="T22" fmla="*/ 173 w 173"/>
                <a:gd name="T23" fmla="*/ 41 h 202"/>
                <a:gd name="T24" fmla="*/ 133 w 173"/>
                <a:gd name="T25" fmla="*/ 0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202">
                  <a:moveTo>
                    <a:pt x="133" y="0"/>
                  </a:moveTo>
                  <a:cubicBezTo>
                    <a:pt x="18" y="0"/>
                    <a:pt x="18" y="0"/>
                    <a:pt x="18" y="0"/>
                  </a:cubicBezTo>
                  <a:cubicBezTo>
                    <a:pt x="11" y="0"/>
                    <a:pt x="5" y="2"/>
                    <a:pt x="0" y="5"/>
                  </a:cubicBezTo>
                  <a:cubicBezTo>
                    <a:pt x="33" y="5"/>
                    <a:pt x="33" y="5"/>
                    <a:pt x="33" y="5"/>
                  </a:cubicBezTo>
                  <a:cubicBezTo>
                    <a:pt x="64" y="5"/>
                    <a:pt x="89" y="30"/>
                    <a:pt x="89" y="61"/>
                  </a:cubicBezTo>
                  <a:cubicBezTo>
                    <a:pt x="89" y="151"/>
                    <a:pt x="89" y="151"/>
                    <a:pt x="89" y="151"/>
                  </a:cubicBezTo>
                  <a:cubicBezTo>
                    <a:pt x="89" y="153"/>
                    <a:pt x="89" y="154"/>
                    <a:pt x="89" y="156"/>
                  </a:cubicBezTo>
                  <a:cubicBezTo>
                    <a:pt x="113" y="174"/>
                    <a:pt x="148" y="200"/>
                    <a:pt x="148" y="201"/>
                  </a:cubicBezTo>
                  <a:cubicBezTo>
                    <a:pt x="148" y="202"/>
                    <a:pt x="133" y="162"/>
                    <a:pt x="127" y="145"/>
                  </a:cubicBezTo>
                  <a:cubicBezTo>
                    <a:pt x="133" y="145"/>
                    <a:pt x="133" y="145"/>
                    <a:pt x="133" y="145"/>
                  </a:cubicBezTo>
                  <a:cubicBezTo>
                    <a:pt x="155" y="145"/>
                    <a:pt x="173" y="127"/>
                    <a:pt x="173" y="105"/>
                  </a:cubicBezTo>
                  <a:cubicBezTo>
                    <a:pt x="173" y="41"/>
                    <a:pt x="173" y="41"/>
                    <a:pt x="173" y="41"/>
                  </a:cubicBezTo>
                  <a:cubicBezTo>
                    <a:pt x="173" y="18"/>
                    <a:pt x="155" y="0"/>
                    <a:pt x="133"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sp>
        <p:nvSpPr>
          <p:cNvPr id="106" name="Freeform 104"/>
          <p:cNvSpPr>
            <a:spLocks noEditPoints="1"/>
          </p:cNvSpPr>
          <p:nvPr/>
        </p:nvSpPr>
        <p:spPr bwMode="auto">
          <a:xfrm>
            <a:off x="10152106" y="2143152"/>
            <a:ext cx="465677" cy="453661"/>
          </a:xfrm>
          <a:custGeom>
            <a:avLst/>
            <a:gdLst/>
            <a:ahLst/>
            <a:cxnLst>
              <a:cxn ang="0">
                <a:pos x="243" y="45"/>
              </a:cxn>
              <a:cxn ang="0">
                <a:pos x="243" y="20"/>
              </a:cxn>
              <a:cxn ang="0">
                <a:pos x="238" y="6"/>
              </a:cxn>
              <a:cxn ang="0">
                <a:pos x="221" y="0"/>
              </a:cxn>
              <a:cxn ang="0">
                <a:pos x="214" y="2"/>
              </a:cxn>
              <a:cxn ang="0">
                <a:pos x="203" y="13"/>
              </a:cxn>
              <a:cxn ang="0">
                <a:pos x="202" y="45"/>
              </a:cxn>
              <a:cxn ang="0">
                <a:pos x="109" y="20"/>
              </a:cxn>
              <a:cxn ang="0">
                <a:pos x="107" y="13"/>
              </a:cxn>
              <a:cxn ang="0">
                <a:pos x="96" y="2"/>
              </a:cxn>
              <a:cxn ang="0">
                <a:pos x="87" y="0"/>
              </a:cxn>
              <a:cxn ang="0">
                <a:pos x="73" y="6"/>
              </a:cxn>
              <a:cxn ang="0">
                <a:pos x="67" y="20"/>
              </a:cxn>
              <a:cxn ang="0">
                <a:pos x="17" y="45"/>
              </a:cxn>
              <a:cxn ang="0">
                <a:pos x="9" y="47"/>
              </a:cxn>
              <a:cxn ang="0">
                <a:pos x="2" y="54"/>
              </a:cxn>
              <a:cxn ang="0">
                <a:pos x="0" y="287"/>
              </a:cxn>
              <a:cxn ang="0">
                <a:pos x="2" y="292"/>
              </a:cxn>
              <a:cxn ang="0">
                <a:pos x="9" y="301"/>
              </a:cxn>
              <a:cxn ang="0">
                <a:pos x="294" y="301"/>
              </a:cxn>
              <a:cxn ang="0">
                <a:pos x="301" y="301"/>
              </a:cxn>
              <a:cxn ang="0">
                <a:pos x="308" y="292"/>
              </a:cxn>
              <a:cxn ang="0">
                <a:pos x="310" y="62"/>
              </a:cxn>
              <a:cxn ang="0">
                <a:pos x="308" y="54"/>
              </a:cxn>
              <a:cxn ang="0">
                <a:pos x="301" y="47"/>
              </a:cxn>
              <a:cxn ang="0">
                <a:pos x="294" y="45"/>
              </a:cxn>
              <a:cxn ang="0">
                <a:pos x="145" y="156"/>
              </a:cxn>
              <a:cxn ang="0">
                <a:pos x="96" y="114"/>
              </a:cxn>
              <a:cxn ang="0">
                <a:pos x="165" y="114"/>
              </a:cxn>
              <a:cxn ang="0">
                <a:pos x="214" y="156"/>
              </a:cxn>
              <a:cxn ang="0">
                <a:pos x="165" y="114"/>
              </a:cxn>
              <a:cxn ang="0">
                <a:pos x="75" y="156"/>
              </a:cxn>
              <a:cxn ang="0">
                <a:pos x="31" y="114"/>
              </a:cxn>
              <a:cxn ang="0">
                <a:pos x="75" y="178"/>
              </a:cxn>
              <a:cxn ang="0">
                <a:pos x="31" y="209"/>
              </a:cxn>
              <a:cxn ang="0">
                <a:pos x="75" y="178"/>
              </a:cxn>
              <a:cxn ang="0">
                <a:pos x="145" y="178"/>
              </a:cxn>
              <a:cxn ang="0">
                <a:pos x="96" y="209"/>
              </a:cxn>
              <a:cxn ang="0">
                <a:pos x="145" y="229"/>
              </a:cxn>
              <a:cxn ang="0">
                <a:pos x="96" y="270"/>
              </a:cxn>
              <a:cxn ang="0">
                <a:pos x="145" y="229"/>
              </a:cxn>
              <a:cxn ang="0">
                <a:pos x="214" y="229"/>
              </a:cxn>
              <a:cxn ang="0">
                <a:pos x="165" y="270"/>
              </a:cxn>
              <a:cxn ang="0">
                <a:pos x="165" y="209"/>
              </a:cxn>
              <a:cxn ang="0">
                <a:pos x="214" y="178"/>
              </a:cxn>
              <a:cxn ang="0">
                <a:pos x="165" y="209"/>
              </a:cxn>
              <a:cxn ang="0">
                <a:pos x="279" y="178"/>
              </a:cxn>
              <a:cxn ang="0">
                <a:pos x="236" y="209"/>
              </a:cxn>
              <a:cxn ang="0">
                <a:pos x="236" y="156"/>
              </a:cxn>
              <a:cxn ang="0">
                <a:pos x="279" y="114"/>
              </a:cxn>
              <a:cxn ang="0">
                <a:pos x="236" y="156"/>
              </a:cxn>
              <a:cxn ang="0">
                <a:pos x="75" y="229"/>
              </a:cxn>
              <a:cxn ang="0">
                <a:pos x="31" y="270"/>
              </a:cxn>
              <a:cxn ang="0">
                <a:pos x="236" y="270"/>
              </a:cxn>
              <a:cxn ang="0">
                <a:pos x="279" y="229"/>
              </a:cxn>
              <a:cxn ang="0">
                <a:pos x="236" y="270"/>
              </a:cxn>
            </a:cxnLst>
            <a:rect l="0" t="0" r="r" b="b"/>
            <a:pathLst>
              <a:path w="310" h="301">
                <a:moveTo>
                  <a:pt x="294" y="45"/>
                </a:moveTo>
                <a:lnTo>
                  <a:pt x="243" y="45"/>
                </a:lnTo>
                <a:lnTo>
                  <a:pt x="243" y="20"/>
                </a:lnTo>
                <a:lnTo>
                  <a:pt x="243" y="20"/>
                </a:lnTo>
                <a:lnTo>
                  <a:pt x="241" y="13"/>
                </a:lnTo>
                <a:lnTo>
                  <a:pt x="238" y="6"/>
                </a:lnTo>
                <a:lnTo>
                  <a:pt x="231" y="2"/>
                </a:lnTo>
                <a:lnTo>
                  <a:pt x="221" y="0"/>
                </a:lnTo>
                <a:lnTo>
                  <a:pt x="221" y="0"/>
                </a:lnTo>
                <a:lnTo>
                  <a:pt x="214" y="2"/>
                </a:lnTo>
                <a:lnTo>
                  <a:pt x="207" y="6"/>
                </a:lnTo>
                <a:lnTo>
                  <a:pt x="203" y="13"/>
                </a:lnTo>
                <a:lnTo>
                  <a:pt x="202" y="20"/>
                </a:lnTo>
                <a:lnTo>
                  <a:pt x="202" y="45"/>
                </a:lnTo>
                <a:lnTo>
                  <a:pt x="109" y="45"/>
                </a:lnTo>
                <a:lnTo>
                  <a:pt x="109" y="20"/>
                </a:lnTo>
                <a:lnTo>
                  <a:pt x="109" y="20"/>
                </a:lnTo>
                <a:lnTo>
                  <a:pt x="107" y="13"/>
                </a:lnTo>
                <a:lnTo>
                  <a:pt x="102" y="6"/>
                </a:lnTo>
                <a:lnTo>
                  <a:pt x="96" y="2"/>
                </a:lnTo>
                <a:lnTo>
                  <a:pt x="87" y="0"/>
                </a:lnTo>
                <a:lnTo>
                  <a:pt x="87" y="0"/>
                </a:lnTo>
                <a:lnTo>
                  <a:pt x="80" y="2"/>
                </a:lnTo>
                <a:lnTo>
                  <a:pt x="73" y="6"/>
                </a:lnTo>
                <a:lnTo>
                  <a:pt x="69" y="13"/>
                </a:lnTo>
                <a:lnTo>
                  <a:pt x="67" y="20"/>
                </a:lnTo>
                <a:lnTo>
                  <a:pt x="67" y="45"/>
                </a:lnTo>
                <a:lnTo>
                  <a:pt x="17" y="45"/>
                </a:lnTo>
                <a:lnTo>
                  <a:pt x="17" y="45"/>
                </a:lnTo>
                <a:lnTo>
                  <a:pt x="9" y="47"/>
                </a:lnTo>
                <a:lnTo>
                  <a:pt x="4" y="51"/>
                </a:lnTo>
                <a:lnTo>
                  <a:pt x="2" y="54"/>
                </a:lnTo>
                <a:lnTo>
                  <a:pt x="0" y="62"/>
                </a:lnTo>
                <a:lnTo>
                  <a:pt x="0" y="287"/>
                </a:lnTo>
                <a:lnTo>
                  <a:pt x="0" y="287"/>
                </a:lnTo>
                <a:lnTo>
                  <a:pt x="2" y="292"/>
                </a:lnTo>
                <a:lnTo>
                  <a:pt x="4" y="297"/>
                </a:lnTo>
                <a:lnTo>
                  <a:pt x="9" y="301"/>
                </a:lnTo>
                <a:lnTo>
                  <a:pt x="17" y="301"/>
                </a:lnTo>
                <a:lnTo>
                  <a:pt x="294" y="301"/>
                </a:lnTo>
                <a:lnTo>
                  <a:pt x="294" y="301"/>
                </a:lnTo>
                <a:lnTo>
                  <a:pt x="301" y="301"/>
                </a:lnTo>
                <a:lnTo>
                  <a:pt x="305" y="297"/>
                </a:lnTo>
                <a:lnTo>
                  <a:pt x="308" y="292"/>
                </a:lnTo>
                <a:lnTo>
                  <a:pt x="310" y="287"/>
                </a:lnTo>
                <a:lnTo>
                  <a:pt x="310" y="62"/>
                </a:lnTo>
                <a:lnTo>
                  <a:pt x="310" y="62"/>
                </a:lnTo>
                <a:lnTo>
                  <a:pt x="308" y="54"/>
                </a:lnTo>
                <a:lnTo>
                  <a:pt x="305" y="51"/>
                </a:lnTo>
                <a:lnTo>
                  <a:pt x="301" y="47"/>
                </a:lnTo>
                <a:lnTo>
                  <a:pt x="294" y="45"/>
                </a:lnTo>
                <a:lnTo>
                  <a:pt x="294" y="45"/>
                </a:lnTo>
                <a:close/>
                <a:moveTo>
                  <a:pt x="145" y="114"/>
                </a:moveTo>
                <a:lnTo>
                  <a:pt x="145" y="156"/>
                </a:lnTo>
                <a:lnTo>
                  <a:pt x="96" y="156"/>
                </a:lnTo>
                <a:lnTo>
                  <a:pt x="96" y="114"/>
                </a:lnTo>
                <a:lnTo>
                  <a:pt x="145" y="114"/>
                </a:lnTo>
                <a:close/>
                <a:moveTo>
                  <a:pt x="165" y="114"/>
                </a:moveTo>
                <a:lnTo>
                  <a:pt x="214" y="114"/>
                </a:lnTo>
                <a:lnTo>
                  <a:pt x="214" y="156"/>
                </a:lnTo>
                <a:lnTo>
                  <a:pt x="165" y="156"/>
                </a:lnTo>
                <a:lnTo>
                  <a:pt x="165" y="114"/>
                </a:lnTo>
                <a:close/>
                <a:moveTo>
                  <a:pt x="75" y="114"/>
                </a:moveTo>
                <a:lnTo>
                  <a:pt x="75" y="156"/>
                </a:lnTo>
                <a:lnTo>
                  <a:pt x="31" y="156"/>
                </a:lnTo>
                <a:lnTo>
                  <a:pt x="31" y="114"/>
                </a:lnTo>
                <a:lnTo>
                  <a:pt x="75" y="114"/>
                </a:lnTo>
                <a:close/>
                <a:moveTo>
                  <a:pt x="75" y="178"/>
                </a:moveTo>
                <a:lnTo>
                  <a:pt x="75" y="209"/>
                </a:lnTo>
                <a:lnTo>
                  <a:pt x="31" y="209"/>
                </a:lnTo>
                <a:lnTo>
                  <a:pt x="31" y="178"/>
                </a:lnTo>
                <a:lnTo>
                  <a:pt x="75" y="178"/>
                </a:lnTo>
                <a:close/>
                <a:moveTo>
                  <a:pt x="96" y="178"/>
                </a:moveTo>
                <a:lnTo>
                  <a:pt x="145" y="178"/>
                </a:lnTo>
                <a:lnTo>
                  <a:pt x="145" y="209"/>
                </a:lnTo>
                <a:lnTo>
                  <a:pt x="96" y="209"/>
                </a:lnTo>
                <a:lnTo>
                  <a:pt x="96" y="178"/>
                </a:lnTo>
                <a:close/>
                <a:moveTo>
                  <a:pt x="145" y="229"/>
                </a:moveTo>
                <a:lnTo>
                  <a:pt x="145" y="270"/>
                </a:lnTo>
                <a:lnTo>
                  <a:pt x="96" y="270"/>
                </a:lnTo>
                <a:lnTo>
                  <a:pt x="96" y="229"/>
                </a:lnTo>
                <a:lnTo>
                  <a:pt x="145" y="229"/>
                </a:lnTo>
                <a:close/>
                <a:moveTo>
                  <a:pt x="165" y="229"/>
                </a:moveTo>
                <a:lnTo>
                  <a:pt x="214" y="229"/>
                </a:lnTo>
                <a:lnTo>
                  <a:pt x="214" y="270"/>
                </a:lnTo>
                <a:lnTo>
                  <a:pt x="165" y="270"/>
                </a:lnTo>
                <a:lnTo>
                  <a:pt x="165" y="229"/>
                </a:lnTo>
                <a:close/>
                <a:moveTo>
                  <a:pt x="165" y="209"/>
                </a:moveTo>
                <a:lnTo>
                  <a:pt x="165" y="178"/>
                </a:lnTo>
                <a:lnTo>
                  <a:pt x="214" y="178"/>
                </a:lnTo>
                <a:lnTo>
                  <a:pt x="214" y="209"/>
                </a:lnTo>
                <a:lnTo>
                  <a:pt x="165" y="209"/>
                </a:lnTo>
                <a:close/>
                <a:moveTo>
                  <a:pt x="236" y="178"/>
                </a:moveTo>
                <a:lnTo>
                  <a:pt x="279" y="178"/>
                </a:lnTo>
                <a:lnTo>
                  <a:pt x="279" y="209"/>
                </a:lnTo>
                <a:lnTo>
                  <a:pt x="236" y="209"/>
                </a:lnTo>
                <a:lnTo>
                  <a:pt x="236" y="178"/>
                </a:lnTo>
                <a:close/>
                <a:moveTo>
                  <a:pt x="236" y="156"/>
                </a:moveTo>
                <a:lnTo>
                  <a:pt x="236" y="114"/>
                </a:lnTo>
                <a:lnTo>
                  <a:pt x="279" y="114"/>
                </a:lnTo>
                <a:lnTo>
                  <a:pt x="279" y="156"/>
                </a:lnTo>
                <a:lnTo>
                  <a:pt x="236" y="156"/>
                </a:lnTo>
                <a:close/>
                <a:moveTo>
                  <a:pt x="31" y="229"/>
                </a:moveTo>
                <a:lnTo>
                  <a:pt x="75" y="229"/>
                </a:lnTo>
                <a:lnTo>
                  <a:pt x="75" y="270"/>
                </a:lnTo>
                <a:lnTo>
                  <a:pt x="31" y="270"/>
                </a:lnTo>
                <a:lnTo>
                  <a:pt x="31" y="229"/>
                </a:lnTo>
                <a:close/>
                <a:moveTo>
                  <a:pt x="236" y="270"/>
                </a:moveTo>
                <a:lnTo>
                  <a:pt x="236" y="229"/>
                </a:lnTo>
                <a:lnTo>
                  <a:pt x="279" y="229"/>
                </a:lnTo>
                <a:lnTo>
                  <a:pt x="279" y="270"/>
                </a:lnTo>
                <a:lnTo>
                  <a:pt x="236" y="270"/>
                </a:lnTo>
                <a:close/>
              </a:path>
            </a:pathLst>
          </a:custGeom>
          <a:solidFill>
            <a:schemeClr val="accent6"/>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Tree>
    <p:extLst>
      <p:ext uri="{BB962C8B-B14F-4D97-AF65-F5344CB8AC3E}">
        <p14:creationId xmlns:p14="http://schemas.microsoft.com/office/powerpoint/2010/main" val="6047929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13238" y="0"/>
            <a:ext cx="6591303" cy="6858003"/>
            <a:chOff x="2513238" y="0"/>
            <a:chExt cx="6591302" cy="6858002"/>
          </a:xfrm>
        </p:grpSpPr>
        <p:sp>
          <p:nvSpPr>
            <p:cNvPr id="3" name="Freeform 7"/>
            <p:cNvSpPr>
              <a:spLocks/>
            </p:cNvSpPr>
            <p:nvPr/>
          </p:nvSpPr>
          <p:spPr bwMode="auto">
            <a:xfrm>
              <a:off x="2513238" y="0"/>
              <a:ext cx="871538" cy="2003425"/>
            </a:xfrm>
            <a:custGeom>
              <a:avLst/>
              <a:gdLst>
                <a:gd name="T0" fmla="*/ 0 w 549"/>
                <a:gd name="T1" fmla="*/ 0 h 1262"/>
                <a:gd name="T2" fmla="*/ 0 w 549"/>
                <a:gd name="T3" fmla="*/ 1114 h 1262"/>
                <a:gd name="T4" fmla="*/ 274 w 549"/>
                <a:gd name="T5" fmla="*/ 1262 h 1262"/>
                <a:gd name="T6" fmla="*/ 549 w 549"/>
                <a:gd name="T7" fmla="*/ 1107 h 1262"/>
                <a:gd name="T8" fmla="*/ 549 w 549"/>
                <a:gd name="T9" fmla="*/ 788 h 1262"/>
              </a:gdLst>
              <a:ahLst/>
              <a:cxnLst>
                <a:cxn ang="0">
                  <a:pos x="T0" y="T1"/>
                </a:cxn>
                <a:cxn ang="0">
                  <a:pos x="T2" y="T3"/>
                </a:cxn>
                <a:cxn ang="0">
                  <a:pos x="T4" y="T5"/>
                </a:cxn>
                <a:cxn ang="0">
                  <a:pos x="T6" y="T7"/>
                </a:cxn>
                <a:cxn ang="0">
                  <a:pos x="T8" y="T9"/>
                </a:cxn>
              </a:cxnLst>
              <a:rect l="0" t="0" r="r" b="b"/>
              <a:pathLst>
                <a:path w="549" h="1262">
                  <a:moveTo>
                    <a:pt x="0" y="0"/>
                  </a:moveTo>
                  <a:lnTo>
                    <a:pt x="0" y="1114"/>
                  </a:lnTo>
                  <a:lnTo>
                    <a:pt x="274" y="1262"/>
                  </a:lnTo>
                  <a:lnTo>
                    <a:pt x="549" y="1107"/>
                  </a:lnTo>
                  <a:lnTo>
                    <a:pt x="549" y="788"/>
                  </a:lnTo>
                </a:path>
              </a:pathLst>
            </a:custGeom>
            <a:noFill/>
            <a:ln w="46038">
              <a:solidFill>
                <a:schemeClr val="accent1"/>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4" name="Freeform 8"/>
            <p:cNvSpPr>
              <a:spLocks/>
            </p:cNvSpPr>
            <p:nvPr/>
          </p:nvSpPr>
          <p:spPr bwMode="auto">
            <a:xfrm>
              <a:off x="2956150" y="1757363"/>
              <a:ext cx="855663" cy="1006475"/>
            </a:xfrm>
            <a:custGeom>
              <a:avLst/>
              <a:gdLst>
                <a:gd name="T0" fmla="*/ 0 w 539"/>
                <a:gd name="T1" fmla="*/ 158 h 634"/>
                <a:gd name="T2" fmla="*/ 270 w 539"/>
                <a:gd name="T3" fmla="*/ 0 h 634"/>
                <a:gd name="T4" fmla="*/ 539 w 539"/>
                <a:gd name="T5" fmla="*/ 158 h 634"/>
                <a:gd name="T6" fmla="*/ 539 w 539"/>
                <a:gd name="T7" fmla="*/ 476 h 634"/>
                <a:gd name="T8" fmla="*/ 270 w 539"/>
                <a:gd name="T9" fmla="*/ 634 h 634"/>
                <a:gd name="T10" fmla="*/ 0 w 539"/>
                <a:gd name="T11" fmla="*/ 476 h 634"/>
                <a:gd name="T12" fmla="*/ 0 w 539"/>
                <a:gd name="T13" fmla="*/ 158 h 634"/>
              </a:gdLst>
              <a:ahLst/>
              <a:cxnLst>
                <a:cxn ang="0">
                  <a:pos x="T0" y="T1"/>
                </a:cxn>
                <a:cxn ang="0">
                  <a:pos x="T2" y="T3"/>
                </a:cxn>
                <a:cxn ang="0">
                  <a:pos x="T4" y="T5"/>
                </a:cxn>
                <a:cxn ang="0">
                  <a:pos x="T6" y="T7"/>
                </a:cxn>
                <a:cxn ang="0">
                  <a:pos x="T8" y="T9"/>
                </a:cxn>
                <a:cxn ang="0">
                  <a:pos x="T10" y="T11"/>
                </a:cxn>
                <a:cxn ang="0">
                  <a:pos x="T12" y="T13"/>
                </a:cxn>
              </a:cxnLst>
              <a:rect l="0" t="0" r="r" b="b"/>
              <a:pathLst>
                <a:path w="539" h="634">
                  <a:moveTo>
                    <a:pt x="0" y="158"/>
                  </a:moveTo>
                  <a:lnTo>
                    <a:pt x="270" y="0"/>
                  </a:lnTo>
                  <a:lnTo>
                    <a:pt x="539" y="158"/>
                  </a:lnTo>
                  <a:lnTo>
                    <a:pt x="539" y="476"/>
                  </a:lnTo>
                  <a:lnTo>
                    <a:pt x="270" y="634"/>
                  </a:lnTo>
                  <a:lnTo>
                    <a:pt x="0" y="476"/>
                  </a:lnTo>
                  <a:lnTo>
                    <a:pt x="0" y="158"/>
                  </a:lnTo>
                  <a:close/>
                </a:path>
              </a:pathLst>
            </a:custGeom>
            <a:solidFill>
              <a:schemeClr val="accent1"/>
            </a:solidFill>
            <a:ln w="46038">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5" name="Freeform 9"/>
            <p:cNvSpPr>
              <a:spLocks/>
            </p:cNvSpPr>
            <p:nvPr/>
          </p:nvSpPr>
          <p:spPr bwMode="auto">
            <a:xfrm>
              <a:off x="3811813" y="1757363"/>
              <a:ext cx="1325564" cy="1547813"/>
            </a:xfrm>
            <a:custGeom>
              <a:avLst/>
              <a:gdLst>
                <a:gd name="T0" fmla="*/ 281 w 835"/>
                <a:gd name="T1" fmla="*/ 0 h 975"/>
                <a:gd name="T2" fmla="*/ 0 w 835"/>
                <a:gd name="T3" fmla="*/ 158 h 975"/>
                <a:gd name="T4" fmla="*/ 0 w 835"/>
                <a:gd name="T5" fmla="*/ 476 h 975"/>
                <a:gd name="T6" fmla="*/ 281 w 835"/>
                <a:gd name="T7" fmla="*/ 646 h 975"/>
                <a:gd name="T8" fmla="*/ 557 w 835"/>
                <a:gd name="T9" fmla="*/ 481 h 975"/>
                <a:gd name="T10" fmla="*/ 835 w 835"/>
                <a:gd name="T11" fmla="*/ 646 h 975"/>
                <a:gd name="T12" fmla="*/ 835 w 835"/>
                <a:gd name="T13" fmla="*/ 975 h 975"/>
              </a:gdLst>
              <a:ahLst/>
              <a:cxnLst>
                <a:cxn ang="0">
                  <a:pos x="T0" y="T1"/>
                </a:cxn>
                <a:cxn ang="0">
                  <a:pos x="T2" y="T3"/>
                </a:cxn>
                <a:cxn ang="0">
                  <a:pos x="T4" y="T5"/>
                </a:cxn>
                <a:cxn ang="0">
                  <a:pos x="T6" y="T7"/>
                </a:cxn>
                <a:cxn ang="0">
                  <a:pos x="T8" y="T9"/>
                </a:cxn>
                <a:cxn ang="0">
                  <a:pos x="T10" y="T11"/>
                </a:cxn>
                <a:cxn ang="0">
                  <a:pos x="T12" y="T13"/>
                </a:cxn>
              </a:cxnLst>
              <a:rect l="0" t="0" r="r" b="b"/>
              <a:pathLst>
                <a:path w="835" h="975">
                  <a:moveTo>
                    <a:pt x="281" y="0"/>
                  </a:moveTo>
                  <a:lnTo>
                    <a:pt x="0" y="158"/>
                  </a:lnTo>
                  <a:lnTo>
                    <a:pt x="0" y="476"/>
                  </a:lnTo>
                  <a:lnTo>
                    <a:pt x="281" y="646"/>
                  </a:lnTo>
                  <a:lnTo>
                    <a:pt x="557" y="481"/>
                  </a:lnTo>
                  <a:lnTo>
                    <a:pt x="835" y="646"/>
                  </a:lnTo>
                  <a:lnTo>
                    <a:pt x="835" y="975"/>
                  </a:lnTo>
                </a:path>
              </a:pathLst>
            </a:custGeom>
            <a:noFill/>
            <a:ln w="46038">
              <a:solidFill>
                <a:schemeClr val="accent1"/>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6" name="Freeform 10"/>
            <p:cNvSpPr>
              <a:spLocks/>
            </p:cNvSpPr>
            <p:nvPr/>
          </p:nvSpPr>
          <p:spPr bwMode="auto">
            <a:xfrm>
              <a:off x="2513238" y="2513013"/>
              <a:ext cx="871538" cy="792163"/>
            </a:xfrm>
            <a:custGeom>
              <a:avLst/>
              <a:gdLst>
                <a:gd name="T0" fmla="*/ 0 w 549"/>
                <a:gd name="T1" fmla="*/ 158 h 499"/>
                <a:gd name="T2" fmla="*/ 279 w 549"/>
                <a:gd name="T3" fmla="*/ 0 h 499"/>
                <a:gd name="T4" fmla="*/ 549 w 549"/>
                <a:gd name="T5" fmla="*/ 158 h 499"/>
                <a:gd name="T6" fmla="*/ 549 w 549"/>
                <a:gd name="T7" fmla="*/ 499 h 499"/>
              </a:gdLst>
              <a:ahLst/>
              <a:cxnLst>
                <a:cxn ang="0">
                  <a:pos x="T0" y="T1"/>
                </a:cxn>
                <a:cxn ang="0">
                  <a:pos x="T2" y="T3"/>
                </a:cxn>
                <a:cxn ang="0">
                  <a:pos x="T4" y="T5"/>
                </a:cxn>
                <a:cxn ang="0">
                  <a:pos x="T6" y="T7"/>
                </a:cxn>
              </a:cxnLst>
              <a:rect l="0" t="0" r="r" b="b"/>
              <a:pathLst>
                <a:path w="549" h="499">
                  <a:moveTo>
                    <a:pt x="0" y="158"/>
                  </a:moveTo>
                  <a:lnTo>
                    <a:pt x="279" y="0"/>
                  </a:lnTo>
                  <a:lnTo>
                    <a:pt x="549" y="158"/>
                  </a:lnTo>
                  <a:lnTo>
                    <a:pt x="549" y="499"/>
                  </a:lnTo>
                </a:path>
              </a:pathLst>
            </a:custGeom>
            <a:noFill/>
            <a:ln w="46038">
              <a:solidFill>
                <a:schemeClr val="accent1"/>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7" name="Freeform 11"/>
            <p:cNvSpPr>
              <a:spLocks/>
            </p:cNvSpPr>
            <p:nvPr/>
          </p:nvSpPr>
          <p:spPr bwMode="auto">
            <a:xfrm>
              <a:off x="5575526" y="3305176"/>
              <a:ext cx="1763714" cy="1025525"/>
            </a:xfrm>
            <a:custGeom>
              <a:avLst/>
              <a:gdLst>
                <a:gd name="T0" fmla="*/ 0 w 1111"/>
                <a:gd name="T1" fmla="*/ 161 h 646"/>
                <a:gd name="T2" fmla="*/ 283 w 1111"/>
                <a:gd name="T3" fmla="*/ 0 h 646"/>
                <a:gd name="T4" fmla="*/ 561 w 1111"/>
                <a:gd name="T5" fmla="*/ 161 h 646"/>
                <a:gd name="T6" fmla="*/ 561 w 1111"/>
                <a:gd name="T7" fmla="*/ 485 h 646"/>
                <a:gd name="T8" fmla="*/ 833 w 1111"/>
                <a:gd name="T9" fmla="*/ 646 h 646"/>
                <a:gd name="T10" fmla="*/ 1111 w 1111"/>
                <a:gd name="T11" fmla="*/ 485 h 646"/>
                <a:gd name="T12" fmla="*/ 1111 w 1111"/>
                <a:gd name="T13" fmla="*/ 161 h 646"/>
              </a:gdLst>
              <a:ahLst/>
              <a:cxnLst>
                <a:cxn ang="0">
                  <a:pos x="T0" y="T1"/>
                </a:cxn>
                <a:cxn ang="0">
                  <a:pos x="T2" y="T3"/>
                </a:cxn>
                <a:cxn ang="0">
                  <a:pos x="T4" y="T5"/>
                </a:cxn>
                <a:cxn ang="0">
                  <a:pos x="T6" y="T7"/>
                </a:cxn>
                <a:cxn ang="0">
                  <a:pos x="T8" y="T9"/>
                </a:cxn>
                <a:cxn ang="0">
                  <a:pos x="T10" y="T11"/>
                </a:cxn>
                <a:cxn ang="0">
                  <a:pos x="T12" y="T13"/>
                </a:cxn>
              </a:cxnLst>
              <a:rect l="0" t="0" r="r" b="b"/>
              <a:pathLst>
                <a:path w="1111" h="646">
                  <a:moveTo>
                    <a:pt x="0" y="161"/>
                  </a:moveTo>
                  <a:lnTo>
                    <a:pt x="283" y="0"/>
                  </a:lnTo>
                  <a:lnTo>
                    <a:pt x="561" y="161"/>
                  </a:lnTo>
                  <a:lnTo>
                    <a:pt x="561" y="485"/>
                  </a:lnTo>
                  <a:lnTo>
                    <a:pt x="833" y="646"/>
                  </a:lnTo>
                  <a:lnTo>
                    <a:pt x="1111" y="485"/>
                  </a:lnTo>
                  <a:lnTo>
                    <a:pt x="1111" y="161"/>
                  </a:lnTo>
                </a:path>
              </a:pathLst>
            </a:custGeom>
            <a:noFill/>
            <a:ln w="46038">
              <a:solidFill>
                <a:schemeClr val="accent2"/>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8" name="Freeform 12"/>
            <p:cNvSpPr>
              <a:spLocks/>
            </p:cNvSpPr>
            <p:nvPr/>
          </p:nvSpPr>
          <p:spPr bwMode="auto">
            <a:xfrm>
              <a:off x="4699226" y="3305176"/>
              <a:ext cx="876301" cy="1025525"/>
            </a:xfrm>
            <a:custGeom>
              <a:avLst/>
              <a:gdLst>
                <a:gd name="T0" fmla="*/ 0 w 552"/>
                <a:gd name="T1" fmla="*/ 161 h 646"/>
                <a:gd name="T2" fmla="*/ 276 w 552"/>
                <a:gd name="T3" fmla="*/ 0 h 646"/>
                <a:gd name="T4" fmla="*/ 552 w 552"/>
                <a:gd name="T5" fmla="*/ 161 h 646"/>
                <a:gd name="T6" fmla="*/ 552 w 552"/>
                <a:gd name="T7" fmla="*/ 485 h 646"/>
                <a:gd name="T8" fmla="*/ 276 w 552"/>
                <a:gd name="T9" fmla="*/ 646 h 646"/>
                <a:gd name="T10" fmla="*/ 0 w 552"/>
                <a:gd name="T11" fmla="*/ 485 h 646"/>
                <a:gd name="T12" fmla="*/ 0 w 552"/>
                <a:gd name="T13" fmla="*/ 161 h 646"/>
              </a:gdLst>
              <a:ahLst/>
              <a:cxnLst>
                <a:cxn ang="0">
                  <a:pos x="T0" y="T1"/>
                </a:cxn>
                <a:cxn ang="0">
                  <a:pos x="T2" y="T3"/>
                </a:cxn>
                <a:cxn ang="0">
                  <a:pos x="T4" y="T5"/>
                </a:cxn>
                <a:cxn ang="0">
                  <a:pos x="T6" y="T7"/>
                </a:cxn>
                <a:cxn ang="0">
                  <a:pos x="T8" y="T9"/>
                </a:cxn>
                <a:cxn ang="0">
                  <a:pos x="T10" y="T11"/>
                </a:cxn>
                <a:cxn ang="0">
                  <a:pos x="T12" y="T13"/>
                </a:cxn>
              </a:cxnLst>
              <a:rect l="0" t="0" r="r" b="b"/>
              <a:pathLst>
                <a:path w="552" h="646">
                  <a:moveTo>
                    <a:pt x="0" y="161"/>
                  </a:moveTo>
                  <a:lnTo>
                    <a:pt x="276" y="0"/>
                  </a:lnTo>
                  <a:lnTo>
                    <a:pt x="552" y="161"/>
                  </a:lnTo>
                  <a:lnTo>
                    <a:pt x="552" y="485"/>
                  </a:lnTo>
                  <a:lnTo>
                    <a:pt x="276" y="646"/>
                  </a:lnTo>
                  <a:lnTo>
                    <a:pt x="0" y="485"/>
                  </a:lnTo>
                  <a:lnTo>
                    <a:pt x="0" y="161"/>
                  </a:lnTo>
                  <a:close/>
                </a:path>
              </a:pathLst>
            </a:custGeom>
            <a:solidFill>
              <a:schemeClr val="accent2"/>
            </a:solidFill>
            <a:ln w="46038">
              <a:solidFill>
                <a:schemeClr val="accent2"/>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9" name="Freeform 14"/>
            <p:cNvSpPr>
              <a:spLocks/>
            </p:cNvSpPr>
            <p:nvPr/>
          </p:nvSpPr>
          <p:spPr bwMode="auto">
            <a:xfrm>
              <a:off x="4261076" y="3305176"/>
              <a:ext cx="438150" cy="1025525"/>
            </a:xfrm>
            <a:custGeom>
              <a:avLst/>
              <a:gdLst>
                <a:gd name="T0" fmla="*/ 0 w 276"/>
                <a:gd name="T1" fmla="*/ 0 h 646"/>
                <a:gd name="T2" fmla="*/ 276 w 276"/>
                <a:gd name="T3" fmla="*/ 161 h 646"/>
                <a:gd name="T4" fmla="*/ 276 w 276"/>
                <a:gd name="T5" fmla="*/ 485 h 646"/>
                <a:gd name="T6" fmla="*/ 0 w 276"/>
                <a:gd name="T7" fmla="*/ 646 h 646"/>
              </a:gdLst>
              <a:ahLst/>
              <a:cxnLst>
                <a:cxn ang="0">
                  <a:pos x="T0" y="T1"/>
                </a:cxn>
                <a:cxn ang="0">
                  <a:pos x="T2" y="T3"/>
                </a:cxn>
                <a:cxn ang="0">
                  <a:pos x="T4" y="T5"/>
                </a:cxn>
                <a:cxn ang="0">
                  <a:pos x="T6" y="T7"/>
                </a:cxn>
              </a:cxnLst>
              <a:rect l="0" t="0" r="r" b="b"/>
              <a:pathLst>
                <a:path w="276" h="646">
                  <a:moveTo>
                    <a:pt x="0" y="0"/>
                  </a:moveTo>
                  <a:lnTo>
                    <a:pt x="276" y="161"/>
                  </a:lnTo>
                  <a:lnTo>
                    <a:pt x="276" y="485"/>
                  </a:lnTo>
                  <a:lnTo>
                    <a:pt x="0" y="646"/>
                  </a:lnTo>
                </a:path>
              </a:pathLst>
            </a:custGeom>
            <a:noFill/>
            <a:ln w="46038">
              <a:solidFill>
                <a:schemeClr val="accent2"/>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0" name="Freeform 15"/>
            <p:cNvSpPr>
              <a:spLocks/>
            </p:cNvSpPr>
            <p:nvPr/>
          </p:nvSpPr>
          <p:spPr bwMode="auto">
            <a:xfrm>
              <a:off x="5137376" y="4075114"/>
              <a:ext cx="855663" cy="746125"/>
            </a:xfrm>
            <a:custGeom>
              <a:avLst/>
              <a:gdLst>
                <a:gd name="T0" fmla="*/ 0 w 539"/>
                <a:gd name="T1" fmla="*/ 470 h 470"/>
                <a:gd name="T2" fmla="*/ 0 w 539"/>
                <a:gd name="T3" fmla="*/ 154 h 470"/>
                <a:gd name="T4" fmla="*/ 276 w 539"/>
                <a:gd name="T5" fmla="*/ 0 h 470"/>
                <a:gd name="T6" fmla="*/ 539 w 539"/>
                <a:gd name="T7" fmla="*/ 150 h 470"/>
              </a:gdLst>
              <a:ahLst/>
              <a:cxnLst>
                <a:cxn ang="0">
                  <a:pos x="T0" y="T1"/>
                </a:cxn>
                <a:cxn ang="0">
                  <a:pos x="T2" y="T3"/>
                </a:cxn>
                <a:cxn ang="0">
                  <a:pos x="T4" y="T5"/>
                </a:cxn>
                <a:cxn ang="0">
                  <a:pos x="T6" y="T7"/>
                </a:cxn>
              </a:cxnLst>
              <a:rect l="0" t="0" r="r" b="b"/>
              <a:pathLst>
                <a:path w="539" h="470">
                  <a:moveTo>
                    <a:pt x="0" y="470"/>
                  </a:moveTo>
                  <a:lnTo>
                    <a:pt x="0" y="154"/>
                  </a:lnTo>
                  <a:lnTo>
                    <a:pt x="276" y="0"/>
                  </a:lnTo>
                  <a:lnTo>
                    <a:pt x="539" y="150"/>
                  </a:lnTo>
                </a:path>
              </a:pathLst>
            </a:custGeom>
            <a:noFill/>
            <a:ln w="46038">
              <a:solidFill>
                <a:schemeClr val="accent2"/>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1" name="Line 5"/>
            <p:cNvSpPr>
              <a:spLocks noChangeShapeType="1"/>
            </p:cNvSpPr>
            <p:nvPr/>
          </p:nvSpPr>
          <p:spPr bwMode="auto">
            <a:xfrm flipV="1">
              <a:off x="6466114" y="3302000"/>
              <a:ext cx="434975" cy="258763"/>
            </a:xfrm>
            <a:prstGeom prst="line">
              <a:avLst/>
            </a:prstGeom>
            <a:noFill/>
            <a:ln w="46038">
              <a:solidFill>
                <a:schemeClr val="accent3"/>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2" name="Freeform 13"/>
            <p:cNvSpPr>
              <a:spLocks/>
            </p:cNvSpPr>
            <p:nvPr/>
          </p:nvSpPr>
          <p:spPr bwMode="auto">
            <a:xfrm>
              <a:off x="6901089" y="2530476"/>
              <a:ext cx="876299" cy="1028700"/>
            </a:xfrm>
            <a:custGeom>
              <a:avLst/>
              <a:gdLst>
                <a:gd name="T0" fmla="*/ 0 w 552"/>
                <a:gd name="T1" fmla="*/ 163 h 648"/>
                <a:gd name="T2" fmla="*/ 276 w 552"/>
                <a:gd name="T3" fmla="*/ 0 h 648"/>
                <a:gd name="T4" fmla="*/ 552 w 552"/>
                <a:gd name="T5" fmla="*/ 163 h 648"/>
                <a:gd name="T6" fmla="*/ 552 w 552"/>
                <a:gd name="T7" fmla="*/ 486 h 648"/>
                <a:gd name="T8" fmla="*/ 276 w 552"/>
                <a:gd name="T9" fmla="*/ 648 h 648"/>
                <a:gd name="T10" fmla="*/ 0 w 552"/>
                <a:gd name="T11" fmla="*/ 486 h 648"/>
                <a:gd name="T12" fmla="*/ 0 w 552"/>
                <a:gd name="T13" fmla="*/ 163 h 648"/>
              </a:gdLst>
              <a:ahLst/>
              <a:cxnLst>
                <a:cxn ang="0">
                  <a:pos x="T0" y="T1"/>
                </a:cxn>
                <a:cxn ang="0">
                  <a:pos x="T2" y="T3"/>
                </a:cxn>
                <a:cxn ang="0">
                  <a:pos x="T4" y="T5"/>
                </a:cxn>
                <a:cxn ang="0">
                  <a:pos x="T6" y="T7"/>
                </a:cxn>
                <a:cxn ang="0">
                  <a:pos x="T8" y="T9"/>
                </a:cxn>
                <a:cxn ang="0">
                  <a:pos x="T10" y="T11"/>
                </a:cxn>
                <a:cxn ang="0">
                  <a:pos x="T12" y="T13"/>
                </a:cxn>
              </a:cxnLst>
              <a:rect l="0" t="0" r="r" b="b"/>
              <a:pathLst>
                <a:path w="552" h="648">
                  <a:moveTo>
                    <a:pt x="0" y="163"/>
                  </a:moveTo>
                  <a:lnTo>
                    <a:pt x="276" y="0"/>
                  </a:lnTo>
                  <a:lnTo>
                    <a:pt x="552" y="163"/>
                  </a:lnTo>
                  <a:lnTo>
                    <a:pt x="552" y="486"/>
                  </a:lnTo>
                  <a:lnTo>
                    <a:pt x="276" y="648"/>
                  </a:lnTo>
                  <a:lnTo>
                    <a:pt x="0" y="486"/>
                  </a:lnTo>
                  <a:lnTo>
                    <a:pt x="0" y="163"/>
                  </a:lnTo>
                  <a:close/>
                </a:path>
              </a:pathLst>
            </a:custGeom>
            <a:solidFill>
              <a:schemeClr val="accent3"/>
            </a:solidFill>
            <a:ln w="46038">
              <a:solidFill>
                <a:schemeClr val="accent3"/>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chemeClr val="tx1">
                    <a:lumMod val="75000"/>
                    <a:lumOff val="25000"/>
                  </a:schemeClr>
                </a:solidFill>
              </a:endParaRPr>
            </a:p>
          </p:txBody>
        </p:sp>
        <p:sp>
          <p:nvSpPr>
            <p:cNvPr id="13" name="Freeform 16"/>
            <p:cNvSpPr>
              <a:spLocks/>
            </p:cNvSpPr>
            <p:nvPr/>
          </p:nvSpPr>
          <p:spPr bwMode="auto">
            <a:xfrm>
              <a:off x="6466114" y="2011363"/>
              <a:ext cx="873125" cy="777875"/>
            </a:xfrm>
            <a:custGeom>
              <a:avLst/>
              <a:gdLst>
                <a:gd name="T0" fmla="*/ 0 w 550"/>
                <a:gd name="T1" fmla="*/ 327 h 490"/>
                <a:gd name="T2" fmla="*/ 274 w 550"/>
                <a:gd name="T3" fmla="*/ 490 h 490"/>
                <a:gd name="T4" fmla="*/ 550 w 550"/>
                <a:gd name="T5" fmla="*/ 327 h 490"/>
                <a:gd name="T6" fmla="*/ 550 w 550"/>
                <a:gd name="T7" fmla="*/ 0 h 490"/>
              </a:gdLst>
              <a:ahLst/>
              <a:cxnLst>
                <a:cxn ang="0">
                  <a:pos x="T0" y="T1"/>
                </a:cxn>
                <a:cxn ang="0">
                  <a:pos x="T2" y="T3"/>
                </a:cxn>
                <a:cxn ang="0">
                  <a:pos x="T4" y="T5"/>
                </a:cxn>
                <a:cxn ang="0">
                  <a:pos x="T6" y="T7"/>
                </a:cxn>
              </a:cxnLst>
              <a:rect l="0" t="0" r="r" b="b"/>
              <a:pathLst>
                <a:path w="550" h="490">
                  <a:moveTo>
                    <a:pt x="0" y="327"/>
                  </a:moveTo>
                  <a:lnTo>
                    <a:pt x="274" y="490"/>
                  </a:lnTo>
                  <a:lnTo>
                    <a:pt x="550" y="327"/>
                  </a:lnTo>
                  <a:lnTo>
                    <a:pt x="550" y="0"/>
                  </a:lnTo>
                </a:path>
              </a:pathLst>
            </a:custGeom>
            <a:noFill/>
            <a:ln w="46038">
              <a:solidFill>
                <a:schemeClr val="accent3"/>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4" name="Freeform 17"/>
            <p:cNvSpPr>
              <a:spLocks/>
            </p:cNvSpPr>
            <p:nvPr/>
          </p:nvSpPr>
          <p:spPr bwMode="auto">
            <a:xfrm>
              <a:off x="7777389" y="2530476"/>
              <a:ext cx="439738" cy="1541463"/>
            </a:xfrm>
            <a:custGeom>
              <a:avLst/>
              <a:gdLst>
                <a:gd name="T0" fmla="*/ 277 w 277"/>
                <a:gd name="T1" fmla="*/ 0 h 971"/>
                <a:gd name="T2" fmla="*/ 0 w 277"/>
                <a:gd name="T3" fmla="*/ 163 h 971"/>
                <a:gd name="T4" fmla="*/ 0 w 277"/>
                <a:gd name="T5" fmla="*/ 486 h 971"/>
                <a:gd name="T6" fmla="*/ 277 w 277"/>
                <a:gd name="T7" fmla="*/ 649 h 971"/>
                <a:gd name="T8" fmla="*/ 277 w 277"/>
                <a:gd name="T9" fmla="*/ 971 h 971"/>
              </a:gdLst>
              <a:ahLst/>
              <a:cxnLst>
                <a:cxn ang="0">
                  <a:pos x="T0" y="T1"/>
                </a:cxn>
                <a:cxn ang="0">
                  <a:pos x="T2" y="T3"/>
                </a:cxn>
                <a:cxn ang="0">
                  <a:pos x="T4" y="T5"/>
                </a:cxn>
                <a:cxn ang="0">
                  <a:pos x="T6" y="T7"/>
                </a:cxn>
                <a:cxn ang="0">
                  <a:pos x="T8" y="T9"/>
                </a:cxn>
              </a:cxnLst>
              <a:rect l="0" t="0" r="r" b="b"/>
              <a:pathLst>
                <a:path w="277" h="971">
                  <a:moveTo>
                    <a:pt x="277" y="0"/>
                  </a:moveTo>
                  <a:lnTo>
                    <a:pt x="0" y="163"/>
                  </a:lnTo>
                  <a:lnTo>
                    <a:pt x="0" y="486"/>
                  </a:lnTo>
                  <a:lnTo>
                    <a:pt x="277" y="649"/>
                  </a:lnTo>
                  <a:lnTo>
                    <a:pt x="277" y="971"/>
                  </a:lnTo>
                </a:path>
              </a:pathLst>
            </a:custGeom>
            <a:noFill/>
            <a:ln w="46038">
              <a:solidFill>
                <a:schemeClr val="accent3"/>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5" name="Freeform 6"/>
            <p:cNvSpPr>
              <a:spLocks/>
            </p:cNvSpPr>
            <p:nvPr/>
          </p:nvSpPr>
          <p:spPr bwMode="auto">
            <a:xfrm>
              <a:off x="7339239" y="4075113"/>
              <a:ext cx="441325" cy="1025525"/>
            </a:xfrm>
            <a:custGeom>
              <a:avLst/>
              <a:gdLst>
                <a:gd name="T0" fmla="*/ 0 w 278"/>
                <a:gd name="T1" fmla="*/ 0 h 646"/>
                <a:gd name="T2" fmla="*/ 278 w 278"/>
                <a:gd name="T3" fmla="*/ 161 h 646"/>
                <a:gd name="T4" fmla="*/ 278 w 278"/>
                <a:gd name="T5" fmla="*/ 484 h 646"/>
                <a:gd name="T6" fmla="*/ 0 w 278"/>
                <a:gd name="T7" fmla="*/ 646 h 646"/>
              </a:gdLst>
              <a:ahLst/>
              <a:cxnLst>
                <a:cxn ang="0">
                  <a:pos x="T0" y="T1"/>
                </a:cxn>
                <a:cxn ang="0">
                  <a:pos x="T2" y="T3"/>
                </a:cxn>
                <a:cxn ang="0">
                  <a:pos x="T4" y="T5"/>
                </a:cxn>
                <a:cxn ang="0">
                  <a:pos x="T6" y="T7"/>
                </a:cxn>
              </a:cxnLst>
              <a:rect l="0" t="0" r="r" b="b"/>
              <a:pathLst>
                <a:path w="278" h="646">
                  <a:moveTo>
                    <a:pt x="0" y="0"/>
                  </a:moveTo>
                  <a:lnTo>
                    <a:pt x="278" y="161"/>
                  </a:lnTo>
                  <a:lnTo>
                    <a:pt x="278" y="484"/>
                  </a:lnTo>
                  <a:lnTo>
                    <a:pt x="0" y="646"/>
                  </a:lnTo>
                </a:path>
              </a:pathLst>
            </a:custGeom>
            <a:noFill/>
            <a:ln w="46038">
              <a:solidFill>
                <a:schemeClr val="accent4"/>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6" name="Freeform 18"/>
            <p:cNvSpPr>
              <a:spLocks/>
            </p:cNvSpPr>
            <p:nvPr/>
          </p:nvSpPr>
          <p:spPr bwMode="auto">
            <a:xfrm>
              <a:off x="8217126" y="4843464"/>
              <a:ext cx="887414" cy="2014538"/>
            </a:xfrm>
            <a:custGeom>
              <a:avLst/>
              <a:gdLst>
                <a:gd name="T0" fmla="*/ 0 w 559"/>
                <a:gd name="T1" fmla="*/ 476 h 1269"/>
                <a:gd name="T2" fmla="*/ 0 w 559"/>
                <a:gd name="T3" fmla="*/ 162 h 1269"/>
                <a:gd name="T4" fmla="*/ 276 w 559"/>
                <a:gd name="T5" fmla="*/ 0 h 1269"/>
                <a:gd name="T6" fmla="*/ 559 w 559"/>
                <a:gd name="T7" fmla="*/ 162 h 1269"/>
                <a:gd name="T8" fmla="*/ 559 w 559"/>
                <a:gd name="T9" fmla="*/ 1269 h 1269"/>
              </a:gdLst>
              <a:ahLst/>
              <a:cxnLst>
                <a:cxn ang="0">
                  <a:pos x="T0" y="T1"/>
                </a:cxn>
                <a:cxn ang="0">
                  <a:pos x="T2" y="T3"/>
                </a:cxn>
                <a:cxn ang="0">
                  <a:pos x="T4" y="T5"/>
                </a:cxn>
                <a:cxn ang="0">
                  <a:pos x="T6" y="T7"/>
                </a:cxn>
                <a:cxn ang="0">
                  <a:pos x="T8" y="T9"/>
                </a:cxn>
              </a:cxnLst>
              <a:rect l="0" t="0" r="r" b="b"/>
              <a:pathLst>
                <a:path w="559" h="1269">
                  <a:moveTo>
                    <a:pt x="0" y="476"/>
                  </a:moveTo>
                  <a:lnTo>
                    <a:pt x="0" y="162"/>
                  </a:lnTo>
                  <a:lnTo>
                    <a:pt x="276" y="0"/>
                  </a:lnTo>
                  <a:lnTo>
                    <a:pt x="559" y="162"/>
                  </a:lnTo>
                  <a:lnTo>
                    <a:pt x="559" y="1269"/>
                  </a:lnTo>
                </a:path>
              </a:pathLst>
            </a:custGeom>
            <a:noFill/>
            <a:ln w="46038">
              <a:solidFill>
                <a:schemeClr val="accent4"/>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solidFill>
                  <a:schemeClr val="tx1">
                    <a:lumMod val="75000"/>
                    <a:lumOff val="25000"/>
                  </a:schemeClr>
                </a:solidFill>
              </a:endParaRPr>
            </a:p>
          </p:txBody>
        </p:sp>
        <p:sp>
          <p:nvSpPr>
            <p:cNvPr id="17" name="Line 19"/>
            <p:cNvSpPr>
              <a:spLocks noChangeShapeType="1"/>
            </p:cNvSpPr>
            <p:nvPr/>
          </p:nvSpPr>
          <p:spPr bwMode="auto">
            <a:xfrm flipV="1">
              <a:off x="8655277" y="4071939"/>
              <a:ext cx="430214" cy="258763"/>
            </a:xfrm>
            <a:prstGeom prst="line">
              <a:avLst/>
            </a:prstGeom>
            <a:noFill/>
            <a:ln w="46038">
              <a:solidFill>
                <a:schemeClr val="accent4"/>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sp>
          <p:nvSpPr>
            <p:cNvPr id="18" name="Freeform 20"/>
            <p:cNvSpPr>
              <a:spLocks/>
            </p:cNvSpPr>
            <p:nvPr/>
          </p:nvSpPr>
          <p:spPr bwMode="auto">
            <a:xfrm>
              <a:off x="7780565" y="4075113"/>
              <a:ext cx="874714" cy="1025525"/>
            </a:xfrm>
            <a:custGeom>
              <a:avLst/>
              <a:gdLst>
                <a:gd name="T0" fmla="*/ 0 w 551"/>
                <a:gd name="T1" fmla="*/ 161 h 646"/>
                <a:gd name="T2" fmla="*/ 275 w 551"/>
                <a:gd name="T3" fmla="*/ 0 h 646"/>
                <a:gd name="T4" fmla="*/ 551 w 551"/>
                <a:gd name="T5" fmla="*/ 161 h 646"/>
                <a:gd name="T6" fmla="*/ 551 w 551"/>
                <a:gd name="T7" fmla="*/ 484 h 646"/>
                <a:gd name="T8" fmla="*/ 275 w 551"/>
                <a:gd name="T9" fmla="*/ 646 h 646"/>
                <a:gd name="T10" fmla="*/ 0 w 551"/>
                <a:gd name="T11" fmla="*/ 484 h 646"/>
                <a:gd name="T12" fmla="*/ 0 w 551"/>
                <a:gd name="T13" fmla="*/ 161 h 646"/>
              </a:gdLst>
              <a:ahLst/>
              <a:cxnLst>
                <a:cxn ang="0">
                  <a:pos x="T0" y="T1"/>
                </a:cxn>
                <a:cxn ang="0">
                  <a:pos x="T2" y="T3"/>
                </a:cxn>
                <a:cxn ang="0">
                  <a:pos x="T4" y="T5"/>
                </a:cxn>
                <a:cxn ang="0">
                  <a:pos x="T6" y="T7"/>
                </a:cxn>
                <a:cxn ang="0">
                  <a:pos x="T8" y="T9"/>
                </a:cxn>
                <a:cxn ang="0">
                  <a:pos x="T10" y="T11"/>
                </a:cxn>
                <a:cxn ang="0">
                  <a:pos x="T12" y="T13"/>
                </a:cxn>
              </a:cxnLst>
              <a:rect l="0" t="0" r="r" b="b"/>
              <a:pathLst>
                <a:path w="551" h="646">
                  <a:moveTo>
                    <a:pt x="0" y="161"/>
                  </a:moveTo>
                  <a:lnTo>
                    <a:pt x="275" y="0"/>
                  </a:lnTo>
                  <a:lnTo>
                    <a:pt x="551" y="161"/>
                  </a:lnTo>
                  <a:lnTo>
                    <a:pt x="551" y="484"/>
                  </a:lnTo>
                  <a:lnTo>
                    <a:pt x="275" y="646"/>
                  </a:lnTo>
                  <a:lnTo>
                    <a:pt x="0" y="484"/>
                  </a:lnTo>
                  <a:lnTo>
                    <a:pt x="0" y="161"/>
                  </a:lnTo>
                  <a:close/>
                </a:path>
              </a:pathLst>
            </a:custGeom>
            <a:solidFill>
              <a:schemeClr val="accent4"/>
            </a:solidFill>
            <a:ln w="46038">
              <a:solidFill>
                <a:schemeClr val="accent4"/>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schemeClr val="tx1">
                    <a:lumMod val="75000"/>
                    <a:lumOff val="25000"/>
                  </a:schemeClr>
                </a:solidFill>
              </a:endParaRPr>
            </a:p>
          </p:txBody>
        </p:sp>
        <p:grpSp>
          <p:nvGrpSpPr>
            <p:cNvPr id="19" name="Group 18"/>
            <p:cNvGrpSpPr/>
            <p:nvPr/>
          </p:nvGrpSpPr>
          <p:grpSpPr>
            <a:xfrm>
              <a:off x="7147648" y="2769665"/>
              <a:ext cx="389498" cy="390164"/>
              <a:chOff x="8204317" y="3973834"/>
              <a:chExt cx="464344" cy="465138"/>
            </a:xfrm>
            <a:solidFill>
              <a:schemeClr val="bg1"/>
            </a:solidFill>
          </p:grpSpPr>
          <p:sp>
            <p:nvSpPr>
              <p:cNvPr id="29" name="AutoShape 33"/>
              <p:cNvSpPr>
                <a:spLocks/>
              </p:cNvSpPr>
              <p:nvPr/>
            </p:nvSpPr>
            <p:spPr bwMode="auto">
              <a:xfrm>
                <a:off x="8204317" y="4148459"/>
                <a:ext cx="464344" cy="290513"/>
              </a:xfrm>
              <a:custGeom>
                <a:avLst/>
                <a:gdLst>
                  <a:gd name="T0" fmla="*/ 10752 w 21505"/>
                  <a:gd name="T1" fmla="*/ 10800 h 21600"/>
                  <a:gd name="T2" fmla="*/ 10752 w 21505"/>
                  <a:gd name="T3" fmla="*/ 10800 h 21600"/>
                  <a:gd name="T4" fmla="*/ 10752 w 21505"/>
                  <a:gd name="T5" fmla="*/ 10800 h 21600"/>
                  <a:gd name="T6" fmla="*/ 10752 w 21505"/>
                  <a:gd name="T7" fmla="*/ 10800 h 21600"/>
                </a:gdLst>
                <a:ahLst/>
                <a:cxnLst>
                  <a:cxn ang="0">
                    <a:pos x="T0" y="T1"/>
                  </a:cxn>
                  <a:cxn ang="0">
                    <a:pos x="T2" y="T3"/>
                  </a:cxn>
                  <a:cxn ang="0">
                    <a:pos x="T4" y="T5"/>
                  </a:cxn>
                  <a:cxn ang="0">
                    <a:pos x="T6" y="T7"/>
                  </a:cxn>
                </a:cxnLst>
                <a:rect l="0" t="0" r="r" b="b"/>
                <a:pathLst>
                  <a:path w="21505" h="21600">
                    <a:moveTo>
                      <a:pt x="17472" y="17279"/>
                    </a:moveTo>
                    <a:lnTo>
                      <a:pt x="17472" y="18899"/>
                    </a:lnTo>
                    <a:cubicBezTo>
                      <a:pt x="17472" y="19198"/>
                      <a:pt x="17321" y="19439"/>
                      <a:pt x="17136" y="19439"/>
                    </a:cubicBezTo>
                    <a:lnTo>
                      <a:pt x="4368" y="19439"/>
                    </a:lnTo>
                    <a:cubicBezTo>
                      <a:pt x="4182" y="19439"/>
                      <a:pt x="4032" y="19198"/>
                      <a:pt x="4032" y="18899"/>
                    </a:cubicBezTo>
                    <a:lnTo>
                      <a:pt x="4032" y="17279"/>
                    </a:lnTo>
                    <a:lnTo>
                      <a:pt x="1344" y="12419"/>
                    </a:lnTo>
                    <a:cubicBezTo>
                      <a:pt x="1344" y="12121"/>
                      <a:pt x="1494" y="11879"/>
                      <a:pt x="1680" y="11879"/>
                    </a:cubicBezTo>
                    <a:lnTo>
                      <a:pt x="3360" y="11879"/>
                    </a:lnTo>
                    <a:lnTo>
                      <a:pt x="4032" y="11879"/>
                    </a:lnTo>
                    <a:lnTo>
                      <a:pt x="4704" y="11879"/>
                    </a:lnTo>
                    <a:lnTo>
                      <a:pt x="5376" y="11879"/>
                    </a:lnTo>
                    <a:lnTo>
                      <a:pt x="6048" y="11879"/>
                    </a:lnTo>
                    <a:lnTo>
                      <a:pt x="6720" y="11879"/>
                    </a:lnTo>
                    <a:lnTo>
                      <a:pt x="7392" y="11879"/>
                    </a:lnTo>
                    <a:lnTo>
                      <a:pt x="8064" y="11879"/>
                    </a:lnTo>
                    <a:lnTo>
                      <a:pt x="8736" y="11879"/>
                    </a:lnTo>
                    <a:lnTo>
                      <a:pt x="12768" y="11879"/>
                    </a:lnTo>
                    <a:lnTo>
                      <a:pt x="13440" y="11879"/>
                    </a:lnTo>
                    <a:lnTo>
                      <a:pt x="14112" y="11879"/>
                    </a:lnTo>
                    <a:lnTo>
                      <a:pt x="14784" y="11879"/>
                    </a:lnTo>
                    <a:lnTo>
                      <a:pt x="15456" y="11879"/>
                    </a:lnTo>
                    <a:lnTo>
                      <a:pt x="16128" y="11879"/>
                    </a:lnTo>
                    <a:lnTo>
                      <a:pt x="16800" y="11879"/>
                    </a:lnTo>
                    <a:lnTo>
                      <a:pt x="17472" y="11879"/>
                    </a:lnTo>
                    <a:lnTo>
                      <a:pt x="18144" y="11879"/>
                    </a:lnTo>
                    <a:lnTo>
                      <a:pt x="19824" y="11879"/>
                    </a:lnTo>
                    <a:cubicBezTo>
                      <a:pt x="20009" y="11879"/>
                      <a:pt x="20160" y="12121"/>
                      <a:pt x="20160" y="12419"/>
                    </a:cubicBezTo>
                    <a:cubicBezTo>
                      <a:pt x="20160" y="12419"/>
                      <a:pt x="17472" y="17279"/>
                      <a:pt x="17472" y="17279"/>
                    </a:cubicBezTo>
                    <a:close/>
                    <a:moveTo>
                      <a:pt x="10752" y="4320"/>
                    </a:moveTo>
                    <a:cubicBezTo>
                      <a:pt x="8625" y="4320"/>
                      <a:pt x="6826" y="6601"/>
                      <a:pt x="6246" y="9719"/>
                    </a:cubicBezTo>
                    <a:lnTo>
                      <a:pt x="5552" y="9719"/>
                    </a:lnTo>
                    <a:cubicBezTo>
                      <a:pt x="6152" y="6000"/>
                      <a:pt x="8252" y="3239"/>
                      <a:pt x="10752" y="3239"/>
                    </a:cubicBezTo>
                    <a:cubicBezTo>
                      <a:pt x="12934" y="3239"/>
                      <a:pt x="14813" y="5344"/>
                      <a:pt x="15654" y="8353"/>
                    </a:cubicBezTo>
                    <a:lnTo>
                      <a:pt x="15054" y="8835"/>
                    </a:lnTo>
                    <a:cubicBezTo>
                      <a:pt x="14323" y="6180"/>
                      <a:pt x="12671" y="4320"/>
                      <a:pt x="10752" y="4320"/>
                    </a:cubicBezTo>
                    <a:moveTo>
                      <a:pt x="10752" y="8639"/>
                    </a:moveTo>
                    <a:cubicBezTo>
                      <a:pt x="10158" y="8639"/>
                      <a:pt x="9630" y="9061"/>
                      <a:pt x="9260" y="9719"/>
                    </a:cubicBezTo>
                    <a:lnTo>
                      <a:pt x="8437" y="9719"/>
                    </a:lnTo>
                    <a:cubicBezTo>
                      <a:pt x="8904" y="8435"/>
                      <a:pt x="9761" y="7560"/>
                      <a:pt x="10752" y="7560"/>
                    </a:cubicBezTo>
                    <a:cubicBezTo>
                      <a:pt x="11742" y="7560"/>
                      <a:pt x="12600" y="8435"/>
                      <a:pt x="13066" y="9719"/>
                    </a:cubicBezTo>
                    <a:lnTo>
                      <a:pt x="12244" y="9719"/>
                    </a:lnTo>
                    <a:cubicBezTo>
                      <a:pt x="11874" y="9061"/>
                      <a:pt x="11345" y="8639"/>
                      <a:pt x="10752" y="8639"/>
                    </a:cubicBezTo>
                    <a:moveTo>
                      <a:pt x="13827" y="9719"/>
                    </a:moveTo>
                    <a:cubicBezTo>
                      <a:pt x="13307" y="7816"/>
                      <a:pt x="12126" y="6479"/>
                      <a:pt x="10752" y="6479"/>
                    </a:cubicBezTo>
                    <a:cubicBezTo>
                      <a:pt x="9378" y="6479"/>
                      <a:pt x="8197" y="7816"/>
                      <a:pt x="7676" y="9719"/>
                    </a:cubicBezTo>
                    <a:lnTo>
                      <a:pt x="6955" y="9719"/>
                    </a:lnTo>
                    <a:cubicBezTo>
                      <a:pt x="7510" y="7207"/>
                      <a:pt x="9001" y="5400"/>
                      <a:pt x="10752" y="5400"/>
                    </a:cubicBezTo>
                    <a:cubicBezTo>
                      <a:pt x="12409" y="5400"/>
                      <a:pt x="13834" y="7015"/>
                      <a:pt x="14454" y="9317"/>
                    </a:cubicBezTo>
                    <a:lnTo>
                      <a:pt x="13953" y="9719"/>
                    </a:lnTo>
                    <a:cubicBezTo>
                      <a:pt x="13953" y="9719"/>
                      <a:pt x="13827" y="9719"/>
                      <a:pt x="13827" y="9719"/>
                    </a:cubicBezTo>
                    <a:close/>
                    <a:moveTo>
                      <a:pt x="10752" y="1080"/>
                    </a:moveTo>
                    <a:cubicBezTo>
                      <a:pt x="13459" y="1080"/>
                      <a:pt x="15792" y="3672"/>
                      <a:pt x="16856" y="7388"/>
                    </a:cubicBezTo>
                    <a:lnTo>
                      <a:pt x="16256" y="7869"/>
                    </a:lnTo>
                    <a:cubicBezTo>
                      <a:pt x="15305" y="4504"/>
                      <a:pt x="13201" y="2160"/>
                      <a:pt x="10752" y="2160"/>
                    </a:cubicBezTo>
                    <a:cubicBezTo>
                      <a:pt x="7874" y="2160"/>
                      <a:pt x="5470" y="5392"/>
                      <a:pt x="4858" y="9719"/>
                    </a:cubicBezTo>
                    <a:lnTo>
                      <a:pt x="4167" y="9719"/>
                    </a:lnTo>
                    <a:cubicBezTo>
                      <a:pt x="4792" y="4796"/>
                      <a:pt x="7507" y="1080"/>
                      <a:pt x="10752" y="1080"/>
                    </a:cubicBezTo>
                    <a:moveTo>
                      <a:pt x="17336" y="9719"/>
                    </a:moveTo>
                    <a:lnTo>
                      <a:pt x="16958" y="9719"/>
                    </a:lnTo>
                    <a:lnTo>
                      <a:pt x="17294" y="9449"/>
                    </a:lnTo>
                    <a:cubicBezTo>
                      <a:pt x="17307" y="9540"/>
                      <a:pt x="17325" y="9628"/>
                      <a:pt x="17336" y="9719"/>
                    </a:cubicBezTo>
                    <a:moveTo>
                      <a:pt x="19824" y="9719"/>
                    </a:moveTo>
                    <a:lnTo>
                      <a:pt x="18016" y="9719"/>
                    </a:lnTo>
                    <a:cubicBezTo>
                      <a:pt x="17986" y="9461"/>
                      <a:pt x="17948" y="9209"/>
                      <a:pt x="17908" y="8957"/>
                    </a:cubicBezTo>
                    <a:lnTo>
                      <a:pt x="21132" y="6366"/>
                    </a:lnTo>
                    <a:cubicBezTo>
                      <a:pt x="21464" y="6099"/>
                      <a:pt x="21599" y="5450"/>
                      <a:pt x="21433" y="4916"/>
                    </a:cubicBezTo>
                    <a:cubicBezTo>
                      <a:pt x="21267" y="4383"/>
                      <a:pt x="20864" y="4169"/>
                      <a:pt x="20532" y="4433"/>
                    </a:cubicBezTo>
                    <a:lnTo>
                      <a:pt x="17456" y="6905"/>
                    </a:lnTo>
                    <a:cubicBezTo>
                      <a:pt x="16282" y="2836"/>
                      <a:pt x="13721" y="0"/>
                      <a:pt x="10752" y="0"/>
                    </a:cubicBezTo>
                    <a:cubicBezTo>
                      <a:pt x="7135" y="0"/>
                      <a:pt x="4122" y="4198"/>
                      <a:pt x="3488" y="9719"/>
                    </a:cubicBezTo>
                    <a:lnTo>
                      <a:pt x="1680" y="9719"/>
                    </a:lnTo>
                    <a:cubicBezTo>
                      <a:pt x="754" y="9719"/>
                      <a:pt x="0" y="10930"/>
                      <a:pt x="0" y="12419"/>
                    </a:cubicBezTo>
                    <a:cubicBezTo>
                      <a:pt x="0" y="12949"/>
                      <a:pt x="121" y="13459"/>
                      <a:pt x="339" y="13855"/>
                    </a:cubicBezTo>
                    <a:lnTo>
                      <a:pt x="2688" y="18101"/>
                    </a:lnTo>
                    <a:lnTo>
                      <a:pt x="2688" y="18899"/>
                    </a:lnTo>
                    <a:cubicBezTo>
                      <a:pt x="2688" y="20389"/>
                      <a:pt x="3442" y="21599"/>
                      <a:pt x="4368" y="21599"/>
                    </a:cubicBezTo>
                    <a:lnTo>
                      <a:pt x="17136" y="21599"/>
                    </a:lnTo>
                    <a:cubicBezTo>
                      <a:pt x="18062" y="21599"/>
                      <a:pt x="18816" y="20389"/>
                      <a:pt x="18816" y="18899"/>
                    </a:cubicBezTo>
                    <a:lnTo>
                      <a:pt x="18816" y="18101"/>
                    </a:lnTo>
                    <a:lnTo>
                      <a:pt x="21165" y="13855"/>
                    </a:lnTo>
                    <a:cubicBezTo>
                      <a:pt x="21383" y="13459"/>
                      <a:pt x="21504" y="12949"/>
                      <a:pt x="21504" y="12419"/>
                    </a:cubicBezTo>
                    <a:cubicBezTo>
                      <a:pt x="21504" y="10930"/>
                      <a:pt x="20750" y="9719"/>
                      <a:pt x="19824" y="971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30" name="AutoShape 34"/>
              <p:cNvSpPr>
                <a:spLocks/>
              </p:cNvSpPr>
              <p:nvPr/>
            </p:nvSpPr>
            <p:spPr bwMode="auto">
              <a:xfrm>
                <a:off x="8320204" y="4032572"/>
                <a:ext cx="33338" cy="108744"/>
              </a:xfrm>
              <a:custGeom>
                <a:avLst/>
                <a:gdLst>
                  <a:gd name="T0" fmla="+- 0 10758 2273"/>
                  <a:gd name="T1" fmla="*/ T0 w 16970"/>
                  <a:gd name="T2" fmla="*/ 10800 h 21600"/>
                  <a:gd name="T3" fmla="+- 0 10758 2273"/>
                  <a:gd name="T4" fmla="*/ T3 w 16970"/>
                  <a:gd name="T5" fmla="*/ 10800 h 21600"/>
                  <a:gd name="T6" fmla="+- 0 10758 2273"/>
                  <a:gd name="T7" fmla="*/ T6 w 16970"/>
                  <a:gd name="T8" fmla="*/ 10800 h 21600"/>
                  <a:gd name="T9" fmla="+- 0 10758 2273"/>
                  <a:gd name="T10" fmla="*/ T9 w 16970"/>
                  <a:gd name="T11" fmla="*/ 10800 h 21600"/>
                </a:gdLst>
                <a:ahLst/>
                <a:cxnLst>
                  <a:cxn ang="0">
                    <a:pos x="T1" y="T2"/>
                  </a:cxn>
                  <a:cxn ang="0">
                    <a:pos x="T4" y="T5"/>
                  </a:cxn>
                  <a:cxn ang="0">
                    <a:pos x="T7" y="T8"/>
                  </a:cxn>
                  <a:cxn ang="0">
                    <a:pos x="T10" y="T11"/>
                  </a:cxn>
                </a:cxnLst>
                <a:rect l="0" t="0" r="r" b="b"/>
                <a:pathLst>
                  <a:path w="16970" h="21600">
                    <a:moveTo>
                      <a:pt x="1763" y="20770"/>
                    </a:moveTo>
                    <a:cubicBezTo>
                      <a:pt x="1785" y="20787"/>
                      <a:pt x="1800" y="20804"/>
                      <a:pt x="1822" y="20820"/>
                    </a:cubicBezTo>
                    <a:lnTo>
                      <a:pt x="1840" y="20820"/>
                    </a:lnTo>
                    <a:cubicBezTo>
                      <a:pt x="2471" y="21282"/>
                      <a:pt x="3719" y="21600"/>
                      <a:pt x="5169" y="21600"/>
                    </a:cubicBezTo>
                    <a:cubicBezTo>
                      <a:pt x="7249" y="21600"/>
                      <a:pt x="8949" y="20947"/>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6"/>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1" y="20691"/>
                      <a:pt x="1719" y="20730"/>
                      <a:pt x="1763" y="2077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31" name="AutoShape 35"/>
              <p:cNvSpPr>
                <a:spLocks/>
              </p:cNvSpPr>
              <p:nvPr/>
            </p:nvSpPr>
            <p:spPr bwMode="auto">
              <a:xfrm>
                <a:off x="8494829" y="4032572"/>
                <a:ext cx="32544" cy="108744"/>
              </a:xfrm>
              <a:custGeom>
                <a:avLst/>
                <a:gdLst>
                  <a:gd name="T0" fmla="+- 0 10758 2273"/>
                  <a:gd name="T1" fmla="*/ T0 w 16970"/>
                  <a:gd name="T2" fmla="*/ 10800 h 21600"/>
                  <a:gd name="T3" fmla="+- 0 10758 2273"/>
                  <a:gd name="T4" fmla="*/ T3 w 16970"/>
                  <a:gd name="T5" fmla="*/ 10800 h 21600"/>
                  <a:gd name="T6" fmla="+- 0 10758 2273"/>
                  <a:gd name="T7" fmla="*/ T6 w 16970"/>
                  <a:gd name="T8" fmla="*/ 10800 h 21600"/>
                  <a:gd name="T9" fmla="+- 0 10758 2273"/>
                  <a:gd name="T10" fmla="*/ T9 w 16970"/>
                  <a:gd name="T11" fmla="*/ 10800 h 21600"/>
                </a:gdLst>
                <a:ahLst/>
                <a:cxnLst>
                  <a:cxn ang="0">
                    <a:pos x="T1" y="T2"/>
                  </a:cxn>
                  <a:cxn ang="0">
                    <a:pos x="T4" y="T5"/>
                  </a:cxn>
                  <a:cxn ang="0">
                    <a:pos x="T7" y="T8"/>
                  </a:cxn>
                  <a:cxn ang="0">
                    <a:pos x="T10" y="T11"/>
                  </a:cxn>
                </a:cxnLst>
                <a:rect l="0" t="0" r="r" b="b"/>
                <a:pathLst>
                  <a:path w="16970" h="21600">
                    <a:moveTo>
                      <a:pt x="1763" y="20770"/>
                    </a:moveTo>
                    <a:cubicBezTo>
                      <a:pt x="1785" y="20787"/>
                      <a:pt x="1800" y="20804"/>
                      <a:pt x="1822" y="20820"/>
                    </a:cubicBezTo>
                    <a:lnTo>
                      <a:pt x="1840" y="20820"/>
                    </a:lnTo>
                    <a:cubicBezTo>
                      <a:pt x="2471" y="21282"/>
                      <a:pt x="3719" y="21600"/>
                      <a:pt x="5169" y="21600"/>
                    </a:cubicBezTo>
                    <a:cubicBezTo>
                      <a:pt x="7249" y="21600"/>
                      <a:pt x="8949" y="20950"/>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6"/>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1" y="20691"/>
                      <a:pt x="1719" y="20730"/>
                      <a:pt x="1763" y="2077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32" name="AutoShape 36"/>
              <p:cNvSpPr>
                <a:spLocks/>
              </p:cNvSpPr>
              <p:nvPr/>
            </p:nvSpPr>
            <p:spPr bwMode="auto">
              <a:xfrm>
                <a:off x="8421804" y="3973834"/>
                <a:ext cx="33338" cy="109538"/>
              </a:xfrm>
              <a:custGeom>
                <a:avLst/>
                <a:gdLst>
                  <a:gd name="T0" fmla="+- 0 10758 2273"/>
                  <a:gd name="T1" fmla="*/ T0 w 16970"/>
                  <a:gd name="T2" fmla="*/ 10800 h 21600"/>
                  <a:gd name="T3" fmla="+- 0 10758 2273"/>
                  <a:gd name="T4" fmla="*/ T3 w 16970"/>
                  <a:gd name="T5" fmla="*/ 10800 h 21600"/>
                  <a:gd name="T6" fmla="+- 0 10758 2273"/>
                  <a:gd name="T7" fmla="*/ T6 w 16970"/>
                  <a:gd name="T8" fmla="*/ 10800 h 21600"/>
                  <a:gd name="T9" fmla="+- 0 10758 2273"/>
                  <a:gd name="T10" fmla="*/ T9 w 16970"/>
                  <a:gd name="T11" fmla="*/ 10800 h 21600"/>
                </a:gdLst>
                <a:ahLst/>
                <a:cxnLst>
                  <a:cxn ang="0">
                    <a:pos x="T1" y="T2"/>
                  </a:cxn>
                  <a:cxn ang="0">
                    <a:pos x="T4" y="T5"/>
                  </a:cxn>
                  <a:cxn ang="0">
                    <a:pos x="T7" y="T8"/>
                  </a:cxn>
                  <a:cxn ang="0">
                    <a:pos x="T10" y="T11"/>
                  </a:cxn>
                </a:cxnLst>
                <a:rect l="0" t="0" r="r" b="b"/>
                <a:pathLst>
                  <a:path w="16970" h="21600">
                    <a:moveTo>
                      <a:pt x="1763" y="20770"/>
                    </a:moveTo>
                    <a:cubicBezTo>
                      <a:pt x="1785" y="20787"/>
                      <a:pt x="1800" y="20804"/>
                      <a:pt x="1822" y="20820"/>
                    </a:cubicBezTo>
                    <a:lnTo>
                      <a:pt x="1840" y="20820"/>
                    </a:lnTo>
                    <a:cubicBezTo>
                      <a:pt x="2471" y="21282"/>
                      <a:pt x="3719" y="21600"/>
                      <a:pt x="5169" y="21600"/>
                    </a:cubicBezTo>
                    <a:cubicBezTo>
                      <a:pt x="7249" y="21600"/>
                      <a:pt x="8949" y="20950"/>
                      <a:pt x="8949" y="20151"/>
                    </a:cubicBezTo>
                    <a:cubicBezTo>
                      <a:pt x="8949" y="20027"/>
                      <a:pt x="8890" y="19906"/>
                      <a:pt x="8813" y="19791"/>
                    </a:cubicBezTo>
                    <a:cubicBezTo>
                      <a:pt x="8827" y="19771"/>
                      <a:pt x="8827" y="19755"/>
                      <a:pt x="8805" y="19735"/>
                    </a:cubicBezTo>
                    <a:cubicBezTo>
                      <a:pt x="5994" y="17195"/>
                      <a:pt x="8670" y="14408"/>
                      <a:pt x="11954" y="11407"/>
                    </a:cubicBezTo>
                    <a:cubicBezTo>
                      <a:pt x="15517" y="8164"/>
                      <a:pt x="19327" y="4564"/>
                      <a:pt x="15125" y="902"/>
                    </a:cubicBezTo>
                    <a:cubicBezTo>
                      <a:pt x="14593" y="374"/>
                      <a:pt x="13264" y="0"/>
                      <a:pt x="11701" y="0"/>
                    </a:cubicBezTo>
                    <a:cubicBezTo>
                      <a:pt x="9671" y="0"/>
                      <a:pt x="8016" y="632"/>
                      <a:pt x="8016" y="1411"/>
                    </a:cubicBezTo>
                    <a:cubicBezTo>
                      <a:pt x="8016" y="1583"/>
                      <a:pt x="8108" y="1749"/>
                      <a:pt x="8259" y="1898"/>
                    </a:cubicBezTo>
                    <a:cubicBezTo>
                      <a:pt x="8259" y="1904"/>
                      <a:pt x="8259" y="1909"/>
                      <a:pt x="8266" y="1915"/>
                    </a:cubicBezTo>
                    <a:cubicBezTo>
                      <a:pt x="8273" y="1923"/>
                      <a:pt x="8281" y="1932"/>
                      <a:pt x="8295" y="1940"/>
                    </a:cubicBezTo>
                    <a:lnTo>
                      <a:pt x="8325" y="1974"/>
                    </a:lnTo>
                    <a:cubicBezTo>
                      <a:pt x="11360" y="4592"/>
                      <a:pt x="8424" y="7275"/>
                      <a:pt x="5106" y="10305"/>
                    </a:cubicBezTo>
                    <a:cubicBezTo>
                      <a:pt x="1605" y="13500"/>
                      <a:pt x="-2273" y="17040"/>
                      <a:pt x="1635" y="20649"/>
                    </a:cubicBezTo>
                    <a:cubicBezTo>
                      <a:pt x="1675" y="20691"/>
                      <a:pt x="1719" y="20730"/>
                      <a:pt x="1763" y="2077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nvGrpSpPr>
            <p:cNvPr id="20" name="Group 19"/>
            <p:cNvGrpSpPr/>
            <p:nvPr/>
          </p:nvGrpSpPr>
          <p:grpSpPr>
            <a:xfrm>
              <a:off x="8056717" y="4392894"/>
              <a:ext cx="340894" cy="389498"/>
              <a:chOff x="9162373" y="3045147"/>
              <a:chExt cx="406400" cy="464344"/>
            </a:xfrm>
            <a:solidFill>
              <a:schemeClr val="bg1"/>
            </a:solidFill>
          </p:grpSpPr>
          <p:sp>
            <p:nvSpPr>
              <p:cNvPr id="25" name="AutoShape 48"/>
              <p:cNvSpPr>
                <a:spLocks/>
              </p:cNvSpPr>
              <p:nvPr/>
            </p:nvSpPr>
            <p:spPr bwMode="auto">
              <a:xfrm>
                <a:off x="9162373" y="3045147"/>
                <a:ext cx="406400"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7425"/>
                    </a:moveTo>
                    <a:cubicBezTo>
                      <a:pt x="5687" y="7425"/>
                      <a:pt x="1542" y="6064"/>
                      <a:pt x="1542" y="4387"/>
                    </a:cubicBezTo>
                    <a:cubicBezTo>
                      <a:pt x="1542" y="2709"/>
                      <a:pt x="5687" y="1350"/>
                      <a:pt x="10800" y="1350"/>
                    </a:cubicBezTo>
                    <a:cubicBezTo>
                      <a:pt x="15912" y="1350"/>
                      <a:pt x="20057" y="2709"/>
                      <a:pt x="20057" y="4387"/>
                    </a:cubicBezTo>
                    <a:cubicBezTo>
                      <a:pt x="20057" y="6064"/>
                      <a:pt x="15912" y="7425"/>
                      <a:pt x="10800" y="7425"/>
                    </a:cubicBezTo>
                    <a:moveTo>
                      <a:pt x="20057" y="9112"/>
                    </a:moveTo>
                    <a:lnTo>
                      <a:pt x="20054" y="9112"/>
                    </a:lnTo>
                    <a:cubicBezTo>
                      <a:pt x="20054" y="9119"/>
                      <a:pt x="20057" y="9127"/>
                      <a:pt x="20057" y="9133"/>
                    </a:cubicBezTo>
                    <a:cubicBezTo>
                      <a:pt x="20057" y="10800"/>
                      <a:pt x="15912" y="12150"/>
                      <a:pt x="10800" y="12150"/>
                    </a:cubicBezTo>
                    <a:cubicBezTo>
                      <a:pt x="5687" y="12150"/>
                      <a:pt x="1542" y="10800"/>
                      <a:pt x="1542" y="9133"/>
                    </a:cubicBezTo>
                    <a:cubicBezTo>
                      <a:pt x="1542" y="9127"/>
                      <a:pt x="1545" y="9119"/>
                      <a:pt x="1545" y="9112"/>
                    </a:cubicBezTo>
                    <a:lnTo>
                      <a:pt x="1542" y="9112"/>
                    </a:lnTo>
                    <a:lnTo>
                      <a:pt x="1542" y="6793"/>
                    </a:lnTo>
                    <a:cubicBezTo>
                      <a:pt x="3564" y="8140"/>
                      <a:pt x="7271" y="8774"/>
                      <a:pt x="10800" y="8774"/>
                    </a:cubicBezTo>
                    <a:cubicBezTo>
                      <a:pt x="14328" y="8774"/>
                      <a:pt x="18035" y="8140"/>
                      <a:pt x="20057" y="6793"/>
                    </a:cubicBezTo>
                    <a:cubicBezTo>
                      <a:pt x="20057" y="6793"/>
                      <a:pt x="20057" y="9112"/>
                      <a:pt x="20057" y="9112"/>
                    </a:cubicBezTo>
                    <a:close/>
                    <a:moveTo>
                      <a:pt x="20057" y="13162"/>
                    </a:moveTo>
                    <a:lnTo>
                      <a:pt x="20054" y="13162"/>
                    </a:lnTo>
                    <a:cubicBezTo>
                      <a:pt x="20054" y="13169"/>
                      <a:pt x="20057" y="13177"/>
                      <a:pt x="20057" y="13183"/>
                    </a:cubicBezTo>
                    <a:cubicBezTo>
                      <a:pt x="20057" y="14850"/>
                      <a:pt x="15912" y="16200"/>
                      <a:pt x="10800" y="16200"/>
                    </a:cubicBezTo>
                    <a:cubicBezTo>
                      <a:pt x="5687" y="16200"/>
                      <a:pt x="1542" y="14850"/>
                      <a:pt x="1542" y="13183"/>
                    </a:cubicBezTo>
                    <a:cubicBezTo>
                      <a:pt x="1542" y="13177"/>
                      <a:pt x="1545" y="13169"/>
                      <a:pt x="1545" y="13162"/>
                    </a:cubicBezTo>
                    <a:lnTo>
                      <a:pt x="1542" y="13162"/>
                    </a:lnTo>
                    <a:lnTo>
                      <a:pt x="1542" y="10640"/>
                    </a:lnTo>
                    <a:cubicBezTo>
                      <a:pt x="3136" y="12077"/>
                      <a:pt x="6982" y="12825"/>
                      <a:pt x="10800" y="12825"/>
                    </a:cubicBezTo>
                    <a:cubicBezTo>
                      <a:pt x="14617" y="12825"/>
                      <a:pt x="18463" y="12077"/>
                      <a:pt x="20057" y="10640"/>
                    </a:cubicBezTo>
                    <a:cubicBezTo>
                      <a:pt x="20057" y="10640"/>
                      <a:pt x="20057" y="13162"/>
                      <a:pt x="20057" y="13162"/>
                    </a:cubicBezTo>
                    <a:close/>
                    <a:moveTo>
                      <a:pt x="20057" y="17212"/>
                    </a:moveTo>
                    <a:cubicBezTo>
                      <a:pt x="20057" y="18889"/>
                      <a:pt x="15912" y="20249"/>
                      <a:pt x="10800" y="20249"/>
                    </a:cubicBezTo>
                    <a:cubicBezTo>
                      <a:pt x="5687" y="20249"/>
                      <a:pt x="1542" y="18889"/>
                      <a:pt x="1542" y="17212"/>
                    </a:cubicBezTo>
                    <a:lnTo>
                      <a:pt x="1542" y="14690"/>
                    </a:lnTo>
                    <a:cubicBezTo>
                      <a:pt x="3136" y="16127"/>
                      <a:pt x="6982" y="16875"/>
                      <a:pt x="10800" y="16875"/>
                    </a:cubicBezTo>
                    <a:cubicBezTo>
                      <a:pt x="14617" y="16875"/>
                      <a:pt x="18463" y="16127"/>
                      <a:pt x="20057" y="14690"/>
                    </a:cubicBezTo>
                    <a:cubicBezTo>
                      <a:pt x="20057" y="14690"/>
                      <a:pt x="20057" y="17212"/>
                      <a:pt x="20057" y="17212"/>
                    </a:cubicBezTo>
                    <a:close/>
                    <a:moveTo>
                      <a:pt x="10800" y="0"/>
                    </a:moveTo>
                    <a:cubicBezTo>
                      <a:pt x="5598" y="0"/>
                      <a:pt x="0" y="1372"/>
                      <a:pt x="0" y="4387"/>
                    </a:cubicBezTo>
                    <a:lnTo>
                      <a:pt x="0" y="17212"/>
                    </a:lnTo>
                    <a:cubicBezTo>
                      <a:pt x="0" y="20226"/>
                      <a:pt x="5598" y="21599"/>
                      <a:pt x="10800" y="21599"/>
                    </a:cubicBezTo>
                    <a:cubicBezTo>
                      <a:pt x="16001" y="21599"/>
                      <a:pt x="21599" y="20226"/>
                      <a:pt x="21599" y="17212"/>
                    </a:cubicBezTo>
                    <a:lnTo>
                      <a:pt x="21599" y="4387"/>
                    </a:lnTo>
                    <a:cubicBezTo>
                      <a:pt x="21599" y="1372"/>
                      <a:pt x="16001"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6" name="AutoShape 49"/>
              <p:cNvSpPr>
                <a:spLocks/>
              </p:cNvSpPr>
              <p:nvPr/>
            </p:nvSpPr>
            <p:spPr bwMode="auto">
              <a:xfrm>
                <a:off x="9481460" y="3407890"/>
                <a:ext cx="29369" cy="2857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7" name="AutoShape 50"/>
              <p:cNvSpPr>
                <a:spLocks/>
              </p:cNvSpPr>
              <p:nvPr/>
            </p:nvSpPr>
            <p:spPr bwMode="auto">
              <a:xfrm>
                <a:off x="9481460" y="3320578"/>
                <a:ext cx="29369" cy="293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8" name="AutoShape 51"/>
              <p:cNvSpPr>
                <a:spLocks/>
              </p:cNvSpPr>
              <p:nvPr/>
            </p:nvSpPr>
            <p:spPr bwMode="auto">
              <a:xfrm>
                <a:off x="9481460" y="3233265"/>
                <a:ext cx="29369" cy="293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1599"/>
                    </a:moveTo>
                    <a:cubicBezTo>
                      <a:pt x="16769" y="21599"/>
                      <a:pt x="21600" y="16769"/>
                      <a:pt x="21600" y="10800"/>
                    </a:cubicBezTo>
                    <a:cubicBezTo>
                      <a:pt x="21600" y="4830"/>
                      <a:pt x="16769" y="0"/>
                      <a:pt x="10800" y="0"/>
                    </a:cubicBezTo>
                    <a:cubicBezTo>
                      <a:pt x="4830" y="0"/>
                      <a:pt x="0" y="4830"/>
                      <a:pt x="0" y="10800"/>
                    </a:cubicBezTo>
                    <a:cubicBezTo>
                      <a:pt x="0" y="16769"/>
                      <a:pt x="4830" y="21599"/>
                      <a:pt x="10800" y="2159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nvGrpSpPr>
            <p:cNvPr id="21" name="Group 20"/>
            <p:cNvGrpSpPr/>
            <p:nvPr/>
          </p:nvGrpSpPr>
          <p:grpSpPr>
            <a:xfrm>
              <a:off x="4950551" y="3686398"/>
              <a:ext cx="389498" cy="292290"/>
              <a:chOff x="712110" y="4037334"/>
              <a:chExt cx="464344" cy="348456"/>
            </a:xfrm>
            <a:solidFill>
              <a:schemeClr val="bg1"/>
            </a:solidFill>
          </p:grpSpPr>
          <p:sp>
            <p:nvSpPr>
              <p:cNvPr id="23" name="AutoShape 118"/>
              <p:cNvSpPr>
                <a:spLocks/>
              </p:cNvSpPr>
              <p:nvPr/>
            </p:nvSpPr>
            <p:spPr bwMode="auto">
              <a:xfrm>
                <a:off x="712110" y="4037334"/>
                <a:ext cx="464344" cy="348456"/>
              </a:xfrm>
              <a:custGeom>
                <a:avLst/>
                <a:gdLst>
                  <a:gd name="T0" fmla="*/ 10732 w 21464"/>
                  <a:gd name="T1" fmla="*/ 10800 h 21600"/>
                  <a:gd name="T2" fmla="*/ 10732 w 21464"/>
                  <a:gd name="T3" fmla="*/ 10800 h 21600"/>
                  <a:gd name="T4" fmla="*/ 10732 w 21464"/>
                  <a:gd name="T5" fmla="*/ 10800 h 21600"/>
                  <a:gd name="T6" fmla="*/ 10732 w 21464"/>
                  <a:gd name="T7" fmla="*/ 10800 h 21600"/>
                </a:gdLst>
                <a:ahLst/>
                <a:cxnLst>
                  <a:cxn ang="0">
                    <a:pos x="T0" y="T1"/>
                  </a:cxn>
                  <a:cxn ang="0">
                    <a:pos x="T2" y="T3"/>
                  </a:cxn>
                  <a:cxn ang="0">
                    <a:pos x="T4" y="T5"/>
                  </a:cxn>
                  <a:cxn ang="0">
                    <a:pos x="T6" y="T7"/>
                  </a:cxn>
                </a:cxnLst>
                <a:rect l="0" t="0" r="r" b="b"/>
                <a:pathLst>
                  <a:path w="21464" h="21600">
                    <a:moveTo>
                      <a:pt x="19918" y="11754"/>
                    </a:moveTo>
                    <a:lnTo>
                      <a:pt x="16564" y="18954"/>
                    </a:lnTo>
                    <a:cubicBezTo>
                      <a:pt x="16317" y="19484"/>
                      <a:pt x="15892" y="19800"/>
                      <a:pt x="15427" y="19800"/>
                    </a:cubicBezTo>
                    <a:lnTo>
                      <a:pt x="2683" y="19800"/>
                    </a:lnTo>
                    <a:cubicBezTo>
                      <a:pt x="1943" y="19800"/>
                      <a:pt x="1341" y="18992"/>
                      <a:pt x="1341" y="18000"/>
                    </a:cubicBezTo>
                    <a:lnTo>
                      <a:pt x="1341" y="3600"/>
                    </a:lnTo>
                    <a:cubicBezTo>
                      <a:pt x="1341" y="2608"/>
                      <a:pt x="1943" y="1800"/>
                      <a:pt x="2683" y="1800"/>
                    </a:cubicBezTo>
                    <a:lnTo>
                      <a:pt x="15427" y="1800"/>
                    </a:lnTo>
                    <a:cubicBezTo>
                      <a:pt x="15892" y="1800"/>
                      <a:pt x="16317" y="2116"/>
                      <a:pt x="16564" y="2645"/>
                    </a:cubicBezTo>
                    <a:lnTo>
                      <a:pt x="19917" y="9845"/>
                    </a:lnTo>
                    <a:cubicBezTo>
                      <a:pt x="20188" y="10425"/>
                      <a:pt x="20188" y="11174"/>
                      <a:pt x="19918" y="11754"/>
                    </a:cubicBezTo>
                    <a:moveTo>
                      <a:pt x="21055" y="8891"/>
                    </a:moveTo>
                    <a:lnTo>
                      <a:pt x="17701" y="1691"/>
                    </a:lnTo>
                    <a:cubicBezTo>
                      <a:pt x="17211" y="639"/>
                      <a:pt x="16352" y="0"/>
                      <a:pt x="15427" y="0"/>
                    </a:cubicBezTo>
                    <a:lnTo>
                      <a:pt x="2683" y="0"/>
                    </a:lnTo>
                    <a:cubicBezTo>
                      <a:pt x="1201" y="0"/>
                      <a:pt x="0" y="1611"/>
                      <a:pt x="0" y="3600"/>
                    </a:cubicBezTo>
                    <a:lnTo>
                      <a:pt x="0" y="18000"/>
                    </a:lnTo>
                    <a:cubicBezTo>
                      <a:pt x="0" y="19988"/>
                      <a:pt x="1201" y="21599"/>
                      <a:pt x="2683" y="21599"/>
                    </a:cubicBezTo>
                    <a:lnTo>
                      <a:pt x="15427" y="21599"/>
                    </a:lnTo>
                    <a:cubicBezTo>
                      <a:pt x="16352" y="21599"/>
                      <a:pt x="17211" y="20960"/>
                      <a:pt x="17701" y="19908"/>
                    </a:cubicBezTo>
                    <a:lnTo>
                      <a:pt x="21055" y="12708"/>
                    </a:lnTo>
                    <a:cubicBezTo>
                      <a:pt x="21600" y="11541"/>
                      <a:pt x="21600" y="10059"/>
                      <a:pt x="21055" y="8891"/>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4" name="AutoShape 119"/>
              <p:cNvSpPr>
                <a:spLocks/>
              </p:cNvSpPr>
              <p:nvPr/>
            </p:nvSpPr>
            <p:spPr bwMode="auto">
              <a:xfrm>
                <a:off x="1001829" y="4167509"/>
                <a:ext cx="87313" cy="8731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18000"/>
                    </a:moveTo>
                    <a:cubicBezTo>
                      <a:pt x="6825" y="18000"/>
                      <a:pt x="3600" y="14774"/>
                      <a:pt x="3600" y="10800"/>
                    </a:cubicBezTo>
                    <a:cubicBezTo>
                      <a:pt x="3600" y="6825"/>
                      <a:pt x="6825" y="3600"/>
                      <a:pt x="10800" y="3600"/>
                    </a:cubicBezTo>
                    <a:cubicBezTo>
                      <a:pt x="14774" y="3600"/>
                      <a:pt x="17999" y="6825"/>
                      <a:pt x="17999" y="10800"/>
                    </a:cubicBezTo>
                    <a:cubicBezTo>
                      <a:pt x="17999" y="14774"/>
                      <a:pt x="14774" y="18000"/>
                      <a:pt x="10800" y="18000"/>
                    </a:cubicBezTo>
                    <a:moveTo>
                      <a:pt x="10800" y="0"/>
                    </a:moveTo>
                    <a:cubicBezTo>
                      <a:pt x="4833" y="0"/>
                      <a:pt x="0" y="4833"/>
                      <a:pt x="0" y="10800"/>
                    </a:cubicBezTo>
                    <a:cubicBezTo>
                      <a:pt x="0" y="16766"/>
                      <a:pt x="4833" y="21599"/>
                      <a:pt x="10800" y="21599"/>
                    </a:cubicBezTo>
                    <a:cubicBezTo>
                      <a:pt x="16766" y="21599"/>
                      <a:pt x="21600" y="16766"/>
                      <a:pt x="21600" y="10800"/>
                    </a:cubicBezTo>
                    <a:cubicBezTo>
                      <a:pt x="21600" y="4833"/>
                      <a:pt x="16766"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sp>
          <p:nvSpPr>
            <p:cNvPr id="22" name="AutoShape 130"/>
            <p:cNvSpPr>
              <a:spLocks/>
            </p:cNvSpPr>
            <p:nvPr/>
          </p:nvSpPr>
          <p:spPr bwMode="auto">
            <a:xfrm>
              <a:off x="3193718" y="2043757"/>
              <a:ext cx="389498" cy="389498"/>
            </a:xfrm>
            <a:custGeom>
              <a:avLst/>
              <a:gdLst>
                <a:gd name="T0" fmla="+- 0 10799 113"/>
                <a:gd name="T1" fmla="*/ T0 w 21373"/>
                <a:gd name="T2" fmla="*/ 10800 h 21600"/>
                <a:gd name="T3" fmla="+- 0 10799 113"/>
                <a:gd name="T4" fmla="*/ T3 w 21373"/>
                <a:gd name="T5" fmla="*/ 10800 h 21600"/>
                <a:gd name="T6" fmla="+- 0 10799 113"/>
                <a:gd name="T7" fmla="*/ T6 w 21373"/>
                <a:gd name="T8" fmla="*/ 10800 h 21600"/>
                <a:gd name="T9" fmla="+- 0 10799 113"/>
                <a:gd name="T10" fmla="*/ T9 w 21373"/>
                <a:gd name="T11" fmla="*/ 10800 h 21600"/>
              </a:gdLst>
              <a:ahLst/>
              <a:cxnLst>
                <a:cxn ang="0">
                  <a:pos x="T1" y="T2"/>
                </a:cxn>
                <a:cxn ang="0">
                  <a:pos x="T4" y="T5"/>
                </a:cxn>
                <a:cxn ang="0">
                  <a:pos x="T7" y="T8"/>
                </a:cxn>
                <a:cxn ang="0">
                  <a:pos x="T10" y="T11"/>
                </a:cxn>
              </a:cxnLst>
              <a:rect l="0" t="0" r="r" b="b"/>
              <a:pathLst>
                <a:path w="21373" h="21600">
                  <a:moveTo>
                    <a:pt x="1336" y="20249"/>
                  </a:moveTo>
                  <a:cubicBezTo>
                    <a:pt x="1428" y="20188"/>
                    <a:pt x="3691" y="18688"/>
                    <a:pt x="7070" y="17950"/>
                  </a:cubicBezTo>
                  <a:lnTo>
                    <a:pt x="8729" y="17587"/>
                  </a:lnTo>
                  <a:cubicBezTo>
                    <a:pt x="9321" y="17980"/>
                    <a:pt x="9972" y="18225"/>
                    <a:pt x="10686" y="18225"/>
                  </a:cubicBezTo>
                  <a:cubicBezTo>
                    <a:pt x="11401" y="18225"/>
                    <a:pt x="12052" y="17980"/>
                    <a:pt x="12644" y="17587"/>
                  </a:cubicBezTo>
                  <a:lnTo>
                    <a:pt x="14303" y="17950"/>
                  </a:lnTo>
                  <a:cubicBezTo>
                    <a:pt x="17656" y="18682"/>
                    <a:pt x="19911" y="20165"/>
                    <a:pt x="20037" y="20249"/>
                  </a:cubicBezTo>
                  <a:cubicBezTo>
                    <a:pt x="20037" y="20249"/>
                    <a:pt x="1336" y="20249"/>
                    <a:pt x="1336" y="20249"/>
                  </a:cubicBezTo>
                  <a:close/>
                  <a:moveTo>
                    <a:pt x="13537" y="15793"/>
                  </a:moveTo>
                  <a:lnTo>
                    <a:pt x="13317" y="16073"/>
                  </a:lnTo>
                  <a:cubicBezTo>
                    <a:pt x="11725" y="17923"/>
                    <a:pt x="9648" y="17923"/>
                    <a:pt x="8056" y="16073"/>
                  </a:cubicBezTo>
                  <a:lnTo>
                    <a:pt x="7836" y="15793"/>
                  </a:lnTo>
                  <a:cubicBezTo>
                    <a:pt x="5977" y="13411"/>
                    <a:pt x="5053" y="10261"/>
                    <a:pt x="5451" y="7255"/>
                  </a:cubicBezTo>
                  <a:cubicBezTo>
                    <a:pt x="5815" y="4367"/>
                    <a:pt x="7453" y="1350"/>
                    <a:pt x="10686" y="1350"/>
                  </a:cubicBezTo>
                  <a:cubicBezTo>
                    <a:pt x="13920" y="1350"/>
                    <a:pt x="15558" y="4367"/>
                    <a:pt x="15922" y="7255"/>
                  </a:cubicBezTo>
                  <a:cubicBezTo>
                    <a:pt x="16318" y="10262"/>
                    <a:pt x="15398" y="13411"/>
                    <a:pt x="13537" y="15793"/>
                  </a:cubicBezTo>
                  <a:moveTo>
                    <a:pt x="20778" y="19126"/>
                  </a:moveTo>
                  <a:cubicBezTo>
                    <a:pt x="20644" y="19037"/>
                    <a:pt x="18209" y="17422"/>
                    <a:pt x="14585" y="16630"/>
                  </a:cubicBezTo>
                  <a:cubicBezTo>
                    <a:pt x="15914" y="14927"/>
                    <a:pt x="16767" y="12639"/>
                    <a:pt x="17130" y="11115"/>
                  </a:cubicBezTo>
                  <a:cubicBezTo>
                    <a:pt x="17633" y="9004"/>
                    <a:pt x="17438" y="4873"/>
                    <a:pt x="15431" y="2299"/>
                  </a:cubicBezTo>
                  <a:cubicBezTo>
                    <a:pt x="14259" y="795"/>
                    <a:pt x="12618" y="0"/>
                    <a:pt x="10686" y="0"/>
                  </a:cubicBezTo>
                  <a:cubicBezTo>
                    <a:pt x="8755" y="0"/>
                    <a:pt x="7114" y="795"/>
                    <a:pt x="5942" y="2299"/>
                  </a:cubicBezTo>
                  <a:cubicBezTo>
                    <a:pt x="3935" y="4873"/>
                    <a:pt x="3740" y="9004"/>
                    <a:pt x="4243" y="11115"/>
                  </a:cubicBezTo>
                  <a:cubicBezTo>
                    <a:pt x="4606" y="12639"/>
                    <a:pt x="5459" y="14927"/>
                    <a:pt x="6788" y="16630"/>
                  </a:cubicBezTo>
                  <a:cubicBezTo>
                    <a:pt x="3164" y="17422"/>
                    <a:pt x="729" y="19037"/>
                    <a:pt x="595" y="19126"/>
                  </a:cubicBezTo>
                  <a:cubicBezTo>
                    <a:pt x="105" y="19457"/>
                    <a:pt x="-113" y="20071"/>
                    <a:pt x="57" y="20640"/>
                  </a:cubicBezTo>
                  <a:cubicBezTo>
                    <a:pt x="228" y="21210"/>
                    <a:pt x="747" y="21599"/>
                    <a:pt x="1336" y="21599"/>
                  </a:cubicBezTo>
                  <a:lnTo>
                    <a:pt x="20037" y="21599"/>
                  </a:lnTo>
                  <a:cubicBezTo>
                    <a:pt x="20626" y="21599"/>
                    <a:pt x="21145" y="21210"/>
                    <a:pt x="21316" y="20640"/>
                  </a:cubicBezTo>
                  <a:cubicBezTo>
                    <a:pt x="21487" y="20071"/>
                    <a:pt x="21268" y="19457"/>
                    <a:pt x="20778" y="19126"/>
                  </a:cubicBezTo>
                </a:path>
              </a:pathLst>
            </a:custGeom>
            <a:solidFill>
              <a:schemeClr val="bg1"/>
            </a:solidFill>
            <a:ln>
              <a:noFill/>
            </a:ln>
            <a:effec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sp>
        <p:nvSpPr>
          <p:cNvPr id="33" name="Rectangle 32"/>
          <p:cNvSpPr/>
          <p:nvPr/>
        </p:nvSpPr>
        <p:spPr>
          <a:xfrm>
            <a:off x="695021" y="3298507"/>
            <a:ext cx="2526651" cy="646331"/>
          </a:xfrm>
          <a:prstGeom prst="rect">
            <a:avLst/>
          </a:prstGeom>
        </p:spPr>
        <p:txBody>
          <a:bodyPr wrap="square">
            <a:spAutoFit/>
          </a:bodyPr>
          <a:lstStyle/>
          <a:p>
            <a:pPr algn="r">
              <a:spcBef>
                <a:spcPts val="1200"/>
              </a:spcBef>
            </a:pPr>
            <a:r>
              <a:rPr lang="id-ID" sz="1200" dirty="0">
                <a:solidFill>
                  <a:schemeClr val="tx1">
                    <a:lumMod val="75000"/>
                    <a:lumOff val="25000"/>
                  </a:schemeClr>
                </a:solidFill>
                <a:cs typeface="Calibri"/>
              </a:rPr>
              <a:t>Lorem ipsum dolor sit amet, consectetuer adipiscing elit Ut wisi enim ad minim veniam</a:t>
            </a:r>
            <a:endParaRPr lang="en-US" sz="1200" dirty="0">
              <a:solidFill>
                <a:schemeClr val="tx1">
                  <a:lumMod val="75000"/>
                  <a:lumOff val="25000"/>
                </a:schemeClr>
              </a:solidFill>
            </a:endParaRPr>
          </a:p>
        </p:txBody>
      </p:sp>
      <p:sp>
        <p:nvSpPr>
          <p:cNvPr id="34" name="TextBox 33"/>
          <p:cNvSpPr txBox="1"/>
          <p:nvPr/>
        </p:nvSpPr>
        <p:spPr>
          <a:xfrm>
            <a:off x="1402137" y="2936248"/>
            <a:ext cx="1819537" cy="369332"/>
          </a:xfrm>
          <a:prstGeom prst="rect">
            <a:avLst/>
          </a:prstGeom>
          <a:noFill/>
        </p:spPr>
        <p:txBody>
          <a:bodyPr wrap="square" rtlCol="0" anchor="ctr">
            <a:spAutoFit/>
          </a:bodyPr>
          <a:lstStyle/>
          <a:p>
            <a:pPr algn="r"/>
            <a:r>
              <a:rPr lang="en-US" dirty="0">
                <a:solidFill>
                  <a:schemeClr val="tx1">
                    <a:lumMod val="75000"/>
                    <a:lumOff val="25000"/>
                  </a:schemeClr>
                </a:solidFill>
                <a:ea typeface="Roboto Light" panose="02000000000000000000" pitchFamily="2" charset="0"/>
                <a:cs typeface="Arial"/>
              </a:rPr>
              <a:t>Step 1</a:t>
            </a:r>
            <a:endParaRPr lang="id-ID" dirty="0">
              <a:solidFill>
                <a:schemeClr val="tx1">
                  <a:lumMod val="75000"/>
                  <a:lumOff val="25000"/>
                </a:schemeClr>
              </a:solidFill>
              <a:ea typeface="Roboto Light" panose="02000000000000000000" pitchFamily="2" charset="0"/>
              <a:cs typeface="Arial"/>
            </a:endParaRPr>
          </a:p>
        </p:txBody>
      </p:sp>
      <p:sp>
        <p:nvSpPr>
          <p:cNvPr id="35" name="Rectangle 34"/>
          <p:cNvSpPr/>
          <p:nvPr/>
        </p:nvSpPr>
        <p:spPr>
          <a:xfrm>
            <a:off x="2311428" y="5030245"/>
            <a:ext cx="2526651" cy="646331"/>
          </a:xfrm>
          <a:prstGeom prst="rect">
            <a:avLst/>
          </a:prstGeom>
        </p:spPr>
        <p:txBody>
          <a:bodyPr wrap="square">
            <a:spAutoFit/>
          </a:bodyPr>
          <a:lstStyle/>
          <a:p>
            <a:pPr algn="r">
              <a:spcBef>
                <a:spcPts val="1200"/>
              </a:spcBef>
            </a:pPr>
            <a:r>
              <a:rPr lang="id-ID" sz="1200" dirty="0">
                <a:solidFill>
                  <a:schemeClr val="tx1">
                    <a:lumMod val="75000"/>
                    <a:lumOff val="25000"/>
                  </a:schemeClr>
                </a:solidFill>
                <a:cs typeface="Calibri"/>
              </a:rPr>
              <a:t>Lorem ipsum dolor sit amet, consectetuer adipiscing elit Ut wisi enim ad minim veniam</a:t>
            </a:r>
            <a:endParaRPr lang="en-US" sz="1200" dirty="0">
              <a:solidFill>
                <a:schemeClr val="tx1">
                  <a:lumMod val="75000"/>
                  <a:lumOff val="25000"/>
                </a:schemeClr>
              </a:solidFill>
            </a:endParaRPr>
          </a:p>
        </p:txBody>
      </p:sp>
      <p:sp>
        <p:nvSpPr>
          <p:cNvPr id="36" name="TextBox 35"/>
          <p:cNvSpPr txBox="1"/>
          <p:nvPr/>
        </p:nvSpPr>
        <p:spPr>
          <a:xfrm>
            <a:off x="3018542" y="4667986"/>
            <a:ext cx="1819537" cy="369332"/>
          </a:xfrm>
          <a:prstGeom prst="rect">
            <a:avLst/>
          </a:prstGeom>
          <a:noFill/>
        </p:spPr>
        <p:txBody>
          <a:bodyPr wrap="square" rtlCol="0" anchor="ctr">
            <a:spAutoFit/>
          </a:bodyPr>
          <a:lstStyle/>
          <a:p>
            <a:pPr algn="r"/>
            <a:r>
              <a:rPr lang="en-US" dirty="0">
                <a:solidFill>
                  <a:schemeClr val="tx1">
                    <a:lumMod val="75000"/>
                    <a:lumOff val="25000"/>
                  </a:schemeClr>
                </a:solidFill>
                <a:ea typeface="Roboto Light" panose="02000000000000000000" pitchFamily="2" charset="0"/>
                <a:cs typeface="Arial"/>
              </a:rPr>
              <a:t>Step 2</a:t>
            </a:r>
            <a:endParaRPr lang="id-ID" dirty="0">
              <a:solidFill>
                <a:schemeClr val="tx1">
                  <a:lumMod val="75000"/>
                  <a:lumOff val="25000"/>
                </a:schemeClr>
              </a:solidFill>
              <a:ea typeface="Roboto Light" panose="02000000000000000000" pitchFamily="2" charset="0"/>
              <a:cs typeface="Arial"/>
            </a:endParaRPr>
          </a:p>
        </p:txBody>
      </p:sp>
      <p:sp>
        <p:nvSpPr>
          <p:cNvPr id="37" name="Rectangle 36"/>
          <p:cNvSpPr/>
          <p:nvPr/>
        </p:nvSpPr>
        <p:spPr>
          <a:xfrm>
            <a:off x="8456331" y="2900863"/>
            <a:ext cx="2526651" cy="646331"/>
          </a:xfrm>
          <a:prstGeom prst="rect">
            <a:avLst/>
          </a:prstGeom>
        </p:spPr>
        <p:txBody>
          <a:bodyPr wrap="square">
            <a:spAutoFit/>
          </a:bodyPr>
          <a:lstStyle/>
          <a:p>
            <a:pPr>
              <a:spcBef>
                <a:spcPts val="1200"/>
              </a:spcBef>
            </a:pPr>
            <a:r>
              <a:rPr lang="id-ID" sz="1200" dirty="0">
                <a:solidFill>
                  <a:schemeClr val="tx1">
                    <a:lumMod val="75000"/>
                    <a:lumOff val="25000"/>
                  </a:schemeClr>
                </a:solidFill>
                <a:cs typeface="Calibri"/>
              </a:rPr>
              <a:t>Lorem ipsum dolor sit amet, consectetuer adipiscing elit Ut wisi enim ad minim veniam</a:t>
            </a:r>
            <a:endParaRPr lang="en-US" sz="1200" dirty="0">
              <a:solidFill>
                <a:schemeClr val="tx1">
                  <a:lumMod val="75000"/>
                  <a:lumOff val="25000"/>
                </a:schemeClr>
              </a:solidFill>
            </a:endParaRPr>
          </a:p>
        </p:txBody>
      </p:sp>
      <p:sp>
        <p:nvSpPr>
          <p:cNvPr id="38" name="TextBox 37"/>
          <p:cNvSpPr txBox="1"/>
          <p:nvPr/>
        </p:nvSpPr>
        <p:spPr>
          <a:xfrm>
            <a:off x="8456333" y="2538604"/>
            <a:ext cx="1819537" cy="369332"/>
          </a:xfrm>
          <a:prstGeom prst="rect">
            <a:avLst/>
          </a:prstGeom>
          <a:noFill/>
        </p:spPr>
        <p:txBody>
          <a:bodyPr wrap="square" rtlCol="0" anchor="ctr">
            <a:spAutoFit/>
          </a:bodyPr>
          <a:lstStyle/>
          <a:p>
            <a:r>
              <a:rPr lang="en-US" dirty="0">
                <a:solidFill>
                  <a:schemeClr val="tx1">
                    <a:lumMod val="75000"/>
                    <a:lumOff val="25000"/>
                  </a:schemeClr>
                </a:solidFill>
                <a:ea typeface="Roboto Light" panose="02000000000000000000" pitchFamily="2" charset="0"/>
                <a:cs typeface="Arial"/>
              </a:rPr>
              <a:t>Step 4</a:t>
            </a:r>
            <a:endParaRPr lang="id-ID" dirty="0">
              <a:solidFill>
                <a:schemeClr val="tx1">
                  <a:lumMod val="75000"/>
                  <a:lumOff val="25000"/>
                </a:schemeClr>
              </a:solidFill>
              <a:ea typeface="Roboto Light" panose="02000000000000000000" pitchFamily="2" charset="0"/>
              <a:cs typeface="Arial"/>
            </a:endParaRPr>
          </a:p>
        </p:txBody>
      </p:sp>
      <p:sp>
        <p:nvSpPr>
          <p:cNvPr id="39" name="Rectangle 38"/>
          <p:cNvSpPr/>
          <p:nvPr/>
        </p:nvSpPr>
        <p:spPr>
          <a:xfrm>
            <a:off x="5300496" y="5722939"/>
            <a:ext cx="2526651" cy="646331"/>
          </a:xfrm>
          <a:prstGeom prst="rect">
            <a:avLst/>
          </a:prstGeom>
        </p:spPr>
        <p:txBody>
          <a:bodyPr wrap="square">
            <a:spAutoFit/>
          </a:bodyPr>
          <a:lstStyle/>
          <a:p>
            <a:pPr algn="r">
              <a:spcBef>
                <a:spcPts val="1200"/>
              </a:spcBef>
            </a:pPr>
            <a:r>
              <a:rPr lang="id-ID" sz="1200" dirty="0">
                <a:solidFill>
                  <a:schemeClr val="tx1">
                    <a:lumMod val="75000"/>
                    <a:lumOff val="25000"/>
                  </a:schemeClr>
                </a:solidFill>
                <a:cs typeface="Calibri"/>
              </a:rPr>
              <a:t>Lorem ipsum dolor sit amet, consectetuer adipiscing elit Ut wisi enim ad minim veniam</a:t>
            </a:r>
            <a:endParaRPr lang="en-US" sz="1200" dirty="0">
              <a:solidFill>
                <a:schemeClr val="tx1">
                  <a:lumMod val="75000"/>
                  <a:lumOff val="25000"/>
                </a:schemeClr>
              </a:solidFill>
            </a:endParaRPr>
          </a:p>
        </p:txBody>
      </p:sp>
      <p:sp>
        <p:nvSpPr>
          <p:cNvPr id="40" name="TextBox 39"/>
          <p:cNvSpPr txBox="1"/>
          <p:nvPr/>
        </p:nvSpPr>
        <p:spPr>
          <a:xfrm>
            <a:off x="6007610" y="5360680"/>
            <a:ext cx="1819537" cy="369332"/>
          </a:xfrm>
          <a:prstGeom prst="rect">
            <a:avLst/>
          </a:prstGeom>
          <a:noFill/>
        </p:spPr>
        <p:txBody>
          <a:bodyPr wrap="square" rtlCol="0" anchor="ctr">
            <a:spAutoFit/>
          </a:bodyPr>
          <a:lstStyle/>
          <a:p>
            <a:pPr algn="r"/>
            <a:r>
              <a:rPr lang="en-US" dirty="0">
                <a:solidFill>
                  <a:schemeClr val="tx1">
                    <a:lumMod val="75000"/>
                    <a:lumOff val="25000"/>
                  </a:schemeClr>
                </a:solidFill>
                <a:ea typeface="Roboto Light" panose="02000000000000000000" pitchFamily="2" charset="0"/>
                <a:cs typeface="Arial"/>
              </a:rPr>
              <a:t>Step 3</a:t>
            </a:r>
            <a:endParaRPr lang="id-ID" dirty="0">
              <a:solidFill>
                <a:schemeClr val="tx1">
                  <a:lumMod val="75000"/>
                  <a:lumOff val="25000"/>
                </a:schemeClr>
              </a:solidFill>
              <a:ea typeface="Roboto Light" panose="02000000000000000000" pitchFamily="2" charset="0"/>
              <a:cs typeface="Arial"/>
            </a:endParaRPr>
          </a:p>
        </p:txBody>
      </p:sp>
      <p:sp>
        <p:nvSpPr>
          <p:cNvPr id="41" name="Title 40"/>
          <p:cNvSpPr>
            <a:spLocks noGrp="1"/>
          </p:cNvSpPr>
          <p:nvPr>
            <p:ph type="ctrTitle"/>
          </p:nvPr>
        </p:nvSpPr>
        <p:spPr/>
        <p:txBody>
          <a:bodyPr/>
          <a:lstStyle/>
          <a:p>
            <a:r>
              <a:rPr lang="id-ID" dirty="0">
                <a:solidFill>
                  <a:schemeClr val="tx1">
                    <a:lumMod val="75000"/>
                    <a:lumOff val="25000"/>
                  </a:schemeClr>
                </a:solidFill>
                <a:latin typeface="+mn-lt"/>
              </a:rPr>
              <a:t>BUSINESS STEP</a:t>
            </a:r>
          </a:p>
        </p:txBody>
      </p:sp>
      <p:sp>
        <p:nvSpPr>
          <p:cNvPr id="42" name="Text Placeholder 41"/>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Tree>
    <p:extLst>
      <p:ext uri="{BB962C8B-B14F-4D97-AF65-F5344CB8AC3E}">
        <p14:creationId xmlns:p14="http://schemas.microsoft.com/office/powerpoint/2010/main" val="3382925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40"/>
          <p:cNvSpPr>
            <a:spLocks noGrp="1"/>
          </p:cNvSpPr>
          <p:nvPr>
            <p:ph type="ctrTitle"/>
          </p:nvPr>
        </p:nvSpPr>
        <p:spPr/>
        <p:txBody>
          <a:bodyPr/>
          <a:lstStyle/>
          <a:p>
            <a:r>
              <a:rPr lang="id-ID" dirty="0">
                <a:solidFill>
                  <a:schemeClr val="tx1">
                    <a:lumMod val="75000"/>
                    <a:lumOff val="25000"/>
                  </a:schemeClr>
                </a:solidFill>
                <a:latin typeface="+mn-lt"/>
              </a:rPr>
              <a:t>BUSINESS STEP</a:t>
            </a:r>
          </a:p>
        </p:txBody>
      </p:sp>
      <p:sp>
        <p:nvSpPr>
          <p:cNvPr id="42" name="Text Placeholder 41"/>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44" name="Rectangle 43">
            <a:extLst>
              <a:ext uri="{FF2B5EF4-FFF2-40B4-BE49-F238E27FC236}">
                <a16:creationId xmlns:a16="http://schemas.microsoft.com/office/drawing/2014/main" id="{402F3D08-FD3B-436C-A786-D57A53B63588}"/>
              </a:ext>
            </a:extLst>
          </p:cNvPr>
          <p:cNvSpPr/>
          <p:nvPr/>
        </p:nvSpPr>
        <p:spPr>
          <a:xfrm>
            <a:off x="891671" y="5477108"/>
            <a:ext cx="2129406" cy="296556"/>
          </a:xfrm>
          <a:prstGeom prst="rect">
            <a:avLst/>
          </a:prstGeom>
        </p:spPr>
        <p:txBody>
          <a:bodyPr wrap="square">
            <a:spAutoFit/>
          </a:bodyPr>
          <a:lstStyle/>
          <a:p>
            <a:pPr algn="ctr">
              <a:lnSpc>
                <a:spcPct val="120000"/>
              </a:lnSpc>
            </a:pPr>
            <a:r>
              <a:rPr lang="en-US" sz="1200" b="1" dirty="0">
                <a:solidFill>
                  <a:schemeClr val="tx1">
                    <a:lumMod val="75000"/>
                    <a:lumOff val="25000"/>
                  </a:schemeClr>
                </a:solidFill>
                <a:cs typeface="Segoe UI" panose="020B0502040204020203" pitchFamily="34" charset="0"/>
              </a:rPr>
              <a:t>YOUR TITLE HERE</a:t>
            </a:r>
          </a:p>
        </p:txBody>
      </p:sp>
      <p:sp>
        <p:nvSpPr>
          <p:cNvPr id="45" name="Rectangle 44">
            <a:extLst>
              <a:ext uri="{FF2B5EF4-FFF2-40B4-BE49-F238E27FC236}">
                <a16:creationId xmlns:a16="http://schemas.microsoft.com/office/drawing/2014/main" id="{6EAB73BC-4BAB-4F2F-8002-8BA82AFBAA67}"/>
              </a:ext>
            </a:extLst>
          </p:cNvPr>
          <p:cNvSpPr/>
          <p:nvPr/>
        </p:nvSpPr>
        <p:spPr>
          <a:xfrm>
            <a:off x="911275" y="5755911"/>
            <a:ext cx="2090198" cy="685765"/>
          </a:xfrm>
          <a:prstGeom prst="rect">
            <a:avLst/>
          </a:prstGeom>
        </p:spPr>
        <p:txBody>
          <a:bodyPr wrap="square">
            <a:spAutoFit/>
          </a:bodyPr>
          <a:lstStyle/>
          <a:p>
            <a:pPr algn="ctr">
              <a:lnSpc>
                <a:spcPct val="120000"/>
              </a:lnSpc>
            </a:pPr>
            <a:r>
              <a:rPr lang="id-ID" sz="1100" dirty="0">
                <a:solidFill>
                  <a:schemeClr val="tx1">
                    <a:lumMod val="75000"/>
                    <a:lumOff val="25000"/>
                  </a:schemeClr>
                </a:solidFill>
                <a:cs typeface="Segoe UI Light" panose="020B0502040204020203" pitchFamily="34" charset="0"/>
              </a:rPr>
              <a:t>Vestibulum neque elit, Class aptent taciti sociosqu ad litora</a:t>
            </a:r>
            <a:r>
              <a:rPr lang="en-US" sz="1100" dirty="0">
                <a:solidFill>
                  <a:schemeClr val="tx1">
                    <a:lumMod val="75000"/>
                    <a:lumOff val="25000"/>
                  </a:schemeClr>
                </a:solidFill>
                <a:cs typeface="Segoe UI Light" panose="020B0502040204020203" pitchFamily="34" charset="0"/>
              </a:rPr>
              <a:t>.</a:t>
            </a:r>
          </a:p>
        </p:txBody>
      </p:sp>
      <p:sp>
        <p:nvSpPr>
          <p:cNvPr id="47" name="Rectangle 46">
            <a:extLst>
              <a:ext uri="{FF2B5EF4-FFF2-40B4-BE49-F238E27FC236}">
                <a16:creationId xmlns:a16="http://schemas.microsoft.com/office/drawing/2014/main" id="{9AA6A949-36E7-4942-B134-FD6D4E2E5271}"/>
              </a:ext>
            </a:extLst>
          </p:cNvPr>
          <p:cNvSpPr/>
          <p:nvPr/>
        </p:nvSpPr>
        <p:spPr>
          <a:xfrm>
            <a:off x="3951146" y="5477108"/>
            <a:ext cx="2129406" cy="296556"/>
          </a:xfrm>
          <a:prstGeom prst="rect">
            <a:avLst/>
          </a:prstGeom>
        </p:spPr>
        <p:txBody>
          <a:bodyPr wrap="square">
            <a:spAutoFit/>
          </a:bodyPr>
          <a:lstStyle/>
          <a:p>
            <a:pPr algn="ctr">
              <a:lnSpc>
                <a:spcPct val="120000"/>
              </a:lnSpc>
            </a:pPr>
            <a:r>
              <a:rPr lang="en-US" sz="1200" b="1" dirty="0">
                <a:solidFill>
                  <a:schemeClr val="tx1">
                    <a:lumMod val="75000"/>
                    <a:lumOff val="25000"/>
                  </a:schemeClr>
                </a:solidFill>
                <a:cs typeface="Segoe UI" panose="020B0502040204020203" pitchFamily="34" charset="0"/>
              </a:rPr>
              <a:t>YOUR TITLE HERE</a:t>
            </a:r>
          </a:p>
        </p:txBody>
      </p:sp>
      <p:sp>
        <p:nvSpPr>
          <p:cNvPr id="48" name="Rectangle 47">
            <a:extLst>
              <a:ext uri="{FF2B5EF4-FFF2-40B4-BE49-F238E27FC236}">
                <a16:creationId xmlns:a16="http://schemas.microsoft.com/office/drawing/2014/main" id="{A04BE9B2-2538-495B-9751-BAC63E413D3F}"/>
              </a:ext>
            </a:extLst>
          </p:cNvPr>
          <p:cNvSpPr/>
          <p:nvPr/>
        </p:nvSpPr>
        <p:spPr>
          <a:xfrm>
            <a:off x="3970750" y="5755911"/>
            <a:ext cx="2090198" cy="685765"/>
          </a:xfrm>
          <a:prstGeom prst="rect">
            <a:avLst/>
          </a:prstGeom>
        </p:spPr>
        <p:txBody>
          <a:bodyPr wrap="square">
            <a:spAutoFit/>
          </a:bodyPr>
          <a:lstStyle/>
          <a:p>
            <a:pPr algn="ctr">
              <a:lnSpc>
                <a:spcPct val="120000"/>
              </a:lnSpc>
            </a:pPr>
            <a:r>
              <a:rPr lang="id-ID" sz="1100" dirty="0">
                <a:solidFill>
                  <a:schemeClr val="tx1">
                    <a:lumMod val="75000"/>
                    <a:lumOff val="25000"/>
                  </a:schemeClr>
                </a:solidFill>
                <a:cs typeface="Segoe UI Light" panose="020B0502040204020203" pitchFamily="34" charset="0"/>
              </a:rPr>
              <a:t>Vestibulum neque elit, Class aptent taciti sociosqu ad litora</a:t>
            </a:r>
            <a:r>
              <a:rPr lang="en-US" sz="1100" dirty="0">
                <a:solidFill>
                  <a:schemeClr val="tx1">
                    <a:lumMod val="75000"/>
                    <a:lumOff val="25000"/>
                  </a:schemeClr>
                </a:solidFill>
                <a:cs typeface="Segoe UI Light" panose="020B0502040204020203" pitchFamily="34" charset="0"/>
              </a:rPr>
              <a:t>.</a:t>
            </a:r>
          </a:p>
        </p:txBody>
      </p:sp>
      <p:sp>
        <p:nvSpPr>
          <p:cNvPr id="50" name="Rectangle 49">
            <a:extLst>
              <a:ext uri="{FF2B5EF4-FFF2-40B4-BE49-F238E27FC236}">
                <a16:creationId xmlns:a16="http://schemas.microsoft.com/office/drawing/2014/main" id="{01AC4B99-1DD0-4866-88C3-0210D400E592}"/>
              </a:ext>
            </a:extLst>
          </p:cNvPr>
          <p:cNvSpPr/>
          <p:nvPr/>
        </p:nvSpPr>
        <p:spPr>
          <a:xfrm>
            <a:off x="7762529" y="5477108"/>
            <a:ext cx="2129406" cy="296556"/>
          </a:xfrm>
          <a:prstGeom prst="rect">
            <a:avLst/>
          </a:prstGeom>
        </p:spPr>
        <p:txBody>
          <a:bodyPr wrap="square">
            <a:spAutoFit/>
          </a:bodyPr>
          <a:lstStyle/>
          <a:p>
            <a:pPr algn="ctr">
              <a:lnSpc>
                <a:spcPct val="120000"/>
              </a:lnSpc>
            </a:pPr>
            <a:r>
              <a:rPr lang="en-US" sz="1200" b="1" dirty="0">
                <a:solidFill>
                  <a:schemeClr val="tx1">
                    <a:lumMod val="75000"/>
                    <a:lumOff val="25000"/>
                  </a:schemeClr>
                </a:solidFill>
                <a:cs typeface="Segoe UI" panose="020B0502040204020203" pitchFamily="34" charset="0"/>
              </a:rPr>
              <a:t>YOUR TITLE HERE</a:t>
            </a:r>
          </a:p>
        </p:txBody>
      </p:sp>
      <p:sp>
        <p:nvSpPr>
          <p:cNvPr id="51" name="Rectangle 50">
            <a:extLst>
              <a:ext uri="{FF2B5EF4-FFF2-40B4-BE49-F238E27FC236}">
                <a16:creationId xmlns:a16="http://schemas.microsoft.com/office/drawing/2014/main" id="{D154F297-FA2A-4B1D-933F-5934CFDFB1DA}"/>
              </a:ext>
            </a:extLst>
          </p:cNvPr>
          <p:cNvSpPr/>
          <p:nvPr/>
        </p:nvSpPr>
        <p:spPr>
          <a:xfrm>
            <a:off x="7782133" y="5755911"/>
            <a:ext cx="2090198" cy="685765"/>
          </a:xfrm>
          <a:prstGeom prst="rect">
            <a:avLst/>
          </a:prstGeom>
        </p:spPr>
        <p:txBody>
          <a:bodyPr wrap="square">
            <a:spAutoFit/>
          </a:bodyPr>
          <a:lstStyle/>
          <a:p>
            <a:pPr algn="ctr">
              <a:lnSpc>
                <a:spcPct val="120000"/>
              </a:lnSpc>
            </a:pPr>
            <a:r>
              <a:rPr lang="id-ID" sz="1100" dirty="0">
                <a:solidFill>
                  <a:schemeClr val="tx1">
                    <a:lumMod val="75000"/>
                    <a:lumOff val="25000"/>
                  </a:schemeClr>
                </a:solidFill>
                <a:cs typeface="Segoe UI Light" panose="020B0502040204020203" pitchFamily="34" charset="0"/>
              </a:rPr>
              <a:t>Vestibulum neque elit, Class aptent taciti sociosqu ad litora</a:t>
            </a:r>
            <a:r>
              <a:rPr lang="en-US" sz="1100" dirty="0">
                <a:solidFill>
                  <a:schemeClr val="tx1">
                    <a:lumMod val="75000"/>
                    <a:lumOff val="25000"/>
                  </a:schemeClr>
                </a:solidFill>
                <a:cs typeface="Segoe UI Light" panose="020B0502040204020203" pitchFamily="34" charset="0"/>
              </a:rPr>
              <a:t>.</a:t>
            </a:r>
          </a:p>
        </p:txBody>
      </p:sp>
      <p:sp>
        <p:nvSpPr>
          <p:cNvPr id="53" name="Rectangle 52">
            <a:extLst>
              <a:ext uri="{FF2B5EF4-FFF2-40B4-BE49-F238E27FC236}">
                <a16:creationId xmlns:a16="http://schemas.microsoft.com/office/drawing/2014/main" id="{F2A45E4F-C399-40F9-B637-D5C82F746E38}"/>
              </a:ext>
            </a:extLst>
          </p:cNvPr>
          <p:cNvSpPr/>
          <p:nvPr/>
        </p:nvSpPr>
        <p:spPr>
          <a:xfrm>
            <a:off x="2682364" y="1819263"/>
            <a:ext cx="2129406" cy="296556"/>
          </a:xfrm>
          <a:prstGeom prst="rect">
            <a:avLst/>
          </a:prstGeom>
        </p:spPr>
        <p:txBody>
          <a:bodyPr wrap="square">
            <a:spAutoFit/>
          </a:bodyPr>
          <a:lstStyle/>
          <a:p>
            <a:pPr algn="ctr">
              <a:lnSpc>
                <a:spcPct val="120000"/>
              </a:lnSpc>
            </a:pPr>
            <a:r>
              <a:rPr lang="en-US" sz="1200" b="1" dirty="0">
                <a:solidFill>
                  <a:schemeClr val="tx1">
                    <a:lumMod val="75000"/>
                    <a:lumOff val="25000"/>
                  </a:schemeClr>
                </a:solidFill>
                <a:cs typeface="Segoe UI" panose="020B0502040204020203" pitchFamily="34" charset="0"/>
              </a:rPr>
              <a:t>YOUR TITLE HERE</a:t>
            </a:r>
          </a:p>
        </p:txBody>
      </p:sp>
      <p:sp>
        <p:nvSpPr>
          <p:cNvPr id="54" name="Rectangle 53">
            <a:extLst>
              <a:ext uri="{FF2B5EF4-FFF2-40B4-BE49-F238E27FC236}">
                <a16:creationId xmlns:a16="http://schemas.microsoft.com/office/drawing/2014/main" id="{DFA58CF3-25A3-4AF3-A0C3-520D7694F24B}"/>
              </a:ext>
            </a:extLst>
          </p:cNvPr>
          <p:cNvSpPr/>
          <p:nvPr/>
        </p:nvSpPr>
        <p:spPr>
          <a:xfrm>
            <a:off x="2701968" y="2098066"/>
            <a:ext cx="2090198" cy="685765"/>
          </a:xfrm>
          <a:prstGeom prst="rect">
            <a:avLst/>
          </a:prstGeom>
        </p:spPr>
        <p:txBody>
          <a:bodyPr wrap="square">
            <a:spAutoFit/>
          </a:bodyPr>
          <a:lstStyle/>
          <a:p>
            <a:pPr algn="ctr">
              <a:lnSpc>
                <a:spcPct val="120000"/>
              </a:lnSpc>
            </a:pPr>
            <a:r>
              <a:rPr lang="id-ID" sz="1100" dirty="0">
                <a:solidFill>
                  <a:schemeClr val="tx1">
                    <a:lumMod val="75000"/>
                    <a:lumOff val="25000"/>
                  </a:schemeClr>
                </a:solidFill>
                <a:cs typeface="Segoe UI Light" panose="020B0502040204020203" pitchFamily="34" charset="0"/>
              </a:rPr>
              <a:t>Vestibulum neque elit, Class aptent taciti sociosqu ad litora</a:t>
            </a:r>
            <a:r>
              <a:rPr lang="en-US" sz="1100" dirty="0">
                <a:solidFill>
                  <a:schemeClr val="tx1">
                    <a:lumMod val="75000"/>
                    <a:lumOff val="25000"/>
                  </a:schemeClr>
                </a:solidFill>
                <a:cs typeface="Segoe UI Light" panose="020B0502040204020203" pitchFamily="34" charset="0"/>
              </a:rPr>
              <a:t>.</a:t>
            </a:r>
          </a:p>
        </p:txBody>
      </p:sp>
      <p:sp>
        <p:nvSpPr>
          <p:cNvPr id="56" name="Rectangle 55">
            <a:extLst>
              <a:ext uri="{FF2B5EF4-FFF2-40B4-BE49-F238E27FC236}">
                <a16:creationId xmlns:a16="http://schemas.microsoft.com/office/drawing/2014/main" id="{351C5CC7-732D-47C5-9788-C812506B431D}"/>
              </a:ext>
            </a:extLst>
          </p:cNvPr>
          <p:cNvSpPr/>
          <p:nvPr/>
        </p:nvSpPr>
        <p:spPr>
          <a:xfrm>
            <a:off x="5741839" y="1819263"/>
            <a:ext cx="2129406" cy="296556"/>
          </a:xfrm>
          <a:prstGeom prst="rect">
            <a:avLst/>
          </a:prstGeom>
        </p:spPr>
        <p:txBody>
          <a:bodyPr wrap="square">
            <a:spAutoFit/>
          </a:bodyPr>
          <a:lstStyle/>
          <a:p>
            <a:pPr algn="ctr">
              <a:lnSpc>
                <a:spcPct val="120000"/>
              </a:lnSpc>
            </a:pPr>
            <a:r>
              <a:rPr lang="en-US" sz="1200" b="1" dirty="0">
                <a:solidFill>
                  <a:schemeClr val="tx1">
                    <a:lumMod val="75000"/>
                    <a:lumOff val="25000"/>
                  </a:schemeClr>
                </a:solidFill>
                <a:cs typeface="Segoe UI" panose="020B0502040204020203" pitchFamily="34" charset="0"/>
              </a:rPr>
              <a:t>YOUR TITLE HERE</a:t>
            </a:r>
          </a:p>
        </p:txBody>
      </p:sp>
      <p:sp>
        <p:nvSpPr>
          <p:cNvPr id="57" name="Rectangle 56">
            <a:extLst>
              <a:ext uri="{FF2B5EF4-FFF2-40B4-BE49-F238E27FC236}">
                <a16:creationId xmlns:a16="http://schemas.microsoft.com/office/drawing/2014/main" id="{D5759C73-9C29-47D4-B857-BA6B5903D680}"/>
              </a:ext>
            </a:extLst>
          </p:cNvPr>
          <p:cNvSpPr/>
          <p:nvPr/>
        </p:nvSpPr>
        <p:spPr>
          <a:xfrm>
            <a:off x="5761443" y="2098066"/>
            <a:ext cx="2090198" cy="685765"/>
          </a:xfrm>
          <a:prstGeom prst="rect">
            <a:avLst/>
          </a:prstGeom>
        </p:spPr>
        <p:txBody>
          <a:bodyPr wrap="square">
            <a:spAutoFit/>
          </a:bodyPr>
          <a:lstStyle/>
          <a:p>
            <a:pPr algn="ctr">
              <a:lnSpc>
                <a:spcPct val="120000"/>
              </a:lnSpc>
            </a:pPr>
            <a:r>
              <a:rPr lang="id-ID" sz="1100" dirty="0">
                <a:solidFill>
                  <a:schemeClr val="tx1">
                    <a:lumMod val="75000"/>
                    <a:lumOff val="25000"/>
                  </a:schemeClr>
                </a:solidFill>
                <a:cs typeface="Segoe UI Light" panose="020B0502040204020203" pitchFamily="34" charset="0"/>
              </a:rPr>
              <a:t>Vestibulum neque elit, Class aptent taciti sociosqu ad litora</a:t>
            </a:r>
            <a:r>
              <a:rPr lang="en-US" sz="1100" dirty="0">
                <a:solidFill>
                  <a:schemeClr val="tx1">
                    <a:lumMod val="75000"/>
                    <a:lumOff val="25000"/>
                  </a:schemeClr>
                </a:solidFill>
                <a:cs typeface="Segoe UI Light" panose="020B0502040204020203" pitchFamily="34" charset="0"/>
              </a:rPr>
              <a:t>.</a:t>
            </a:r>
          </a:p>
        </p:txBody>
      </p:sp>
      <p:sp>
        <p:nvSpPr>
          <p:cNvPr id="59" name="Rectangle 58">
            <a:extLst>
              <a:ext uri="{FF2B5EF4-FFF2-40B4-BE49-F238E27FC236}">
                <a16:creationId xmlns:a16="http://schemas.microsoft.com/office/drawing/2014/main" id="{9396EA2A-A951-4185-A2D3-719392E838FD}"/>
              </a:ext>
            </a:extLst>
          </p:cNvPr>
          <p:cNvSpPr/>
          <p:nvPr/>
        </p:nvSpPr>
        <p:spPr>
          <a:xfrm>
            <a:off x="8785843" y="1819263"/>
            <a:ext cx="2129406" cy="296556"/>
          </a:xfrm>
          <a:prstGeom prst="rect">
            <a:avLst/>
          </a:prstGeom>
        </p:spPr>
        <p:txBody>
          <a:bodyPr wrap="square">
            <a:spAutoFit/>
          </a:bodyPr>
          <a:lstStyle/>
          <a:p>
            <a:pPr algn="ctr">
              <a:lnSpc>
                <a:spcPct val="120000"/>
              </a:lnSpc>
            </a:pPr>
            <a:r>
              <a:rPr lang="en-US" sz="1200" b="1" dirty="0">
                <a:solidFill>
                  <a:schemeClr val="tx1">
                    <a:lumMod val="75000"/>
                    <a:lumOff val="25000"/>
                  </a:schemeClr>
                </a:solidFill>
                <a:cs typeface="Segoe UI" panose="020B0502040204020203" pitchFamily="34" charset="0"/>
              </a:rPr>
              <a:t>YOUR TITLE HERE</a:t>
            </a:r>
          </a:p>
        </p:txBody>
      </p:sp>
      <p:sp>
        <p:nvSpPr>
          <p:cNvPr id="60" name="Rectangle 59">
            <a:extLst>
              <a:ext uri="{FF2B5EF4-FFF2-40B4-BE49-F238E27FC236}">
                <a16:creationId xmlns:a16="http://schemas.microsoft.com/office/drawing/2014/main" id="{9FFADAC0-48CB-403D-93AC-25D0A4DACDAE}"/>
              </a:ext>
            </a:extLst>
          </p:cNvPr>
          <p:cNvSpPr/>
          <p:nvPr/>
        </p:nvSpPr>
        <p:spPr>
          <a:xfrm>
            <a:off x="8805447" y="2098066"/>
            <a:ext cx="2090198" cy="685765"/>
          </a:xfrm>
          <a:prstGeom prst="rect">
            <a:avLst/>
          </a:prstGeom>
        </p:spPr>
        <p:txBody>
          <a:bodyPr wrap="square">
            <a:spAutoFit/>
          </a:bodyPr>
          <a:lstStyle/>
          <a:p>
            <a:pPr algn="ctr">
              <a:lnSpc>
                <a:spcPct val="120000"/>
              </a:lnSpc>
            </a:pPr>
            <a:r>
              <a:rPr lang="id-ID" sz="1100" dirty="0">
                <a:solidFill>
                  <a:schemeClr val="tx1">
                    <a:lumMod val="75000"/>
                    <a:lumOff val="25000"/>
                  </a:schemeClr>
                </a:solidFill>
                <a:cs typeface="Segoe UI Light" panose="020B0502040204020203" pitchFamily="34" charset="0"/>
              </a:rPr>
              <a:t>Vestibulum neque elit, Class aptent taciti sociosqu ad litora</a:t>
            </a:r>
            <a:r>
              <a:rPr lang="en-US" sz="1100" dirty="0">
                <a:solidFill>
                  <a:schemeClr val="tx1">
                    <a:lumMod val="75000"/>
                    <a:lumOff val="25000"/>
                  </a:schemeClr>
                </a:solidFill>
                <a:cs typeface="Segoe UI Light" panose="020B0502040204020203" pitchFamily="34" charset="0"/>
              </a:rPr>
              <a:t>.</a:t>
            </a:r>
          </a:p>
        </p:txBody>
      </p:sp>
      <p:cxnSp>
        <p:nvCxnSpPr>
          <p:cNvPr id="61" name="Straight Arrow Connector 60">
            <a:extLst>
              <a:ext uri="{FF2B5EF4-FFF2-40B4-BE49-F238E27FC236}">
                <a16:creationId xmlns:a16="http://schemas.microsoft.com/office/drawing/2014/main" id="{4AD0F8BA-69BA-4AF7-BF75-BE63822CD54F}"/>
              </a:ext>
            </a:extLst>
          </p:cNvPr>
          <p:cNvCxnSpPr/>
          <p:nvPr/>
        </p:nvCxnSpPr>
        <p:spPr>
          <a:xfrm>
            <a:off x="8785843" y="4718473"/>
            <a:ext cx="0" cy="674340"/>
          </a:xfrm>
          <a:prstGeom prst="straightConnector1">
            <a:avLst/>
          </a:prstGeom>
          <a:ln w="6350">
            <a:solidFill>
              <a:schemeClr val="accent4"/>
            </a:solidFill>
            <a:prstDash val="sysDot"/>
            <a:tailEnd type="oval"/>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30C0A968-D061-47BF-A4A7-DEA6B2A2A650}"/>
              </a:ext>
            </a:extLst>
          </p:cNvPr>
          <p:cNvCxnSpPr/>
          <p:nvPr/>
        </p:nvCxnSpPr>
        <p:spPr>
          <a:xfrm>
            <a:off x="4990883" y="4718473"/>
            <a:ext cx="0" cy="674340"/>
          </a:xfrm>
          <a:prstGeom prst="straightConnector1">
            <a:avLst/>
          </a:prstGeom>
          <a:ln w="6350">
            <a:solidFill>
              <a:schemeClr val="accent2"/>
            </a:solidFill>
            <a:prstDash val="sysDot"/>
            <a:tailEnd type="oval"/>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99D82AD7-0C6A-4BDB-A5E9-51BF641F3EA0}"/>
              </a:ext>
            </a:extLst>
          </p:cNvPr>
          <p:cNvCxnSpPr/>
          <p:nvPr/>
        </p:nvCxnSpPr>
        <p:spPr>
          <a:xfrm>
            <a:off x="1957923" y="4718473"/>
            <a:ext cx="0" cy="674340"/>
          </a:xfrm>
          <a:prstGeom prst="straightConnector1">
            <a:avLst/>
          </a:prstGeom>
          <a:ln w="6350">
            <a:solidFill>
              <a:schemeClr val="tx2"/>
            </a:solidFill>
            <a:prstDash val="sysDot"/>
            <a:tailEnd type="oval"/>
          </a:ln>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EA4428EF-2411-41F1-9150-EA39AB47E04E}"/>
              </a:ext>
            </a:extLst>
          </p:cNvPr>
          <p:cNvCxnSpPr/>
          <p:nvPr/>
        </p:nvCxnSpPr>
        <p:spPr>
          <a:xfrm flipV="1">
            <a:off x="9899784" y="2607159"/>
            <a:ext cx="0" cy="563876"/>
          </a:xfrm>
          <a:prstGeom prst="straightConnector1">
            <a:avLst/>
          </a:prstGeom>
          <a:ln w="6350">
            <a:solidFill>
              <a:schemeClr val="accent1"/>
            </a:solidFill>
            <a:prstDash val="sysDot"/>
            <a:tailEnd type="oval"/>
          </a:ln>
        </p:spPr>
        <p:style>
          <a:lnRef idx="1">
            <a:schemeClr val="accent1"/>
          </a:lnRef>
          <a:fillRef idx="0">
            <a:schemeClr val="accent1"/>
          </a:fillRef>
          <a:effectRef idx="0">
            <a:schemeClr val="accent1"/>
          </a:effectRef>
          <a:fontRef idx="minor">
            <a:schemeClr val="tx1"/>
          </a:fontRef>
        </p:style>
      </p:cxnSp>
      <p:cxnSp>
        <p:nvCxnSpPr>
          <p:cNvPr id="65" name="Straight Arrow Connector 64">
            <a:extLst>
              <a:ext uri="{FF2B5EF4-FFF2-40B4-BE49-F238E27FC236}">
                <a16:creationId xmlns:a16="http://schemas.microsoft.com/office/drawing/2014/main" id="{04935017-3511-4168-8968-A6C1B4F74676}"/>
              </a:ext>
            </a:extLst>
          </p:cNvPr>
          <p:cNvCxnSpPr/>
          <p:nvPr/>
        </p:nvCxnSpPr>
        <p:spPr>
          <a:xfrm flipV="1">
            <a:off x="6780026" y="2607159"/>
            <a:ext cx="0" cy="563876"/>
          </a:xfrm>
          <a:prstGeom prst="straightConnector1">
            <a:avLst/>
          </a:prstGeom>
          <a:ln w="6350">
            <a:solidFill>
              <a:schemeClr val="accent3"/>
            </a:solidFill>
            <a:prstDash val="sysDot"/>
            <a:tailEnd type="oval"/>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5644986D-4A8B-4A9B-9368-641C32E4BD87}"/>
              </a:ext>
            </a:extLst>
          </p:cNvPr>
          <p:cNvCxnSpPr/>
          <p:nvPr/>
        </p:nvCxnSpPr>
        <p:spPr>
          <a:xfrm flipV="1">
            <a:off x="3747066" y="2607159"/>
            <a:ext cx="0" cy="563876"/>
          </a:xfrm>
          <a:prstGeom prst="straightConnector1">
            <a:avLst/>
          </a:prstGeom>
          <a:ln w="6350">
            <a:solidFill>
              <a:schemeClr val="accent1"/>
            </a:solidFill>
            <a:prstDash val="sysDot"/>
            <a:tailEnd type="oval"/>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26DD1F01-4ADA-4649-B2DE-C98D5162393C}"/>
              </a:ext>
            </a:extLst>
          </p:cNvPr>
          <p:cNvGrpSpPr/>
          <p:nvPr/>
        </p:nvGrpSpPr>
        <p:grpSpPr>
          <a:xfrm>
            <a:off x="1701475" y="2743707"/>
            <a:ext cx="8789051" cy="2335714"/>
            <a:chOff x="2707279" y="4332036"/>
            <a:chExt cx="14062481" cy="3737143"/>
          </a:xfrm>
        </p:grpSpPr>
        <p:sp>
          <p:nvSpPr>
            <p:cNvPr id="68" name="Shape 7">
              <a:extLst>
                <a:ext uri="{FF2B5EF4-FFF2-40B4-BE49-F238E27FC236}">
                  <a16:creationId xmlns:a16="http://schemas.microsoft.com/office/drawing/2014/main" id="{3ADD9AFA-B261-4D51-BC79-D1F2D0C837BD}"/>
                </a:ext>
              </a:extLst>
            </p:cNvPr>
            <p:cNvSpPr/>
            <p:nvPr/>
          </p:nvSpPr>
          <p:spPr>
            <a:xfrm>
              <a:off x="2707279" y="4705750"/>
              <a:ext cx="2047934" cy="29897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3974"/>
                  </a:lnTo>
                  <a:lnTo>
                    <a:pt x="21600" y="17626"/>
                  </a:lnTo>
                  <a:lnTo>
                    <a:pt x="0" y="21600"/>
                  </a:lnTo>
                  <a:lnTo>
                    <a:pt x="0" y="0"/>
                  </a:lnTo>
                  <a:close/>
                </a:path>
              </a:pathLst>
            </a:custGeom>
            <a:gradFill>
              <a:gsLst>
                <a:gs pos="0">
                  <a:schemeClr val="tx2"/>
                </a:gs>
                <a:gs pos="100000">
                  <a:schemeClr val="tx2">
                    <a:lumMod val="75000"/>
                  </a:schemeClr>
                </a:gs>
              </a:gsLst>
              <a:lin ang="5400000" scaled="1"/>
            </a:gradFill>
            <a:ln w="12700" cap="flat">
              <a:noFill/>
              <a:miter lim="400000"/>
            </a:ln>
            <a:effectLst/>
          </p:spPr>
          <p:txBody>
            <a:bodyPr wrap="square" lIns="0" tIns="0" rIns="0" bIns="0" numCol="1" anchor="t">
              <a:noAutofit/>
            </a:bodyPr>
            <a:lstStyle/>
            <a:p>
              <a:pPr lvl="0"/>
              <a:endParaRPr sz="1600"/>
            </a:p>
          </p:txBody>
        </p:sp>
        <p:sp>
          <p:nvSpPr>
            <p:cNvPr id="69" name="Shape 10">
              <a:extLst>
                <a:ext uri="{FF2B5EF4-FFF2-40B4-BE49-F238E27FC236}">
                  <a16:creationId xmlns:a16="http://schemas.microsoft.com/office/drawing/2014/main" id="{A5923A68-81AB-492D-991F-C8ADB555B8C7}"/>
                </a:ext>
              </a:extLst>
            </p:cNvPr>
            <p:cNvSpPr/>
            <p:nvPr/>
          </p:nvSpPr>
          <p:spPr>
            <a:xfrm>
              <a:off x="4818641" y="4556265"/>
              <a:ext cx="2252729" cy="328868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3974"/>
                  </a:lnTo>
                  <a:lnTo>
                    <a:pt x="21600" y="17626"/>
                  </a:lnTo>
                  <a:lnTo>
                    <a:pt x="0" y="21600"/>
                  </a:lnTo>
                  <a:lnTo>
                    <a:pt x="0" y="0"/>
                  </a:lnTo>
                  <a:close/>
                </a:path>
              </a:pathLst>
            </a:custGeom>
            <a:gradFill>
              <a:gsLst>
                <a:gs pos="0">
                  <a:schemeClr val="accent1"/>
                </a:gs>
                <a:gs pos="100000">
                  <a:schemeClr val="accent1">
                    <a:lumMod val="75000"/>
                  </a:schemeClr>
                </a:gs>
              </a:gsLst>
              <a:lin ang="5400000" scaled="1"/>
            </a:gradFill>
            <a:ln w="12700" cap="flat">
              <a:noFill/>
              <a:miter lim="400000"/>
            </a:ln>
            <a:effectLst/>
          </p:spPr>
          <p:txBody>
            <a:bodyPr wrap="square" lIns="0" tIns="0" rIns="0" bIns="0" numCol="1" anchor="t">
              <a:noAutofit/>
            </a:bodyPr>
            <a:lstStyle/>
            <a:p>
              <a:pPr lvl="0"/>
              <a:endParaRPr sz="1600"/>
            </a:p>
          </p:txBody>
        </p:sp>
        <p:sp>
          <p:nvSpPr>
            <p:cNvPr id="70" name="Shape 13">
              <a:extLst>
                <a:ext uri="{FF2B5EF4-FFF2-40B4-BE49-F238E27FC236}">
                  <a16:creationId xmlns:a16="http://schemas.microsoft.com/office/drawing/2014/main" id="{1C3D3BA2-AEA4-4B36-A108-5A500ED03FF7}"/>
                </a:ext>
              </a:extLst>
            </p:cNvPr>
            <p:cNvSpPr/>
            <p:nvPr/>
          </p:nvSpPr>
          <p:spPr>
            <a:xfrm flipH="1">
              <a:off x="14721826" y="4705750"/>
              <a:ext cx="2047934" cy="298971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3974"/>
                  </a:lnTo>
                  <a:lnTo>
                    <a:pt x="21600" y="17626"/>
                  </a:lnTo>
                  <a:lnTo>
                    <a:pt x="0" y="21600"/>
                  </a:lnTo>
                  <a:lnTo>
                    <a:pt x="0" y="0"/>
                  </a:lnTo>
                  <a:close/>
                </a:path>
              </a:pathLst>
            </a:custGeom>
            <a:gradFill>
              <a:gsLst>
                <a:gs pos="0">
                  <a:schemeClr val="accent1"/>
                </a:gs>
                <a:gs pos="100000">
                  <a:schemeClr val="accent1">
                    <a:lumMod val="75000"/>
                  </a:schemeClr>
                </a:gs>
              </a:gsLst>
              <a:lin ang="5400000" scaled="1"/>
            </a:gradFill>
            <a:ln w="12700" cap="flat">
              <a:noFill/>
              <a:miter lim="400000"/>
            </a:ln>
            <a:effectLst/>
          </p:spPr>
          <p:txBody>
            <a:bodyPr wrap="square" lIns="0" tIns="0" rIns="0" bIns="0" numCol="1" anchor="t">
              <a:noAutofit/>
            </a:bodyPr>
            <a:lstStyle/>
            <a:p>
              <a:pPr lvl="0"/>
              <a:endParaRPr sz="1600"/>
            </a:p>
          </p:txBody>
        </p:sp>
        <p:sp>
          <p:nvSpPr>
            <p:cNvPr id="71" name="Shape 16">
              <a:extLst>
                <a:ext uri="{FF2B5EF4-FFF2-40B4-BE49-F238E27FC236}">
                  <a16:creationId xmlns:a16="http://schemas.microsoft.com/office/drawing/2014/main" id="{39E01462-2089-4E76-BADF-B942795F5F3B}"/>
                </a:ext>
              </a:extLst>
            </p:cNvPr>
            <p:cNvSpPr/>
            <p:nvPr/>
          </p:nvSpPr>
          <p:spPr>
            <a:xfrm>
              <a:off x="7143331" y="4332036"/>
              <a:ext cx="2559919" cy="37371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3974"/>
                  </a:lnTo>
                  <a:lnTo>
                    <a:pt x="21600" y="17626"/>
                  </a:lnTo>
                  <a:lnTo>
                    <a:pt x="0" y="21600"/>
                  </a:lnTo>
                  <a:lnTo>
                    <a:pt x="0" y="0"/>
                  </a:lnTo>
                  <a:close/>
                </a:path>
              </a:pathLst>
            </a:custGeom>
            <a:gradFill>
              <a:gsLst>
                <a:gs pos="0">
                  <a:schemeClr val="accent2"/>
                </a:gs>
                <a:gs pos="100000">
                  <a:schemeClr val="accent2">
                    <a:lumMod val="75000"/>
                  </a:schemeClr>
                </a:gs>
              </a:gsLst>
              <a:lin ang="5400000" scaled="1"/>
            </a:gradFill>
            <a:ln w="12700" cap="flat">
              <a:noFill/>
              <a:miter lim="400000"/>
            </a:ln>
            <a:effectLst/>
          </p:spPr>
          <p:txBody>
            <a:bodyPr wrap="square" lIns="0" tIns="0" rIns="0" bIns="0" numCol="1" anchor="t">
              <a:noAutofit/>
            </a:bodyPr>
            <a:lstStyle/>
            <a:p>
              <a:pPr lvl="0"/>
              <a:endParaRPr sz="1600"/>
            </a:p>
          </p:txBody>
        </p:sp>
        <p:sp>
          <p:nvSpPr>
            <p:cNvPr id="72" name="Shape 19">
              <a:extLst>
                <a:ext uri="{FF2B5EF4-FFF2-40B4-BE49-F238E27FC236}">
                  <a16:creationId xmlns:a16="http://schemas.microsoft.com/office/drawing/2014/main" id="{0DAF63DA-880B-4A06-A0FA-B79F2D561A85}"/>
                </a:ext>
              </a:extLst>
            </p:cNvPr>
            <p:cNvSpPr/>
            <p:nvPr/>
          </p:nvSpPr>
          <p:spPr>
            <a:xfrm flipH="1">
              <a:off x="9773789" y="4332036"/>
              <a:ext cx="2559919" cy="373714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3974"/>
                  </a:lnTo>
                  <a:lnTo>
                    <a:pt x="21600" y="17626"/>
                  </a:lnTo>
                  <a:lnTo>
                    <a:pt x="0" y="21600"/>
                  </a:lnTo>
                  <a:lnTo>
                    <a:pt x="0" y="0"/>
                  </a:lnTo>
                  <a:close/>
                </a:path>
              </a:pathLst>
            </a:custGeom>
            <a:gradFill>
              <a:gsLst>
                <a:gs pos="0">
                  <a:schemeClr val="accent3"/>
                </a:gs>
                <a:gs pos="100000">
                  <a:schemeClr val="accent3">
                    <a:lumMod val="75000"/>
                  </a:schemeClr>
                </a:gs>
              </a:gsLst>
              <a:lin ang="5400000" scaled="1"/>
            </a:gradFill>
            <a:ln w="12700" cap="flat">
              <a:noFill/>
              <a:miter lim="400000"/>
            </a:ln>
            <a:effectLst/>
          </p:spPr>
          <p:txBody>
            <a:bodyPr wrap="square" lIns="0" tIns="0" rIns="0" bIns="0" numCol="1" anchor="t">
              <a:noAutofit/>
            </a:bodyPr>
            <a:lstStyle/>
            <a:p>
              <a:pPr lvl="0"/>
              <a:endParaRPr sz="1600"/>
            </a:p>
          </p:txBody>
        </p:sp>
        <p:sp>
          <p:nvSpPr>
            <p:cNvPr id="73" name="Shape 22">
              <a:extLst>
                <a:ext uri="{FF2B5EF4-FFF2-40B4-BE49-F238E27FC236}">
                  <a16:creationId xmlns:a16="http://schemas.microsoft.com/office/drawing/2014/main" id="{9EC0C56B-A571-401B-997C-30D746665AAC}"/>
                </a:ext>
              </a:extLst>
            </p:cNvPr>
            <p:cNvSpPr/>
            <p:nvPr/>
          </p:nvSpPr>
          <p:spPr>
            <a:xfrm flipH="1">
              <a:off x="12404247" y="4556265"/>
              <a:ext cx="2252729" cy="328868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3974"/>
                  </a:lnTo>
                  <a:lnTo>
                    <a:pt x="21600" y="17626"/>
                  </a:lnTo>
                  <a:lnTo>
                    <a:pt x="0" y="21600"/>
                  </a:lnTo>
                  <a:lnTo>
                    <a:pt x="0" y="0"/>
                  </a:lnTo>
                  <a:close/>
                </a:path>
              </a:pathLst>
            </a:custGeom>
            <a:gradFill>
              <a:gsLst>
                <a:gs pos="0">
                  <a:schemeClr val="accent4"/>
                </a:gs>
                <a:gs pos="100000">
                  <a:schemeClr val="accent4">
                    <a:lumMod val="75000"/>
                  </a:schemeClr>
                </a:gs>
              </a:gsLst>
              <a:lin ang="5400000" scaled="1"/>
            </a:gradFill>
            <a:ln w="12700" cap="flat">
              <a:noFill/>
              <a:miter lim="400000"/>
            </a:ln>
            <a:effectLst/>
          </p:spPr>
          <p:txBody>
            <a:bodyPr wrap="square" lIns="0" tIns="0" rIns="0" bIns="0" numCol="1" anchor="t">
              <a:noAutofit/>
            </a:bodyPr>
            <a:lstStyle/>
            <a:p>
              <a:pPr lvl="0"/>
              <a:endParaRPr sz="1600"/>
            </a:p>
          </p:txBody>
        </p:sp>
        <p:sp>
          <p:nvSpPr>
            <p:cNvPr id="74" name="Freeform 97">
              <a:extLst>
                <a:ext uri="{FF2B5EF4-FFF2-40B4-BE49-F238E27FC236}">
                  <a16:creationId xmlns:a16="http://schemas.microsoft.com/office/drawing/2014/main" id="{FCE3211A-3522-4335-9E1E-1819D459E87E}"/>
                </a:ext>
              </a:extLst>
            </p:cNvPr>
            <p:cNvSpPr>
              <a:spLocks noEditPoints="1"/>
            </p:cNvSpPr>
            <p:nvPr/>
          </p:nvSpPr>
          <p:spPr bwMode="auto">
            <a:xfrm>
              <a:off x="10637011" y="5928609"/>
              <a:ext cx="603126" cy="543997"/>
            </a:xfrm>
            <a:custGeom>
              <a:avLst/>
              <a:gdLst>
                <a:gd name="T0" fmla="*/ 740 w 806"/>
                <a:gd name="T1" fmla="*/ 67 h 724"/>
                <a:gd name="T2" fmla="*/ 66 w 806"/>
                <a:gd name="T3" fmla="*/ 67 h 724"/>
                <a:gd name="T4" fmla="*/ 66 w 806"/>
                <a:gd name="T5" fmla="*/ 657 h 724"/>
                <a:gd name="T6" fmla="*/ 740 w 806"/>
                <a:gd name="T7" fmla="*/ 657 h 724"/>
                <a:gd name="T8" fmla="*/ 740 w 806"/>
                <a:gd name="T9" fmla="*/ 67 h 724"/>
                <a:gd name="T10" fmla="*/ 441 w 806"/>
                <a:gd name="T11" fmla="*/ 306 h 724"/>
                <a:gd name="T12" fmla="*/ 593 w 806"/>
                <a:gd name="T13" fmla="*/ 306 h 724"/>
                <a:gd name="T14" fmla="*/ 441 w 806"/>
                <a:gd name="T15" fmla="*/ 155 h 724"/>
                <a:gd name="T16" fmla="*/ 441 w 806"/>
                <a:gd name="T17" fmla="*/ 306 h 724"/>
                <a:gd name="T18" fmla="*/ 619 w 806"/>
                <a:gd name="T19" fmla="*/ 332 h 724"/>
                <a:gd name="T20" fmla="*/ 415 w 806"/>
                <a:gd name="T21" fmla="*/ 332 h 724"/>
                <a:gd name="T22" fmla="*/ 415 w 806"/>
                <a:gd name="T23" fmla="*/ 128 h 724"/>
                <a:gd name="T24" fmla="*/ 428 w 806"/>
                <a:gd name="T25" fmla="*/ 128 h 724"/>
                <a:gd name="T26" fmla="*/ 619 w 806"/>
                <a:gd name="T27" fmla="*/ 319 h 724"/>
                <a:gd name="T28" fmla="*/ 619 w 806"/>
                <a:gd name="T29" fmla="*/ 332 h 724"/>
                <a:gd name="T30" fmla="*/ 387 w 806"/>
                <a:gd name="T31" fmla="*/ 182 h 724"/>
                <a:gd name="T32" fmla="*/ 210 w 806"/>
                <a:gd name="T33" fmla="*/ 360 h 724"/>
                <a:gd name="T34" fmla="*/ 387 w 806"/>
                <a:gd name="T35" fmla="*/ 538 h 724"/>
                <a:gd name="T36" fmla="*/ 565 w 806"/>
                <a:gd name="T37" fmla="*/ 360 h 724"/>
                <a:gd name="T38" fmla="*/ 387 w 806"/>
                <a:gd name="T39" fmla="*/ 360 h 724"/>
                <a:gd name="T40" fmla="*/ 387 w 806"/>
                <a:gd name="T41" fmla="*/ 182 h 724"/>
                <a:gd name="T42" fmla="*/ 33 w 806"/>
                <a:gd name="T43" fmla="*/ 67 h 724"/>
                <a:gd name="T44" fmla="*/ 0 w 806"/>
                <a:gd name="T45" fmla="*/ 34 h 724"/>
                <a:gd name="T46" fmla="*/ 34 w 806"/>
                <a:gd name="T47" fmla="*/ 0 h 724"/>
                <a:gd name="T48" fmla="*/ 772 w 806"/>
                <a:gd name="T49" fmla="*/ 0 h 724"/>
                <a:gd name="T50" fmla="*/ 806 w 806"/>
                <a:gd name="T51" fmla="*/ 34 h 724"/>
                <a:gd name="T52" fmla="*/ 773 w 806"/>
                <a:gd name="T53" fmla="*/ 67 h 724"/>
                <a:gd name="T54" fmla="*/ 773 w 806"/>
                <a:gd name="T55" fmla="*/ 657 h 724"/>
                <a:gd name="T56" fmla="*/ 806 w 806"/>
                <a:gd name="T57" fmla="*/ 691 h 724"/>
                <a:gd name="T58" fmla="*/ 772 w 806"/>
                <a:gd name="T59" fmla="*/ 724 h 724"/>
                <a:gd name="T60" fmla="*/ 34 w 806"/>
                <a:gd name="T61" fmla="*/ 724 h 724"/>
                <a:gd name="T62" fmla="*/ 0 w 806"/>
                <a:gd name="T63" fmla="*/ 691 h 724"/>
                <a:gd name="T64" fmla="*/ 33 w 806"/>
                <a:gd name="T65" fmla="*/ 657 h 724"/>
                <a:gd name="T66" fmla="*/ 33 w 806"/>
                <a:gd name="T67" fmla="*/ 67 h 7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6" h="724">
                  <a:moveTo>
                    <a:pt x="740" y="67"/>
                  </a:moveTo>
                  <a:lnTo>
                    <a:pt x="66" y="67"/>
                  </a:lnTo>
                  <a:lnTo>
                    <a:pt x="66" y="657"/>
                  </a:lnTo>
                  <a:lnTo>
                    <a:pt x="740" y="657"/>
                  </a:lnTo>
                  <a:lnTo>
                    <a:pt x="740" y="67"/>
                  </a:lnTo>
                  <a:close/>
                  <a:moveTo>
                    <a:pt x="441" y="306"/>
                  </a:moveTo>
                  <a:lnTo>
                    <a:pt x="593" y="306"/>
                  </a:lnTo>
                  <a:cubicBezTo>
                    <a:pt x="587" y="225"/>
                    <a:pt x="522" y="161"/>
                    <a:pt x="441" y="155"/>
                  </a:cubicBezTo>
                  <a:lnTo>
                    <a:pt x="441" y="306"/>
                  </a:lnTo>
                  <a:close/>
                  <a:moveTo>
                    <a:pt x="619" y="332"/>
                  </a:moveTo>
                  <a:lnTo>
                    <a:pt x="415" y="332"/>
                  </a:lnTo>
                  <a:lnTo>
                    <a:pt x="415" y="128"/>
                  </a:lnTo>
                  <a:lnTo>
                    <a:pt x="428" y="128"/>
                  </a:lnTo>
                  <a:cubicBezTo>
                    <a:pt x="534" y="128"/>
                    <a:pt x="619" y="214"/>
                    <a:pt x="619" y="319"/>
                  </a:cubicBezTo>
                  <a:lnTo>
                    <a:pt x="619" y="332"/>
                  </a:lnTo>
                  <a:close/>
                  <a:moveTo>
                    <a:pt x="387" y="182"/>
                  </a:moveTo>
                  <a:cubicBezTo>
                    <a:pt x="289" y="182"/>
                    <a:pt x="210" y="262"/>
                    <a:pt x="210" y="360"/>
                  </a:cubicBezTo>
                  <a:cubicBezTo>
                    <a:pt x="210" y="458"/>
                    <a:pt x="289" y="538"/>
                    <a:pt x="387" y="538"/>
                  </a:cubicBezTo>
                  <a:cubicBezTo>
                    <a:pt x="486" y="538"/>
                    <a:pt x="565" y="458"/>
                    <a:pt x="565" y="360"/>
                  </a:cubicBezTo>
                  <a:lnTo>
                    <a:pt x="387" y="360"/>
                  </a:lnTo>
                  <a:lnTo>
                    <a:pt x="387" y="182"/>
                  </a:lnTo>
                  <a:close/>
                  <a:moveTo>
                    <a:pt x="33" y="67"/>
                  </a:moveTo>
                  <a:cubicBezTo>
                    <a:pt x="15" y="67"/>
                    <a:pt x="0" y="52"/>
                    <a:pt x="0" y="34"/>
                  </a:cubicBezTo>
                  <a:cubicBezTo>
                    <a:pt x="0" y="15"/>
                    <a:pt x="15" y="0"/>
                    <a:pt x="34" y="0"/>
                  </a:cubicBezTo>
                  <a:lnTo>
                    <a:pt x="772" y="0"/>
                  </a:lnTo>
                  <a:cubicBezTo>
                    <a:pt x="791" y="0"/>
                    <a:pt x="806" y="15"/>
                    <a:pt x="806" y="34"/>
                  </a:cubicBezTo>
                  <a:cubicBezTo>
                    <a:pt x="806" y="52"/>
                    <a:pt x="791" y="67"/>
                    <a:pt x="773" y="67"/>
                  </a:cubicBezTo>
                  <a:lnTo>
                    <a:pt x="773" y="657"/>
                  </a:lnTo>
                  <a:cubicBezTo>
                    <a:pt x="791" y="658"/>
                    <a:pt x="806" y="672"/>
                    <a:pt x="806" y="691"/>
                  </a:cubicBezTo>
                  <a:cubicBezTo>
                    <a:pt x="806" y="709"/>
                    <a:pt x="791" y="724"/>
                    <a:pt x="772" y="724"/>
                  </a:cubicBezTo>
                  <a:lnTo>
                    <a:pt x="34" y="724"/>
                  </a:lnTo>
                  <a:cubicBezTo>
                    <a:pt x="15" y="724"/>
                    <a:pt x="0" y="709"/>
                    <a:pt x="0" y="691"/>
                  </a:cubicBezTo>
                  <a:cubicBezTo>
                    <a:pt x="0" y="672"/>
                    <a:pt x="15" y="658"/>
                    <a:pt x="33" y="657"/>
                  </a:cubicBezTo>
                  <a:lnTo>
                    <a:pt x="33" y="67"/>
                  </a:ln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2400"/>
            </a:p>
          </p:txBody>
        </p:sp>
        <p:sp>
          <p:nvSpPr>
            <p:cNvPr id="75" name="Freeform 98">
              <a:extLst>
                <a:ext uri="{FF2B5EF4-FFF2-40B4-BE49-F238E27FC236}">
                  <a16:creationId xmlns:a16="http://schemas.microsoft.com/office/drawing/2014/main" id="{7F519568-32D0-41FD-9258-D1F924538E81}"/>
                </a:ext>
              </a:extLst>
            </p:cNvPr>
            <p:cNvSpPr>
              <a:spLocks noEditPoints="1"/>
            </p:cNvSpPr>
            <p:nvPr/>
          </p:nvSpPr>
          <p:spPr bwMode="auto">
            <a:xfrm>
              <a:off x="8081990" y="5884181"/>
              <a:ext cx="564703" cy="632853"/>
            </a:xfrm>
            <a:custGeom>
              <a:avLst/>
              <a:gdLst>
                <a:gd name="T0" fmla="*/ 407 w 610"/>
                <a:gd name="T1" fmla="*/ 543 h 679"/>
                <a:gd name="T2" fmla="*/ 441 w 610"/>
                <a:gd name="T3" fmla="*/ 509 h 679"/>
                <a:gd name="T4" fmla="*/ 441 w 610"/>
                <a:gd name="T5" fmla="*/ 237 h 679"/>
                <a:gd name="T6" fmla="*/ 407 w 610"/>
                <a:gd name="T7" fmla="*/ 204 h 679"/>
                <a:gd name="T8" fmla="*/ 373 w 610"/>
                <a:gd name="T9" fmla="*/ 237 h 679"/>
                <a:gd name="T10" fmla="*/ 373 w 610"/>
                <a:gd name="T11" fmla="*/ 509 h 679"/>
                <a:gd name="T12" fmla="*/ 407 w 610"/>
                <a:gd name="T13" fmla="*/ 543 h 679"/>
                <a:gd name="T14" fmla="*/ 203 w 610"/>
                <a:gd name="T15" fmla="*/ 543 h 679"/>
                <a:gd name="T16" fmla="*/ 237 w 610"/>
                <a:gd name="T17" fmla="*/ 509 h 679"/>
                <a:gd name="T18" fmla="*/ 237 w 610"/>
                <a:gd name="T19" fmla="*/ 237 h 679"/>
                <a:gd name="T20" fmla="*/ 203 w 610"/>
                <a:gd name="T21" fmla="*/ 204 h 679"/>
                <a:gd name="T22" fmla="*/ 169 w 610"/>
                <a:gd name="T23" fmla="*/ 237 h 679"/>
                <a:gd name="T24" fmla="*/ 169 w 610"/>
                <a:gd name="T25" fmla="*/ 509 h 679"/>
                <a:gd name="T26" fmla="*/ 203 w 610"/>
                <a:gd name="T27" fmla="*/ 543 h 679"/>
                <a:gd name="T28" fmla="*/ 509 w 610"/>
                <a:gd name="T29" fmla="*/ 611 h 679"/>
                <a:gd name="T30" fmla="*/ 101 w 610"/>
                <a:gd name="T31" fmla="*/ 611 h 679"/>
                <a:gd name="T32" fmla="*/ 101 w 610"/>
                <a:gd name="T33" fmla="*/ 136 h 679"/>
                <a:gd name="T34" fmla="*/ 509 w 610"/>
                <a:gd name="T35" fmla="*/ 136 h 679"/>
                <a:gd name="T36" fmla="*/ 509 w 610"/>
                <a:gd name="T37" fmla="*/ 611 h 679"/>
                <a:gd name="T38" fmla="*/ 576 w 610"/>
                <a:gd name="T39" fmla="*/ 68 h 679"/>
                <a:gd name="T40" fmla="*/ 475 w 610"/>
                <a:gd name="T41" fmla="*/ 68 h 679"/>
                <a:gd name="T42" fmla="*/ 475 w 610"/>
                <a:gd name="T43" fmla="*/ 34 h 679"/>
                <a:gd name="T44" fmla="*/ 441 w 610"/>
                <a:gd name="T45" fmla="*/ 0 h 679"/>
                <a:gd name="T46" fmla="*/ 169 w 610"/>
                <a:gd name="T47" fmla="*/ 0 h 679"/>
                <a:gd name="T48" fmla="*/ 135 w 610"/>
                <a:gd name="T49" fmla="*/ 34 h 679"/>
                <a:gd name="T50" fmla="*/ 135 w 610"/>
                <a:gd name="T51" fmla="*/ 68 h 679"/>
                <a:gd name="T52" fmla="*/ 33 w 610"/>
                <a:gd name="T53" fmla="*/ 68 h 679"/>
                <a:gd name="T54" fmla="*/ 0 w 610"/>
                <a:gd name="T55" fmla="*/ 102 h 679"/>
                <a:gd name="T56" fmla="*/ 33 w 610"/>
                <a:gd name="T57" fmla="*/ 136 h 679"/>
                <a:gd name="T58" fmla="*/ 33 w 610"/>
                <a:gd name="T59" fmla="*/ 611 h 679"/>
                <a:gd name="T60" fmla="*/ 101 w 610"/>
                <a:gd name="T61" fmla="*/ 679 h 679"/>
                <a:gd name="T62" fmla="*/ 509 w 610"/>
                <a:gd name="T63" fmla="*/ 679 h 679"/>
                <a:gd name="T64" fmla="*/ 576 w 610"/>
                <a:gd name="T65" fmla="*/ 611 h 679"/>
                <a:gd name="T66" fmla="*/ 576 w 610"/>
                <a:gd name="T67" fmla="*/ 136 h 679"/>
                <a:gd name="T68" fmla="*/ 610 w 610"/>
                <a:gd name="T69" fmla="*/ 102 h 679"/>
                <a:gd name="T70" fmla="*/ 576 w 610"/>
                <a:gd name="T71" fmla="*/ 68 h 679"/>
                <a:gd name="T72" fmla="*/ 305 w 610"/>
                <a:gd name="T73" fmla="*/ 543 h 679"/>
                <a:gd name="T74" fmla="*/ 339 w 610"/>
                <a:gd name="T75" fmla="*/ 509 h 679"/>
                <a:gd name="T76" fmla="*/ 339 w 610"/>
                <a:gd name="T77" fmla="*/ 237 h 679"/>
                <a:gd name="T78" fmla="*/ 305 w 610"/>
                <a:gd name="T79" fmla="*/ 204 h 679"/>
                <a:gd name="T80" fmla="*/ 271 w 610"/>
                <a:gd name="T81" fmla="*/ 237 h 679"/>
                <a:gd name="T82" fmla="*/ 271 w 610"/>
                <a:gd name="T83" fmla="*/ 509 h 679"/>
                <a:gd name="T84" fmla="*/ 305 w 610"/>
                <a:gd name="T85" fmla="*/ 543 h 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10" h="679">
                  <a:moveTo>
                    <a:pt x="407" y="543"/>
                  </a:moveTo>
                  <a:cubicBezTo>
                    <a:pt x="425" y="543"/>
                    <a:pt x="441" y="528"/>
                    <a:pt x="441" y="509"/>
                  </a:cubicBezTo>
                  <a:lnTo>
                    <a:pt x="441" y="237"/>
                  </a:lnTo>
                  <a:cubicBezTo>
                    <a:pt x="441" y="219"/>
                    <a:pt x="425" y="204"/>
                    <a:pt x="407" y="204"/>
                  </a:cubicBezTo>
                  <a:cubicBezTo>
                    <a:pt x="388" y="204"/>
                    <a:pt x="373" y="219"/>
                    <a:pt x="373" y="237"/>
                  </a:cubicBezTo>
                  <a:lnTo>
                    <a:pt x="373" y="509"/>
                  </a:lnTo>
                  <a:cubicBezTo>
                    <a:pt x="373" y="528"/>
                    <a:pt x="388" y="543"/>
                    <a:pt x="407" y="543"/>
                  </a:cubicBezTo>
                  <a:close/>
                  <a:moveTo>
                    <a:pt x="203" y="543"/>
                  </a:moveTo>
                  <a:cubicBezTo>
                    <a:pt x="222" y="543"/>
                    <a:pt x="237" y="528"/>
                    <a:pt x="237" y="509"/>
                  </a:cubicBezTo>
                  <a:lnTo>
                    <a:pt x="237" y="237"/>
                  </a:lnTo>
                  <a:cubicBezTo>
                    <a:pt x="237" y="219"/>
                    <a:pt x="222" y="204"/>
                    <a:pt x="203" y="204"/>
                  </a:cubicBezTo>
                  <a:cubicBezTo>
                    <a:pt x="184" y="204"/>
                    <a:pt x="169" y="219"/>
                    <a:pt x="169" y="237"/>
                  </a:cubicBezTo>
                  <a:lnTo>
                    <a:pt x="169" y="509"/>
                  </a:lnTo>
                  <a:cubicBezTo>
                    <a:pt x="169" y="528"/>
                    <a:pt x="184" y="543"/>
                    <a:pt x="203" y="543"/>
                  </a:cubicBezTo>
                  <a:close/>
                  <a:moveTo>
                    <a:pt x="509" y="611"/>
                  </a:moveTo>
                  <a:lnTo>
                    <a:pt x="101" y="611"/>
                  </a:lnTo>
                  <a:lnTo>
                    <a:pt x="101" y="136"/>
                  </a:lnTo>
                  <a:lnTo>
                    <a:pt x="509" y="136"/>
                  </a:lnTo>
                  <a:lnTo>
                    <a:pt x="509" y="611"/>
                  </a:lnTo>
                  <a:close/>
                  <a:moveTo>
                    <a:pt x="576" y="68"/>
                  </a:moveTo>
                  <a:lnTo>
                    <a:pt x="475" y="68"/>
                  </a:lnTo>
                  <a:lnTo>
                    <a:pt x="475" y="34"/>
                  </a:lnTo>
                  <a:cubicBezTo>
                    <a:pt x="475" y="15"/>
                    <a:pt x="459" y="0"/>
                    <a:pt x="441" y="0"/>
                  </a:cubicBezTo>
                  <a:lnTo>
                    <a:pt x="169" y="0"/>
                  </a:lnTo>
                  <a:cubicBezTo>
                    <a:pt x="150" y="0"/>
                    <a:pt x="135" y="15"/>
                    <a:pt x="135" y="34"/>
                  </a:cubicBezTo>
                  <a:lnTo>
                    <a:pt x="135" y="68"/>
                  </a:lnTo>
                  <a:lnTo>
                    <a:pt x="33" y="68"/>
                  </a:lnTo>
                  <a:cubicBezTo>
                    <a:pt x="15" y="68"/>
                    <a:pt x="0" y="83"/>
                    <a:pt x="0" y="102"/>
                  </a:cubicBezTo>
                  <a:cubicBezTo>
                    <a:pt x="0" y="120"/>
                    <a:pt x="15" y="136"/>
                    <a:pt x="33" y="136"/>
                  </a:cubicBezTo>
                  <a:lnTo>
                    <a:pt x="33" y="611"/>
                  </a:lnTo>
                  <a:cubicBezTo>
                    <a:pt x="33" y="648"/>
                    <a:pt x="64" y="679"/>
                    <a:pt x="101" y="679"/>
                  </a:cubicBezTo>
                  <a:lnTo>
                    <a:pt x="509" y="679"/>
                  </a:lnTo>
                  <a:cubicBezTo>
                    <a:pt x="546" y="679"/>
                    <a:pt x="576" y="648"/>
                    <a:pt x="576" y="611"/>
                  </a:cubicBezTo>
                  <a:lnTo>
                    <a:pt x="576" y="136"/>
                  </a:lnTo>
                  <a:cubicBezTo>
                    <a:pt x="595" y="136"/>
                    <a:pt x="610" y="120"/>
                    <a:pt x="610" y="102"/>
                  </a:cubicBezTo>
                  <a:cubicBezTo>
                    <a:pt x="610" y="83"/>
                    <a:pt x="595" y="68"/>
                    <a:pt x="576" y="68"/>
                  </a:cubicBezTo>
                  <a:close/>
                  <a:moveTo>
                    <a:pt x="305" y="543"/>
                  </a:moveTo>
                  <a:cubicBezTo>
                    <a:pt x="324" y="543"/>
                    <a:pt x="339" y="528"/>
                    <a:pt x="339" y="509"/>
                  </a:cubicBezTo>
                  <a:lnTo>
                    <a:pt x="339" y="237"/>
                  </a:lnTo>
                  <a:cubicBezTo>
                    <a:pt x="339" y="219"/>
                    <a:pt x="324" y="204"/>
                    <a:pt x="305" y="204"/>
                  </a:cubicBezTo>
                  <a:cubicBezTo>
                    <a:pt x="286" y="204"/>
                    <a:pt x="271" y="219"/>
                    <a:pt x="271" y="237"/>
                  </a:cubicBezTo>
                  <a:lnTo>
                    <a:pt x="271" y="509"/>
                  </a:lnTo>
                  <a:cubicBezTo>
                    <a:pt x="271" y="528"/>
                    <a:pt x="286" y="543"/>
                    <a:pt x="305" y="543"/>
                  </a:cubicBez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2400"/>
            </a:p>
          </p:txBody>
        </p:sp>
        <p:sp>
          <p:nvSpPr>
            <p:cNvPr id="76" name="Freeform 99">
              <a:extLst>
                <a:ext uri="{FF2B5EF4-FFF2-40B4-BE49-F238E27FC236}">
                  <a16:creationId xmlns:a16="http://schemas.microsoft.com/office/drawing/2014/main" id="{0A5598C8-9C33-4415-8B1E-2F4FE301A0E3}"/>
                </a:ext>
              </a:extLst>
            </p:cNvPr>
            <p:cNvSpPr>
              <a:spLocks noEditPoints="1"/>
            </p:cNvSpPr>
            <p:nvPr/>
          </p:nvSpPr>
          <p:spPr bwMode="auto">
            <a:xfrm>
              <a:off x="3374142" y="5786819"/>
              <a:ext cx="681538" cy="827576"/>
            </a:xfrm>
            <a:custGeom>
              <a:avLst/>
              <a:gdLst>
                <a:gd name="T0" fmla="*/ 387 w 739"/>
                <a:gd name="T1" fmla="*/ 543 h 891"/>
                <a:gd name="T2" fmla="*/ 420 w 739"/>
                <a:gd name="T3" fmla="*/ 525 h 891"/>
                <a:gd name="T4" fmla="*/ 353 w 739"/>
                <a:gd name="T5" fmla="*/ 464 h 891"/>
                <a:gd name="T6" fmla="*/ 352 w 739"/>
                <a:gd name="T7" fmla="*/ 445 h 891"/>
                <a:gd name="T8" fmla="*/ 339 w 739"/>
                <a:gd name="T9" fmla="*/ 443 h 891"/>
                <a:gd name="T10" fmla="*/ 342 w 739"/>
                <a:gd name="T11" fmla="*/ 457 h 891"/>
                <a:gd name="T12" fmla="*/ 357 w 739"/>
                <a:gd name="T13" fmla="*/ 500 h 891"/>
                <a:gd name="T14" fmla="*/ 334 w 739"/>
                <a:gd name="T15" fmla="*/ 521 h 891"/>
                <a:gd name="T16" fmla="*/ 295 w 739"/>
                <a:gd name="T17" fmla="*/ 506 h 891"/>
                <a:gd name="T18" fmla="*/ 287 w 739"/>
                <a:gd name="T19" fmla="*/ 450 h 891"/>
                <a:gd name="T20" fmla="*/ 304 w 739"/>
                <a:gd name="T21" fmla="*/ 479 h 891"/>
                <a:gd name="T22" fmla="*/ 318 w 739"/>
                <a:gd name="T23" fmla="*/ 498 h 891"/>
                <a:gd name="T24" fmla="*/ 328 w 739"/>
                <a:gd name="T25" fmla="*/ 488 h 891"/>
                <a:gd name="T26" fmla="*/ 310 w 739"/>
                <a:gd name="T27" fmla="*/ 444 h 891"/>
                <a:gd name="T28" fmla="*/ 330 w 739"/>
                <a:gd name="T29" fmla="*/ 418 h 891"/>
                <a:gd name="T30" fmla="*/ 367 w 739"/>
                <a:gd name="T31" fmla="*/ 434 h 891"/>
                <a:gd name="T32" fmla="*/ 375 w 739"/>
                <a:gd name="T33" fmla="*/ 483 h 891"/>
                <a:gd name="T34" fmla="*/ 406 w 739"/>
                <a:gd name="T35" fmla="*/ 615 h 891"/>
                <a:gd name="T36" fmla="*/ 392 w 739"/>
                <a:gd name="T37" fmla="*/ 577 h 891"/>
                <a:gd name="T38" fmla="*/ 353 w 739"/>
                <a:gd name="T39" fmla="*/ 561 h 891"/>
                <a:gd name="T40" fmla="*/ 426 w 739"/>
                <a:gd name="T41" fmla="*/ 496 h 891"/>
                <a:gd name="T42" fmla="*/ 504 w 739"/>
                <a:gd name="T43" fmla="*/ 574 h 891"/>
                <a:gd name="T44" fmla="*/ 485 w 739"/>
                <a:gd name="T45" fmla="*/ 660 h 891"/>
                <a:gd name="T46" fmla="*/ 413 w 739"/>
                <a:gd name="T47" fmla="*/ 622 h 891"/>
                <a:gd name="T48" fmla="*/ 504 w 739"/>
                <a:gd name="T49" fmla="*/ 574 h 891"/>
                <a:gd name="T50" fmla="*/ 590 w 739"/>
                <a:gd name="T51" fmla="*/ 689 h 891"/>
                <a:gd name="T52" fmla="*/ 543 w 739"/>
                <a:gd name="T53" fmla="*/ 664 h 891"/>
                <a:gd name="T54" fmla="*/ 562 w 739"/>
                <a:gd name="T55" fmla="*/ 712 h 891"/>
                <a:gd name="T56" fmla="*/ 515 w 739"/>
                <a:gd name="T57" fmla="*/ 692 h 891"/>
                <a:gd name="T58" fmla="*/ 536 w 739"/>
                <a:gd name="T59" fmla="*/ 745 h 891"/>
                <a:gd name="T60" fmla="*/ 547 w 739"/>
                <a:gd name="T61" fmla="*/ 617 h 891"/>
                <a:gd name="T62" fmla="*/ 206 w 739"/>
                <a:gd name="T63" fmla="*/ 333 h 891"/>
                <a:gd name="T64" fmla="*/ 204 w 739"/>
                <a:gd name="T65" fmla="*/ 396 h 891"/>
                <a:gd name="T66" fmla="*/ 247 w 739"/>
                <a:gd name="T67" fmla="*/ 387 h 891"/>
                <a:gd name="T68" fmla="*/ 262 w 739"/>
                <a:gd name="T69" fmla="*/ 343 h 891"/>
                <a:gd name="T70" fmla="*/ 262 w 739"/>
                <a:gd name="T71" fmla="*/ 414 h 891"/>
                <a:gd name="T72" fmla="*/ 191 w 739"/>
                <a:gd name="T73" fmla="*/ 414 h 891"/>
                <a:gd name="T74" fmla="*/ 206 w 739"/>
                <a:gd name="T75" fmla="*/ 333 h 891"/>
                <a:gd name="T76" fmla="*/ 243 w 739"/>
                <a:gd name="T77" fmla="*/ 175 h 891"/>
                <a:gd name="T78" fmla="*/ 99 w 739"/>
                <a:gd name="T79" fmla="*/ 0 h 891"/>
                <a:gd name="T80" fmla="*/ 65 w 739"/>
                <a:gd name="T81" fmla="*/ 348 h 891"/>
                <a:gd name="T82" fmla="*/ 110 w 739"/>
                <a:gd name="T83" fmla="*/ 346 h 891"/>
                <a:gd name="T84" fmla="*/ 54 w 739"/>
                <a:gd name="T85" fmla="*/ 169 h 891"/>
                <a:gd name="T86" fmla="*/ 100 w 739"/>
                <a:gd name="T87" fmla="*/ 50 h 891"/>
                <a:gd name="T88" fmla="*/ 173 w 739"/>
                <a:gd name="T89" fmla="*/ 122 h 891"/>
                <a:gd name="T90" fmla="*/ 208 w 739"/>
                <a:gd name="T91" fmla="*/ 268 h 891"/>
                <a:gd name="T92" fmla="*/ 96 w 739"/>
                <a:gd name="T93" fmla="*/ 521 h 891"/>
                <a:gd name="T94" fmla="*/ 739 w 739"/>
                <a:gd name="T95" fmla="*/ 619 h 891"/>
                <a:gd name="T96" fmla="*/ 256 w 739"/>
                <a:gd name="T97" fmla="*/ 262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39" h="891">
                  <a:moveTo>
                    <a:pt x="420" y="525"/>
                  </a:moveTo>
                  <a:lnTo>
                    <a:pt x="387" y="543"/>
                  </a:lnTo>
                  <a:lnTo>
                    <a:pt x="402" y="558"/>
                  </a:lnTo>
                  <a:lnTo>
                    <a:pt x="420" y="525"/>
                  </a:lnTo>
                  <a:close/>
                  <a:moveTo>
                    <a:pt x="375" y="483"/>
                  </a:moveTo>
                  <a:lnTo>
                    <a:pt x="353" y="464"/>
                  </a:lnTo>
                  <a:cubicBezTo>
                    <a:pt x="356" y="461"/>
                    <a:pt x="357" y="457"/>
                    <a:pt x="357" y="454"/>
                  </a:cubicBezTo>
                  <a:cubicBezTo>
                    <a:pt x="356" y="451"/>
                    <a:pt x="355" y="448"/>
                    <a:pt x="352" y="445"/>
                  </a:cubicBezTo>
                  <a:cubicBezTo>
                    <a:pt x="349" y="442"/>
                    <a:pt x="347" y="441"/>
                    <a:pt x="344" y="441"/>
                  </a:cubicBezTo>
                  <a:cubicBezTo>
                    <a:pt x="342" y="441"/>
                    <a:pt x="340" y="441"/>
                    <a:pt x="339" y="443"/>
                  </a:cubicBezTo>
                  <a:cubicBezTo>
                    <a:pt x="338" y="444"/>
                    <a:pt x="337" y="445"/>
                    <a:pt x="337" y="447"/>
                  </a:cubicBezTo>
                  <a:cubicBezTo>
                    <a:pt x="337" y="449"/>
                    <a:pt x="339" y="452"/>
                    <a:pt x="342" y="457"/>
                  </a:cubicBezTo>
                  <a:cubicBezTo>
                    <a:pt x="349" y="468"/>
                    <a:pt x="354" y="477"/>
                    <a:pt x="356" y="483"/>
                  </a:cubicBezTo>
                  <a:cubicBezTo>
                    <a:pt x="358" y="489"/>
                    <a:pt x="358" y="495"/>
                    <a:pt x="357" y="500"/>
                  </a:cubicBezTo>
                  <a:cubicBezTo>
                    <a:pt x="356" y="505"/>
                    <a:pt x="353" y="509"/>
                    <a:pt x="350" y="513"/>
                  </a:cubicBezTo>
                  <a:cubicBezTo>
                    <a:pt x="345" y="517"/>
                    <a:pt x="340" y="520"/>
                    <a:pt x="334" y="521"/>
                  </a:cubicBezTo>
                  <a:cubicBezTo>
                    <a:pt x="327" y="523"/>
                    <a:pt x="321" y="522"/>
                    <a:pt x="315" y="520"/>
                  </a:cubicBezTo>
                  <a:cubicBezTo>
                    <a:pt x="308" y="517"/>
                    <a:pt x="302" y="513"/>
                    <a:pt x="295" y="506"/>
                  </a:cubicBezTo>
                  <a:cubicBezTo>
                    <a:pt x="283" y="494"/>
                    <a:pt x="277" y="484"/>
                    <a:pt x="277" y="475"/>
                  </a:cubicBezTo>
                  <a:cubicBezTo>
                    <a:pt x="277" y="465"/>
                    <a:pt x="281" y="457"/>
                    <a:pt x="287" y="450"/>
                  </a:cubicBezTo>
                  <a:lnTo>
                    <a:pt x="309" y="469"/>
                  </a:lnTo>
                  <a:cubicBezTo>
                    <a:pt x="306" y="472"/>
                    <a:pt x="304" y="476"/>
                    <a:pt x="304" y="479"/>
                  </a:cubicBezTo>
                  <a:cubicBezTo>
                    <a:pt x="303" y="484"/>
                    <a:pt x="305" y="489"/>
                    <a:pt x="309" y="493"/>
                  </a:cubicBezTo>
                  <a:cubicBezTo>
                    <a:pt x="312" y="496"/>
                    <a:pt x="315" y="497"/>
                    <a:pt x="318" y="498"/>
                  </a:cubicBezTo>
                  <a:cubicBezTo>
                    <a:pt x="321" y="498"/>
                    <a:pt x="324" y="497"/>
                    <a:pt x="326" y="495"/>
                  </a:cubicBezTo>
                  <a:cubicBezTo>
                    <a:pt x="328" y="493"/>
                    <a:pt x="328" y="491"/>
                    <a:pt x="328" y="488"/>
                  </a:cubicBezTo>
                  <a:cubicBezTo>
                    <a:pt x="328" y="485"/>
                    <a:pt x="326" y="480"/>
                    <a:pt x="321" y="473"/>
                  </a:cubicBezTo>
                  <a:cubicBezTo>
                    <a:pt x="314" y="461"/>
                    <a:pt x="310" y="452"/>
                    <a:pt x="310" y="444"/>
                  </a:cubicBezTo>
                  <a:cubicBezTo>
                    <a:pt x="309" y="437"/>
                    <a:pt x="311" y="430"/>
                    <a:pt x="317" y="425"/>
                  </a:cubicBezTo>
                  <a:cubicBezTo>
                    <a:pt x="320" y="421"/>
                    <a:pt x="325" y="419"/>
                    <a:pt x="330" y="418"/>
                  </a:cubicBezTo>
                  <a:cubicBezTo>
                    <a:pt x="335" y="417"/>
                    <a:pt x="341" y="417"/>
                    <a:pt x="347" y="420"/>
                  </a:cubicBezTo>
                  <a:cubicBezTo>
                    <a:pt x="353" y="422"/>
                    <a:pt x="359" y="427"/>
                    <a:pt x="367" y="434"/>
                  </a:cubicBezTo>
                  <a:cubicBezTo>
                    <a:pt x="376" y="443"/>
                    <a:pt x="381" y="451"/>
                    <a:pt x="382" y="459"/>
                  </a:cubicBezTo>
                  <a:cubicBezTo>
                    <a:pt x="383" y="467"/>
                    <a:pt x="381" y="475"/>
                    <a:pt x="375" y="483"/>
                  </a:cubicBezTo>
                  <a:close/>
                  <a:moveTo>
                    <a:pt x="450" y="519"/>
                  </a:moveTo>
                  <a:lnTo>
                    <a:pt x="406" y="615"/>
                  </a:lnTo>
                  <a:lnTo>
                    <a:pt x="384" y="592"/>
                  </a:lnTo>
                  <a:lnTo>
                    <a:pt x="392" y="577"/>
                  </a:lnTo>
                  <a:lnTo>
                    <a:pt x="368" y="553"/>
                  </a:lnTo>
                  <a:lnTo>
                    <a:pt x="353" y="561"/>
                  </a:lnTo>
                  <a:lnTo>
                    <a:pt x="331" y="539"/>
                  </a:lnTo>
                  <a:lnTo>
                    <a:pt x="426" y="496"/>
                  </a:lnTo>
                  <a:lnTo>
                    <a:pt x="450" y="519"/>
                  </a:lnTo>
                  <a:close/>
                  <a:moveTo>
                    <a:pt x="504" y="574"/>
                  </a:moveTo>
                  <a:lnTo>
                    <a:pt x="452" y="626"/>
                  </a:lnTo>
                  <a:lnTo>
                    <a:pt x="485" y="660"/>
                  </a:lnTo>
                  <a:lnTo>
                    <a:pt x="468" y="677"/>
                  </a:lnTo>
                  <a:lnTo>
                    <a:pt x="413" y="622"/>
                  </a:lnTo>
                  <a:lnTo>
                    <a:pt x="483" y="552"/>
                  </a:lnTo>
                  <a:lnTo>
                    <a:pt x="504" y="574"/>
                  </a:lnTo>
                  <a:close/>
                  <a:moveTo>
                    <a:pt x="605" y="674"/>
                  </a:moveTo>
                  <a:lnTo>
                    <a:pt x="590" y="689"/>
                  </a:lnTo>
                  <a:lnTo>
                    <a:pt x="554" y="653"/>
                  </a:lnTo>
                  <a:lnTo>
                    <a:pt x="543" y="664"/>
                  </a:lnTo>
                  <a:lnTo>
                    <a:pt x="576" y="698"/>
                  </a:lnTo>
                  <a:lnTo>
                    <a:pt x="562" y="712"/>
                  </a:lnTo>
                  <a:lnTo>
                    <a:pt x="529" y="678"/>
                  </a:lnTo>
                  <a:lnTo>
                    <a:pt x="515" y="692"/>
                  </a:lnTo>
                  <a:lnTo>
                    <a:pt x="552" y="729"/>
                  </a:lnTo>
                  <a:lnTo>
                    <a:pt x="536" y="745"/>
                  </a:lnTo>
                  <a:lnTo>
                    <a:pt x="478" y="686"/>
                  </a:lnTo>
                  <a:lnTo>
                    <a:pt x="547" y="617"/>
                  </a:lnTo>
                  <a:lnTo>
                    <a:pt x="605" y="674"/>
                  </a:lnTo>
                  <a:close/>
                  <a:moveTo>
                    <a:pt x="206" y="333"/>
                  </a:moveTo>
                  <a:cubicBezTo>
                    <a:pt x="204" y="347"/>
                    <a:pt x="202" y="361"/>
                    <a:pt x="199" y="375"/>
                  </a:cubicBezTo>
                  <a:cubicBezTo>
                    <a:pt x="198" y="383"/>
                    <a:pt x="199" y="390"/>
                    <a:pt x="204" y="396"/>
                  </a:cubicBezTo>
                  <a:cubicBezTo>
                    <a:pt x="209" y="402"/>
                    <a:pt x="217" y="406"/>
                    <a:pt x="225" y="406"/>
                  </a:cubicBezTo>
                  <a:cubicBezTo>
                    <a:pt x="236" y="406"/>
                    <a:pt x="245" y="399"/>
                    <a:pt x="247" y="387"/>
                  </a:cubicBezTo>
                  <a:cubicBezTo>
                    <a:pt x="251" y="371"/>
                    <a:pt x="253" y="354"/>
                    <a:pt x="255" y="337"/>
                  </a:cubicBezTo>
                  <a:cubicBezTo>
                    <a:pt x="257" y="339"/>
                    <a:pt x="260" y="341"/>
                    <a:pt x="262" y="343"/>
                  </a:cubicBezTo>
                  <a:cubicBezTo>
                    <a:pt x="271" y="353"/>
                    <a:pt x="277" y="365"/>
                    <a:pt x="277" y="379"/>
                  </a:cubicBezTo>
                  <a:cubicBezTo>
                    <a:pt x="277" y="392"/>
                    <a:pt x="271" y="405"/>
                    <a:pt x="262" y="414"/>
                  </a:cubicBezTo>
                  <a:cubicBezTo>
                    <a:pt x="252" y="424"/>
                    <a:pt x="240" y="429"/>
                    <a:pt x="226" y="429"/>
                  </a:cubicBezTo>
                  <a:cubicBezTo>
                    <a:pt x="213" y="429"/>
                    <a:pt x="200" y="424"/>
                    <a:pt x="191" y="414"/>
                  </a:cubicBezTo>
                  <a:cubicBezTo>
                    <a:pt x="171" y="395"/>
                    <a:pt x="171" y="363"/>
                    <a:pt x="191" y="343"/>
                  </a:cubicBezTo>
                  <a:cubicBezTo>
                    <a:pt x="195" y="339"/>
                    <a:pt x="200" y="335"/>
                    <a:pt x="206" y="333"/>
                  </a:cubicBezTo>
                  <a:close/>
                  <a:moveTo>
                    <a:pt x="256" y="262"/>
                  </a:moveTo>
                  <a:cubicBezTo>
                    <a:pt x="255" y="233"/>
                    <a:pt x="250" y="204"/>
                    <a:pt x="243" y="175"/>
                  </a:cubicBezTo>
                  <a:cubicBezTo>
                    <a:pt x="219" y="74"/>
                    <a:pt x="179" y="18"/>
                    <a:pt x="122" y="3"/>
                  </a:cubicBezTo>
                  <a:cubicBezTo>
                    <a:pt x="114" y="1"/>
                    <a:pt x="106" y="0"/>
                    <a:pt x="99" y="0"/>
                  </a:cubicBezTo>
                  <a:cubicBezTo>
                    <a:pt x="38" y="0"/>
                    <a:pt x="7" y="71"/>
                    <a:pt x="4" y="137"/>
                  </a:cubicBezTo>
                  <a:cubicBezTo>
                    <a:pt x="0" y="210"/>
                    <a:pt x="22" y="285"/>
                    <a:pt x="65" y="348"/>
                  </a:cubicBezTo>
                  <a:cubicBezTo>
                    <a:pt x="70" y="355"/>
                    <a:pt x="77" y="359"/>
                    <a:pt x="86" y="359"/>
                  </a:cubicBezTo>
                  <a:cubicBezTo>
                    <a:pt x="96" y="359"/>
                    <a:pt x="105" y="354"/>
                    <a:pt x="110" y="346"/>
                  </a:cubicBezTo>
                  <a:cubicBezTo>
                    <a:pt x="114" y="338"/>
                    <a:pt x="113" y="330"/>
                    <a:pt x="108" y="323"/>
                  </a:cubicBezTo>
                  <a:cubicBezTo>
                    <a:pt x="76" y="276"/>
                    <a:pt x="58" y="224"/>
                    <a:pt x="54" y="169"/>
                  </a:cubicBezTo>
                  <a:cubicBezTo>
                    <a:pt x="52" y="142"/>
                    <a:pt x="54" y="85"/>
                    <a:pt x="76" y="61"/>
                  </a:cubicBezTo>
                  <a:cubicBezTo>
                    <a:pt x="83" y="53"/>
                    <a:pt x="91" y="50"/>
                    <a:pt x="100" y="50"/>
                  </a:cubicBezTo>
                  <a:cubicBezTo>
                    <a:pt x="106" y="50"/>
                    <a:pt x="113" y="51"/>
                    <a:pt x="120" y="54"/>
                  </a:cubicBezTo>
                  <a:cubicBezTo>
                    <a:pt x="146" y="65"/>
                    <a:pt x="160" y="92"/>
                    <a:pt x="173" y="122"/>
                  </a:cubicBezTo>
                  <a:cubicBezTo>
                    <a:pt x="184" y="146"/>
                    <a:pt x="193" y="173"/>
                    <a:pt x="200" y="206"/>
                  </a:cubicBezTo>
                  <a:cubicBezTo>
                    <a:pt x="204" y="226"/>
                    <a:pt x="207" y="247"/>
                    <a:pt x="208" y="268"/>
                  </a:cubicBezTo>
                  <a:lnTo>
                    <a:pt x="125" y="278"/>
                  </a:lnTo>
                  <a:lnTo>
                    <a:pt x="96" y="521"/>
                  </a:lnTo>
                  <a:lnTo>
                    <a:pt x="467" y="891"/>
                  </a:lnTo>
                  <a:lnTo>
                    <a:pt x="739" y="619"/>
                  </a:lnTo>
                  <a:lnTo>
                    <a:pt x="369" y="249"/>
                  </a:lnTo>
                  <a:lnTo>
                    <a:pt x="256" y="262"/>
                  </a:ln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2400"/>
            </a:p>
          </p:txBody>
        </p:sp>
        <p:sp>
          <p:nvSpPr>
            <p:cNvPr id="77" name="Freeform 100">
              <a:extLst>
                <a:ext uri="{FF2B5EF4-FFF2-40B4-BE49-F238E27FC236}">
                  <a16:creationId xmlns:a16="http://schemas.microsoft.com/office/drawing/2014/main" id="{B3A6D48E-4A1D-4D48-9E60-34FCD5ADBC48}"/>
                </a:ext>
              </a:extLst>
            </p:cNvPr>
            <p:cNvSpPr>
              <a:spLocks/>
            </p:cNvSpPr>
            <p:nvPr/>
          </p:nvSpPr>
          <p:spPr bwMode="auto">
            <a:xfrm>
              <a:off x="13156207" y="5927994"/>
              <a:ext cx="530621" cy="545226"/>
            </a:xfrm>
            <a:custGeom>
              <a:avLst/>
              <a:gdLst>
                <a:gd name="T0" fmla="*/ 453 w 571"/>
                <a:gd name="T1" fmla="*/ 150 h 587"/>
                <a:gd name="T2" fmla="*/ 485 w 571"/>
                <a:gd name="T3" fmla="*/ 144 h 587"/>
                <a:gd name="T4" fmla="*/ 487 w 571"/>
                <a:gd name="T5" fmla="*/ 142 h 587"/>
                <a:gd name="T6" fmla="*/ 518 w 571"/>
                <a:gd name="T7" fmla="*/ 98 h 587"/>
                <a:gd name="T8" fmla="*/ 562 w 571"/>
                <a:gd name="T9" fmla="*/ 67 h 587"/>
                <a:gd name="T10" fmla="*/ 568 w 571"/>
                <a:gd name="T11" fmla="*/ 61 h 587"/>
                <a:gd name="T12" fmla="*/ 563 w 571"/>
                <a:gd name="T13" fmla="*/ 44 h 587"/>
                <a:gd name="T14" fmla="*/ 528 w 571"/>
                <a:gd name="T15" fmla="*/ 9 h 587"/>
                <a:gd name="T16" fmla="*/ 511 w 571"/>
                <a:gd name="T17" fmla="*/ 4 h 587"/>
                <a:gd name="T18" fmla="*/ 505 w 571"/>
                <a:gd name="T19" fmla="*/ 10 h 587"/>
                <a:gd name="T20" fmla="*/ 474 w 571"/>
                <a:gd name="T21" fmla="*/ 54 h 587"/>
                <a:gd name="T22" fmla="*/ 430 w 571"/>
                <a:gd name="T23" fmla="*/ 85 h 587"/>
                <a:gd name="T24" fmla="*/ 428 w 571"/>
                <a:gd name="T25" fmla="*/ 86 h 587"/>
                <a:gd name="T26" fmla="*/ 423 w 571"/>
                <a:gd name="T27" fmla="*/ 120 h 587"/>
                <a:gd name="T28" fmla="*/ 328 w 571"/>
                <a:gd name="T29" fmla="*/ 214 h 587"/>
                <a:gd name="T30" fmla="*/ 309 w 571"/>
                <a:gd name="T31" fmla="*/ 197 h 587"/>
                <a:gd name="T32" fmla="*/ 226 w 571"/>
                <a:gd name="T33" fmla="*/ 211 h 587"/>
                <a:gd name="T34" fmla="*/ 134 w 571"/>
                <a:gd name="T35" fmla="*/ 283 h 587"/>
                <a:gd name="T36" fmla="*/ 134 w 571"/>
                <a:gd name="T37" fmla="*/ 283 h 587"/>
                <a:gd name="T38" fmla="*/ 53 w 571"/>
                <a:gd name="T39" fmla="*/ 318 h 587"/>
                <a:gd name="T40" fmla="*/ 66 w 571"/>
                <a:gd name="T41" fmla="*/ 521 h 587"/>
                <a:gd name="T42" fmla="*/ 269 w 571"/>
                <a:gd name="T43" fmla="*/ 535 h 587"/>
                <a:gd name="T44" fmla="*/ 272 w 571"/>
                <a:gd name="T45" fmla="*/ 532 h 587"/>
                <a:gd name="T46" fmla="*/ 272 w 571"/>
                <a:gd name="T47" fmla="*/ 532 h 587"/>
                <a:gd name="T48" fmla="*/ 273 w 571"/>
                <a:gd name="T49" fmla="*/ 531 h 587"/>
                <a:gd name="T50" fmla="*/ 284 w 571"/>
                <a:gd name="T51" fmla="*/ 516 h 587"/>
                <a:gd name="T52" fmla="*/ 312 w 571"/>
                <a:gd name="T53" fmla="*/ 427 h 587"/>
                <a:gd name="T54" fmla="*/ 378 w 571"/>
                <a:gd name="T55" fmla="*/ 361 h 587"/>
                <a:gd name="T56" fmla="*/ 407 w 571"/>
                <a:gd name="T57" fmla="*/ 322 h 587"/>
                <a:gd name="T58" fmla="*/ 359 w 571"/>
                <a:gd name="T59" fmla="*/ 317 h 587"/>
                <a:gd name="T60" fmla="*/ 357 w 571"/>
                <a:gd name="T61" fmla="*/ 251 h 587"/>
                <a:gd name="T62" fmla="*/ 453 w 571"/>
                <a:gd name="T63" fmla="*/ 150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71" h="587">
                  <a:moveTo>
                    <a:pt x="453" y="150"/>
                  </a:moveTo>
                  <a:cubicBezTo>
                    <a:pt x="463" y="141"/>
                    <a:pt x="476" y="139"/>
                    <a:pt x="485" y="144"/>
                  </a:cubicBezTo>
                  <a:lnTo>
                    <a:pt x="487" y="142"/>
                  </a:lnTo>
                  <a:cubicBezTo>
                    <a:pt x="493" y="128"/>
                    <a:pt x="503" y="112"/>
                    <a:pt x="518" y="98"/>
                  </a:cubicBezTo>
                  <a:cubicBezTo>
                    <a:pt x="532" y="83"/>
                    <a:pt x="548" y="73"/>
                    <a:pt x="562" y="67"/>
                  </a:cubicBezTo>
                  <a:cubicBezTo>
                    <a:pt x="562" y="67"/>
                    <a:pt x="565" y="64"/>
                    <a:pt x="568" y="61"/>
                  </a:cubicBezTo>
                  <a:cubicBezTo>
                    <a:pt x="571" y="58"/>
                    <a:pt x="569" y="50"/>
                    <a:pt x="563" y="44"/>
                  </a:cubicBezTo>
                  <a:lnTo>
                    <a:pt x="528" y="9"/>
                  </a:lnTo>
                  <a:cubicBezTo>
                    <a:pt x="522" y="3"/>
                    <a:pt x="514" y="0"/>
                    <a:pt x="511" y="4"/>
                  </a:cubicBezTo>
                  <a:lnTo>
                    <a:pt x="505" y="10"/>
                  </a:lnTo>
                  <a:cubicBezTo>
                    <a:pt x="499" y="24"/>
                    <a:pt x="489" y="40"/>
                    <a:pt x="474" y="54"/>
                  </a:cubicBezTo>
                  <a:cubicBezTo>
                    <a:pt x="460" y="69"/>
                    <a:pt x="444" y="79"/>
                    <a:pt x="430" y="85"/>
                  </a:cubicBezTo>
                  <a:lnTo>
                    <a:pt x="428" y="86"/>
                  </a:lnTo>
                  <a:cubicBezTo>
                    <a:pt x="434" y="96"/>
                    <a:pt x="433" y="110"/>
                    <a:pt x="423" y="120"/>
                  </a:cubicBezTo>
                  <a:lnTo>
                    <a:pt x="328" y="214"/>
                  </a:lnTo>
                  <a:cubicBezTo>
                    <a:pt x="324" y="214"/>
                    <a:pt x="318" y="211"/>
                    <a:pt x="309" y="197"/>
                  </a:cubicBezTo>
                  <a:cubicBezTo>
                    <a:pt x="293" y="173"/>
                    <a:pt x="256" y="159"/>
                    <a:pt x="226" y="211"/>
                  </a:cubicBezTo>
                  <a:cubicBezTo>
                    <a:pt x="195" y="264"/>
                    <a:pt x="221" y="273"/>
                    <a:pt x="134" y="283"/>
                  </a:cubicBezTo>
                  <a:lnTo>
                    <a:pt x="134" y="283"/>
                  </a:lnTo>
                  <a:cubicBezTo>
                    <a:pt x="104" y="284"/>
                    <a:pt x="75" y="296"/>
                    <a:pt x="53" y="318"/>
                  </a:cubicBezTo>
                  <a:cubicBezTo>
                    <a:pt x="0" y="371"/>
                    <a:pt x="6" y="461"/>
                    <a:pt x="66" y="521"/>
                  </a:cubicBezTo>
                  <a:cubicBezTo>
                    <a:pt x="126" y="581"/>
                    <a:pt x="217" y="587"/>
                    <a:pt x="269" y="535"/>
                  </a:cubicBezTo>
                  <a:cubicBezTo>
                    <a:pt x="270" y="534"/>
                    <a:pt x="271" y="533"/>
                    <a:pt x="272" y="532"/>
                  </a:cubicBezTo>
                  <a:lnTo>
                    <a:pt x="272" y="532"/>
                  </a:lnTo>
                  <a:cubicBezTo>
                    <a:pt x="272" y="532"/>
                    <a:pt x="272" y="531"/>
                    <a:pt x="273" y="531"/>
                  </a:cubicBezTo>
                  <a:cubicBezTo>
                    <a:pt x="277" y="526"/>
                    <a:pt x="281" y="521"/>
                    <a:pt x="284" y="516"/>
                  </a:cubicBezTo>
                  <a:cubicBezTo>
                    <a:pt x="297" y="497"/>
                    <a:pt x="317" y="463"/>
                    <a:pt x="312" y="427"/>
                  </a:cubicBezTo>
                  <a:cubicBezTo>
                    <a:pt x="306" y="372"/>
                    <a:pt x="357" y="375"/>
                    <a:pt x="378" y="361"/>
                  </a:cubicBezTo>
                  <a:cubicBezTo>
                    <a:pt x="399" y="348"/>
                    <a:pt x="406" y="336"/>
                    <a:pt x="407" y="322"/>
                  </a:cubicBezTo>
                  <a:cubicBezTo>
                    <a:pt x="407" y="322"/>
                    <a:pt x="382" y="340"/>
                    <a:pt x="359" y="317"/>
                  </a:cubicBezTo>
                  <a:cubicBezTo>
                    <a:pt x="340" y="299"/>
                    <a:pt x="349" y="267"/>
                    <a:pt x="357" y="251"/>
                  </a:cubicBezTo>
                  <a:lnTo>
                    <a:pt x="453" y="150"/>
                  </a:ln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2400"/>
            </a:p>
          </p:txBody>
        </p:sp>
        <p:sp>
          <p:nvSpPr>
            <p:cNvPr id="78" name="Freeform 101">
              <a:extLst>
                <a:ext uri="{FF2B5EF4-FFF2-40B4-BE49-F238E27FC236}">
                  <a16:creationId xmlns:a16="http://schemas.microsoft.com/office/drawing/2014/main" id="{589DF6B5-ECC9-41E5-9FD4-2D83DBF83A5B}"/>
                </a:ext>
              </a:extLst>
            </p:cNvPr>
            <p:cNvSpPr>
              <a:spLocks noEditPoints="1"/>
            </p:cNvSpPr>
            <p:nvPr/>
          </p:nvSpPr>
          <p:spPr bwMode="auto">
            <a:xfrm>
              <a:off x="5541909" y="5847670"/>
              <a:ext cx="681538" cy="705874"/>
            </a:xfrm>
            <a:custGeom>
              <a:avLst/>
              <a:gdLst>
                <a:gd name="T0" fmla="*/ 230 w 732"/>
                <a:gd name="T1" fmla="*/ 217 h 758"/>
                <a:gd name="T2" fmla="*/ 79 w 732"/>
                <a:gd name="T3" fmla="*/ 314 h 758"/>
                <a:gd name="T4" fmla="*/ 28 w 732"/>
                <a:gd name="T5" fmla="*/ 583 h 758"/>
                <a:gd name="T6" fmla="*/ 85 w 732"/>
                <a:gd name="T7" fmla="*/ 343 h 758"/>
                <a:gd name="T8" fmla="*/ 133 w 732"/>
                <a:gd name="T9" fmla="*/ 233 h 758"/>
                <a:gd name="T10" fmla="*/ 257 w 732"/>
                <a:gd name="T11" fmla="*/ 204 h 758"/>
                <a:gd name="T12" fmla="*/ 225 w 732"/>
                <a:gd name="T13" fmla="*/ 405 h 758"/>
                <a:gd name="T14" fmla="*/ 177 w 732"/>
                <a:gd name="T15" fmla="*/ 543 h 758"/>
                <a:gd name="T16" fmla="*/ 172 w 732"/>
                <a:gd name="T17" fmla="*/ 611 h 758"/>
                <a:gd name="T18" fmla="*/ 292 w 732"/>
                <a:gd name="T19" fmla="*/ 364 h 758"/>
                <a:gd name="T20" fmla="*/ 286 w 732"/>
                <a:gd name="T21" fmla="*/ 360 h 758"/>
                <a:gd name="T22" fmla="*/ 258 w 732"/>
                <a:gd name="T23" fmla="*/ 372 h 758"/>
                <a:gd name="T24" fmla="*/ 298 w 732"/>
                <a:gd name="T25" fmla="*/ 332 h 758"/>
                <a:gd name="T26" fmla="*/ 293 w 732"/>
                <a:gd name="T27" fmla="*/ 353 h 758"/>
                <a:gd name="T28" fmla="*/ 318 w 732"/>
                <a:gd name="T29" fmla="*/ 306 h 758"/>
                <a:gd name="T30" fmla="*/ 312 w 732"/>
                <a:gd name="T31" fmla="*/ 302 h 758"/>
                <a:gd name="T32" fmla="*/ 284 w 732"/>
                <a:gd name="T33" fmla="*/ 314 h 758"/>
                <a:gd name="T34" fmla="*/ 324 w 732"/>
                <a:gd name="T35" fmla="*/ 274 h 758"/>
                <a:gd name="T36" fmla="*/ 319 w 732"/>
                <a:gd name="T37" fmla="*/ 295 h 758"/>
                <a:gd name="T38" fmla="*/ 343 w 732"/>
                <a:gd name="T39" fmla="*/ 250 h 758"/>
                <a:gd name="T40" fmla="*/ 337 w 732"/>
                <a:gd name="T41" fmla="*/ 245 h 758"/>
                <a:gd name="T42" fmla="*/ 309 w 732"/>
                <a:gd name="T43" fmla="*/ 257 h 758"/>
                <a:gd name="T44" fmla="*/ 349 w 732"/>
                <a:gd name="T45" fmla="*/ 218 h 758"/>
                <a:gd name="T46" fmla="*/ 344 w 732"/>
                <a:gd name="T47" fmla="*/ 238 h 758"/>
                <a:gd name="T48" fmla="*/ 369 w 732"/>
                <a:gd name="T49" fmla="*/ 192 h 758"/>
                <a:gd name="T50" fmla="*/ 363 w 732"/>
                <a:gd name="T51" fmla="*/ 188 h 758"/>
                <a:gd name="T52" fmla="*/ 335 w 732"/>
                <a:gd name="T53" fmla="*/ 199 h 758"/>
                <a:gd name="T54" fmla="*/ 375 w 732"/>
                <a:gd name="T55" fmla="*/ 159 h 758"/>
                <a:gd name="T56" fmla="*/ 370 w 732"/>
                <a:gd name="T57" fmla="*/ 180 h 758"/>
                <a:gd name="T58" fmla="*/ 447 w 732"/>
                <a:gd name="T59" fmla="*/ 20 h 758"/>
                <a:gd name="T60" fmla="*/ 493 w 732"/>
                <a:gd name="T61" fmla="*/ 0 h 758"/>
                <a:gd name="T62" fmla="*/ 576 w 732"/>
                <a:gd name="T63" fmla="*/ 87 h 758"/>
                <a:gd name="T64" fmla="*/ 723 w 732"/>
                <a:gd name="T65" fmla="*/ 201 h 758"/>
                <a:gd name="T66" fmla="*/ 731 w 732"/>
                <a:gd name="T67" fmla="*/ 215 h 758"/>
                <a:gd name="T68" fmla="*/ 719 w 732"/>
                <a:gd name="T69" fmla="*/ 226 h 758"/>
                <a:gd name="T70" fmla="*/ 597 w 732"/>
                <a:gd name="T71" fmla="*/ 205 h 758"/>
                <a:gd name="T72" fmla="*/ 277 w 732"/>
                <a:gd name="T73" fmla="*/ 695 h 758"/>
                <a:gd name="T74" fmla="*/ 106 w 732"/>
                <a:gd name="T75" fmla="*/ 741 h 7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732" h="758">
                  <a:moveTo>
                    <a:pt x="169" y="288"/>
                  </a:moveTo>
                  <a:cubicBezTo>
                    <a:pt x="211" y="262"/>
                    <a:pt x="238" y="230"/>
                    <a:pt x="230" y="217"/>
                  </a:cubicBezTo>
                  <a:cubicBezTo>
                    <a:pt x="221" y="204"/>
                    <a:pt x="181" y="216"/>
                    <a:pt x="140" y="242"/>
                  </a:cubicBezTo>
                  <a:cubicBezTo>
                    <a:pt x="98" y="269"/>
                    <a:pt x="71" y="301"/>
                    <a:pt x="79" y="314"/>
                  </a:cubicBezTo>
                  <a:cubicBezTo>
                    <a:pt x="87" y="326"/>
                    <a:pt x="128" y="315"/>
                    <a:pt x="169" y="288"/>
                  </a:cubicBezTo>
                  <a:close/>
                  <a:moveTo>
                    <a:pt x="28" y="583"/>
                  </a:moveTo>
                  <a:cubicBezTo>
                    <a:pt x="28" y="583"/>
                    <a:pt x="38" y="560"/>
                    <a:pt x="38" y="559"/>
                  </a:cubicBezTo>
                  <a:cubicBezTo>
                    <a:pt x="39" y="558"/>
                    <a:pt x="102" y="434"/>
                    <a:pt x="85" y="343"/>
                  </a:cubicBezTo>
                  <a:cubicBezTo>
                    <a:pt x="66" y="345"/>
                    <a:pt x="57" y="338"/>
                    <a:pt x="53" y="332"/>
                  </a:cubicBezTo>
                  <a:cubicBezTo>
                    <a:pt x="36" y="304"/>
                    <a:pt x="95" y="257"/>
                    <a:pt x="133" y="233"/>
                  </a:cubicBezTo>
                  <a:cubicBezTo>
                    <a:pt x="171" y="209"/>
                    <a:pt x="209" y="193"/>
                    <a:pt x="233" y="193"/>
                  </a:cubicBezTo>
                  <a:cubicBezTo>
                    <a:pt x="247" y="193"/>
                    <a:pt x="254" y="199"/>
                    <a:pt x="257" y="204"/>
                  </a:cubicBezTo>
                  <a:cubicBezTo>
                    <a:pt x="264" y="215"/>
                    <a:pt x="259" y="230"/>
                    <a:pt x="243" y="249"/>
                  </a:cubicBezTo>
                  <a:cubicBezTo>
                    <a:pt x="244" y="317"/>
                    <a:pt x="226" y="401"/>
                    <a:pt x="225" y="405"/>
                  </a:cubicBezTo>
                  <a:cubicBezTo>
                    <a:pt x="225" y="406"/>
                    <a:pt x="218" y="435"/>
                    <a:pt x="213" y="449"/>
                  </a:cubicBezTo>
                  <a:lnTo>
                    <a:pt x="177" y="543"/>
                  </a:lnTo>
                  <a:lnTo>
                    <a:pt x="153" y="595"/>
                  </a:lnTo>
                  <a:cubicBezTo>
                    <a:pt x="156" y="601"/>
                    <a:pt x="161" y="611"/>
                    <a:pt x="172" y="611"/>
                  </a:cubicBezTo>
                  <a:cubicBezTo>
                    <a:pt x="175" y="611"/>
                    <a:pt x="178" y="610"/>
                    <a:pt x="182" y="608"/>
                  </a:cubicBezTo>
                  <a:lnTo>
                    <a:pt x="292" y="364"/>
                  </a:lnTo>
                  <a:lnTo>
                    <a:pt x="288" y="363"/>
                  </a:lnTo>
                  <a:cubicBezTo>
                    <a:pt x="287" y="362"/>
                    <a:pt x="286" y="361"/>
                    <a:pt x="286" y="360"/>
                  </a:cubicBezTo>
                  <a:lnTo>
                    <a:pt x="277" y="380"/>
                  </a:lnTo>
                  <a:lnTo>
                    <a:pt x="258" y="372"/>
                  </a:lnTo>
                  <a:lnTo>
                    <a:pt x="279" y="324"/>
                  </a:lnTo>
                  <a:lnTo>
                    <a:pt x="298" y="332"/>
                  </a:lnTo>
                  <a:lnTo>
                    <a:pt x="289" y="352"/>
                  </a:lnTo>
                  <a:cubicBezTo>
                    <a:pt x="290" y="352"/>
                    <a:pt x="291" y="352"/>
                    <a:pt x="293" y="353"/>
                  </a:cubicBezTo>
                  <a:lnTo>
                    <a:pt x="296" y="354"/>
                  </a:lnTo>
                  <a:lnTo>
                    <a:pt x="318" y="306"/>
                  </a:lnTo>
                  <a:lnTo>
                    <a:pt x="314" y="305"/>
                  </a:lnTo>
                  <a:cubicBezTo>
                    <a:pt x="313" y="304"/>
                    <a:pt x="312" y="303"/>
                    <a:pt x="312" y="302"/>
                  </a:cubicBezTo>
                  <a:lnTo>
                    <a:pt x="303" y="322"/>
                  </a:lnTo>
                  <a:lnTo>
                    <a:pt x="284" y="314"/>
                  </a:lnTo>
                  <a:lnTo>
                    <a:pt x="305" y="266"/>
                  </a:lnTo>
                  <a:lnTo>
                    <a:pt x="324" y="274"/>
                  </a:lnTo>
                  <a:lnTo>
                    <a:pt x="315" y="294"/>
                  </a:lnTo>
                  <a:cubicBezTo>
                    <a:pt x="316" y="294"/>
                    <a:pt x="317" y="294"/>
                    <a:pt x="319" y="295"/>
                  </a:cubicBezTo>
                  <a:lnTo>
                    <a:pt x="322" y="296"/>
                  </a:lnTo>
                  <a:lnTo>
                    <a:pt x="343" y="250"/>
                  </a:lnTo>
                  <a:lnTo>
                    <a:pt x="339" y="248"/>
                  </a:lnTo>
                  <a:cubicBezTo>
                    <a:pt x="338" y="247"/>
                    <a:pt x="337" y="246"/>
                    <a:pt x="337" y="245"/>
                  </a:cubicBezTo>
                  <a:lnTo>
                    <a:pt x="328" y="265"/>
                  </a:lnTo>
                  <a:lnTo>
                    <a:pt x="309" y="257"/>
                  </a:lnTo>
                  <a:lnTo>
                    <a:pt x="330" y="209"/>
                  </a:lnTo>
                  <a:lnTo>
                    <a:pt x="349" y="218"/>
                  </a:lnTo>
                  <a:lnTo>
                    <a:pt x="340" y="238"/>
                  </a:lnTo>
                  <a:cubicBezTo>
                    <a:pt x="341" y="238"/>
                    <a:pt x="343" y="237"/>
                    <a:pt x="344" y="238"/>
                  </a:cubicBezTo>
                  <a:lnTo>
                    <a:pt x="348" y="240"/>
                  </a:lnTo>
                  <a:lnTo>
                    <a:pt x="369" y="192"/>
                  </a:lnTo>
                  <a:lnTo>
                    <a:pt x="365" y="190"/>
                  </a:lnTo>
                  <a:cubicBezTo>
                    <a:pt x="364" y="190"/>
                    <a:pt x="363" y="189"/>
                    <a:pt x="363" y="188"/>
                  </a:cubicBezTo>
                  <a:lnTo>
                    <a:pt x="354" y="207"/>
                  </a:lnTo>
                  <a:lnTo>
                    <a:pt x="335" y="199"/>
                  </a:lnTo>
                  <a:lnTo>
                    <a:pt x="356" y="151"/>
                  </a:lnTo>
                  <a:lnTo>
                    <a:pt x="375" y="159"/>
                  </a:lnTo>
                  <a:lnTo>
                    <a:pt x="366" y="180"/>
                  </a:lnTo>
                  <a:cubicBezTo>
                    <a:pt x="367" y="180"/>
                    <a:pt x="368" y="180"/>
                    <a:pt x="370" y="180"/>
                  </a:cubicBezTo>
                  <a:lnTo>
                    <a:pt x="374" y="182"/>
                  </a:lnTo>
                  <a:lnTo>
                    <a:pt x="447" y="20"/>
                  </a:lnTo>
                  <a:cubicBezTo>
                    <a:pt x="448" y="17"/>
                    <a:pt x="450" y="16"/>
                    <a:pt x="452" y="15"/>
                  </a:cubicBezTo>
                  <a:cubicBezTo>
                    <a:pt x="458" y="10"/>
                    <a:pt x="473" y="0"/>
                    <a:pt x="493" y="0"/>
                  </a:cubicBezTo>
                  <a:cubicBezTo>
                    <a:pt x="516" y="0"/>
                    <a:pt x="548" y="14"/>
                    <a:pt x="573" y="79"/>
                  </a:cubicBezTo>
                  <a:lnTo>
                    <a:pt x="576" y="87"/>
                  </a:lnTo>
                  <a:cubicBezTo>
                    <a:pt x="584" y="109"/>
                    <a:pt x="599" y="151"/>
                    <a:pt x="620" y="164"/>
                  </a:cubicBezTo>
                  <a:cubicBezTo>
                    <a:pt x="643" y="178"/>
                    <a:pt x="690" y="193"/>
                    <a:pt x="723" y="201"/>
                  </a:cubicBezTo>
                  <a:cubicBezTo>
                    <a:pt x="726" y="201"/>
                    <a:pt x="729" y="203"/>
                    <a:pt x="730" y="206"/>
                  </a:cubicBezTo>
                  <a:cubicBezTo>
                    <a:pt x="732" y="209"/>
                    <a:pt x="732" y="212"/>
                    <a:pt x="731" y="215"/>
                  </a:cubicBezTo>
                  <a:lnTo>
                    <a:pt x="729" y="219"/>
                  </a:lnTo>
                  <a:cubicBezTo>
                    <a:pt x="728" y="223"/>
                    <a:pt x="724" y="226"/>
                    <a:pt x="719" y="226"/>
                  </a:cubicBezTo>
                  <a:lnTo>
                    <a:pt x="719" y="226"/>
                  </a:lnTo>
                  <a:cubicBezTo>
                    <a:pt x="697" y="226"/>
                    <a:pt x="628" y="222"/>
                    <a:pt x="597" y="205"/>
                  </a:cubicBezTo>
                  <a:cubicBezTo>
                    <a:pt x="577" y="194"/>
                    <a:pt x="544" y="158"/>
                    <a:pt x="527" y="138"/>
                  </a:cubicBezTo>
                  <a:lnTo>
                    <a:pt x="277" y="695"/>
                  </a:lnTo>
                  <a:cubicBezTo>
                    <a:pt x="258" y="736"/>
                    <a:pt x="223" y="758"/>
                    <a:pt x="178" y="758"/>
                  </a:cubicBezTo>
                  <a:cubicBezTo>
                    <a:pt x="156" y="758"/>
                    <a:pt x="131" y="753"/>
                    <a:pt x="106" y="741"/>
                  </a:cubicBezTo>
                  <a:cubicBezTo>
                    <a:pt x="30" y="707"/>
                    <a:pt x="0" y="646"/>
                    <a:pt x="28" y="583"/>
                  </a:cubicBez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2400"/>
            </a:p>
          </p:txBody>
        </p:sp>
        <p:sp>
          <p:nvSpPr>
            <p:cNvPr id="79" name="Freeform 357">
              <a:extLst>
                <a:ext uri="{FF2B5EF4-FFF2-40B4-BE49-F238E27FC236}">
                  <a16:creationId xmlns:a16="http://schemas.microsoft.com/office/drawing/2014/main" id="{0B6C17AB-61FC-4DE6-8836-EDCE5A359A56}"/>
                </a:ext>
              </a:extLst>
            </p:cNvPr>
            <p:cNvSpPr>
              <a:spLocks noEditPoints="1"/>
            </p:cNvSpPr>
            <p:nvPr/>
          </p:nvSpPr>
          <p:spPr bwMode="auto">
            <a:xfrm>
              <a:off x="15392180" y="5915823"/>
              <a:ext cx="564703" cy="569568"/>
            </a:xfrm>
            <a:custGeom>
              <a:avLst/>
              <a:gdLst>
                <a:gd name="T0" fmla="*/ 497 w 612"/>
                <a:gd name="T1" fmla="*/ 249 h 612"/>
                <a:gd name="T2" fmla="*/ 497 w 612"/>
                <a:gd name="T3" fmla="*/ 220 h 612"/>
                <a:gd name="T4" fmla="*/ 497 w 612"/>
                <a:gd name="T5" fmla="*/ 115 h 612"/>
                <a:gd name="T6" fmla="*/ 114 w 612"/>
                <a:gd name="T7" fmla="*/ 115 h 612"/>
                <a:gd name="T8" fmla="*/ 114 w 612"/>
                <a:gd name="T9" fmla="*/ 220 h 612"/>
                <a:gd name="T10" fmla="*/ 114 w 612"/>
                <a:gd name="T11" fmla="*/ 249 h 612"/>
                <a:gd name="T12" fmla="*/ 114 w 612"/>
                <a:gd name="T13" fmla="*/ 411 h 612"/>
                <a:gd name="T14" fmla="*/ 497 w 612"/>
                <a:gd name="T15" fmla="*/ 411 h 612"/>
                <a:gd name="T16" fmla="*/ 497 w 612"/>
                <a:gd name="T17" fmla="*/ 249 h 612"/>
                <a:gd name="T18" fmla="*/ 583 w 612"/>
                <a:gd name="T19" fmla="*/ 115 h 612"/>
                <a:gd name="T20" fmla="*/ 554 w 612"/>
                <a:gd name="T21" fmla="*/ 115 h 612"/>
                <a:gd name="T22" fmla="*/ 554 w 612"/>
                <a:gd name="T23" fmla="*/ 278 h 612"/>
                <a:gd name="T24" fmla="*/ 554 w 612"/>
                <a:gd name="T25" fmla="*/ 411 h 612"/>
                <a:gd name="T26" fmla="*/ 554 w 612"/>
                <a:gd name="T27" fmla="*/ 440 h 612"/>
                <a:gd name="T28" fmla="*/ 526 w 612"/>
                <a:gd name="T29" fmla="*/ 469 h 612"/>
                <a:gd name="T30" fmla="*/ 375 w 612"/>
                <a:gd name="T31" fmla="*/ 469 h 612"/>
                <a:gd name="T32" fmla="*/ 469 w 612"/>
                <a:gd name="T33" fmla="*/ 563 h 612"/>
                <a:gd name="T34" fmla="*/ 478 w 612"/>
                <a:gd name="T35" fmla="*/ 584 h 612"/>
                <a:gd name="T36" fmla="*/ 449 w 612"/>
                <a:gd name="T37" fmla="*/ 612 h 612"/>
                <a:gd name="T38" fmla="*/ 429 w 612"/>
                <a:gd name="T39" fmla="*/ 604 h 612"/>
                <a:gd name="T40" fmla="*/ 334 w 612"/>
                <a:gd name="T41" fmla="*/ 509 h 612"/>
                <a:gd name="T42" fmla="*/ 334 w 612"/>
                <a:gd name="T43" fmla="*/ 584 h 612"/>
                <a:gd name="T44" fmla="*/ 306 w 612"/>
                <a:gd name="T45" fmla="*/ 612 h 612"/>
                <a:gd name="T46" fmla="*/ 277 w 612"/>
                <a:gd name="T47" fmla="*/ 584 h 612"/>
                <a:gd name="T48" fmla="*/ 277 w 612"/>
                <a:gd name="T49" fmla="*/ 509 h 612"/>
                <a:gd name="T50" fmla="*/ 182 w 612"/>
                <a:gd name="T51" fmla="*/ 604 h 612"/>
                <a:gd name="T52" fmla="*/ 162 w 612"/>
                <a:gd name="T53" fmla="*/ 612 h 612"/>
                <a:gd name="T54" fmla="*/ 133 w 612"/>
                <a:gd name="T55" fmla="*/ 584 h 612"/>
                <a:gd name="T56" fmla="*/ 142 w 612"/>
                <a:gd name="T57" fmla="*/ 563 h 612"/>
                <a:gd name="T58" fmla="*/ 236 w 612"/>
                <a:gd name="T59" fmla="*/ 469 h 612"/>
                <a:gd name="T60" fmla="*/ 86 w 612"/>
                <a:gd name="T61" fmla="*/ 469 h 612"/>
                <a:gd name="T62" fmla="*/ 57 w 612"/>
                <a:gd name="T63" fmla="*/ 440 h 612"/>
                <a:gd name="T64" fmla="*/ 57 w 612"/>
                <a:gd name="T65" fmla="*/ 411 h 612"/>
                <a:gd name="T66" fmla="*/ 57 w 612"/>
                <a:gd name="T67" fmla="*/ 278 h 612"/>
                <a:gd name="T68" fmla="*/ 57 w 612"/>
                <a:gd name="T69" fmla="*/ 115 h 612"/>
                <a:gd name="T70" fmla="*/ 28 w 612"/>
                <a:gd name="T71" fmla="*/ 115 h 612"/>
                <a:gd name="T72" fmla="*/ 0 w 612"/>
                <a:gd name="T73" fmla="*/ 86 h 612"/>
                <a:gd name="T74" fmla="*/ 28 w 612"/>
                <a:gd name="T75" fmla="*/ 57 h 612"/>
                <a:gd name="T76" fmla="*/ 277 w 612"/>
                <a:gd name="T77" fmla="*/ 57 h 612"/>
                <a:gd name="T78" fmla="*/ 277 w 612"/>
                <a:gd name="T79" fmla="*/ 29 h 612"/>
                <a:gd name="T80" fmla="*/ 306 w 612"/>
                <a:gd name="T81" fmla="*/ 0 h 612"/>
                <a:gd name="T82" fmla="*/ 334 w 612"/>
                <a:gd name="T83" fmla="*/ 29 h 612"/>
                <a:gd name="T84" fmla="*/ 334 w 612"/>
                <a:gd name="T85" fmla="*/ 57 h 612"/>
                <a:gd name="T86" fmla="*/ 583 w 612"/>
                <a:gd name="T87" fmla="*/ 57 h 612"/>
                <a:gd name="T88" fmla="*/ 612 w 612"/>
                <a:gd name="T89" fmla="*/ 86 h 612"/>
                <a:gd name="T90" fmla="*/ 583 w 612"/>
                <a:gd name="T91" fmla="*/ 115 h 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12" h="612">
                  <a:moveTo>
                    <a:pt x="497" y="249"/>
                  </a:moveTo>
                  <a:lnTo>
                    <a:pt x="497" y="220"/>
                  </a:lnTo>
                  <a:lnTo>
                    <a:pt x="497" y="115"/>
                  </a:lnTo>
                  <a:lnTo>
                    <a:pt x="114" y="115"/>
                  </a:lnTo>
                  <a:lnTo>
                    <a:pt x="114" y="220"/>
                  </a:lnTo>
                  <a:lnTo>
                    <a:pt x="114" y="249"/>
                  </a:lnTo>
                  <a:lnTo>
                    <a:pt x="114" y="411"/>
                  </a:lnTo>
                  <a:lnTo>
                    <a:pt x="497" y="411"/>
                  </a:lnTo>
                  <a:lnTo>
                    <a:pt x="497" y="249"/>
                  </a:lnTo>
                  <a:close/>
                  <a:moveTo>
                    <a:pt x="583" y="115"/>
                  </a:moveTo>
                  <a:lnTo>
                    <a:pt x="554" y="115"/>
                  </a:lnTo>
                  <a:lnTo>
                    <a:pt x="554" y="278"/>
                  </a:lnTo>
                  <a:lnTo>
                    <a:pt x="554" y="411"/>
                  </a:lnTo>
                  <a:lnTo>
                    <a:pt x="554" y="440"/>
                  </a:lnTo>
                  <a:cubicBezTo>
                    <a:pt x="554" y="456"/>
                    <a:pt x="541" y="469"/>
                    <a:pt x="526" y="469"/>
                  </a:cubicBezTo>
                  <a:lnTo>
                    <a:pt x="375" y="469"/>
                  </a:lnTo>
                  <a:lnTo>
                    <a:pt x="469" y="563"/>
                  </a:lnTo>
                  <a:cubicBezTo>
                    <a:pt x="475" y="569"/>
                    <a:pt x="478" y="576"/>
                    <a:pt x="478" y="584"/>
                  </a:cubicBezTo>
                  <a:cubicBezTo>
                    <a:pt x="478" y="600"/>
                    <a:pt x="465" y="612"/>
                    <a:pt x="449" y="612"/>
                  </a:cubicBezTo>
                  <a:cubicBezTo>
                    <a:pt x="441" y="612"/>
                    <a:pt x="434" y="609"/>
                    <a:pt x="429" y="604"/>
                  </a:cubicBezTo>
                  <a:lnTo>
                    <a:pt x="334" y="509"/>
                  </a:lnTo>
                  <a:lnTo>
                    <a:pt x="334" y="584"/>
                  </a:lnTo>
                  <a:cubicBezTo>
                    <a:pt x="334" y="600"/>
                    <a:pt x="321" y="612"/>
                    <a:pt x="306" y="612"/>
                  </a:cubicBezTo>
                  <a:cubicBezTo>
                    <a:pt x="290" y="612"/>
                    <a:pt x="277" y="600"/>
                    <a:pt x="277" y="584"/>
                  </a:cubicBezTo>
                  <a:lnTo>
                    <a:pt x="277" y="509"/>
                  </a:lnTo>
                  <a:lnTo>
                    <a:pt x="182" y="604"/>
                  </a:lnTo>
                  <a:cubicBezTo>
                    <a:pt x="177" y="609"/>
                    <a:pt x="170" y="612"/>
                    <a:pt x="162" y="612"/>
                  </a:cubicBezTo>
                  <a:cubicBezTo>
                    <a:pt x="146" y="612"/>
                    <a:pt x="133" y="600"/>
                    <a:pt x="133" y="584"/>
                  </a:cubicBezTo>
                  <a:cubicBezTo>
                    <a:pt x="133" y="576"/>
                    <a:pt x="137" y="569"/>
                    <a:pt x="142" y="563"/>
                  </a:cubicBezTo>
                  <a:lnTo>
                    <a:pt x="236" y="469"/>
                  </a:lnTo>
                  <a:lnTo>
                    <a:pt x="86" y="469"/>
                  </a:lnTo>
                  <a:cubicBezTo>
                    <a:pt x="70" y="469"/>
                    <a:pt x="57" y="456"/>
                    <a:pt x="57" y="440"/>
                  </a:cubicBezTo>
                  <a:lnTo>
                    <a:pt x="57" y="411"/>
                  </a:lnTo>
                  <a:lnTo>
                    <a:pt x="57" y="278"/>
                  </a:lnTo>
                  <a:lnTo>
                    <a:pt x="57" y="115"/>
                  </a:lnTo>
                  <a:lnTo>
                    <a:pt x="28" y="115"/>
                  </a:lnTo>
                  <a:cubicBezTo>
                    <a:pt x="12" y="115"/>
                    <a:pt x="0" y="102"/>
                    <a:pt x="0" y="86"/>
                  </a:cubicBezTo>
                  <a:cubicBezTo>
                    <a:pt x="0" y="70"/>
                    <a:pt x="12" y="57"/>
                    <a:pt x="28" y="57"/>
                  </a:cubicBezTo>
                  <a:lnTo>
                    <a:pt x="277" y="57"/>
                  </a:lnTo>
                  <a:lnTo>
                    <a:pt x="277" y="29"/>
                  </a:lnTo>
                  <a:cubicBezTo>
                    <a:pt x="277" y="13"/>
                    <a:pt x="290" y="0"/>
                    <a:pt x="306" y="0"/>
                  </a:cubicBezTo>
                  <a:cubicBezTo>
                    <a:pt x="321" y="0"/>
                    <a:pt x="334" y="13"/>
                    <a:pt x="334" y="29"/>
                  </a:cubicBezTo>
                  <a:lnTo>
                    <a:pt x="334" y="57"/>
                  </a:lnTo>
                  <a:lnTo>
                    <a:pt x="583" y="57"/>
                  </a:lnTo>
                  <a:cubicBezTo>
                    <a:pt x="599" y="57"/>
                    <a:pt x="612" y="70"/>
                    <a:pt x="612" y="86"/>
                  </a:cubicBezTo>
                  <a:cubicBezTo>
                    <a:pt x="612" y="102"/>
                    <a:pt x="599" y="115"/>
                    <a:pt x="583" y="115"/>
                  </a:cubicBezTo>
                  <a:close/>
                </a:path>
              </a:pathLst>
            </a:custGeom>
            <a:solidFill>
              <a:schemeClr val="bg1"/>
            </a:solidFill>
            <a:ln>
              <a:noFill/>
            </a:ln>
            <a:effectLst>
              <a:outerShdw blurRad="50800" dist="38100" dir="2700000" algn="tl" rotWithShape="0">
                <a:prstClr val="black">
                  <a:alpha val="40000"/>
                </a:prstClr>
              </a:outerShdw>
            </a:effectLst>
          </p:spPr>
          <p:txBody>
            <a:bodyPr vert="horz" wrap="square" lIns="91299" tIns="45649" rIns="91299" bIns="45649"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513555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54657" y="4064832"/>
            <a:ext cx="152400" cy="140812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3" name="Rectangle 2"/>
          <p:cNvSpPr/>
          <p:nvPr/>
        </p:nvSpPr>
        <p:spPr>
          <a:xfrm rot="16200000">
            <a:off x="9858784" y="2992898"/>
            <a:ext cx="152400" cy="178474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 name="Rectangle 3"/>
          <p:cNvSpPr/>
          <p:nvPr/>
        </p:nvSpPr>
        <p:spPr>
          <a:xfrm rot="16200000">
            <a:off x="8195915" y="1778768"/>
            <a:ext cx="152400" cy="14271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5" name="Rectangle 4"/>
          <p:cNvSpPr/>
          <p:nvPr/>
        </p:nvSpPr>
        <p:spPr>
          <a:xfrm>
            <a:off x="7406120" y="2709863"/>
            <a:ext cx="152400" cy="253557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6" name="Rectangle 5"/>
          <p:cNvSpPr/>
          <p:nvPr/>
        </p:nvSpPr>
        <p:spPr>
          <a:xfrm rot="16200000">
            <a:off x="6589948" y="4429564"/>
            <a:ext cx="152400" cy="178474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7" name="Rectangle 6"/>
          <p:cNvSpPr/>
          <p:nvPr/>
        </p:nvSpPr>
        <p:spPr>
          <a:xfrm>
            <a:off x="5725496" y="3360739"/>
            <a:ext cx="152400" cy="17160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8" name="Rectangle 7"/>
          <p:cNvSpPr/>
          <p:nvPr/>
        </p:nvSpPr>
        <p:spPr>
          <a:xfrm rot="16200000">
            <a:off x="4673551" y="2167292"/>
            <a:ext cx="152400" cy="21682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9" name="Rectangle 8"/>
          <p:cNvSpPr/>
          <p:nvPr/>
        </p:nvSpPr>
        <p:spPr>
          <a:xfrm>
            <a:off x="3621604" y="3449623"/>
            <a:ext cx="152400" cy="182072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0" name="Rectangle 9"/>
          <p:cNvSpPr/>
          <p:nvPr/>
        </p:nvSpPr>
        <p:spPr>
          <a:xfrm rot="16200000">
            <a:off x="2405652" y="4237516"/>
            <a:ext cx="152400" cy="216825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1" name="Rectangle 10"/>
          <p:cNvSpPr/>
          <p:nvPr/>
        </p:nvSpPr>
        <p:spPr>
          <a:xfrm>
            <a:off x="1245327" y="4139230"/>
            <a:ext cx="152400" cy="108864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2" name="Rectangle 11"/>
          <p:cNvSpPr/>
          <p:nvPr/>
        </p:nvSpPr>
        <p:spPr>
          <a:xfrm>
            <a:off x="1229361" y="2579878"/>
            <a:ext cx="168367" cy="108864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3" name="Flowchart: Off-page Connector 12"/>
          <p:cNvSpPr/>
          <p:nvPr/>
        </p:nvSpPr>
        <p:spPr>
          <a:xfrm>
            <a:off x="943430" y="1988457"/>
            <a:ext cx="740228" cy="827315"/>
          </a:xfrm>
          <a:prstGeom prst="flowChartOffpageConnector">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4" name="Flowchart: Off-page Connector 13"/>
          <p:cNvSpPr/>
          <p:nvPr/>
        </p:nvSpPr>
        <p:spPr>
          <a:xfrm flipV="1">
            <a:off x="10660743" y="4929975"/>
            <a:ext cx="740228" cy="827315"/>
          </a:xfrm>
          <a:prstGeom prst="flowChartOffpageConnector">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5" name="Oval 14"/>
          <p:cNvSpPr/>
          <p:nvPr/>
        </p:nvSpPr>
        <p:spPr>
          <a:xfrm>
            <a:off x="877897" y="3449622"/>
            <a:ext cx="871295" cy="871295"/>
          </a:xfrm>
          <a:prstGeom prst="ellipse">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6" name="Oval 15"/>
          <p:cNvSpPr/>
          <p:nvPr/>
        </p:nvSpPr>
        <p:spPr>
          <a:xfrm>
            <a:off x="877897" y="4885995"/>
            <a:ext cx="871295" cy="871295"/>
          </a:xfrm>
          <a:prstGeom prst="ellipse">
            <a:avLst/>
          </a:prstGeom>
          <a:solidFill>
            <a:schemeClr val="tx1">
              <a:lumMod val="50000"/>
              <a:lumOff val="5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7" name="Oval 16"/>
          <p:cNvSpPr/>
          <p:nvPr/>
        </p:nvSpPr>
        <p:spPr>
          <a:xfrm>
            <a:off x="3265497" y="4885995"/>
            <a:ext cx="871295" cy="871295"/>
          </a:xfrm>
          <a:prstGeom prst="ellipse">
            <a:avLst/>
          </a:prstGeom>
          <a:solidFill>
            <a:schemeClr val="accent2"/>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8" name="Oval 17"/>
          <p:cNvSpPr/>
          <p:nvPr/>
        </p:nvSpPr>
        <p:spPr>
          <a:xfrm>
            <a:off x="5349427" y="2817874"/>
            <a:ext cx="871295" cy="871295"/>
          </a:xfrm>
          <a:prstGeom prst="ellipse">
            <a:avLst/>
          </a:prstGeom>
          <a:solidFill>
            <a:schemeClr val="accent4"/>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9" name="Oval 18"/>
          <p:cNvSpPr/>
          <p:nvPr/>
        </p:nvSpPr>
        <p:spPr>
          <a:xfrm>
            <a:off x="5362710" y="4885995"/>
            <a:ext cx="871295" cy="871295"/>
          </a:xfrm>
          <a:prstGeom prst="ellipse">
            <a:avLst/>
          </a:prstGeom>
          <a:solidFill>
            <a:schemeClr val="accent5"/>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20" name="Oval 19"/>
          <p:cNvSpPr/>
          <p:nvPr/>
        </p:nvSpPr>
        <p:spPr>
          <a:xfrm>
            <a:off x="7046674" y="2056714"/>
            <a:ext cx="871295" cy="871295"/>
          </a:xfrm>
          <a:prstGeom prst="ellipse">
            <a:avLst/>
          </a:prstGeom>
          <a:solidFill>
            <a:schemeClr val="accent6"/>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21" name="Oval 20"/>
          <p:cNvSpPr/>
          <p:nvPr/>
        </p:nvSpPr>
        <p:spPr>
          <a:xfrm>
            <a:off x="10595210" y="3461733"/>
            <a:ext cx="871295" cy="871295"/>
          </a:xfrm>
          <a:prstGeom prst="ellipse">
            <a:avLst/>
          </a:prstGeom>
          <a:solidFill>
            <a:schemeClr val="accent3"/>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22" name="Rectangle 21"/>
          <p:cNvSpPr/>
          <p:nvPr/>
        </p:nvSpPr>
        <p:spPr>
          <a:xfrm>
            <a:off x="8891699" y="2416161"/>
            <a:ext cx="152400" cy="140812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23" name="Freeform 129"/>
          <p:cNvSpPr>
            <a:spLocks/>
          </p:cNvSpPr>
          <p:nvPr/>
        </p:nvSpPr>
        <p:spPr bwMode="auto">
          <a:xfrm>
            <a:off x="1173843" y="5140431"/>
            <a:ext cx="279400" cy="406400"/>
          </a:xfrm>
          <a:custGeom>
            <a:avLst/>
            <a:gdLst>
              <a:gd name="T0" fmla="*/ 10262 w 11088"/>
              <a:gd name="T1" fmla="*/ 4440 h 16128"/>
              <a:gd name="T2" fmla="*/ 9017 w 11088"/>
              <a:gd name="T3" fmla="*/ 4593 h 16128"/>
              <a:gd name="T4" fmla="*/ 8215 w 11088"/>
              <a:gd name="T5" fmla="*/ 4903 h 16128"/>
              <a:gd name="T6" fmla="*/ 8056 w 11088"/>
              <a:gd name="T7" fmla="*/ 5719 h 16128"/>
              <a:gd name="T8" fmla="*/ 8070 w 11088"/>
              <a:gd name="T9" fmla="*/ 6881 h 16128"/>
              <a:gd name="T10" fmla="*/ 8222 w 11088"/>
              <a:gd name="T11" fmla="*/ 7493 h 16128"/>
              <a:gd name="T12" fmla="*/ 8565 w 11088"/>
              <a:gd name="T13" fmla="*/ 7576 h 16128"/>
              <a:gd name="T14" fmla="*/ 8568 w 11088"/>
              <a:gd name="T15" fmla="*/ 8096 h 16128"/>
              <a:gd name="T16" fmla="*/ 7459 w 11088"/>
              <a:gd name="T17" fmla="*/ 8572 h 16128"/>
              <a:gd name="T18" fmla="*/ 6351 w 11088"/>
              <a:gd name="T19" fmla="*/ 8558 h 16128"/>
              <a:gd name="T20" fmla="*/ 6201 w 11088"/>
              <a:gd name="T21" fmla="*/ 4527 h 16128"/>
              <a:gd name="T22" fmla="*/ 6815 w 11088"/>
              <a:gd name="T23" fmla="*/ 4423 h 16128"/>
              <a:gd name="T24" fmla="*/ 7226 w 11088"/>
              <a:gd name="T25" fmla="*/ 4242 h 16128"/>
              <a:gd name="T26" fmla="*/ 7245 w 11088"/>
              <a:gd name="T27" fmla="*/ 3646 h 16128"/>
              <a:gd name="T28" fmla="*/ 6540 w 11088"/>
              <a:gd name="T29" fmla="*/ 1768 h 16128"/>
              <a:gd name="T30" fmla="*/ 5655 w 11088"/>
              <a:gd name="T31" fmla="*/ 160 h 16128"/>
              <a:gd name="T32" fmla="*/ 4916 w 11088"/>
              <a:gd name="T33" fmla="*/ 483 h 16128"/>
              <a:gd name="T34" fmla="*/ 3918 w 11088"/>
              <a:gd name="T35" fmla="*/ 2347 h 16128"/>
              <a:gd name="T36" fmla="*/ 3426 w 11088"/>
              <a:gd name="T37" fmla="*/ 4030 h 16128"/>
              <a:gd name="T38" fmla="*/ 3705 w 11088"/>
              <a:gd name="T39" fmla="*/ 4342 h 16128"/>
              <a:gd name="T40" fmla="*/ 4195 w 11088"/>
              <a:gd name="T41" fmla="*/ 4464 h 16128"/>
              <a:gd name="T42" fmla="*/ 4967 w 11088"/>
              <a:gd name="T43" fmla="*/ 4545 h 16128"/>
              <a:gd name="T44" fmla="*/ 4400 w 11088"/>
              <a:gd name="T45" fmla="*/ 10450 h 16128"/>
              <a:gd name="T46" fmla="*/ 3247 w 11088"/>
              <a:gd name="T47" fmla="*/ 10330 h 16128"/>
              <a:gd name="T48" fmla="*/ 2425 w 11088"/>
              <a:gd name="T49" fmla="*/ 8925 h 16128"/>
              <a:gd name="T50" fmla="*/ 2821 w 11088"/>
              <a:gd name="T51" fmla="*/ 8628 h 16128"/>
              <a:gd name="T52" fmla="*/ 3147 w 11088"/>
              <a:gd name="T53" fmla="*/ 8228 h 16128"/>
              <a:gd name="T54" fmla="*/ 3395 w 11088"/>
              <a:gd name="T55" fmla="*/ 7690 h 16128"/>
              <a:gd name="T56" fmla="*/ 3458 w 11088"/>
              <a:gd name="T57" fmla="*/ 6652 h 16128"/>
              <a:gd name="T58" fmla="*/ 3046 w 11088"/>
              <a:gd name="T59" fmla="*/ 5789 h 16128"/>
              <a:gd name="T60" fmla="*/ 2241 w 11088"/>
              <a:gd name="T61" fmla="*/ 5308 h 16128"/>
              <a:gd name="T62" fmla="*/ 1311 w 11088"/>
              <a:gd name="T63" fmla="*/ 5380 h 16128"/>
              <a:gd name="T64" fmla="*/ 516 w 11088"/>
              <a:gd name="T65" fmla="*/ 5956 h 16128"/>
              <a:gd name="T66" fmla="*/ 48 w 11088"/>
              <a:gd name="T67" fmla="*/ 6921 h 16128"/>
              <a:gd name="T68" fmla="*/ 79 w 11088"/>
              <a:gd name="T69" fmla="*/ 7942 h 16128"/>
              <a:gd name="T70" fmla="*/ 569 w 11088"/>
              <a:gd name="T71" fmla="*/ 8750 h 16128"/>
              <a:gd name="T72" fmla="*/ 1208 w 11088"/>
              <a:gd name="T73" fmla="*/ 9099 h 16128"/>
              <a:gd name="T74" fmla="*/ 1554 w 11088"/>
              <a:gd name="T75" fmla="*/ 9151 h 16128"/>
              <a:gd name="T76" fmla="*/ 1933 w 11088"/>
              <a:gd name="T77" fmla="*/ 10170 h 16128"/>
              <a:gd name="T78" fmla="*/ 3021 w 11088"/>
              <a:gd name="T79" fmla="*/ 11303 h 16128"/>
              <a:gd name="T80" fmla="*/ 5194 w 11088"/>
              <a:gd name="T81" fmla="*/ 11188 h 16128"/>
              <a:gd name="T82" fmla="*/ 4742 w 11088"/>
              <a:gd name="T83" fmla="*/ 12572 h 16128"/>
              <a:gd name="T84" fmla="*/ 4287 w 11088"/>
              <a:gd name="T85" fmla="*/ 13013 h 16128"/>
              <a:gd name="T86" fmla="*/ 3968 w 11088"/>
              <a:gd name="T87" fmla="*/ 13606 h 16128"/>
              <a:gd name="T88" fmla="*/ 3858 w 11088"/>
              <a:gd name="T89" fmla="*/ 14654 h 16128"/>
              <a:gd name="T90" fmla="*/ 4231 w 11088"/>
              <a:gd name="T91" fmla="*/ 15542 h 16128"/>
              <a:gd name="T92" fmla="*/ 5005 w 11088"/>
              <a:gd name="T93" fmla="*/ 16068 h 16128"/>
              <a:gd name="T94" fmla="*/ 5938 w 11088"/>
              <a:gd name="T95" fmla="*/ 16046 h 16128"/>
              <a:gd name="T96" fmla="*/ 6753 w 11088"/>
              <a:gd name="T97" fmla="*/ 15511 h 16128"/>
              <a:gd name="T98" fmla="*/ 7259 w 11088"/>
              <a:gd name="T99" fmla="*/ 14573 h 16128"/>
              <a:gd name="T100" fmla="*/ 7275 w 11088"/>
              <a:gd name="T101" fmla="*/ 13541 h 16128"/>
              <a:gd name="T102" fmla="*/ 6824 w 11088"/>
              <a:gd name="T103" fmla="*/ 12706 h 16128"/>
              <a:gd name="T104" fmla="*/ 6187 w 11088"/>
              <a:gd name="T105" fmla="*/ 12316 h 16128"/>
              <a:gd name="T106" fmla="*/ 7153 w 11088"/>
              <a:gd name="T107" fmla="*/ 9573 h 16128"/>
              <a:gd name="T108" fmla="*/ 8911 w 11088"/>
              <a:gd name="T109" fmla="*/ 9105 h 16128"/>
              <a:gd name="T110" fmla="*/ 9842 w 11088"/>
              <a:gd name="T111" fmla="*/ 8121 h 16128"/>
              <a:gd name="T112" fmla="*/ 10522 w 11088"/>
              <a:gd name="T113" fmla="*/ 7609 h 16128"/>
              <a:gd name="T114" fmla="*/ 10891 w 11088"/>
              <a:gd name="T115" fmla="*/ 7528 h 16128"/>
              <a:gd name="T116" fmla="*/ 11023 w 11088"/>
              <a:gd name="T117" fmla="*/ 7150 h 16128"/>
              <a:gd name="T118" fmla="*/ 11088 w 11088"/>
              <a:gd name="T119" fmla="*/ 5898 h 16128"/>
              <a:gd name="T120" fmla="*/ 11011 w 11088"/>
              <a:gd name="T121" fmla="*/ 4734 h 16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088" h="16128">
                <a:moveTo>
                  <a:pt x="10943" y="4540"/>
                </a:moveTo>
                <a:lnTo>
                  <a:pt x="10917" y="4518"/>
                </a:lnTo>
                <a:lnTo>
                  <a:pt x="10878" y="4498"/>
                </a:lnTo>
                <a:lnTo>
                  <a:pt x="10831" y="4481"/>
                </a:lnTo>
                <a:lnTo>
                  <a:pt x="10773" y="4466"/>
                </a:lnTo>
                <a:lnTo>
                  <a:pt x="10706" y="4455"/>
                </a:lnTo>
                <a:lnTo>
                  <a:pt x="10630" y="4447"/>
                </a:lnTo>
                <a:lnTo>
                  <a:pt x="10548" y="4442"/>
                </a:lnTo>
                <a:lnTo>
                  <a:pt x="10458" y="4439"/>
                </a:lnTo>
                <a:lnTo>
                  <a:pt x="10363" y="4438"/>
                </a:lnTo>
                <a:lnTo>
                  <a:pt x="10262" y="4440"/>
                </a:lnTo>
                <a:lnTo>
                  <a:pt x="10157" y="4444"/>
                </a:lnTo>
                <a:lnTo>
                  <a:pt x="10048" y="4451"/>
                </a:lnTo>
                <a:lnTo>
                  <a:pt x="9935" y="4459"/>
                </a:lnTo>
                <a:lnTo>
                  <a:pt x="9820" y="4470"/>
                </a:lnTo>
                <a:lnTo>
                  <a:pt x="9704" y="4483"/>
                </a:lnTo>
                <a:lnTo>
                  <a:pt x="9587" y="4497"/>
                </a:lnTo>
                <a:lnTo>
                  <a:pt x="9470" y="4513"/>
                </a:lnTo>
                <a:lnTo>
                  <a:pt x="9355" y="4531"/>
                </a:lnTo>
                <a:lnTo>
                  <a:pt x="9240" y="4550"/>
                </a:lnTo>
                <a:lnTo>
                  <a:pt x="9127" y="4571"/>
                </a:lnTo>
                <a:lnTo>
                  <a:pt x="9017" y="4593"/>
                </a:lnTo>
                <a:lnTo>
                  <a:pt x="8911" y="4617"/>
                </a:lnTo>
                <a:lnTo>
                  <a:pt x="8808" y="4642"/>
                </a:lnTo>
                <a:lnTo>
                  <a:pt x="8713" y="4667"/>
                </a:lnTo>
                <a:lnTo>
                  <a:pt x="8622" y="4694"/>
                </a:lnTo>
                <a:lnTo>
                  <a:pt x="8537" y="4721"/>
                </a:lnTo>
                <a:lnTo>
                  <a:pt x="8461" y="4751"/>
                </a:lnTo>
                <a:lnTo>
                  <a:pt x="8392" y="4780"/>
                </a:lnTo>
                <a:lnTo>
                  <a:pt x="8333" y="4810"/>
                </a:lnTo>
                <a:lnTo>
                  <a:pt x="8283" y="4840"/>
                </a:lnTo>
                <a:lnTo>
                  <a:pt x="8243" y="4872"/>
                </a:lnTo>
                <a:lnTo>
                  <a:pt x="8215" y="4903"/>
                </a:lnTo>
                <a:lnTo>
                  <a:pt x="8193" y="4940"/>
                </a:lnTo>
                <a:lnTo>
                  <a:pt x="8172" y="4987"/>
                </a:lnTo>
                <a:lnTo>
                  <a:pt x="8154" y="5041"/>
                </a:lnTo>
                <a:lnTo>
                  <a:pt x="8136" y="5105"/>
                </a:lnTo>
                <a:lnTo>
                  <a:pt x="8121" y="5175"/>
                </a:lnTo>
                <a:lnTo>
                  <a:pt x="8107" y="5253"/>
                </a:lnTo>
                <a:lnTo>
                  <a:pt x="8094" y="5336"/>
                </a:lnTo>
                <a:lnTo>
                  <a:pt x="8082" y="5426"/>
                </a:lnTo>
                <a:lnTo>
                  <a:pt x="8073" y="5520"/>
                </a:lnTo>
                <a:lnTo>
                  <a:pt x="8064" y="5618"/>
                </a:lnTo>
                <a:lnTo>
                  <a:pt x="8056" y="5719"/>
                </a:lnTo>
                <a:lnTo>
                  <a:pt x="8051" y="5824"/>
                </a:lnTo>
                <a:lnTo>
                  <a:pt x="8047" y="5931"/>
                </a:lnTo>
                <a:lnTo>
                  <a:pt x="8044" y="6040"/>
                </a:lnTo>
                <a:lnTo>
                  <a:pt x="8042" y="6149"/>
                </a:lnTo>
                <a:lnTo>
                  <a:pt x="8042" y="6259"/>
                </a:lnTo>
                <a:lnTo>
                  <a:pt x="8043" y="6368"/>
                </a:lnTo>
                <a:lnTo>
                  <a:pt x="8046" y="6475"/>
                </a:lnTo>
                <a:lnTo>
                  <a:pt x="8050" y="6581"/>
                </a:lnTo>
                <a:lnTo>
                  <a:pt x="8055" y="6684"/>
                </a:lnTo>
                <a:lnTo>
                  <a:pt x="8062" y="6785"/>
                </a:lnTo>
                <a:lnTo>
                  <a:pt x="8070" y="6881"/>
                </a:lnTo>
                <a:lnTo>
                  <a:pt x="8079" y="6973"/>
                </a:lnTo>
                <a:lnTo>
                  <a:pt x="8089" y="7060"/>
                </a:lnTo>
                <a:lnTo>
                  <a:pt x="8101" y="7141"/>
                </a:lnTo>
                <a:lnTo>
                  <a:pt x="8113" y="7215"/>
                </a:lnTo>
                <a:lnTo>
                  <a:pt x="8127" y="7283"/>
                </a:lnTo>
                <a:lnTo>
                  <a:pt x="8142" y="7342"/>
                </a:lnTo>
                <a:lnTo>
                  <a:pt x="8159" y="7393"/>
                </a:lnTo>
                <a:lnTo>
                  <a:pt x="8176" y="7435"/>
                </a:lnTo>
                <a:lnTo>
                  <a:pt x="8195" y="7467"/>
                </a:lnTo>
                <a:lnTo>
                  <a:pt x="8215" y="7488"/>
                </a:lnTo>
                <a:lnTo>
                  <a:pt x="8222" y="7493"/>
                </a:lnTo>
                <a:lnTo>
                  <a:pt x="8230" y="7499"/>
                </a:lnTo>
                <a:lnTo>
                  <a:pt x="8240" y="7504"/>
                </a:lnTo>
                <a:lnTo>
                  <a:pt x="8251" y="7509"/>
                </a:lnTo>
                <a:lnTo>
                  <a:pt x="8276" y="7518"/>
                </a:lnTo>
                <a:lnTo>
                  <a:pt x="8305" y="7527"/>
                </a:lnTo>
                <a:lnTo>
                  <a:pt x="8340" y="7536"/>
                </a:lnTo>
                <a:lnTo>
                  <a:pt x="8377" y="7545"/>
                </a:lnTo>
                <a:lnTo>
                  <a:pt x="8419" y="7553"/>
                </a:lnTo>
                <a:lnTo>
                  <a:pt x="8465" y="7561"/>
                </a:lnTo>
                <a:lnTo>
                  <a:pt x="8513" y="7568"/>
                </a:lnTo>
                <a:lnTo>
                  <a:pt x="8565" y="7576"/>
                </a:lnTo>
                <a:lnTo>
                  <a:pt x="8621" y="7583"/>
                </a:lnTo>
                <a:lnTo>
                  <a:pt x="8678" y="7590"/>
                </a:lnTo>
                <a:lnTo>
                  <a:pt x="8739" y="7596"/>
                </a:lnTo>
                <a:lnTo>
                  <a:pt x="8802" y="7602"/>
                </a:lnTo>
                <a:lnTo>
                  <a:pt x="8868" y="7608"/>
                </a:lnTo>
                <a:lnTo>
                  <a:pt x="8935" y="7614"/>
                </a:lnTo>
                <a:lnTo>
                  <a:pt x="8872" y="7726"/>
                </a:lnTo>
                <a:lnTo>
                  <a:pt x="8804" y="7831"/>
                </a:lnTo>
                <a:lnTo>
                  <a:pt x="8730" y="7927"/>
                </a:lnTo>
                <a:lnTo>
                  <a:pt x="8651" y="8016"/>
                </a:lnTo>
                <a:lnTo>
                  <a:pt x="8568" y="8096"/>
                </a:lnTo>
                <a:lnTo>
                  <a:pt x="8481" y="8170"/>
                </a:lnTo>
                <a:lnTo>
                  <a:pt x="8389" y="8236"/>
                </a:lnTo>
                <a:lnTo>
                  <a:pt x="8294" y="8296"/>
                </a:lnTo>
                <a:lnTo>
                  <a:pt x="8197" y="8350"/>
                </a:lnTo>
                <a:lnTo>
                  <a:pt x="8097" y="8398"/>
                </a:lnTo>
                <a:lnTo>
                  <a:pt x="7994" y="8440"/>
                </a:lnTo>
                <a:lnTo>
                  <a:pt x="7889" y="8476"/>
                </a:lnTo>
                <a:lnTo>
                  <a:pt x="7782" y="8508"/>
                </a:lnTo>
                <a:lnTo>
                  <a:pt x="7676" y="8534"/>
                </a:lnTo>
                <a:lnTo>
                  <a:pt x="7568" y="8555"/>
                </a:lnTo>
                <a:lnTo>
                  <a:pt x="7459" y="8572"/>
                </a:lnTo>
                <a:lnTo>
                  <a:pt x="7351" y="8586"/>
                </a:lnTo>
                <a:lnTo>
                  <a:pt x="7242" y="8595"/>
                </a:lnTo>
                <a:lnTo>
                  <a:pt x="7135" y="8601"/>
                </a:lnTo>
                <a:lnTo>
                  <a:pt x="7030" y="8604"/>
                </a:lnTo>
                <a:lnTo>
                  <a:pt x="6925" y="8604"/>
                </a:lnTo>
                <a:lnTo>
                  <a:pt x="6822" y="8601"/>
                </a:lnTo>
                <a:lnTo>
                  <a:pt x="6722" y="8596"/>
                </a:lnTo>
                <a:lnTo>
                  <a:pt x="6624" y="8589"/>
                </a:lnTo>
                <a:lnTo>
                  <a:pt x="6530" y="8580"/>
                </a:lnTo>
                <a:lnTo>
                  <a:pt x="6439" y="8569"/>
                </a:lnTo>
                <a:lnTo>
                  <a:pt x="6351" y="8558"/>
                </a:lnTo>
                <a:lnTo>
                  <a:pt x="6269" y="8545"/>
                </a:lnTo>
                <a:lnTo>
                  <a:pt x="6190" y="8532"/>
                </a:lnTo>
                <a:lnTo>
                  <a:pt x="6116" y="8519"/>
                </a:lnTo>
                <a:lnTo>
                  <a:pt x="6048" y="8504"/>
                </a:lnTo>
                <a:lnTo>
                  <a:pt x="5985" y="8491"/>
                </a:lnTo>
                <a:lnTo>
                  <a:pt x="5883" y="4550"/>
                </a:lnTo>
                <a:lnTo>
                  <a:pt x="5947" y="4547"/>
                </a:lnTo>
                <a:lnTo>
                  <a:pt x="6012" y="4543"/>
                </a:lnTo>
                <a:lnTo>
                  <a:pt x="6076" y="4538"/>
                </a:lnTo>
                <a:lnTo>
                  <a:pt x="6140" y="4533"/>
                </a:lnTo>
                <a:lnTo>
                  <a:pt x="6201" y="4527"/>
                </a:lnTo>
                <a:lnTo>
                  <a:pt x="6264" y="4521"/>
                </a:lnTo>
                <a:lnTo>
                  <a:pt x="6324" y="4514"/>
                </a:lnTo>
                <a:lnTo>
                  <a:pt x="6384" y="4506"/>
                </a:lnTo>
                <a:lnTo>
                  <a:pt x="6442" y="4498"/>
                </a:lnTo>
                <a:lnTo>
                  <a:pt x="6499" y="4489"/>
                </a:lnTo>
                <a:lnTo>
                  <a:pt x="6555" y="4480"/>
                </a:lnTo>
                <a:lnTo>
                  <a:pt x="6610" y="4469"/>
                </a:lnTo>
                <a:lnTo>
                  <a:pt x="6664" y="4458"/>
                </a:lnTo>
                <a:lnTo>
                  <a:pt x="6715" y="4447"/>
                </a:lnTo>
                <a:lnTo>
                  <a:pt x="6765" y="4435"/>
                </a:lnTo>
                <a:lnTo>
                  <a:pt x="6815" y="4423"/>
                </a:lnTo>
                <a:lnTo>
                  <a:pt x="6862" y="4410"/>
                </a:lnTo>
                <a:lnTo>
                  <a:pt x="6908" y="4396"/>
                </a:lnTo>
                <a:lnTo>
                  <a:pt x="6951" y="4382"/>
                </a:lnTo>
                <a:lnTo>
                  <a:pt x="6992" y="4366"/>
                </a:lnTo>
                <a:lnTo>
                  <a:pt x="7033" y="4351"/>
                </a:lnTo>
                <a:lnTo>
                  <a:pt x="7070" y="4334"/>
                </a:lnTo>
                <a:lnTo>
                  <a:pt x="7106" y="4317"/>
                </a:lnTo>
                <a:lnTo>
                  <a:pt x="7139" y="4299"/>
                </a:lnTo>
                <a:lnTo>
                  <a:pt x="7171" y="4281"/>
                </a:lnTo>
                <a:lnTo>
                  <a:pt x="7200" y="4262"/>
                </a:lnTo>
                <a:lnTo>
                  <a:pt x="7226" y="4242"/>
                </a:lnTo>
                <a:lnTo>
                  <a:pt x="7251" y="4222"/>
                </a:lnTo>
                <a:lnTo>
                  <a:pt x="7272" y="4200"/>
                </a:lnTo>
                <a:lnTo>
                  <a:pt x="7292" y="4178"/>
                </a:lnTo>
                <a:lnTo>
                  <a:pt x="7308" y="4156"/>
                </a:lnTo>
                <a:lnTo>
                  <a:pt x="7322" y="4133"/>
                </a:lnTo>
                <a:lnTo>
                  <a:pt x="7330" y="4097"/>
                </a:lnTo>
                <a:lnTo>
                  <a:pt x="7330" y="4040"/>
                </a:lnTo>
                <a:lnTo>
                  <a:pt x="7321" y="3965"/>
                </a:lnTo>
                <a:lnTo>
                  <a:pt x="7303" y="3875"/>
                </a:lnTo>
                <a:lnTo>
                  <a:pt x="7277" y="3768"/>
                </a:lnTo>
                <a:lnTo>
                  <a:pt x="7245" y="3646"/>
                </a:lnTo>
                <a:lnTo>
                  <a:pt x="7205" y="3512"/>
                </a:lnTo>
                <a:lnTo>
                  <a:pt x="7160" y="3367"/>
                </a:lnTo>
                <a:lnTo>
                  <a:pt x="7107" y="3211"/>
                </a:lnTo>
                <a:lnTo>
                  <a:pt x="7051" y="3047"/>
                </a:lnTo>
                <a:lnTo>
                  <a:pt x="6988" y="2876"/>
                </a:lnTo>
                <a:lnTo>
                  <a:pt x="6922" y="2697"/>
                </a:lnTo>
                <a:lnTo>
                  <a:pt x="6851" y="2516"/>
                </a:lnTo>
                <a:lnTo>
                  <a:pt x="6778" y="2330"/>
                </a:lnTo>
                <a:lnTo>
                  <a:pt x="6701" y="2143"/>
                </a:lnTo>
                <a:lnTo>
                  <a:pt x="6621" y="1955"/>
                </a:lnTo>
                <a:lnTo>
                  <a:pt x="6540" y="1768"/>
                </a:lnTo>
                <a:lnTo>
                  <a:pt x="6457" y="1583"/>
                </a:lnTo>
                <a:lnTo>
                  <a:pt x="6373" y="1402"/>
                </a:lnTo>
                <a:lnTo>
                  <a:pt x="6290" y="1226"/>
                </a:lnTo>
                <a:lnTo>
                  <a:pt x="6205" y="1056"/>
                </a:lnTo>
                <a:lnTo>
                  <a:pt x="6121" y="894"/>
                </a:lnTo>
                <a:lnTo>
                  <a:pt x="6038" y="741"/>
                </a:lnTo>
                <a:lnTo>
                  <a:pt x="5957" y="599"/>
                </a:lnTo>
                <a:lnTo>
                  <a:pt x="5877" y="468"/>
                </a:lnTo>
                <a:lnTo>
                  <a:pt x="5800" y="350"/>
                </a:lnTo>
                <a:lnTo>
                  <a:pt x="5725" y="247"/>
                </a:lnTo>
                <a:lnTo>
                  <a:pt x="5655" y="160"/>
                </a:lnTo>
                <a:lnTo>
                  <a:pt x="5587" y="91"/>
                </a:lnTo>
                <a:lnTo>
                  <a:pt x="5525" y="40"/>
                </a:lnTo>
                <a:lnTo>
                  <a:pt x="5466" y="9"/>
                </a:lnTo>
                <a:lnTo>
                  <a:pt x="5414" y="0"/>
                </a:lnTo>
                <a:lnTo>
                  <a:pt x="5361" y="13"/>
                </a:lnTo>
                <a:lnTo>
                  <a:pt x="5300" y="47"/>
                </a:lnTo>
                <a:lnTo>
                  <a:pt x="5234" y="101"/>
                </a:lnTo>
                <a:lnTo>
                  <a:pt x="5161" y="172"/>
                </a:lnTo>
                <a:lnTo>
                  <a:pt x="5083" y="261"/>
                </a:lnTo>
                <a:lnTo>
                  <a:pt x="5002" y="365"/>
                </a:lnTo>
                <a:lnTo>
                  <a:pt x="4916" y="483"/>
                </a:lnTo>
                <a:lnTo>
                  <a:pt x="4827" y="614"/>
                </a:lnTo>
                <a:lnTo>
                  <a:pt x="4737" y="757"/>
                </a:lnTo>
                <a:lnTo>
                  <a:pt x="4644" y="909"/>
                </a:lnTo>
                <a:lnTo>
                  <a:pt x="4550" y="1072"/>
                </a:lnTo>
                <a:lnTo>
                  <a:pt x="4456" y="1241"/>
                </a:lnTo>
                <a:lnTo>
                  <a:pt x="4362" y="1417"/>
                </a:lnTo>
                <a:lnTo>
                  <a:pt x="4269" y="1599"/>
                </a:lnTo>
                <a:lnTo>
                  <a:pt x="4177" y="1783"/>
                </a:lnTo>
                <a:lnTo>
                  <a:pt x="4088" y="1971"/>
                </a:lnTo>
                <a:lnTo>
                  <a:pt x="4002" y="2159"/>
                </a:lnTo>
                <a:lnTo>
                  <a:pt x="3918" y="2347"/>
                </a:lnTo>
                <a:lnTo>
                  <a:pt x="3840" y="2534"/>
                </a:lnTo>
                <a:lnTo>
                  <a:pt x="3766" y="2718"/>
                </a:lnTo>
                <a:lnTo>
                  <a:pt x="3698" y="2897"/>
                </a:lnTo>
                <a:lnTo>
                  <a:pt x="3635" y="3071"/>
                </a:lnTo>
                <a:lnTo>
                  <a:pt x="3580" y="3240"/>
                </a:lnTo>
                <a:lnTo>
                  <a:pt x="3531" y="3399"/>
                </a:lnTo>
                <a:lnTo>
                  <a:pt x="3492" y="3549"/>
                </a:lnTo>
                <a:lnTo>
                  <a:pt x="3460" y="3688"/>
                </a:lnTo>
                <a:lnTo>
                  <a:pt x="3439" y="3816"/>
                </a:lnTo>
                <a:lnTo>
                  <a:pt x="3427" y="3930"/>
                </a:lnTo>
                <a:lnTo>
                  <a:pt x="3426" y="4030"/>
                </a:lnTo>
                <a:lnTo>
                  <a:pt x="3437" y="4114"/>
                </a:lnTo>
                <a:lnTo>
                  <a:pt x="3459" y="4180"/>
                </a:lnTo>
                <a:lnTo>
                  <a:pt x="3494" y="4229"/>
                </a:lnTo>
                <a:lnTo>
                  <a:pt x="3512" y="4244"/>
                </a:lnTo>
                <a:lnTo>
                  <a:pt x="3532" y="4259"/>
                </a:lnTo>
                <a:lnTo>
                  <a:pt x="3556" y="4274"/>
                </a:lnTo>
                <a:lnTo>
                  <a:pt x="3581" y="4288"/>
                </a:lnTo>
                <a:lnTo>
                  <a:pt x="3609" y="4302"/>
                </a:lnTo>
                <a:lnTo>
                  <a:pt x="3638" y="4316"/>
                </a:lnTo>
                <a:lnTo>
                  <a:pt x="3670" y="4329"/>
                </a:lnTo>
                <a:lnTo>
                  <a:pt x="3705" y="4342"/>
                </a:lnTo>
                <a:lnTo>
                  <a:pt x="3740" y="4356"/>
                </a:lnTo>
                <a:lnTo>
                  <a:pt x="3778" y="4369"/>
                </a:lnTo>
                <a:lnTo>
                  <a:pt x="3818" y="4381"/>
                </a:lnTo>
                <a:lnTo>
                  <a:pt x="3859" y="4392"/>
                </a:lnTo>
                <a:lnTo>
                  <a:pt x="3902" y="4404"/>
                </a:lnTo>
                <a:lnTo>
                  <a:pt x="3948" y="4415"/>
                </a:lnTo>
                <a:lnTo>
                  <a:pt x="3994" y="4425"/>
                </a:lnTo>
                <a:lnTo>
                  <a:pt x="4042" y="4436"/>
                </a:lnTo>
                <a:lnTo>
                  <a:pt x="4092" y="4446"/>
                </a:lnTo>
                <a:lnTo>
                  <a:pt x="4142" y="4455"/>
                </a:lnTo>
                <a:lnTo>
                  <a:pt x="4195" y="4464"/>
                </a:lnTo>
                <a:lnTo>
                  <a:pt x="4248" y="4474"/>
                </a:lnTo>
                <a:lnTo>
                  <a:pt x="4303" y="4482"/>
                </a:lnTo>
                <a:lnTo>
                  <a:pt x="4359" y="4490"/>
                </a:lnTo>
                <a:lnTo>
                  <a:pt x="4415" y="4498"/>
                </a:lnTo>
                <a:lnTo>
                  <a:pt x="4474" y="4505"/>
                </a:lnTo>
                <a:lnTo>
                  <a:pt x="4533" y="4511"/>
                </a:lnTo>
                <a:lnTo>
                  <a:pt x="4593" y="4518"/>
                </a:lnTo>
                <a:lnTo>
                  <a:pt x="4653" y="4523"/>
                </a:lnTo>
                <a:lnTo>
                  <a:pt x="4715" y="4529"/>
                </a:lnTo>
                <a:lnTo>
                  <a:pt x="4840" y="4538"/>
                </a:lnTo>
                <a:lnTo>
                  <a:pt x="4967" y="4545"/>
                </a:lnTo>
                <a:lnTo>
                  <a:pt x="5160" y="10179"/>
                </a:lnTo>
                <a:lnTo>
                  <a:pt x="5112" y="10203"/>
                </a:lnTo>
                <a:lnTo>
                  <a:pt x="5056" y="10229"/>
                </a:lnTo>
                <a:lnTo>
                  <a:pt x="4993" y="10257"/>
                </a:lnTo>
                <a:lnTo>
                  <a:pt x="4924" y="10287"/>
                </a:lnTo>
                <a:lnTo>
                  <a:pt x="4849" y="10316"/>
                </a:lnTo>
                <a:lnTo>
                  <a:pt x="4768" y="10346"/>
                </a:lnTo>
                <a:lnTo>
                  <a:pt x="4682" y="10374"/>
                </a:lnTo>
                <a:lnTo>
                  <a:pt x="4593" y="10402"/>
                </a:lnTo>
                <a:lnTo>
                  <a:pt x="4498" y="10428"/>
                </a:lnTo>
                <a:lnTo>
                  <a:pt x="4400" y="10450"/>
                </a:lnTo>
                <a:lnTo>
                  <a:pt x="4300" y="10469"/>
                </a:lnTo>
                <a:lnTo>
                  <a:pt x="4198" y="10484"/>
                </a:lnTo>
                <a:lnTo>
                  <a:pt x="4093" y="10494"/>
                </a:lnTo>
                <a:lnTo>
                  <a:pt x="3986" y="10500"/>
                </a:lnTo>
                <a:lnTo>
                  <a:pt x="3879" y="10499"/>
                </a:lnTo>
                <a:lnTo>
                  <a:pt x="3772" y="10491"/>
                </a:lnTo>
                <a:lnTo>
                  <a:pt x="3664" y="10476"/>
                </a:lnTo>
                <a:lnTo>
                  <a:pt x="3559" y="10453"/>
                </a:lnTo>
                <a:lnTo>
                  <a:pt x="3453" y="10422"/>
                </a:lnTo>
                <a:lnTo>
                  <a:pt x="3349" y="10380"/>
                </a:lnTo>
                <a:lnTo>
                  <a:pt x="3247" y="10330"/>
                </a:lnTo>
                <a:lnTo>
                  <a:pt x="3149" y="10268"/>
                </a:lnTo>
                <a:lnTo>
                  <a:pt x="3054" y="10196"/>
                </a:lnTo>
                <a:lnTo>
                  <a:pt x="2962" y="10110"/>
                </a:lnTo>
                <a:lnTo>
                  <a:pt x="2874" y="10013"/>
                </a:lnTo>
                <a:lnTo>
                  <a:pt x="2792" y="9903"/>
                </a:lnTo>
                <a:lnTo>
                  <a:pt x="2714" y="9779"/>
                </a:lnTo>
                <a:lnTo>
                  <a:pt x="2642" y="9640"/>
                </a:lnTo>
                <a:lnTo>
                  <a:pt x="2577" y="9485"/>
                </a:lnTo>
                <a:lnTo>
                  <a:pt x="2519" y="9315"/>
                </a:lnTo>
                <a:lnTo>
                  <a:pt x="2468" y="9128"/>
                </a:lnTo>
                <a:lnTo>
                  <a:pt x="2425" y="8925"/>
                </a:lnTo>
                <a:lnTo>
                  <a:pt x="2463" y="8903"/>
                </a:lnTo>
                <a:lnTo>
                  <a:pt x="2500" y="8879"/>
                </a:lnTo>
                <a:lnTo>
                  <a:pt x="2539" y="8855"/>
                </a:lnTo>
                <a:lnTo>
                  <a:pt x="2575" y="8830"/>
                </a:lnTo>
                <a:lnTo>
                  <a:pt x="2612" y="8804"/>
                </a:lnTo>
                <a:lnTo>
                  <a:pt x="2649" y="8777"/>
                </a:lnTo>
                <a:lnTo>
                  <a:pt x="2684" y="8749"/>
                </a:lnTo>
                <a:lnTo>
                  <a:pt x="2719" y="8720"/>
                </a:lnTo>
                <a:lnTo>
                  <a:pt x="2753" y="8691"/>
                </a:lnTo>
                <a:lnTo>
                  <a:pt x="2788" y="8661"/>
                </a:lnTo>
                <a:lnTo>
                  <a:pt x="2821" y="8628"/>
                </a:lnTo>
                <a:lnTo>
                  <a:pt x="2854" y="8596"/>
                </a:lnTo>
                <a:lnTo>
                  <a:pt x="2886" y="8563"/>
                </a:lnTo>
                <a:lnTo>
                  <a:pt x="2918" y="8530"/>
                </a:lnTo>
                <a:lnTo>
                  <a:pt x="2949" y="8494"/>
                </a:lnTo>
                <a:lnTo>
                  <a:pt x="2979" y="8459"/>
                </a:lnTo>
                <a:lnTo>
                  <a:pt x="3009" y="8423"/>
                </a:lnTo>
                <a:lnTo>
                  <a:pt x="3039" y="8386"/>
                </a:lnTo>
                <a:lnTo>
                  <a:pt x="3067" y="8347"/>
                </a:lnTo>
                <a:lnTo>
                  <a:pt x="3094" y="8309"/>
                </a:lnTo>
                <a:lnTo>
                  <a:pt x="3121" y="8269"/>
                </a:lnTo>
                <a:lnTo>
                  <a:pt x="3147" y="8228"/>
                </a:lnTo>
                <a:lnTo>
                  <a:pt x="3173" y="8188"/>
                </a:lnTo>
                <a:lnTo>
                  <a:pt x="3197" y="8146"/>
                </a:lnTo>
                <a:lnTo>
                  <a:pt x="3221" y="8103"/>
                </a:lnTo>
                <a:lnTo>
                  <a:pt x="3244" y="8060"/>
                </a:lnTo>
                <a:lnTo>
                  <a:pt x="3266" y="8016"/>
                </a:lnTo>
                <a:lnTo>
                  <a:pt x="3287" y="7971"/>
                </a:lnTo>
                <a:lnTo>
                  <a:pt x="3308" y="7926"/>
                </a:lnTo>
                <a:lnTo>
                  <a:pt x="3327" y="7880"/>
                </a:lnTo>
                <a:lnTo>
                  <a:pt x="3346" y="7833"/>
                </a:lnTo>
                <a:lnTo>
                  <a:pt x="3363" y="7786"/>
                </a:lnTo>
                <a:lnTo>
                  <a:pt x="3395" y="7690"/>
                </a:lnTo>
                <a:lnTo>
                  <a:pt x="3423" y="7593"/>
                </a:lnTo>
                <a:lnTo>
                  <a:pt x="3446" y="7496"/>
                </a:lnTo>
                <a:lnTo>
                  <a:pt x="3464" y="7401"/>
                </a:lnTo>
                <a:lnTo>
                  <a:pt x="3478" y="7305"/>
                </a:lnTo>
                <a:lnTo>
                  <a:pt x="3488" y="7209"/>
                </a:lnTo>
                <a:lnTo>
                  <a:pt x="3493" y="7113"/>
                </a:lnTo>
                <a:lnTo>
                  <a:pt x="3494" y="7020"/>
                </a:lnTo>
                <a:lnTo>
                  <a:pt x="3491" y="6926"/>
                </a:lnTo>
                <a:lnTo>
                  <a:pt x="3484" y="6833"/>
                </a:lnTo>
                <a:lnTo>
                  <a:pt x="3473" y="6742"/>
                </a:lnTo>
                <a:lnTo>
                  <a:pt x="3458" y="6652"/>
                </a:lnTo>
                <a:lnTo>
                  <a:pt x="3439" y="6563"/>
                </a:lnTo>
                <a:lnTo>
                  <a:pt x="3415" y="6475"/>
                </a:lnTo>
                <a:lnTo>
                  <a:pt x="3389" y="6391"/>
                </a:lnTo>
                <a:lnTo>
                  <a:pt x="3358" y="6307"/>
                </a:lnTo>
                <a:lnTo>
                  <a:pt x="3325" y="6225"/>
                </a:lnTo>
                <a:lnTo>
                  <a:pt x="3286" y="6146"/>
                </a:lnTo>
                <a:lnTo>
                  <a:pt x="3245" y="6069"/>
                </a:lnTo>
                <a:lnTo>
                  <a:pt x="3200" y="5996"/>
                </a:lnTo>
                <a:lnTo>
                  <a:pt x="3152" y="5924"/>
                </a:lnTo>
                <a:lnTo>
                  <a:pt x="3100" y="5854"/>
                </a:lnTo>
                <a:lnTo>
                  <a:pt x="3046" y="5789"/>
                </a:lnTo>
                <a:lnTo>
                  <a:pt x="2987" y="5726"/>
                </a:lnTo>
                <a:lnTo>
                  <a:pt x="2926" y="5667"/>
                </a:lnTo>
                <a:lnTo>
                  <a:pt x="2860" y="5612"/>
                </a:lnTo>
                <a:lnTo>
                  <a:pt x="2793" y="5559"/>
                </a:lnTo>
                <a:lnTo>
                  <a:pt x="2722" y="5511"/>
                </a:lnTo>
                <a:lnTo>
                  <a:pt x="2649" y="5465"/>
                </a:lnTo>
                <a:lnTo>
                  <a:pt x="2572" y="5425"/>
                </a:lnTo>
                <a:lnTo>
                  <a:pt x="2492" y="5389"/>
                </a:lnTo>
                <a:lnTo>
                  <a:pt x="2410" y="5357"/>
                </a:lnTo>
                <a:lnTo>
                  <a:pt x="2326" y="5329"/>
                </a:lnTo>
                <a:lnTo>
                  <a:pt x="2241" y="5308"/>
                </a:lnTo>
                <a:lnTo>
                  <a:pt x="2156" y="5291"/>
                </a:lnTo>
                <a:lnTo>
                  <a:pt x="2071" y="5279"/>
                </a:lnTo>
                <a:lnTo>
                  <a:pt x="1985" y="5272"/>
                </a:lnTo>
                <a:lnTo>
                  <a:pt x="1900" y="5269"/>
                </a:lnTo>
                <a:lnTo>
                  <a:pt x="1814" y="5272"/>
                </a:lnTo>
                <a:lnTo>
                  <a:pt x="1728" y="5278"/>
                </a:lnTo>
                <a:lnTo>
                  <a:pt x="1644" y="5290"/>
                </a:lnTo>
                <a:lnTo>
                  <a:pt x="1559" y="5306"/>
                </a:lnTo>
                <a:lnTo>
                  <a:pt x="1475" y="5326"/>
                </a:lnTo>
                <a:lnTo>
                  <a:pt x="1393" y="5351"/>
                </a:lnTo>
                <a:lnTo>
                  <a:pt x="1311" y="5380"/>
                </a:lnTo>
                <a:lnTo>
                  <a:pt x="1231" y="5413"/>
                </a:lnTo>
                <a:lnTo>
                  <a:pt x="1151" y="5450"/>
                </a:lnTo>
                <a:lnTo>
                  <a:pt x="1073" y="5492"/>
                </a:lnTo>
                <a:lnTo>
                  <a:pt x="997" y="5537"/>
                </a:lnTo>
                <a:lnTo>
                  <a:pt x="921" y="5586"/>
                </a:lnTo>
                <a:lnTo>
                  <a:pt x="849" y="5639"/>
                </a:lnTo>
                <a:lnTo>
                  <a:pt x="777" y="5695"/>
                </a:lnTo>
                <a:lnTo>
                  <a:pt x="708" y="5756"/>
                </a:lnTo>
                <a:lnTo>
                  <a:pt x="642" y="5819"/>
                </a:lnTo>
                <a:lnTo>
                  <a:pt x="577" y="5886"/>
                </a:lnTo>
                <a:lnTo>
                  <a:pt x="516" y="5956"/>
                </a:lnTo>
                <a:lnTo>
                  <a:pt x="457" y="6030"/>
                </a:lnTo>
                <a:lnTo>
                  <a:pt x="400" y="6107"/>
                </a:lnTo>
                <a:lnTo>
                  <a:pt x="348" y="6187"/>
                </a:lnTo>
                <a:lnTo>
                  <a:pt x="297" y="6270"/>
                </a:lnTo>
                <a:lnTo>
                  <a:pt x="251" y="6356"/>
                </a:lnTo>
                <a:lnTo>
                  <a:pt x="207" y="6445"/>
                </a:lnTo>
                <a:lnTo>
                  <a:pt x="167" y="6537"/>
                </a:lnTo>
                <a:lnTo>
                  <a:pt x="131" y="6632"/>
                </a:lnTo>
                <a:lnTo>
                  <a:pt x="99" y="6728"/>
                </a:lnTo>
                <a:lnTo>
                  <a:pt x="72" y="6824"/>
                </a:lnTo>
                <a:lnTo>
                  <a:pt x="48" y="6921"/>
                </a:lnTo>
                <a:lnTo>
                  <a:pt x="30" y="7017"/>
                </a:lnTo>
                <a:lnTo>
                  <a:pt x="16" y="7112"/>
                </a:lnTo>
                <a:lnTo>
                  <a:pt x="7" y="7208"/>
                </a:lnTo>
                <a:lnTo>
                  <a:pt x="1" y="7304"/>
                </a:lnTo>
                <a:lnTo>
                  <a:pt x="0" y="7398"/>
                </a:lnTo>
                <a:lnTo>
                  <a:pt x="3" y="7491"/>
                </a:lnTo>
                <a:lnTo>
                  <a:pt x="10" y="7584"/>
                </a:lnTo>
                <a:lnTo>
                  <a:pt x="21" y="7676"/>
                </a:lnTo>
                <a:lnTo>
                  <a:pt x="36" y="7766"/>
                </a:lnTo>
                <a:lnTo>
                  <a:pt x="55" y="7854"/>
                </a:lnTo>
                <a:lnTo>
                  <a:pt x="79" y="7942"/>
                </a:lnTo>
                <a:lnTo>
                  <a:pt x="106" y="8028"/>
                </a:lnTo>
                <a:lnTo>
                  <a:pt x="136" y="8110"/>
                </a:lnTo>
                <a:lnTo>
                  <a:pt x="170" y="8192"/>
                </a:lnTo>
                <a:lnTo>
                  <a:pt x="208" y="8272"/>
                </a:lnTo>
                <a:lnTo>
                  <a:pt x="249" y="8348"/>
                </a:lnTo>
                <a:lnTo>
                  <a:pt x="294" y="8422"/>
                </a:lnTo>
                <a:lnTo>
                  <a:pt x="343" y="8493"/>
                </a:lnTo>
                <a:lnTo>
                  <a:pt x="394" y="8563"/>
                </a:lnTo>
                <a:lnTo>
                  <a:pt x="449" y="8628"/>
                </a:lnTo>
                <a:lnTo>
                  <a:pt x="508" y="8691"/>
                </a:lnTo>
                <a:lnTo>
                  <a:pt x="569" y="8750"/>
                </a:lnTo>
                <a:lnTo>
                  <a:pt x="634" y="8806"/>
                </a:lnTo>
                <a:lnTo>
                  <a:pt x="701" y="8858"/>
                </a:lnTo>
                <a:lnTo>
                  <a:pt x="772" y="8907"/>
                </a:lnTo>
                <a:lnTo>
                  <a:pt x="847" y="8952"/>
                </a:lnTo>
                <a:lnTo>
                  <a:pt x="923" y="8992"/>
                </a:lnTo>
                <a:lnTo>
                  <a:pt x="1003" y="9029"/>
                </a:lnTo>
                <a:lnTo>
                  <a:pt x="1084" y="9061"/>
                </a:lnTo>
                <a:lnTo>
                  <a:pt x="1116" y="9072"/>
                </a:lnTo>
                <a:lnTo>
                  <a:pt x="1146" y="9082"/>
                </a:lnTo>
                <a:lnTo>
                  <a:pt x="1177" y="9091"/>
                </a:lnTo>
                <a:lnTo>
                  <a:pt x="1208" y="9099"/>
                </a:lnTo>
                <a:lnTo>
                  <a:pt x="1240" y="9107"/>
                </a:lnTo>
                <a:lnTo>
                  <a:pt x="1271" y="9114"/>
                </a:lnTo>
                <a:lnTo>
                  <a:pt x="1302" y="9121"/>
                </a:lnTo>
                <a:lnTo>
                  <a:pt x="1333" y="9126"/>
                </a:lnTo>
                <a:lnTo>
                  <a:pt x="1365" y="9131"/>
                </a:lnTo>
                <a:lnTo>
                  <a:pt x="1396" y="9137"/>
                </a:lnTo>
                <a:lnTo>
                  <a:pt x="1428" y="9141"/>
                </a:lnTo>
                <a:lnTo>
                  <a:pt x="1459" y="9144"/>
                </a:lnTo>
                <a:lnTo>
                  <a:pt x="1491" y="9147"/>
                </a:lnTo>
                <a:lnTo>
                  <a:pt x="1522" y="9149"/>
                </a:lnTo>
                <a:lnTo>
                  <a:pt x="1554" y="9151"/>
                </a:lnTo>
                <a:lnTo>
                  <a:pt x="1585" y="9152"/>
                </a:lnTo>
                <a:lnTo>
                  <a:pt x="1600" y="9223"/>
                </a:lnTo>
                <a:lnTo>
                  <a:pt x="1620" y="9305"/>
                </a:lnTo>
                <a:lnTo>
                  <a:pt x="1643" y="9395"/>
                </a:lnTo>
                <a:lnTo>
                  <a:pt x="1669" y="9491"/>
                </a:lnTo>
                <a:lnTo>
                  <a:pt x="1700" y="9594"/>
                </a:lnTo>
                <a:lnTo>
                  <a:pt x="1736" y="9703"/>
                </a:lnTo>
                <a:lnTo>
                  <a:pt x="1778" y="9815"/>
                </a:lnTo>
                <a:lnTo>
                  <a:pt x="1824" y="9932"/>
                </a:lnTo>
                <a:lnTo>
                  <a:pt x="1876" y="10050"/>
                </a:lnTo>
                <a:lnTo>
                  <a:pt x="1933" y="10170"/>
                </a:lnTo>
                <a:lnTo>
                  <a:pt x="1996" y="10291"/>
                </a:lnTo>
                <a:lnTo>
                  <a:pt x="2066" y="10411"/>
                </a:lnTo>
                <a:lnTo>
                  <a:pt x="2143" y="10529"/>
                </a:lnTo>
                <a:lnTo>
                  <a:pt x="2226" y="10644"/>
                </a:lnTo>
                <a:lnTo>
                  <a:pt x="2316" y="10756"/>
                </a:lnTo>
                <a:lnTo>
                  <a:pt x="2414" y="10864"/>
                </a:lnTo>
                <a:lnTo>
                  <a:pt x="2519" y="10967"/>
                </a:lnTo>
                <a:lnTo>
                  <a:pt x="2631" y="11063"/>
                </a:lnTo>
                <a:lnTo>
                  <a:pt x="2753" y="11152"/>
                </a:lnTo>
                <a:lnTo>
                  <a:pt x="2882" y="11232"/>
                </a:lnTo>
                <a:lnTo>
                  <a:pt x="3021" y="11303"/>
                </a:lnTo>
                <a:lnTo>
                  <a:pt x="3169" y="11364"/>
                </a:lnTo>
                <a:lnTo>
                  <a:pt x="3325" y="11414"/>
                </a:lnTo>
                <a:lnTo>
                  <a:pt x="3491" y="11450"/>
                </a:lnTo>
                <a:lnTo>
                  <a:pt x="3667" y="11474"/>
                </a:lnTo>
                <a:lnTo>
                  <a:pt x="3853" y="11483"/>
                </a:lnTo>
                <a:lnTo>
                  <a:pt x="4049" y="11478"/>
                </a:lnTo>
                <a:lnTo>
                  <a:pt x="4256" y="11456"/>
                </a:lnTo>
                <a:lnTo>
                  <a:pt x="4474" y="11418"/>
                </a:lnTo>
                <a:lnTo>
                  <a:pt x="4702" y="11360"/>
                </a:lnTo>
                <a:lnTo>
                  <a:pt x="4942" y="11284"/>
                </a:lnTo>
                <a:lnTo>
                  <a:pt x="5194" y="11188"/>
                </a:lnTo>
                <a:lnTo>
                  <a:pt x="5234" y="12326"/>
                </a:lnTo>
                <a:lnTo>
                  <a:pt x="5182" y="12344"/>
                </a:lnTo>
                <a:lnTo>
                  <a:pt x="5131" y="12362"/>
                </a:lnTo>
                <a:lnTo>
                  <a:pt x="5080" y="12383"/>
                </a:lnTo>
                <a:lnTo>
                  <a:pt x="5030" y="12405"/>
                </a:lnTo>
                <a:lnTo>
                  <a:pt x="4981" y="12430"/>
                </a:lnTo>
                <a:lnTo>
                  <a:pt x="4931" y="12455"/>
                </a:lnTo>
                <a:lnTo>
                  <a:pt x="4883" y="12482"/>
                </a:lnTo>
                <a:lnTo>
                  <a:pt x="4836" y="12510"/>
                </a:lnTo>
                <a:lnTo>
                  <a:pt x="4788" y="12541"/>
                </a:lnTo>
                <a:lnTo>
                  <a:pt x="4742" y="12572"/>
                </a:lnTo>
                <a:lnTo>
                  <a:pt x="4696" y="12605"/>
                </a:lnTo>
                <a:lnTo>
                  <a:pt x="4651" y="12639"/>
                </a:lnTo>
                <a:lnTo>
                  <a:pt x="4608" y="12676"/>
                </a:lnTo>
                <a:lnTo>
                  <a:pt x="4564" y="12713"/>
                </a:lnTo>
                <a:lnTo>
                  <a:pt x="4522" y="12752"/>
                </a:lnTo>
                <a:lnTo>
                  <a:pt x="4480" y="12793"/>
                </a:lnTo>
                <a:lnTo>
                  <a:pt x="4439" y="12834"/>
                </a:lnTo>
                <a:lnTo>
                  <a:pt x="4400" y="12876"/>
                </a:lnTo>
                <a:lnTo>
                  <a:pt x="4362" y="12921"/>
                </a:lnTo>
                <a:lnTo>
                  <a:pt x="4324" y="12966"/>
                </a:lnTo>
                <a:lnTo>
                  <a:pt x="4287" y="13013"/>
                </a:lnTo>
                <a:lnTo>
                  <a:pt x="4252" y="13061"/>
                </a:lnTo>
                <a:lnTo>
                  <a:pt x="4218" y="13110"/>
                </a:lnTo>
                <a:lnTo>
                  <a:pt x="4184" y="13160"/>
                </a:lnTo>
                <a:lnTo>
                  <a:pt x="4153" y="13213"/>
                </a:lnTo>
                <a:lnTo>
                  <a:pt x="4122" y="13265"/>
                </a:lnTo>
                <a:lnTo>
                  <a:pt x="4093" y="13320"/>
                </a:lnTo>
                <a:lnTo>
                  <a:pt x="4066" y="13374"/>
                </a:lnTo>
                <a:lnTo>
                  <a:pt x="4038" y="13431"/>
                </a:lnTo>
                <a:lnTo>
                  <a:pt x="4013" y="13488"/>
                </a:lnTo>
                <a:lnTo>
                  <a:pt x="3990" y="13547"/>
                </a:lnTo>
                <a:lnTo>
                  <a:pt x="3968" y="13606"/>
                </a:lnTo>
                <a:lnTo>
                  <a:pt x="3936" y="13703"/>
                </a:lnTo>
                <a:lnTo>
                  <a:pt x="3908" y="13800"/>
                </a:lnTo>
                <a:lnTo>
                  <a:pt x="3885" y="13896"/>
                </a:lnTo>
                <a:lnTo>
                  <a:pt x="3867" y="13993"/>
                </a:lnTo>
                <a:lnTo>
                  <a:pt x="3853" y="14089"/>
                </a:lnTo>
                <a:lnTo>
                  <a:pt x="3844" y="14186"/>
                </a:lnTo>
                <a:lnTo>
                  <a:pt x="3838" y="14280"/>
                </a:lnTo>
                <a:lnTo>
                  <a:pt x="3837" y="14375"/>
                </a:lnTo>
                <a:lnTo>
                  <a:pt x="3840" y="14469"/>
                </a:lnTo>
                <a:lnTo>
                  <a:pt x="3847" y="14563"/>
                </a:lnTo>
                <a:lnTo>
                  <a:pt x="3858" y="14654"/>
                </a:lnTo>
                <a:lnTo>
                  <a:pt x="3873" y="14744"/>
                </a:lnTo>
                <a:lnTo>
                  <a:pt x="3892" y="14833"/>
                </a:lnTo>
                <a:lnTo>
                  <a:pt x="3915" y="14920"/>
                </a:lnTo>
                <a:lnTo>
                  <a:pt x="3942" y="15006"/>
                </a:lnTo>
                <a:lnTo>
                  <a:pt x="3973" y="15090"/>
                </a:lnTo>
                <a:lnTo>
                  <a:pt x="4007" y="15171"/>
                </a:lnTo>
                <a:lnTo>
                  <a:pt x="4044" y="15250"/>
                </a:lnTo>
                <a:lnTo>
                  <a:pt x="4086" y="15327"/>
                </a:lnTo>
                <a:lnTo>
                  <a:pt x="4131" y="15401"/>
                </a:lnTo>
                <a:lnTo>
                  <a:pt x="4179" y="15473"/>
                </a:lnTo>
                <a:lnTo>
                  <a:pt x="4231" y="15542"/>
                </a:lnTo>
                <a:lnTo>
                  <a:pt x="4286" y="15608"/>
                </a:lnTo>
                <a:lnTo>
                  <a:pt x="4345" y="15670"/>
                </a:lnTo>
                <a:lnTo>
                  <a:pt x="4406" y="15730"/>
                </a:lnTo>
                <a:lnTo>
                  <a:pt x="4471" y="15785"/>
                </a:lnTo>
                <a:lnTo>
                  <a:pt x="4538" y="15838"/>
                </a:lnTo>
                <a:lnTo>
                  <a:pt x="4609" y="15886"/>
                </a:lnTo>
                <a:lnTo>
                  <a:pt x="4682" y="15931"/>
                </a:lnTo>
                <a:lnTo>
                  <a:pt x="4760" y="15972"/>
                </a:lnTo>
                <a:lnTo>
                  <a:pt x="4840" y="16008"/>
                </a:lnTo>
                <a:lnTo>
                  <a:pt x="4921" y="16040"/>
                </a:lnTo>
                <a:lnTo>
                  <a:pt x="5005" y="16068"/>
                </a:lnTo>
                <a:lnTo>
                  <a:pt x="5090" y="16090"/>
                </a:lnTo>
                <a:lnTo>
                  <a:pt x="5175" y="16106"/>
                </a:lnTo>
                <a:lnTo>
                  <a:pt x="5261" y="16118"/>
                </a:lnTo>
                <a:lnTo>
                  <a:pt x="5345" y="16125"/>
                </a:lnTo>
                <a:lnTo>
                  <a:pt x="5431" y="16128"/>
                </a:lnTo>
                <a:lnTo>
                  <a:pt x="5517" y="16126"/>
                </a:lnTo>
                <a:lnTo>
                  <a:pt x="5602" y="16119"/>
                </a:lnTo>
                <a:lnTo>
                  <a:pt x="5687" y="16107"/>
                </a:lnTo>
                <a:lnTo>
                  <a:pt x="5772" y="16091"/>
                </a:lnTo>
                <a:lnTo>
                  <a:pt x="5855" y="16071"/>
                </a:lnTo>
                <a:lnTo>
                  <a:pt x="5938" y="16046"/>
                </a:lnTo>
                <a:lnTo>
                  <a:pt x="6020" y="16017"/>
                </a:lnTo>
                <a:lnTo>
                  <a:pt x="6100" y="15984"/>
                </a:lnTo>
                <a:lnTo>
                  <a:pt x="6180" y="15947"/>
                </a:lnTo>
                <a:lnTo>
                  <a:pt x="6258" y="15905"/>
                </a:lnTo>
                <a:lnTo>
                  <a:pt x="6334" y="15860"/>
                </a:lnTo>
                <a:lnTo>
                  <a:pt x="6410" y="15811"/>
                </a:lnTo>
                <a:lnTo>
                  <a:pt x="6482" y="15758"/>
                </a:lnTo>
                <a:lnTo>
                  <a:pt x="6554" y="15702"/>
                </a:lnTo>
                <a:lnTo>
                  <a:pt x="6622" y="15641"/>
                </a:lnTo>
                <a:lnTo>
                  <a:pt x="6689" y="15578"/>
                </a:lnTo>
                <a:lnTo>
                  <a:pt x="6753" y="15511"/>
                </a:lnTo>
                <a:lnTo>
                  <a:pt x="6815" y="15441"/>
                </a:lnTo>
                <a:lnTo>
                  <a:pt x="6874" y="15367"/>
                </a:lnTo>
                <a:lnTo>
                  <a:pt x="6931" y="15289"/>
                </a:lnTo>
                <a:lnTo>
                  <a:pt x="6983" y="15210"/>
                </a:lnTo>
                <a:lnTo>
                  <a:pt x="7034" y="15127"/>
                </a:lnTo>
                <a:lnTo>
                  <a:pt x="7081" y="15040"/>
                </a:lnTo>
                <a:lnTo>
                  <a:pt x="7124" y="14952"/>
                </a:lnTo>
                <a:lnTo>
                  <a:pt x="7164" y="14860"/>
                </a:lnTo>
                <a:lnTo>
                  <a:pt x="7200" y="14765"/>
                </a:lnTo>
                <a:lnTo>
                  <a:pt x="7232" y="14669"/>
                </a:lnTo>
                <a:lnTo>
                  <a:pt x="7259" y="14573"/>
                </a:lnTo>
                <a:lnTo>
                  <a:pt x="7282" y="14476"/>
                </a:lnTo>
                <a:lnTo>
                  <a:pt x="7301" y="14380"/>
                </a:lnTo>
                <a:lnTo>
                  <a:pt x="7315" y="14284"/>
                </a:lnTo>
                <a:lnTo>
                  <a:pt x="7325" y="14189"/>
                </a:lnTo>
                <a:lnTo>
                  <a:pt x="7330" y="14093"/>
                </a:lnTo>
                <a:lnTo>
                  <a:pt x="7331" y="13999"/>
                </a:lnTo>
                <a:lnTo>
                  <a:pt x="7328" y="13905"/>
                </a:lnTo>
                <a:lnTo>
                  <a:pt x="7321" y="13813"/>
                </a:lnTo>
                <a:lnTo>
                  <a:pt x="7310" y="13721"/>
                </a:lnTo>
                <a:lnTo>
                  <a:pt x="7295" y="13630"/>
                </a:lnTo>
                <a:lnTo>
                  <a:pt x="7275" y="13541"/>
                </a:lnTo>
                <a:lnTo>
                  <a:pt x="7252" y="13455"/>
                </a:lnTo>
                <a:lnTo>
                  <a:pt x="7226" y="13369"/>
                </a:lnTo>
                <a:lnTo>
                  <a:pt x="7195" y="13286"/>
                </a:lnTo>
                <a:lnTo>
                  <a:pt x="7162" y="13205"/>
                </a:lnTo>
                <a:lnTo>
                  <a:pt x="7123" y="13125"/>
                </a:lnTo>
                <a:lnTo>
                  <a:pt x="7082" y="13049"/>
                </a:lnTo>
                <a:lnTo>
                  <a:pt x="7037" y="12974"/>
                </a:lnTo>
                <a:lnTo>
                  <a:pt x="6988" y="12902"/>
                </a:lnTo>
                <a:lnTo>
                  <a:pt x="6937" y="12834"/>
                </a:lnTo>
                <a:lnTo>
                  <a:pt x="6882" y="12768"/>
                </a:lnTo>
                <a:lnTo>
                  <a:pt x="6824" y="12706"/>
                </a:lnTo>
                <a:lnTo>
                  <a:pt x="6761" y="12646"/>
                </a:lnTo>
                <a:lnTo>
                  <a:pt x="6697" y="12591"/>
                </a:lnTo>
                <a:lnTo>
                  <a:pt x="6629" y="12539"/>
                </a:lnTo>
                <a:lnTo>
                  <a:pt x="6559" y="12490"/>
                </a:lnTo>
                <a:lnTo>
                  <a:pt x="6485" y="12445"/>
                </a:lnTo>
                <a:lnTo>
                  <a:pt x="6408" y="12404"/>
                </a:lnTo>
                <a:lnTo>
                  <a:pt x="6329" y="12368"/>
                </a:lnTo>
                <a:lnTo>
                  <a:pt x="6246" y="12336"/>
                </a:lnTo>
                <a:lnTo>
                  <a:pt x="6226" y="12329"/>
                </a:lnTo>
                <a:lnTo>
                  <a:pt x="6206" y="12322"/>
                </a:lnTo>
                <a:lnTo>
                  <a:pt x="6187" y="12316"/>
                </a:lnTo>
                <a:lnTo>
                  <a:pt x="6167" y="12309"/>
                </a:lnTo>
                <a:lnTo>
                  <a:pt x="6147" y="12303"/>
                </a:lnTo>
                <a:lnTo>
                  <a:pt x="6127" y="12298"/>
                </a:lnTo>
                <a:lnTo>
                  <a:pt x="6105" y="12292"/>
                </a:lnTo>
                <a:lnTo>
                  <a:pt x="6086" y="12286"/>
                </a:lnTo>
                <a:lnTo>
                  <a:pt x="6012" y="9479"/>
                </a:lnTo>
                <a:lnTo>
                  <a:pt x="6260" y="9517"/>
                </a:lnTo>
                <a:lnTo>
                  <a:pt x="6497" y="9545"/>
                </a:lnTo>
                <a:lnTo>
                  <a:pt x="6725" y="9563"/>
                </a:lnTo>
                <a:lnTo>
                  <a:pt x="6944" y="9572"/>
                </a:lnTo>
                <a:lnTo>
                  <a:pt x="7153" y="9573"/>
                </a:lnTo>
                <a:lnTo>
                  <a:pt x="7354" y="9565"/>
                </a:lnTo>
                <a:lnTo>
                  <a:pt x="7547" y="9549"/>
                </a:lnTo>
                <a:lnTo>
                  <a:pt x="7730" y="9526"/>
                </a:lnTo>
                <a:lnTo>
                  <a:pt x="7904" y="9494"/>
                </a:lnTo>
                <a:lnTo>
                  <a:pt x="8072" y="9456"/>
                </a:lnTo>
                <a:lnTo>
                  <a:pt x="8230" y="9412"/>
                </a:lnTo>
                <a:lnTo>
                  <a:pt x="8381" y="9361"/>
                </a:lnTo>
                <a:lnTo>
                  <a:pt x="8524" y="9305"/>
                </a:lnTo>
                <a:lnTo>
                  <a:pt x="8660" y="9243"/>
                </a:lnTo>
                <a:lnTo>
                  <a:pt x="8789" y="9177"/>
                </a:lnTo>
                <a:lnTo>
                  <a:pt x="8911" y="9105"/>
                </a:lnTo>
                <a:lnTo>
                  <a:pt x="9026" y="9030"/>
                </a:lnTo>
                <a:lnTo>
                  <a:pt x="9134" y="8950"/>
                </a:lnTo>
                <a:lnTo>
                  <a:pt x="9236" y="8867"/>
                </a:lnTo>
                <a:lnTo>
                  <a:pt x="9331" y="8781"/>
                </a:lnTo>
                <a:lnTo>
                  <a:pt x="9421" y="8692"/>
                </a:lnTo>
                <a:lnTo>
                  <a:pt x="9505" y="8600"/>
                </a:lnTo>
                <a:lnTo>
                  <a:pt x="9582" y="8508"/>
                </a:lnTo>
                <a:lnTo>
                  <a:pt x="9656" y="8413"/>
                </a:lnTo>
                <a:lnTo>
                  <a:pt x="9722" y="8316"/>
                </a:lnTo>
                <a:lnTo>
                  <a:pt x="9785" y="8219"/>
                </a:lnTo>
                <a:lnTo>
                  <a:pt x="9842" y="8121"/>
                </a:lnTo>
                <a:lnTo>
                  <a:pt x="9896" y="8024"/>
                </a:lnTo>
                <a:lnTo>
                  <a:pt x="9944" y="7927"/>
                </a:lnTo>
                <a:lnTo>
                  <a:pt x="9987" y="7830"/>
                </a:lnTo>
                <a:lnTo>
                  <a:pt x="10028" y="7734"/>
                </a:lnTo>
                <a:lnTo>
                  <a:pt x="10064" y="7640"/>
                </a:lnTo>
                <a:lnTo>
                  <a:pt x="10147" y="7637"/>
                </a:lnTo>
                <a:lnTo>
                  <a:pt x="10227" y="7633"/>
                </a:lnTo>
                <a:lnTo>
                  <a:pt x="10306" y="7628"/>
                </a:lnTo>
                <a:lnTo>
                  <a:pt x="10381" y="7622"/>
                </a:lnTo>
                <a:lnTo>
                  <a:pt x="10453" y="7616"/>
                </a:lnTo>
                <a:lnTo>
                  <a:pt x="10522" y="7609"/>
                </a:lnTo>
                <a:lnTo>
                  <a:pt x="10586" y="7601"/>
                </a:lnTo>
                <a:lnTo>
                  <a:pt x="10647" y="7592"/>
                </a:lnTo>
                <a:lnTo>
                  <a:pt x="10703" y="7583"/>
                </a:lnTo>
                <a:lnTo>
                  <a:pt x="10754" y="7572"/>
                </a:lnTo>
                <a:lnTo>
                  <a:pt x="10779" y="7566"/>
                </a:lnTo>
                <a:lnTo>
                  <a:pt x="10801" y="7561"/>
                </a:lnTo>
                <a:lnTo>
                  <a:pt x="10822" y="7555"/>
                </a:lnTo>
                <a:lnTo>
                  <a:pt x="10841" y="7548"/>
                </a:lnTo>
                <a:lnTo>
                  <a:pt x="10859" y="7542"/>
                </a:lnTo>
                <a:lnTo>
                  <a:pt x="10876" y="7535"/>
                </a:lnTo>
                <a:lnTo>
                  <a:pt x="10891" y="7528"/>
                </a:lnTo>
                <a:lnTo>
                  <a:pt x="10905" y="7521"/>
                </a:lnTo>
                <a:lnTo>
                  <a:pt x="10917" y="7513"/>
                </a:lnTo>
                <a:lnTo>
                  <a:pt x="10927" y="7505"/>
                </a:lnTo>
                <a:lnTo>
                  <a:pt x="10936" y="7496"/>
                </a:lnTo>
                <a:lnTo>
                  <a:pt x="10943" y="7488"/>
                </a:lnTo>
                <a:lnTo>
                  <a:pt x="10958" y="7459"/>
                </a:lnTo>
                <a:lnTo>
                  <a:pt x="10973" y="7419"/>
                </a:lnTo>
                <a:lnTo>
                  <a:pt x="10987" y="7366"/>
                </a:lnTo>
                <a:lnTo>
                  <a:pt x="11000" y="7303"/>
                </a:lnTo>
                <a:lnTo>
                  <a:pt x="11012" y="7230"/>
                </a:lnTo>
                <a:lnTo>
                  <a:pt x="11023" y="7150"/>
                </a:lnTo>
                <a:lnTo>
                  <a:pt x="11035" y="7060"/>
                </a:lnTo>
                <a:lnTo>
                  <a:pt x="11045" y="6963"/>
                </a:lnTo>
                <a:lnTo>
                  <a:pt x="11053" y="6860"/>
                </a:lnTo>
                <a:lnTo>
                  <a:pt x="11061" y="6752"/>
                </a:lnTo>
                <a:lnTo>
                  <a:pt x="11068" y="6638"/>
                </a:lnTo>
                <a:lnTo>
                  <a:pt x="11074" y="6520"/>
                </a:lnTo>
                <a:lnTo>
                  <a:pt x="11079" y="6399"/>
                </a:lnTo>
                <a:lnTo>
                  <a:pt x="11083" y="6275"/>
                </a:lnTo>
                <a:lnTo>
                  <a:pt x="11086" y="6150"/>
                </a:lnTo>
                <a:lnTo>
                  <a:pt x="11087" y="6024"/>
                </a:lnTo>
                <a:lnTo>
                  <a:pt x="11088" y="5898"/>
                </a:lnTo>
                <a:lnTo>
                  <a:pt x="11087" y="5772"/>
                </a:lnTo>
                <a:lnTo>
                  <a:pt x="11086" y="5649"/>
                </a:lnTo>
                <a:lnTo>
                  <a:pt x="11083" y="5527"/>
                </a:lnTo>
                <a:lnTo>
                  <a:pt x="11078" y="5409"/>
                </a:lnTo>
                <a:lnTo>
                  <a:pt x="11073" y="5294"/>
                </a:lnTo>
                <a:lnTo>
                  <a:pt x="11066" y="5184"/>
                </a:lnTo>
                <a:lnTo>
                  <a:pt x="11058" y="5079"/>
                </a:lnTo>
                <a:lnTo>
                  <a:pt x="11049" y="4982"/>
                </a:lnTo>
                <a:lnTo>
                  <a:pt x="11038" y="4891"/>
                </a:lnTo>
                <a:lnTo>
                  <a:pt x="11026" y="4808"/>
                </a:lnTo>
                <a:lnTo>
                  <a:pt x="11011" y="4734"/>
                </a:lnTo>
                <a:lnTo>
                  <a:pt x="10996" y="4669"/>
                </a:lnTo>
                <a:lnTo>
                  <a:pt x="10980" y="4615"/>
                </a:lnTo>
                <a:lnTo>
                  <a:pt x="10962" y="4571"/>
                </a:lnTo>
                <a:lnTo>
                  <a:pt x="10943" y="454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4" name="Freeform 133"/>
          <p:cNvSpPr>
            <a:spLocks noEditPoints="1"/>
          </p:cNvSpPr>
          <p:nvPr/>
        </p:nvSpPr>
        <p:spPr bwMode="auto">
          <a:xfrm>
            <a:off x="1110750" y="2102416"/>
            <a:ext cx="382588" cy="404813"/>
          </a:xfrm>
          <a:custGeom>
            <a:avLst/>
            <a:gdLst>
              <a:gd name="T0" fmla="*/ 4295 w 15183"/>
              <a:gd name="T1" fmla="*/ 10746 h 16065"/>
              <a:gd name="T2" fmla="*/ 9111 w 15183"/>
              <a:gd name="T3" fmla="*/ 5976 h 16065"/>
              <a:gd name="T4" fmla="*/ 6143 w 15183"/>
              <a:gd name="T5" fmla="*/ 6031 h 16065"/>
              <a:gd name="T6" fmla="*/ 14873 w 15183"/>
              <a:gd name="T7" fmla="*/ 5866 h 16065"/>
              <a:gd name="T8" fmla="*/ 8994 w 15183"/>
              <a:gd name="T9" fmla="*/ 8658 h 16065"/>
              <a:gd name="T10" fmla="*/ 8704 w 15183"/>
              <a:gd name="T11" fmla="*/ 4512 h 16065"/>
              <a:gd name="T12" fmla="*/ 9215 w 15183"/>
              <a:gd name="T13" fmla="*/ 4398 h 16065"/>
              <a:gd name="T14" fmla="*/ 9513 w 15183"/>
              <a:gd name="T15" fmla="*/ 4322 h 16065"/>
              <a:gd name="T16" fmla="*/ 9710 w 15183"/>
              <a:gd name="T17" fmla="*/ 4267 h 16065"/>
              <a:gd name="T18" fmla="*/ 9881 w 15183"/>
              <a:gd name="T19" fmla="*/ 4214 h 16065"/>
              <a:gd name="T20" fmla="*/ 10022 w 15183"/>
              <a:gd name="T21" fmla="*/ 4164 h 16065"/>
              <a:gd name="T22" fmla="*/ 10132 w 15183"/>
              <a:gd name="T23" fmla="*/ 4117 h 16065"/>
              <a:gd name="T24" fmla="*/ 10205 w 15183"/>
              <a:gd name="T25" fmla="*/ 4074 h 16065"/>
              <a:gd name="T26" fmla="*/ 10240 w 15183"/>
              <a:gd name="T27" fmla="*/ 4038 h 16065"/>
              <a:gd name="T28" fmla="*/ 10211 w 15183"/>
              <a:gd name="T29" fmla="*/ 3870 h 16065"/>
              <a:gd name="T30" fmla="*/ 10067 w 15183"/>
              <a:gd name="T31" fmla="*/ 3553 h 16065"/>
              <a:gd name="T32" fmla="*/ 9831 w 15183"/>
              <a:gd name="T33" fmla="*/ 3125 h 16065"/>
              <a:gd name="T34" fmla="*/ 9527 w 15183"/>
              <a:gd name="T35" fmla="*/ 2621 h 16065"/>
              <a:gd name="T36" fmla="*/ 9177 w 15183"/>
              <a:gd name="T37" fmla="*/ 2076 h 16065"/>
              <a:gd name="T38" fmla="*/ 8803 w 15183"/>
              <a:gd name="T39" fmla="*/ 1529 h 16065"/>
              <a:gd name="T40" fmla="*/ 8428 w 15183"/>
              <a:gd name="T41" fmla="*/ 1016 h 16065"/>
              <a:gd name="T42" fmla="*/ 8075 w 15183"/>
              <a:gd name="T43" fmla="*/ 571 h 16065"/>
              <a:gd name="T44" fmla="*/ 7767 w 15183"/>
              <a:gd name="T45" fmla="*/ 232 h 16065"/>
              <a:gd name="T46" fmla="*/ 7526 w 15183"/>
              <a:gd name="T47" fmla="*/ 35 h 16065"/>
              <a:gd name="T48" fmla="*/ 7363 w 15183"/>
              <a:gd name="T49" fmla="*/ 17 h 16065"/>
              <a:gd name="T50" fmla="*/ 7153 w 15183"/>
              <a:gd name="T51" fmla="*/ 203 h 16065"/>
              <a:gd name="T52" fmla="*/ 6869 w 15183"/>
              <a:gd name="T53" fmla="*/ 562 h 16065"/>
              <a:gd name="T54" fmla="*/ 6538 w 15183"/>
              <a:gd name="T55" fmla="*/ 1053 h 16065"/>
              <a:gd name="T56" fmla="*/ 6179 w 15183"/>
              <a:gd name="T57" fmla="*/ 1634 h 16065"/>
              <a:gd name="T58" fmla="*/ 5818 w 15183"/>
              <a:gd name="T59" fmla="*/ 2261 h 16065"/>
              <a:gd name="T60" fmla="*/ 5477 w 15183"/>
              <a:gd name="T61" fmla="*/ 2893 h 16065"/>
              <a:gd name="T62" fmla="*/ 5180 w 15183"/>
              <a:gd name="T63" fmla="*/ 3488 h 16065"/>
              <a:gd name="T64" fmla="*/ 4948 w 15183"/>
              <a:gd name="T65" fmla="*/ 4003 h 16065"/>
              <a:gd name="T66" fmla="*/ 4807 w 15183"/>
              <a:gd name="T67" fmla="*/ 4397 h 16065"/>
              <a:gd name="T68" fmla="*/ 4778 w 15183"/>
              <a:gd name="T69" fmla="*/ 4628 h 16065"/>
              <a:gd name="T70" fmla="*/ 4858 w 15183"/>
              <a:gd name="T71" fmla="*/ 4701 h 16065"/>
              <a:gd name="T72" fmla="*/ 4971 w 15183"/>
              <a:gd name="T73" fmla="*/ 4751 h 16065"/>
              <a:gd name="T74" fmla="*/ 5108 w 15183"/>
              <a:gd name="T75" fmla="*/ 4791 h 16065"/>
              <a:gd name="T76" fmla="*/ 5270 w 15183"/>
              <a:gd name="T77" fmla="*/ 4822 h 16065"/>
              <a:gd name="T78" fmla="*/ 5451 w 15183"/>
              <a:gd name="T79" fmla="*/ 4843 h 16065"/>
              <a:gd name="T80" fmla="*/ 5651 w 15183"/>
              <a:gd name="T81" fmla="*/ 4855 h 16065"/>
              <a:gd name="T82" fmla="*/ 5866 w 15183"/>
              <a:gd name="T83" fmla="*/ 4859 h 16065"/>
              <a:gd name="T84" fmla="*/ 6095 w 15183"/>
              <a:gd name="T85" fmla="*/ 4855 h 16065"/>
              <a:gd name="T86" fmla="*/ 6336 w 15183"/>
              <a:gd name="T87" fmla="*/ 4844 h 16065"/>
              <a:gd name="T88" fmla="*/ 6587 w 15183"/>
              <a:gd name="T89" fmla="*/ 4826 h 16065"/>
              <a:gd name="T90" fmla="*/ 6844 w 15183"/>
              <a:gd name="T91" fmla="*/ 4801 h 16065"/>
              <a:gd name="T92" fmla="*/ 14873 w 15183"/>
              <a:gd name="T93" fmla="*/ 6443 h 16065"/>
              <a:gd name="T94" fmla="*/ 4691 w 15183"/>
              <a:gd name="T95" fmla="*/ 11038 h 16065"/>
              <a:gd name="T96" fmla="*/ 10580 w 15183"/>
              <a:gd name="T97" fmla="*/ 10390 h 16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5183" h="16065">
                <a:moveTo>
                  <a:pt x="0" y="7156"/>
                </a:moveTo>
                <a:lnTo>
                  <a:pt x="245" y="15714"/>
                </a:lnTo>
                <a:lnTo>
                  <a:pt x="4295" y="10746"/>
                </a:lnTo>
                <a:lnTo>
                  <a:pt x="0" y="7156"/>
                </a:lnTo>
                <a:close/>
                <a:moveTo>
                  <a:pt x="14873" y="5866"/>
                </a:moveTo>
                <a:lnTo>
                  <a:pt x="9111" y="5976"/>
                </a:lnTo>
                <a:lnTo>
                  <a:pt x="9749" y="9030"/>
                </a:lnTo>
                <a:lnTo>
                  <a:pt x="5739" y="9481"/>
                </a:lnTo>
                <a:lnTo>
                  <a:pt x="6143" y="6031"/>
                </a:lnTo>
                <a:lnTo>
                  <a:pt x="444" y="6137"/>
                </a:lnTo>
                <a:lnTo>
                  <a:pt x="7437" y="11631"/>
                </a:lnTo>
                <a:lnTo>
                  <a:pt x="14873" y="5866"/>
                </a:lnTo>
                <a:close/>
                <a:moveTo>
                  <a:pt x="6844" y="4801"/>
                </a:moveTo>
                <a:lnTo>
                  <a:pt x="6334" y="9030"/>
                </a:lnTo>
                <a:lnTo>
                  <a:pt x="8994" y="8658"/>
                </a:lnTo>
                <a:lnTo>
                  <a:pt x="8335" y="4586"/>
                </a:lnTo>
                <a:lnTo>
                  <a:pt x="8522" y="4549"/>
                </a:lnTo>
                <a:lnTo>
                  <a:pt x="8704" y="4512"/>
                </a:lnTo>
                <a:lnTo>
                  <a:pt x="8882" y="4474"/>
                </a:lnTo>
                <a:lnTo>
                  <a:pt x="9052" y="4436"/>
                </a:lnTo>
                <a:lnTo>
                  <a:pt x="9215" y="4398"/>
                </a:lnTo>
                <a:lnTo>
                  <a:pt x="9368" y="4360"/>
                </a:lnTo>
                <a:lnTo>
                  <a:pt x="9442" y="4341"/>
                </a:lnTo>
                <a:lnTo>
                  <a:pt x="9513" y="4322"/>
                </a:lnTo>
                <a:lnTo>
                  <a:pt x="9581" y="4303"/>
                </a:lnTo>
                <a:lnTo>
                  <a:pt x="9647" y="4285"/>
                </a:lnTo>
                <a:lnTo>
                  <a:pt x="9710" y="4267"/>
                </a:lnTo>
                <a:lnTo>
                  <a:pt x="9770" y="4249"/>
                </a:lnTo>
                <a:lnTo>
                  <a:pt x="9827" y="4231"/>
                </a:lnTo>
                <a:lnTo>
                  <a:pt x="9881" y="4214"/>
                </a:lnTo>
                <a:lnTo>
                  <a:pt x="9931" y="4197"/>
                </a:lnTo>
                <a:lnTo>
                  <a:pt x="9978" y="4180"/>
                </a:lnTo>
                <a:lnTo>
                  <a:pt x="10022" y="4164"/>
                </a:lnTo>
                <a:lnTo>
                  <a:pt x="10063" y="4148"/>
                </a:lnTo>
                <a:lnTo>
                  <a:pt x="10099" y="4132"/>
                </a:lnTo>
                <a:lnTo>
                  <a:pt x="10132" y="4117"/>
                </a:lnTo>
                <a:lnTo>
                  <a:pt x="10160" y="4103"/>
                </a:lnTo>
                <a:lnTo>
                  <a:pt x="10185" y="4089"/>
                </a:lnTo>
                <a:lnTo>
                  <a:pt x="10205" y="4074"/>
                </a:lnTo>
                <a:lnTo>
                  <a:pt x="10221" y="4061"/>
                </a:lnTo>
                <a:lnTo>
                  <a:pt x="10233" y="4049"/>
                </a:lnTo>
                <a:lnTo>
                  <a:pt x="10240" y="4038"/>
                </a:lnTo>
                <a:lnTo>
                  <a:pt x="10244" y="4000"/>
                </a:lnTo>
                <a:lnTo>
                  <a:pt x="10234" y="3944"/>
                </a:lnTo>
                <a:lnTo>
                  <a:pt x="10211" y="3870"/>
                </a:lnTo>
                <a:lnTo>
                  <a:pt x="10174" y="3779"/>
                </a:lnTo>
                <a:lnTo>
                  <a:pt x="10126" y="3673"/>
                </a:lnTo>
                <a:lnTo>
                  <a:pt x="10067" y="3553"/>
                </a:lnTo>
                <a:lnTo>
                  <a:pt x="9997" y="3421"/>
                </a:lnTo>
                <a:lnTo>
                  <a:pt x="9918" y="3277"/>
                </a:lnTo>
                <a:lnTo>
                  <a:pt x="9831" y="3125"/>
                </a:lnTo>
                <a:lnTo>
                  <a:pt x="9737" y="2963"/>
                </a:lnTo>
                <a:lnTo>
                  <a:pt x="9635" y="2794"/>
                </a:lnTo>
                <a:lnTo>
                  <a:pt x="9527" y="2621"/>
                </a:lnTo>
                <a:lnTo>
                  <a:pt x="9414" y="2442"/>
                </a:lnTo>
                <a:lnTo>
                  <a:pt x="9297" y="2260"/>
                </a:lnTo>
                <a:lnTo>
                  <a:pt x="9177" y="2076"/>
                </a:lnTo>
                <a:lnTo>
                  <a:pt x="9053" y="1893"/>
                </a:lnTo>
                <a:lnTo>
                  <a:pt x="8928" y="1710"/>
                </a:lnTo>
                <a:lnTo>
                  <a:pt x="8803" y="1529"/>
                </a:lnTo>
                <a:lnTo>
                  <a:pt x="8676" y="1352"/>
                </a:lnTo>
                <a:lnTo>
                  <a:pt x="8551" y="1181"/>
                </a:lnTo>
                <a:lnTo>
                  <a:pt x="8428" y="1016"/>
                </a:lnTo>
                <a:lnTo>
                  <a:pt x="8307" y="858"/>
                </a:lnTo>
                <a:lnTo>
                  <a:pt x="8189" y="710"/>
                </a:lnTo>
                <a:lnTo>
                  <a:pt x="8075" y="571"/>
                </a:lnTo>
                <a:lnTo>
                  <a:pt x="7966" y="445"/>
                </a:lnTo>
                <a:lnTo>
                  <a:pt x="7864" y="331"/>
                </a:lnTo>
                <a:lnTo>
                  <a:pt x="7767" y="232"/>
                </a:lnTo>
                <a:lnTo>
                  <a:pt x="7678" y="149"/>
                </a:lnTo>
                <a:lnTo>
                  <a:pt x="7597" y="83"/>
                </a:lnTo>
                <a:lnTo>
                  <a:pt x="7526" y="35"/>
                </a:lnTo>
                <a:lnTo>
                  <a:pt x="7465" y="7"/>
                </a:lnTo>
                <a:lnTo>
                  <a:pt x="7415" y="0"/>
                </a:lnTo>
                <a:lnTo>
                  <a:pt x="7363" y="17"/>
                </a:lnTo>
                <a:lnTo>
                  <a:pt x="7303" y="57"/>
                </a:lnTo>
                <a:lnTo>
                  <a:pt x="7232" y="119"/>
                </a:lnTo>
                <a:lnTo>
                  <a:pt x="7153" y="203"/>
                </a:lnTo>
                <a:lnTo>
                  <a:pt x="7065" y="305"/>
                </a:lnTo>
                <a:lnTo>
                  <a:pt x="6971" y="426"/>
                </a:lnTo>
                <a:lnTo>
                  <a:pt x="6869" y="562"/>
                </a:lnTo>
                <a:lnTo>
                  <a:pt x="6763" y="714"/>
                </a:lnTo>
                <a:lnTo>
                  <a:pt x="6652" y="878"/>
                </a:lnTo>
                <a:lnTo>
                  <a:pt x="6538" y="1053"/>
                </a:lnTo>
                <a:lnTo>
                  <a:pt x="6419" y="1239"/>
                </a:lnTo>
                <a:lnTo>
                  <a:pt x="6300" y="1433"/>
                </a:lnTo>
                <a:lnTo>
                  <a:pt x="6179" y="1634"/>
                </a:lnTo>
                <a:lnTo>
                  <a:pt x="6058" y="1839"/>
                </a:lnTo>
                <a:lnTo>
                  <a:pt x="5937" y="2049"/>
                </a:lnTo>
                <a:lnTo>
                  <a:pt x="5818" y="2261"/>
                </a:lnTo>
                <a:lnTo>
                  <a:pt x="5701" y="2473"/>
                </a:lnTo>
                <a:lnTo>
                  <a:pt x="5588" y="2684"/>
                </a:lnTo>
                <a:lnTo>
                  <a:pt x="5477" y="2893"/>
                </a:lnTo>
                <a:lnTo>
                  <a:pt x="5372" y="3098"/>
                </a:lnTo>
                <a:lnTo>
                  <a:pt x="5273" y="3296"/>
                </a:lnTo>
                <a:lnTo>
                  <a:pt x="5180" y="3488"/>
                </a:lnTo>
                <a:lnTo>
                  <a:pt x="5094" y="3671"/>
                </a:lnTo>
                <a:lnTo>
                  <a:pt x="5016" y="3843"/>
                </a:lnTo>
                <a:lnTo>
                  <a:pt x="4948" y="4003"/>
                </a:lnTo>
                <a:lnTo>
                  <a:pt x="4890" y="4150"/>
                </a:lnTo>
                <a:lnTo>
                  <a:pt x="4843" y="4282"/>
                </a:lnTo>
                <a:lnTo>
                  <a:pt x="4807" y="4397"/>
                </a:lnTo>
                <a:lnTo>
                  <a:pt x="4784" y="4494"/>
                </a:lnTo>
                <a:lnTo>
                  <a:pt x="4774" y="4571"/>
                </a:lnTo>
                <a:lnTo>
                  <a:pt x="4778" y="4628"/>
                </a:lnTo>
                <a:lnTo>
                  <a:pt x="4797" y="4661"/>
                </a:lnTo>
                <a:lnTo>
                  <a:pt x="4826" y="4681"/>
                </a:lnTo>
                <a:lnTo>
                  <a:pt x="4858" y="4701"/>
                </a:lnTo>
                <a:lnTo>
                  <a:pt x="4893" y="4719"/>
                </a:lnTo>
                <a:lnTo>
                  <a:pt x="4930" y="4735"/>
                </a:lnTo>
                <a:lnTo>
                  <a:pt x="4971" y="4751"/>
                </a:lnTo>
                <a:lnTo>
                  <a:pt x="5014" y="4765"/>
                </a:lnTo>
                <a:lnTo>
                  <a:pt x="5060" y="4779"/>
                </a:lnTo>
                <a:lnTo>
                  <a:pt x="5108" y="4791"/>
                </a:lnTo>
                <a:lnTo>
                  <a:pt x="5160" y="4802"/>
                </a:lnTo>
                <a:lnTo>
                  <a:pt x="5214" y="4812"/>
                </a:lnTo>
                <a:lnTo>
                  <a:pt x="5270" y="4822"/>
                </a:lnTo>
                <a:lnTo>
                  <a:pt x="5328" y="4830"/>
                </a:lnTo>
                <a:lnTo>
                  <a:pt x="5388" y="4837"/>
                </a:lnTo>
                <a:lnTo>
                  <a:pt x="5451" y="4843"/>
                </a:lnTo>
                <a:lnTo>
                  <a:pt x="5515" y="4848"/>
                </a:lnTo>
                <a:lnTo>
                  <a:pt x="5581" y="4852"/>
                </a:lnTo>
                <a:lnTo>
                  <a:pt x="5651" y="4855"/>
                </a:lnTo>
                <a:lnTo>
                  <a:pt x="5721" y="4857"/>
                </a:lnTo>
                <a:lnTo>
                  <a:pt x="5792" y="4858"/>
                </a:lnTo>
                <a:lnTo>
                  <a:pt x="5866" y="4859"/>
                </a:lnTo>
                <a:lnTo>
                  <a:pt x="5941" y="4858"/>
                </a:lnTo>
                <a:lnTo>
                  <a:pt x="6017" y="4857"/>
                </a:lnTo>
                <a:lnTo>
                  <a:pt x="6095" y="4855"/>
                </a:lnTo>
                <a:lnTo>
                  <a:pt x="6174" y="4852"/>
                </a:lnTo>
                <a:lnTo>
                  <a:pt x="6255" y="4848"/>
                </a:lnTo>
                <a:lnTo>
                  <a:pt x="6336" y="4844"/>
                </a:lnTo>
                <a:lnTo>
                  <a:pt x="6418" y="4838"/>
                </a:lnTo>
                <a:lnTo>
                  <a:pt x="6503" y="4832"/>
                </a:lnTo>
                <a:lnTo>
                  <a:pt x="6587" y="4826"/>
                </a:lnTo>
                <a:lnTo>
                  <a:pt x="6672" y="4817"/>
                </a:lnTo>
                <a:lnTo>
                  <a:pt x="6758" y="4810"/>
                </a:lnTo>
                <a:lnTo>
                  <a:pt x="6844" y="4801"/>
                </a:lnTo>
                <a:close/>
                <a:moveTo>
                  <a:pt x="11067" y="10014"/>
                </a:moveTo>
                <a:lnTo>
                  <a:pt x="15183" y="15006"/>
                </a:lnTo>
                <a:lnTo>
                  <a:pt x="14873" y="6443"/>
                </a:lnTo>
                <a:lnTo>
                  <a:pt x="11067" y="10014"/>
                </a:lnTo>
                <a:close/>
                <a:moveTo>
                  <a:pt x="7393" y="13343"/>
                </a:moveTo>
                <a:lnTo>
                  <a:pt x="4691" y="11038"/>
                </a:lnTo>
                <a:lnTo>
                  <a:pt x="1408" y="15899"/>
                </a:lnTo>
                <a:lnTo>
                  <a:pt x="14298" y="16065"/>
                </a:lnTo>
                <a:lnTo>
                  <a:pt x="10580" y="10390"/>
                </a:lnTo>
                <a:lnTo>
                  <a:pt x="7393" y="1334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5" name="Freeform 189"/>
          <p:cNvSpPr>
            <a:spLocks noEditPoints="1"/>
          </p:cNvSpPr>
          <p:nvPr/>
        </p:nvSpPr>
        <p:spPr bwMode="auto">
          <a:xfrm>
            <a:off x="5580911" y="3092669"/>
            <a:ext cx="406400" cy="317500"/>
          </a:xfrm>
          <a:custGeom>
            <a:avLst/>
            <a:gdLst>
              <a:gd name="T0" fmla="*/ 13889 w 16128"/>
              <a:gd name="T1" fmla="*/ 6822 h 12598"/>
              <a:gd name="T2" fmla="*/ 8843 w 16128"/>
              <a:gd name="T3" fmla="*/ 9927 h 12598"/>
              <a:gd name="T4" fmla="*/ 7067 w 16128"/>
              <a:gd name="T5" fmla="*/ 6408 h 12598"/>
              <a:gd name="T6" fmla="*/ 6946 w 16128"/>
              <a:gd name="T7" fmla="*/ 6738 h 12598"/>
              <a:gd name="T8" fmla="*/ 6792 w 16128"/>
              <a:gd name="T9" fmla="*/ 7043 h 12598"/>
              <a:gd name="T10" fmla="*/ 6609 w 16128"/>
              <a:gd name="T11" fmla="*/ 7319 h 12598"/>
              <a:gd name="T12" fmla="*/ 6401 w 16128"/>
              <a:gd name="T13" fmla="*/ 7563 h 12598"/>
              <a:gd name="T14" fmla="*/ 6171 w 16128"/>
              <a:gd name="T15" fmla="*/ 7772 h 12598"/>
              <a:gd name="T16" fmla="*/ 6573 w 16128"/>
              <a:gd name="T17" fmla="*/ 8354 h 12598"/>
              <a:gd name="T18" fmla="*/ 6761 w 16128"/>
              <a:gd name="T19" fmla="*/ 9072 h 12598"/>
              <a:gd name="T20" fmla="*/ 6802 w 16128"/>
              <a:gd name="T21" fmla="*/ 9793 h 12598"/>
              <a:gd name="T22" fmla="*/ 6767 w 16128"/>
              <a:gd name="T23" fmla="*/ 10382 h 12598"/>
              <a:gd name="T24" fmla="*/ 6719 w 16128"/>
              <a:gd name="T25" fmla="*/ 10726 h 12598"/>
              <a:gd name="T26" fmla="*/ 2691 w 16128"/>
              <a:gd name="T27" fmla="*/ 10474 h 12598"/>
              <a:gd name="T28" fmla="*/ 2817 w 16128"/>
              <a:gd name="T29" fmla="*/ 9955 h 12598"/>
              <a:gd name="T30" fmla="*/ 3048 w 16128"/>
              <a:gd name="T31" fmla="*/ 9281 h 12598"/>
              <a:gd name="T32" fmla="*/ 3407 w 16128"/>
              <a:gd name="T33" fmla="*/ 8574 h 12598"/>
              <a:gd name="T34" fmla="*/ 3917 w 16128"/>
              <a:gd name="T35" fmla="*/ 7954 h 12598"/>
              <a:gd name="T36" fmla="*/ 3740 w 16128"/>
              <a:gd name="T37" fmla="*/ 7594 h 12598"/>
              <a:gd name="T38" fmla="*/ 3479 w 16128"/>
              <a:gd name="T39" fmla="*/ 7184 h 12598"/>
              <a:gd name="T40" fmla="*/ 3307 w 16128"/>
              <a:gd name="T41" fmla="*/ 6703 h 12598"/>
              <a:gd name="T42" fmla="*/ 3235 w 16128"/>
              <a:gd name="T43" fmla="*/ 6170 h 12598"/>
              <a:gd name="T44" fmla="*/ 3268 w 16128"/>
              <a:gd name="T45" fmla="*/ 5603 h 12598"/>
              <a:gd name="T46" fmla="*/ 3442 w 16128"/>
              <a:gd name="T47" fmla="*/ 4959 h 12598"/>
              <a:gd name="T48" fmla="*/ 3778 w 16128"/>
              <a:gd name="T49" fmla="*/ 4338 h 12598"/>
              <a:gd name="T50" fmla="*/ 4228 w 16128"/>
              <a:gd name="T51" fmla="*/ 3853 h 12598"/>
              <a:gd name="T52" fmla="*/ 4757 w 16128"/>
              <a:gd name="T53" fmla="*/ 3530 h 12598"/>
              <a:gd name="T54" fmla="*/ 5332 w 16128"/>
              <a:gd name="T55" fmla="*/ 3393 h 12598"/>
              <a:gd name="T56" fmla="*/ 5919 w 16128"/>
              <a:gd name="T57" fmla="*/ 3469 h 12598"/>
              <a:gd name="T58" fmla="*/ 6434 w 16128"/>
              <a:gd name="T59" fmla="*/ 3752 h 12598"/>
              <a:gd name="T60" fmla="*/ 6830 w 16128"/>
              <a:gd name="T61" fmla="*/ 4203 h 12598"/>
              <a:gd name="T62" fmla="*/ 7089 w 16128"/>
              <a:gd name="T63" fmla="*/ 4781 h 12598"/>
              <a:gd name="T64" fmla="*/ 7195 w 16128"/>
              <a:gd name="T65" fmla="*/ 5450 h 12598"/>
              <a:gd name="T66" fmla="*/ 7129 w 16128"/>
              <a:gd name="T67" fmla="*/ 6170 h 12598"/>
              <a:gd name="T68" fmla="*/ 14629 w 16128"/>
              <a:gd name="T69" fmla="*/ 0 h 12598"/>
              <a:gd name="T70" fmla="*/ 11650 w 16128"/>
              <a:gd name="T71" fmla="*/ 236 h 12598"/>
              <a:gd name="T72" fmla="*/ 7615 w 16128"/>
              <a:gd name="T73" fmla="*/ 759 h 12598"/>
              <a:gd name="T74" fmla="*/ 3627 w 16128"/>
              <a:gd name="T75" fmla="*/ 1403 h 12598"/>
              <a:gd name="T76" fmla="*/ 788 w 16128"/>
              <a:gd name="T77" fmla="*/ 2003 h 12598"/>
              <a:gd name="T78" fmla="*/ 38 w 16128"/>
              <a:gd name="T79" fmla="*/ 2508 h 12598"/>
              <a:gd name="T80" fmla="*/ 3 w 16128"/>
              <a:gd name="T81" fmla="*/ 4050 h 12598"/>
              <a:gd name="T82" fmla="*/ 86 w 16128"/>
              <a:gd name="T83" fmla="*/ 6455 h 12598"/>
              <a:gd name="T84" fmla="*/ 260 w 16128"/>
              <a:gd name="T85" fmla="*/ 9059 h 12598"/>
              <a:gd name="T86" fmla="*/ 502 w 16128"/>
              <a:gd name="T87" fmla="*/ 11203 h 12598"/>
              <a:gd name="T88" fmla="*/ 788 w 16128"/>
              <a:gd name="T89" fmla="*/ 12229 h 12598"/>
              <a:gd name="T90" fmla="*/ 2352 w 16128"/>
              <a:gd name="T91" fmla="*/ 12440 h 12598"/>
              <a:gd name="T92" fmla="*/ 5717 w 16128"/>
              <a:gd name="T93" fmla="*/ 12567 h 12598"/>
              <a:gd name="T94" fmla="*/ 9793 w 16128"/>
              <a:gd name="T95" fmla="*/ 12596 h 12598"/>
              <a:gd name="T96" fmla="*/ 13486 w 16128"/>
              <a:gd name="T97" fmla="*/ 12518 h 12598"/>
              <a:gd name="T98" fmla="*/ 15703 w 16128"/>
              <a:gd name="T99" fmla="*/ 12323 h 12598"/>
              <a:gd name="T100" fmla="*/ 16037 w 16128"/>
              <a:gd name="T101" fmla="*/ 11577 h 12598"/>
              <a:gd name="T102" fmla="*/ 16123 w 16128"/>
              <a:gd name="T103" fmla="*/ 9284 h 12598"/>
              <a:gd name="T104" fmla="*/ 16103 w 16128"/>
              <a:gd name="T105" fmla="*/ 6156 h 12598"/>
              <a:gd name="T106" fmla="*/ 15971 w 16128"/>
              <a:gd name="T107" fmla="*/ 3027 h 12598"/>
              <a:gd name="T108" fmla="*/ 15720 w 16128"/>
              <a:gd name="T109" fmla="*/ 734 h 12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6128" h="12598">
                <a:moveTo>
                  <a:pt x="13889" y="4338"/>
                </a:moveTo>
                <a:lnTo>
                  <a:pt x="8843" y="4782"/>
                </a:lnTo>
                <a:lnTo>
                  <a:pt x="8843" y="3924"/>
                </a:lnTo>
                <a:lnTo>
                  <a:pt x="13889" y="2828"/>
                </a:lnTo>
                <a:lnTo>
                  <a:pt x="13889" y="4338"/>
                </a:lnTo>
                <a:close/>
                <a:moveTo>
                  <a:pt x="13889" y="6822"/>
                </a:moveTo>
                <a:lnTo>
                  <a:pt x="8843" y="7266"/>
                </a:lnTo>
                <a:lnTo>
                  <a:pt x="8843" y="6403"/>
                </a:lnTo>
                <a:lnTo>
                  <a:pt x="13889" y="5312"/>
                </a:lnTo>
                <a:lnTo>
                  <a:pt x="13889" y="6822"/>
                </a:lnTo>
                <a:close/>
                <a:moveTo>
                  <a:pt x="13889" y="9483"/>
                </a:moveTo>
                <a:lnTo>
                  <a:pt x="8843" y="9927"/>
                </a:lnTo>
                <a:lnTo>
                  <a:pt x="8843" y="9064"/>
                </a:lnTo>
                <a:lnTo>
                  <a:pt x="13889" y="7973"/>
                </a:lnTo>
                <a:lnTo>
                  <a:pt x="13889" y="9483"/>
                </a:lnTo>
                <a:close/>
                <a:moveTo>
                  <a:pt x="7100" y="6292"/>
                </a:moveTo>
                <a:lnTo>
                  <a:pt x="7084" y="6351"/>
                </a:lnTo>
                <a:lnTo>
                  <a:pt x="7067" y="6408"/>
                </a:lnTo>
                <a:lnTo>
                  <a:pt x="7050" y="6465"/>
                </a:lnTo>
                <a:lnTo>
                  <a:pt x="7031" y="6520"/>
                </a:lnTo>
                <a:lnTo>
                  <a:pt x="7012" y="6576"/>
                </a:lnTo>
                <a:lnTo>
                  <a:pt x="6990" y="6630"/>
                </a:lnTo>
                <a:lnTo>
                  <a:pt x="6969" y="6685"/>
                </a:lnTo>
                <a:lnTo>
                  <a:pt x="6946" y="6738"/>
                </a:lnTo>
                <a:lnTo>
                  <a:pt x="6923" y="6791"/>
                </a:lnTo>
                <a:lnTo>
                  <a:pt x="6899" y="6842"/>
                </a:lnTo>
                <a:lnTo>
                  <a:pt x="6874" y="6894"/>
                </a:lnTo>
                <a:lnTo>
                  <a:pt x="6847" y="6944"/>
                </a:lnTo>
                <a:lnTo>
                  <a:pt x="6820" y="6994"/>
                </a:lnTo>
                <a:lnTo>
                  <a:pt x="6792" y="7043"/>
                </a:lnTo>
                <a:lnTo>
                  <a:pt x="6764" y="7091"/>
                </a:lnTo>
                <a:lnTo>
                  <a:pt x="6734" y="7138"/>
                </a:lnTo>
                <a:lnTo>
                  <a:pt x="6704" y="7185"/>
                </a:lnTo>
                <a:lnTo>
                  <a:pt x="6673" y="7230"/>
                </a:lnTo>
                <a:lnTo>
                  <a:pt x="6642" y="7274"/>
                </a:lnTo>
                <a:lnTo>
                  <a:pt x="6609" y="7319"/>
                </a:lnTo>
                <a:lnTo>
                  <a:pt x="6576" y="7361"/>
                </a:lnTo>
                <a:lnTo>
                  <a:pt x="6542" y="7404"/>
                </a:lnTo>
                <a:lnTo>
                  <a:pt x="6508" y="7445"/>
                </a:lnTo>
                <a:lnTo>
                  <a:pt x="6472" y="7485"/>
                </a:lnTo>
                <a:lnTo>
                  <a:pt x="6437" y="7525"/>
                </a:lnTo>
                <a:lnTo>
                  <a:pt x="6401" y="7563"/>
                </a:lnTo>
                <a:lnTo>
                  <a:pt x="6364" y="7601"/>
                </a:lnTo>
                <a:lnTo>
                  <a:pt x="6326" y="7637"/>
                </a:lnTo>
                <a:lnTo>
                  <a:pt x="6288" y="7672"/>
                </a:lnTo>
                <a:lnTo>
                  <a:pt x="6250" y="7707"/>
                </a:lnTo>
                <a:lnTo>
                  <a:pt x="6210" y="7740"/>
                </a:lnTo>
                <a:lnTo>
                  <a:pt x="6171" y="7772"/>
                </a:lnTo>
                <a:lnTo>
                  <a:pt x="6256" y="7853"/>
                </a:lnTo>
                <a:lnTo>
                  <a:pt x="6333" y="7942"/>
                </a:lnTo>
                <a:lnTo>
                  <a:pt x="6404" y="8037"/>
                </a:lnTo>
                <a:lnTo>
                  <a:pt x="6466" y="8138"/>
                </a:lnTo>
                <a:lnTo>
                  <a:pt x="6523" y="8244"/>
                </a:lnTo>
                <a:lnTo>
                  <a:pt x="6573" y="8354"/>
                </a:lnTo>
                <a:lnTo>
                  <a:pt x="6618" y="8468"/>
                </a:lnTo>
                <a:lnTo>
                  <a:pt x="6657" y="8585"/>
                </a:lnTo>
                <a:lnTo>
                  <a:pt x="6690" y="8704"/>
                </a:lnTo>
                <a:lnTo>
                  <a:pt x="6718" y="8825"/>
                </a:lnTo>
                <a:lnTo>
                  <a:pt x="6742" y="8949"/>
                </a:lnTo>
                <a:lnTo>
                  <a:pt x="6761" y="9072"/>
                </a:lnTo>
                <a:lnTo>
                  <a:pt x="6776" y="9196"/>
                </a:lnTo>
                <a:lnTo>
                  <a:pt x="6788" y="9319"/>
                </a:lnTo>
                <a:lnTo>
                  <a:pt x="6796" y="9440"/>
                </a:lnTo>
                <a:lnTo>
                  <a:pt x="6800" y="9561"/>
                </a:lnTo>
                <a:lnTo>
                  <a:pt x="6803" y="9679"/>
                </a:lnTo>
                <a:lnTo>
                  <a:pt x="6802" y="9793"/>
                </a:lnTo>
                <a:lnTo>
                  <a:pt x="6800" y="9904"/>
                </a:lnTo>
                <a:lnTo>
                  <a:pt x="6796" y="10011"/>
                </a:lnTo>
                <a:lnTo>
                  <a:pt x="6790" y="10112"/>
                </a:lnTo>
                <a:lnTo>
                  <a:pt x="6783" y="10208"/>
                </a:lnTo>
                <a:lnTo>
                  <a:pt x="6775" y="10298"/>
                </a:lnTo>
                <a:lnTo>
                  <a:pt x="6767" y="10382"/>
                </a:lnTo>
                <a:lnTo>
                  <a:pt x="6759" y="10456"/>
                </a:lnTo>
                <a:lnTo>
                  <a:pt x="6750" y="10524"/>
                </a:lnTo>
                <a:lnTo>
                  <a:pt x="6742" y="10583"/>
                </a:lnTo>
                <a:lnTo>
                  <a:pt x="6734" y="10633"/>
                </a:lnTo>
                <a:lnTo>
                  <a:pt x="6723" y="10702"/>
                </a:lnTo>
                <a:lnTo>
                  <a:pt x="6719" y="10726"/>
                </a:lnTo>
                <a:lnTo>
                  <a:pt x="2647" y="10725"/>
                </a:lnTo>
                <a:lnTo>
                  <a:pt x="2650" y="10703"/>
                </a:lnTo>
                <a:lnTo>
                  <a:pt x="2660" y="10639"/>
                </a:lnTo>
                <a:lnTo>
                  <a:pt x="2669" y="10593"/>
                </a:lnTo>
                <a:lnTo>
                  <a:pt x="2679" y="10538"/>
                </a:lnTo>
                <a:lnTo>
                  <a:pt x="2691" y="10474"/>
                </a:lnTo>
                <a:lnTo>
                  <a:pt x="2705" y="10404"/>
                </a:lnTo>
                <a:lnTo>
                  <a:pt x="2723" y="10326"/>
                </a:lnTo>
                <a:lnTo>
                  <a:pt x="2743" y="10241"/>
                </a:lnTo>
                <a:lnTo>
                  <a:pt x="2765" y="10151"/>
                </a:lnTo>
                <a:lnTo>
                  <a:pt x="2789" y="10055"/>
                </a:lnTo>
                <a:lnTo>
                  <a:pt x="2817" y="9955"/>
                </a:lnTo>
                <a:lnTo>
                  <a:pt x="2848" y="9850"/>
                </a:lnTo>
                <a:lnTo>
                  <a:pt x="2881" y="9741"/>
                </a:lnTo>
                <a:lnTo>
                  <a:pt x="2918" y="9629"/>
                </a:lnTo>
                <a:lnTo>
                  <a:pt x="2958" y="9515"/>
                </a:lnTo>
                <a:lnTo>
                  <a:pt x="3002" y="9399"/>
                </a:lnTo>
                <a:lnTo>
                  <a:pt x="3048" y="9281"/>
                </a:lnTo>
                <a:lnTo>
                  <a:pt x="3099" y="9163"/>
                </a:lnTo>
                <a:lnTo>
                  <a:pt x="3153" y="9044"/>
                </a:lnTo>
                <a:lnTo>
                  <a:pt x="3210" y="8924"/>
                </a:lnTo>
                <a:lnTo>
                  <a:pt x="3272" y="8806"/>
                </a:lnTo>
                <a:lnTo>
                  <a:pt x="3337" y="8689"/>
                </a:lnTo>
                <a:lnTo>
                  <a:pt x="3407" y="8574"/>
                </a:lnTo>
                <a:lnTo>
                  <a:pt x="3482" y="8461"/>
                </a:lnTo>
                <a:lnTo>
                  <a:pt x="3559" y="8352"/>
                </a:lnTo>
                <a:lnTo>
                  <a:pt x="3642" y="8246"/>
                </a:lnTo>
                <a:lnTo>
                  <a:pt x="3730" y="8144"/>
                </a:lnTo>
                <a:lnTo>
                  <a:pt x="3821" y="8046"/>
                </a:lnTo>
                <a:lnTo>
                  <a:pt x="3917" y="7954"/>
                </a:lnTo>
                <a:lnTo>
                  <a:pt x="4019" y="7868"/>
                </a:lnTo>
                <a:lnTo>
                  <a:pt x="3958" y="7819"/>
                </a:lnTo>
                <a:lnTo>
                  <a:pt x="3901" y="7766"/>
                </a:lnTo>
                <a:lnTo>
                  <a:pt x="3845" y="7712"/>
                </a:lnTo>
                <a:lnTo>
                  <a:pt x="3791" y="7654"/>
                </a:lnTo>
                <a:lnTo>
                  <a:pt x="3740" y="7594"/>
                </a:lnTo>
                <a:lnTo>
                  <a:pt x="3690" y="7531"/>
                </a:lnTo>
                <a:lnTo>
                  <a:pt x="3643" y="7466"/>
                </a:lnTo>
                <a:lnTo>
                  <a:pt x="3599" y="7399"/>
                </a:lnTo>
                <a:lnTo>
                  <a:pt x="3556" y="7329"/>
                </a:lnTo>
                <a:lnTo>
                  <a:pt x="3516" y="7257"/>
                </a:lnTo>
                <a:lnTo>
                  <a:pt x="3479" y="7184"/>
                </a:lnTo>
                <a:lnTo>
                  <a:pt x="3443" y="7108"/>
                </a:lnTo>
                <a:lnTo>
                  <a:pt x="3411" y="7030"/>
                </a:lnTo>
                <a:lnTo>
                  <a:pt x="3381" y="6951"/>
                </a:lnTo>
                <a:lnTo>
                  <a:pt x="3354" y="6870"/>
                </a:lnTo>
                <a:lnTo>
                  <a:pt x="3329" y="6787"/>
                </a:lnTo>
                <a:lnTo>
                  <a:pt x="3307" y="6703"/>
                </a:lnTo>
                <a:lnTo>
                  <a:pt x="3288" y="6617"/>
                </a:lnTo>
                <a:lnTo>
                  <a:pt x="3271" y="6530"/>
                </a:lnTo>
                <a:lnTo>
                  <a:pt x="3258" y="6441"/>
                </a:lnTo>
                <a:lnTo>
                  <a:pt x="3247" y="6353"/>
                </a:lnTo>
                <a:lnTo>
                  <a:pt x="3239" y="6262"/>
                </a:lnTo>
                <a:lnTo>
                  <a:pt x="3235" y="6170"/>
                </a:lnTo>
                <a:lnTo>
                  <a:pt x="3233" y="6077"/>
                </a:lnTo>
                <a:lnTo>
                  <a:pt x="3234" y="5984"/>
                </a:lnTo>
                <a:lnTo>
                  <a:pt x="3238" y="5889"/>
                </a:lnTo>
                <a:lnTo>
                  <a:pt x="3245" y="5794"/>
                </a:lnTo>
                <a:lnTo>
                  <a:pt x="3255" y="5699"/>
                </a:lnTo>
                <a:lnTo>
                  <a:pt x="3268" y="5603"/>
                </a:lnTo>
                <a:lnTo>
                  <a:pt x="3285" y="5506"/>
                </a:lnTo>
                <a:lnTo>
                  <a:pt x="3305" y="5409"/>
                </a:lnTo>
                <a:lnTo>
                  <a:pt x="3328" y="5312"/>
                </a:lnTo>
                <a:lnTo>
                  <a:pt x="3363" y="5192"/>
                </a:lnTo>
                <a:lnTo>
                  <a:pt x="3400" y="5074"/>
                </a:lnTo>
                <a:lnTo>
                  <a:pt x="3442" y="4959"/>
                </a:lnTo>
                <a:lnTo>
                  <a:pt x="3490" y="4847"/>
                </a:lnTo>
                <a:lnTo>
                  <a:pt x="3540" y="4739"/>
                </a:lnTo>
                <a:lnTo>
                  <a:pt x="3595" y="4634"/>
                </a:lnTo>
                <a:lnTo>
                  <a:pt x="3652" y="4531"/>
                </a:lnTo>
                <a:lnTo>
                  <a:pt x="3713" y="4433"/>
                </a:lnTo>
                <a:lnTo>
                  <a:pt x="3778" y="4338"/>
                </a:lnTo>
                <a:lnTo>
                  <a:pt x="3847" y="4247"/>
                </a:lnTo>
                <a:lnTo>
                  <a:pt x="3917" y="4160"/>
                </a:lnTo>
                <a:lnTo>
                  <a:pt x="3991" y="4077"/>
                </a:lnTo>
                <a:lnTo>
                  <a:pt x="4067" y="3999"/>
                </a:lnTo>
                <a:lnTo>
                  <a:pt x="4146" y="3924"/>
                </a:lnTo>
                <a:lnTo>
                  <a:pt x="4228" y="3853"/>
                </a:lnTo>
                <a:lnTo>
                  <a:pt x="4311" y="3788"/>
                </a:lnTo>
                <a:lnTo>
                  <a:pt x="4397" y="3726"/>
                </a:lnTo>
                <a:lnTo>
                  <a:pt x="4485" y="3670"/>
                </a:lnTo>
                <a:lnTo>
                  <a:pt x="4573" y="3618"/>
                </a:lnTo>
                <a:lnTo>
                  <a:pt x="4665" y="3572"/>
                </a:lnTo>
                <a:lnTo>
                  <a:pt x="4757" y="3530"/>
                </a:lnTo>
                <a:lnTo>
                  <a:pt x="4850" y="3493"/>
                </a:lnTo>
                <a:lnTo>
                  <a:pt x="4945" y="3463"/>
                </a:lnTo>
                <a:lnTo>
                  <a:pt x="5041" y="3436"/>
                </a:lnTo>
                <a:lnTo>
                  <a:pt x="5138" y="3416"/>
                </a:lnTo>
                <a:lnTo>
                  <a:pt x="5235" y="3402"/>
                </a:lnTo>
                <a:lnTo>
                  <a:pt x="5332" y="3393"/>
                </a:lnTo>
                <a:lnTo>
                  <a:pt x="5430" y="3390"/>
                </a:lnTo>
                <a:lnTo>
                  <a:pt x="5529" y="3393"/>
                </a:lnTo>
                <a:lnTo>
                  <a:pt x="5627" y="3402"/>
                </a:lnTo>
                <a:lnTo>
                  <a:pt x="5724" y="3418"/>
                </a:lnTo>
                <a:lnTo>
                  <a:pt x="5822" y="3439"/>
                </a:lnTo>
                <a:lnTo>
                  <a:pt x="5919" y="3469"/>
                </a:lnTo>
                <a:lnTo>
                  <a:pt x="6013" y="3503"/>
                </a:lnTo>
                <a:lnTo>
                  <a:pt x="6103" y="3542"/>
                </a:lnTo>
                <a:lnTo>
                  <a:pt x="6190" y="3587"/>
                </a:lnTo>
                <a:lnTo>
                  <a:pt x="6275" y="3637"/>
                </a:lnTo>
                <a:lnTo>
                  <a:pt x="6356" y="3693"/>
                </a:lnTo>
                <a:lnTo>
                  <a:pt x="6434" y="3752"/>
                </a:lnTo>
                <a:lnTo>
                  <a:pt x="6509" y="3817"/>
                </a:lnTo>
                <a:lnTo>
                  <a:pt x="6580" y="3886"/>
                </a:lnTo>
                <a:lnTo>
                  <a:pt x="6649" y="3959"/>
                </a:lnTo>
                <a:lnTo>
                  <a:pt x="6712" y="4036"/>
                </a:lnTo>
                <a:lnTo>
                  <a:pt x="6774" y="4118"/>
                </a:lnTo>
                <a:lnTo>
                  <a:pt x="6830" y="4203"/>
                </a:lnTo>
                <a:lnTo>
                  <a:pt x="6884" y="4292"/>
                </a:lnTo>
                <a:lnTo>
                  <a:pt x="6933" y="4382"/>
                </a:lnTo>
                <a:lnTo>
                  <a:pt x="6978" y="4478"/>
                </a:lnTo>
                <a:lnTo>
                  <a:pt x="7020" y="4576"/>
                </a:lnTo>
                <a:lnTo>
                  <a:pt x="7057" y="4677"/>
                </a:lnTo>
                <a:lnTo>
                  <a:pt x="7089" y="4781"/>
                </a:lnTo>
                <a:lnTo>
                  <a:pt x="7118" y="4887"/>
                </a:lnTo>
                <a:lnTo>
                  <a:pt x="7143" y="4995"/>
                </a:lnTo>
                <a:lnTo>
                  <a:pt x="7163" y="5106"/>
                </a:lnTo>
                <a:lnTo>
                  <a:pt x="7178" y="5219"/>
                </a:lnTo>
                <a:lnTo>
                  <a:pt x="7189" y="5334"/>
                </a:lnTo>
                <a:lnTo>
                  <a:pt x="7195" y="5450"/>
                </a:lnTo>
                <a:lnTo>
                  <a:pt x="7196" y="5567"/>
                </a:lnTo>
                <a:lnTo>
                  <a:pt x="7193" y="5686"/>
                </a:lnTo>
                <a:lnTo>
                  <a:pt x="7184" y="5805"/>
                </a:lnTo>
                <a:lnTo>
                  <a:pt x="7171" y="5926"/>
                </a:lnTo>
                <a:lnTo>
                  <a:pt x="7153" y="6048"/>
                </a:lnTo>
                <a:lnTo>
                  <a:pt x="7129" y="6170"/>
                </a:lnTo>
                <a:lnTo>
                  <a:pt x="7100" y="6292"/>
                </a:lnTo>
                <a:close/>
                <a:moveTo>
                  <a:pt x="15483" y="82"/>
                </a:moveTo>
                <a:lnTo>
                  <a:pt x="15377" y="40"/>
                </a:lnTo>
                <a:lnTo>
                  <a:pt x="15197" y="13"/>
                </a:lnTo>
                <a:lnTo>
                  <a:pt x="14945" y="0"/>
                </a:lnTo>
                <a:lnTo>
                  <a:pt x="14629" y="0"/>
                </a:lnTo>
                <a:lnTo>
                  <a:pt x="14252" y="12"/>
                </a:lnTo>
                <a:lnTo>
                  <a:pt x="13821" y="36"/>
                </a:lnTo>
                <a:lnTo>
                  <a:pt x="13340" y="72"/>
                </a:lnTo>
                <a:lnTo>
                  <a:pt x="12815" y="117"/>
                </a:lnTo>
                <a:lnTo>
                  <a:pt x="12249" y="173"/>
                </a:lnTo>
                <a:lnTo>
                  <a:pt x="11650" y="236"/>
                </a:lnTo>
                <a:lnTo>
                  <a:pt x="11021" y="308"/>
                </a:lnTo>
                <a:lnTo>
                  <a:pt x="10368" y="387"/>
                </a:lnTo>
                <a:lnTo>
                  <a:pt x="9696" y="473"/>
                </a:lnTo>
                <a:lnTo>
                  <a:pt x="9010" y="563"/>
                </a:lnTo>
                <a:lnTo>
                  <a:pt x="8314" y="659"/>
                </a:lnTo>
                <a:lnTo>
                  <a:pt x="7615" y="759"/>
                </a:lnTo>
                <a:lnTo>
                  <a:pt x="6918" y="862"/>
                </a:lnTo>
                <a:lnTo>
                  <a:pt x="6226" y="968"/>
                </a:lnTo>
                <a:lnTo>
                  <a:pt x="5546" y="1076"/>
                </a:lnTo>
                <a:lnTo>
                  <a:pt x="4883" y="1184"/>
                </a:lnTo>
                <a:lnTo>
                  <a:pt x="4242" y="1295"/>
                </a:lnTo>
                <a:lnTo>
                  <a:pt x="3627" y="1403"/>
                </a:lnTo>
                <a:lnTo>
                  <a:pt x="3044" y="1511"/>
                </a:lnTo>
                <a:lnTo>
                  <a:pt x="2499" y="1616"/>
                </a:lnTo>
                <a:lnTo>
                  <a:pt x="1995" y="1719"/>
                </a:lnTo>
                <a:lnTo>
                  <a:pt x="1539" y="1819"/>
                </a:lnTo>
                <a:lnTo>
                  <a:pt x="1135" y="1914"/>
                </a:lnTo>
                <a:lnTo>
                  <a:pt x="788" y="2003"/>
                </a:lnTo>
                <a:lnTo>
                  <a:pt x="505" y="2088"/>
                </a:lnTo>
                <a:lnTo>
                  <a:pt x="288" y="2166"/>
                </a:lnTo>
                <a:lnTo>
                  <a:pt x="145" y="2237"/>
                </a:lnTo>
                <a:lnTo>
                  <a:pt x="80" y="2299"/>
                </a:lnTo>
                <a:lnTo>
                  <a:pt x="56" y="2381"/>
                </a:lnTo>
                <a:lnTo>
                  <a:pt x="38" y="2508"/>
                </a:lnTo>
                <a:lnTo>
                  <a:pt x="23" y="2677"/>
                </a:lnTo>
                <a:lnTo>
                  <a:pt x="12" y="2886"/>
                </a:lnTo>
                <a:lnTo>
                  <a:pt x="4" y="3130"/>
                </a:lnTo>
                <a:lnTo>
                  <a:pt x="1" y="3408"/>
                </a:lnTo>
                <a:lnTo>
                  <a:pt x="0" y="3716"/>
                </a:lnTo>
                <a:lnTo>
                  <a:pt x="3" y="4050"/>
                </a:lnTo>
                <a:lnTo>
                  <a:pt x="9" y="4410"/>
                </a:lnTo>
                <a:lnTo>
                  <a:pt x="19" y="4788"/>
                </a:lnTo>
                <a:lnTo>
                  <a:pt x="31" y="5186"/>
                </a:lnTo>
                <a:lnTo>
                  <a:pt x="46" y="5598"/>
                </a:lnTo>
                <a:lnTo>
                  <a:pt x="65" y="6021"/>
                </a:lnTo>
                <a:lnTo>
                  <a:pt x="86" y="6455"/>
                </a:lnTo>
                <a:lnTo>
                  <a:pt x="109" y="6892"/>
                </a:lnTo>
                <a:lnTo>
                  <a:pt x="135" y="7332"/>
                </a:lnTo>
                <a:lnTo>
                  <a:pt x="163" y="7772"/>
                </a:lnTo>
                <a:lnTo>
                  <a:pt x="194" y="8208"/>
                </a:lnTo>
                <a:lnTo>
                  <a:pt x="226" y="8639"/>
                </a:lnTo>
                <a:lnTo>
                  <a:pt x="260" y="9059"/>
                </a:lnTo>
                <a:lnTo>
                  <a:pt x="296" y="9466"/>
                </a:lnTo>
                <a:lnTo>
                  <a:pt x="335" y="9857"/>
                </a:lnTo>
                <a:lnTo>
                  <a:pt x="374" y="10229"/>
                </a:lnTo>
                <a:lnTo>
                  <a:pt x="415" y="10580"/>
                </a:lnTo>
                <a:lnTo>
                  <a:pt x="459" y="10906"/>
                </a:lnTo>
                <a:lnTo>
                  <a:pt x="502" y="11203"/>
                </a:lnTo>
                <a:lnTo>
                  <a:pt x="547" y="11470"/>
                </a:lnTo>
                <a:lnTo>
                  <a:pt x="594" y="11702"/>
                </a:lnTo>
                <a:lnTo>
                  <a:pt x="641" y="11898"/>
                </a:lnTo>
                <a:lnTo>
                  <a:pt x="689" y="12053"/>
                </a:lnTo>
                <a:lnTo>
                  <a:pt x="738" y="12165"/>
                </a:lnTo>
                <a:lnTo>
                  <a:pt x="788" y="12229"/>
                </a:lnTo>
                <a:lnTo>
                  <a:pt x="877" y="12271"/>
                </a:lnTo>
                <a:lnTo>
                  <a:pt x="1041" y="12309"/>
                </a:lnTo>
                <a:lnTo>
                  <a:pt x="1276" y="12346"/>
                </a:lnTo>
                <a:lnTo>
                  <a:pt x="1577" y="12380"/>
                </a:lnTo>
                <a:lnTo>
                  <a:pt x="1936" y="12411"/>
                </a:lnTo>
                <a:lnTo>
                  <a:pt x="2352" y="12440"/>
                </a:lnTo>
                <a:lnTo>
                  <a:pt x="2817" y="12468"/>
                </a:lnTo>
                <a:lnTo>
                  <a:pt x="3327" y="12493"/>
                </a:lnTo>
                <a:lnTo>
                  <a:pt x="3878" y="12515"/>
                </a:lnTo>
                <a:lnTo>
                  <a:pt x="4462" y="12534"/>
                </a:lnTo>
                <a:lnTo>
                  <a:pt x="5078" y="12552"/>
                </a:lnTo>
                <a:lnTo>
                  <a:pt x="5717" y="12567"/>
                </a:lnTo>
                <a:lnTo>
                  <a:pt x="6377" y="12578"/>
                </a:lnTo>
                <a:lnTo>
                  <a:pt x="7051" y="12587"/>
                </a:lnTo>
                <a:lnTo>
                  <a:pt x="7735" y="12594"/>
                </a:lnTo>
                <a:lnTo>
                  <a:pt x="8423" y="12597"/>
                </a:lnTo>
                <a:lnTo>
                  <a:pt x="9111" y="12598"/>
                </a:lnTo>
                <a:lnTo>
                  <a:pt x="9793" y="12596"/>
                </a:lnTo>
                <a:lnTo>
                  <a:pt x="10464" y="12590"/>
                </a:lnTo>
                <a:lnTo>
                  <a:pt x="11120" y="12582"/>
                </a:lnTo>
                <a:lnTo>
                  <a:pt x="11755" y="12571"/>
                </a:lnTo>
                <a:lnTo>
                  <a:pt x="12364" y="12557"/>
                </a:lnTo>
                <a:lnTo>
                  <a:pt x="12943" y="12538"/>
                </a:lnTo>
                <a:lnTo>
                  <a:pt x="13486" y="12518"/>
                </a:lnTo>
                <a:lnTo>
                  <a:pt x="13987" y="12494"/>
                </a:lnTo>
                <a:lnTo>
                  <a:pt x="14443" y="12467"/>
                </a:lnTo>
                <a:lnTo>
                  <a:pt x="14847" y="12436"/>
                </a:lnTo>
                <a:lnTo>
                  <a:pt x="15195" y="12402"/>
                </a:lnTo>
                <a:lnTo>
                  <a:pt x="15482" y="12364"/>
                </a:lnTo>
                <a:lnTo>
                  <a:pt x="15703" y="12323"/>
                </a:lnTo>
                <a:lnTo>
                  <a:pt x="15852" y="12278"/>
                </a:lnTo>
                <a:lnTo>
                  <a:pt x="15925" y="12229"/>
                </a:lnTo>
                <a:lnTo>
                  <a:pt x="15958" y="12150"/>
                </a:lnTo>
                <a:lnTo>
                  <a:pt x="15987" y="12012"/>
                </a:lnTo>
                <a:lnTo>
                  <a:pt x="16013" y="11819"/>
                </a:lnTo>
                <a:lnTo>
                  <a:pt x="16037" y="11577"/>
                </a:lnTo>
                <a:lnTo>
                  <a:pt x="16058" y="11288"/>
                </a:lnTo>
                <a:lnTo>
                  <a:pt x="16077" y="10957"/>
                </a:lnTo>
                <a:lnTo>
                  <a:pt x="16093" y="10588"/>
                </a:lnTo>
                <a:lnTo>
                  <a:pt x="16106" y="10183"/>
                </a:lnTo>
                <a:lnTo>
                  <a:pt x="16116" y="9747"/>
                </a:lnTo>
                <a:lnTo>
                  <a:pt x="16123" y="9284"/>
                </a:lnTo>
                <a:lnTo>
                  <a:pt x="16127" y="8798"/>
                </a:lnTo>
                <a:lnTo>
                  <a:pt x="16128" y="8293"/>
                </a:lnTo>
                <a:lnTo>
                  <a:pt x="16126" y="7772"/>
                </a:lnTo>
                <a:lnTo>
                  <a:pt x="16121" y="7240"/>
                </a:lnTo>
                <a:lnTo>
                  <a:pt x="16114" y="6700"/>
                </a:lnTo>
                <a:lnTo>
                  <a:pt x="16103" y="6156"/>
                </a:lnTo>
                <a:lnTo>
                  <a:pt x="16089" y="5612"/>
                </a:lnTo>
                <a:lnTo>
                  <a:pt x="16072" y="5072"/>
                </a:lnTo>
                <a:lnTo>
                  <a:pt x="16051" y="4540"/>
                </a:lnTo>
                <a:lnTo>
                  <a:pt x="16028" y="4019"/>
                </a:lnTo>
                <a:lnTo>
                  <a:pt x="16001" y="3514"/>
                </a:lnTo>
                <a:lnTo>
                  <a:pt x="15971" y="3027"/>
                </a:lnTo>
                <a:lnTo>
                  <a:pt x="15937" y="2565"/>
                </a:lnTo>
                <a:lnTo>
                  <a:pt x="15901" y="2130"/>
                </a:lnTo>
                <a:lnTo>
                  <a:pt x="15861" y="1725"/>
                </a:lnTo>
                <a:lnTo>
                  <a:pt x="15818" y="1355"/>
                </a:lnTo>
                <a:lnTo>
                  <a:pt x="15770" y="1024"/>
                </a:lnTo>
                <a:lnTo>
                  <a:pt x="15720" y="734"/>
                </a:lnTo>
                <a:lnTo>
                  <a:pt x="15666" y="493"/>
                </a:lnTo>
                <a:lnTo>
                  <a:pt x="15609" y="300"/>
                </a:lnTo>
                <a:lnTo>
                  <a:pt x="15547" y="163"/>
                </a:lnTo>
                <a:lnTo>
                  <a:pt x="15483" y="8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6" name="Freeform 425"/>
          <p:cNvSpPr>
            <a:spLocks noEditPoints="1"/>
          </p:cNvSpPr>
          <p:nvPr/>
        </p:nvSpPr>
        <p:spPr bwMode="auto">
          <a:xfrm>
            <a:off x="7304689" y="2309484"/>
            <a:ext cx="349251" cy="406400"/>
          </a:xfrm>
          <a:custGeom>
            <a:avLst/>
            <a:gdLst>
              <a:gd name="T0" fmla="*/ 2317 w 13859"/>
              <a:gd name="T1" fmla="*/ 8004 h 16128"/>
              <a:gd name="T2" fmla="*/ 1967 w 13859"/>
              <a:gd name="T3" fmla="*/ 8285 h 16128"/>
              <a:gd name="T4" fmla="*/ 1694 w 13859"/>
              <a:gd name="T5" fmla="*/ 8189 h 16128"/>
              <a:gd name="T6" fmla="*/ 1481 w 13859"/>
              <a:gd name="T7" fmla="*/ 8207 h 16128"/>
              <a:gd name="T8" fmla="*/ 1015 w 13859"/>
              <a:gd name="T9" fmla="*/ 8838 h 16128"/>
              <a:gd name="T10" fmla="*/ 404 w 13859"/>
              <a:gd name="T11" fmla="*/ 10161 h 16128"/>
              <a:gd name="T12" fmla="*/ 18 w 13859"/>
              <a:gd name="T13" fmla="*/ 11295 h 16128"/>
              <a:gd name="T14" fmla="*/ 40 w 13859"/>
              <a:gd name="T15" fmla="*/ 11571 h 16128"/>
              <a:gd name="T16" fmla="*/ 184 w 13859"/>
              <a:gd name="T17" fmla="*/ 11696 h 16128"/>
              <a:gd name="T18" fmla="*/ 504 w 13859"/>
              <a:gd name="T19" fmla="*/ 11935 h 16128"/>
              <a:gd name="T20" fmla="*/ 429 w 13859"/>
              <a:gd name="T21" fmla="*/ 12718 h 16128"/>
              <a:gd name="T22" fmla="*/ 538 w 13859"/>
              <a:gd name="T23" fmla="*/ 13327 h 16128"/>
              <a:gd name="T24" fmla="*/ 1117 w 13859"/>
              <a:gd name="T25" fmla="*/ 14247 h 16128"/>
              <a:gd name="T26" fmla="*/ 2368 w 13859"/>
              <a:gd name="T27" fmla="*/ 14903 h 16128"/>
              <a:gd name="T28" fmla="*/ 4069 w 13859"/>
              <a:gd name="T29" fmla="*/ 14654 h 16128"/>
              <a:gd name="T30" fmla="*/ 4877 w 13859"/>
              <a:gd name="T31" fmla="*/ 12294 h 16128"/>
              <a:gd name="T32" fmla="*/ 5243 w 13859"/>
              <a:gd name="T33" fmla="*/ 9182 h 16128"/>
              <a:gd name="T34" fmla="*/ 5131 w 13859"/>
              <a:gd name="T35" fmla="*/ 7572 h 16128"/>
              <a:gd name="T36" fmla="*/ 4463 w 13859"/>
              <a:gd name="T37" fmla="*/ 7305 h 16128"/>
              <a:gd name="T38" fmla="*/ 3526 w 13859"/>
              <a:gd name="T39" fmla="*/ 7315 h 16128"/>
              <a:gd name="T40" fmla="*/ 2765 w 13859"/>
              <a:gd name="T41" fmla="*/ 7576 h 16128"/>
              <a:gd name="T42" fmla="*/ 12945 w 13859"/>
              <a:gd name="T43" fmla="*/ 8879 h 16128"/>
              <a:gd name="T44" fmla="*/ 13234 w 13859"/>
              <a:gd name="T45" fmla="*/ 8953 h 16128"/>
              <a:gd name="T46" fmla="*/ 13512 w 13859"/>
              <a:gd name="T47" fmla="*/ 8943 h 16128"/>
              <a:gd name="T48" fmla="*/ 13774 w 13859"/>
              <a:gd name="T49" fmla="*/ 8047 h 16128"/>
              <a:gd name="T50" fmla="*/ 13576 w 13859"/>
              <a:gd name="T51" fmla="*/ 4414 h 16128"/>
              <a:gd name="T52" fmla="*/ 10849 w 13859"/>
              <a:gd name="T53" fmla="*/ 812 h 16128"/>
              <a:gd name="T54" fmla="*/ 4579 w 13859"/>
              <a:gd name="T55" fmla="*/ 323 h 16128"/>
              <a:gd name="T56" fmla="*/ 1107 w 13859"/>
              <a:gd name="T57" fmla="*/ 3063 h 16128"/>
              <a:gd name="T58" fmla="*/ 298 w 13859"/>
              <a:gd name="T59" fmla="*/ 6381 h 16128"/>
              <a:gd name="T60" fmla="*/ 468 w 13859"/>
              <a:gd name="T61" fmla="*/ 7635 h 16128"/>
              <a:gd name="T62" fmla="*/ 669 w 13859"/>
              <a:gd name="T63" fmla="*/ 7694 h 16128"/>
              <a:gd name="T64" fmla="*/ 867 w 13859"/>
              <a:gd name="T65" fmla="*/ 7689 h 16128"/>
              <a:gd name="T66" fmla="*/ 1040 w 13859"/>
              <a:gd name="T67" fmla="*/ 7615 h 16128"/>
              <a:gd name="T68" fmla="*/ 1153 w 13859"/>
              <a:gd name="T69" fmla="*/ 6002 h 16128"/>
              <a:gd name="T70" fmla="*/ 2207 w 13859"/>
              <a:gd name="T71" fmla="*/ 2984 h 16128"/>
              <a:gd name="T72" fmla="*/ 5730 w 13859"/>
              <a:gd name="T73" fmla="*/ 968 h 16128"/>
              <a:gd name="T74" fmla="*/ 11096 w 13859"/>
              <a:gd name="T75" fmla="*/ 2116 h 16128"/>
              <a:gd name="T76" fmla="*/ 12882 w 13859"/>
              <a:gd name="T77" fmla="*/ 5512 h 16128"/>
              <a:gd name="T78" fmla="*/ 12837 w 13859"/>
              <a:gd name="T79" fmla="*/ 8391 h 16128"/>
              <a:gd name="T80" fmla="*/ 12363 w 13859"/>
              <a:gd name="T81" fmla="*/ 9207 h 16128"/>
              <a:gd name="T82" fmla="*/ 12196 w 13859"/>
              <a:gd name="T83" fmla="*/ 9200 h 16128"/>
              <a:gd name="T84" fmla="*/ 11803 w 13859"/>
              <a:gd name="T85" fmla="*/ 8483 h 16128"/>
              <a:gd name="T86" fmla="*/ 11506 w 13859"/>
              <a:gd name="T87" fmla="*/ 8049 h 16128"/>
              <a:gd name="T88" fmla="*/ 11126 w 13859"/>
              <a:gd name="T89" fmla="*/ 7668 h 16128"/>
              <a:gd name="T90" fmla="*/ 10363 w 13859"/>
              <a:gd name="T91" fmla="*/ 7693 h 16128"/>
              <a:gd name="T92" fmla="*/ 9499 w 13859"/>
              <a:gd name="T93" fmla="*/ 8070 h 16128"/>
              <a:gd name="T94" fmla="*/ 8926 w 13859"/>
              <a:gd name="T95" fmla="*/ 8534 h 16128"/>
              <a:gd name="T96" fmla="*/ 8632 w 13859"/>
              <a:gd name="T97" fmla="*/ 10488 h 16128"/>
              <a:gd name="T98" fmla="*/ 8646 w 13859"/>
              <a:gd name="T99" fmla="*/ 13526 h 16128"/>
              <a:gd name="T100" fmla="*/ 9240 w 13859"/>
              <a:gd name="T101" fmla="*/ 15599 h 16128"/>
              <a:gd name="T102" fmla="*/ 11060 w 13859"/>
              <a:gd name="T103" fmla="*/ 16119 h 16128"/>
              <a:gd name="T104" fmla="*/ 12333 w 13859"/>
              <a:gd name="T105" fmla="*/ 15535 h 16128"/>
              <a:gd name="T106" fmla="*/ 12971 w 13859"/>
              <a:gd name="T107" fmla="*/ 14631 h 16128"/>
              <a:gd name="T108" fmla="*/ 13083 w 13859"/>
              <a:gd name="T109" fmla="*/ 14119 h 16128"/>
              <a:gd name="T110" fmla="*/ 13150 w 13859"/>
              <a:gd name="T111" fmla="*/ 13442 h 16128"/>
              <a:gd name="T112" fmla="*/ 13522 w 13859"/>
              <a:gd name="T113" fmla="*/ 13307 h 16128"/>
              <a:gd name="T114" fmla="*/ 13720 w 13859"/>
              <a:gd name="T115" fmla="*/ 13151 h 16128"/>
              <a:gd name="T116" fmla="*/ 13766 w 13859"/>
              <a:gd name="T117" fmla="*/ 12817 h 16128"/>
              <a:gd name="T118" fmla="*/ 13425 w 13859"/>
              <a:gd name="T119" fmla="*/ 11505 h 16128"/>
              <a:gd name="T120" fmla="*/ 12866 w 13859"/>
              <a:gd name="T121" fmla="*/ 9968 h 16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859" h="16128">
                <a:moveTo>
                  <a:pt x="2717" y="7615"/>
                </a:moveTo>
                <a:lnTo>
                  <a:pt x="2670" y="7657"/>
                </a:lnTo>
                <a:lnTo>
                  <a:pt x="2624" y="7699"/>
                </a:lnTo>
                <a:lnTo>
                  <a:pt x="2578" y="7741"/>
                </a:lnTo>
                <a:lnTo>
                  <a:pt x="2533" y="7785"/>
                </a:lnTo>
                <a:lnTo>
                  <a:pt x="2489" y="7827"/>
                </a:lnTo>
                <a:lnTo>
                  <a:pt x="2445" y="7871"/>
                </a:lnTo>
                <a:lnTo>
                  <a:pt x="2402" y="7915"/>
                </a:lnTo>
                <a:lnTo>
                  <a:pt x="2359" y="7959"/>
                </a:lnTo>
                <a:lnTo>
                  <a:pt x="2317" y="8004"/>
                </a:lnTo>
                <a:lnTo>
                  <a:pt x="2276" y="8049"/>
                </a:lnTo>
                <a:lnTo>
                  <a:pt x="2235" y="8094"/>
                </a:lnTo>
                <a:lnTo>
                  <a:pt x="2195" y="8140"/>
                </a:lnTo>
                <a:lnTo>
                  <a:pt x="2154" y="8186"/>
                </a:lnTo>
                <a:lnTo>
                  <a:pt x="2115" y="8232"/>
                </a:lnTo>
                <a:lnTo>
                  <a:pt x="2077" y="8279"/>
                </a:lnTo>
                <a:lnTo>
                  <a:pt x="2038" y="8326"/>
                </a:lnTo>
                <a:lnTo>
                  <a:pt x="2018" y="8314"/>
                </a:lnTo>
                <a:lnTo>
                  <a:pt x="1994" y="8300"/>
                </a:lnTo>
                <a:lnTo>
                  <a:pt x="1967" y="8285"/>
                </a:lnTo>
                <a:lnTo>
                  <a:pt x="1937" y="8270"/>
                </a:lnTo>
                <a:lnTo>
                  <a:pt x="1905" y="8255"/>
                </a:lnTo>
                <a:lnTo>
                  <a:pt x="1870" y="8239"/>
                </a:lnTo>
                <a:lnTo>
                  <a:pt x="1834" y="8224"/>
                </a:lnTo>
                <a:lnTo>
                  <a:pt x="1795" y="8212"/>
                </a:lnTo>
                <a:lnTo>
                  <a:pt x="1776" y="8206"/>
                </a:lnTo>
                <a:lnTo>
                  <a:pt x="1755" y="8201"/>
                </a:lnTo>
                <a:lnTo>
                  <a:pt x="1735" y="8196"/>
                </a:lnTo>
                <a:lnTo>
                  <a:pt x="1714" y="8192"/>
                </a:lnTo>
                <a:lnTo>
                  <a:pt x="1694" y="8189"/>
                </a:lnTo>
                <a:lnTo>
                  <a:pt x="1673" y="8186"/>
                </a:lnTo>
                <a:lnTo>
                  <a:pt x="1651" y="8184"/>
                </a:lnTo>
                <a:lnTo>
                  <a:pt x="1630" y="8183"/>
                </a:lnTo>
                <a:lnTo>
                  <a:pt x="1608" y="8183"/>
                </a:lnTo>
                <a:lnTo>
                  <a:pt x="1587" y="8184"/>
                </a:lnTo>
                <a:lnTo>
                  <a:pt x="1565" y="8187"/>
                </a:lnTo>
                <a:lnTo>
                  <a:pt x="1544" y="8190"/>
                </a:lnTo>
                <a:lnTo>
                  <a:pt x="1523" y="8194"/>
                </a:lnTo>
                <a:lnTo>
                  <a:pt x="1502" y="8200"/>
                </a:lnTo>
                <a:lnTo>
                  <a:pt x="1481" y="8207"/>
                </a:lnTo>
                <a:lnTo>
                  <a:pt x="1459" y="8215"/>
                </a:lnTo>
                <a:lnTo>
                  <a:pt x="1424" y="8236"/>
                </a:lnTo>
                <a:lnTo>
                  <a:pt x="1384" y="8272"/>
                </a:lnTo>
                <a:lnTo>
                  <a:pt x="1339" y="8320"/>
                </a:lnTo>
                <a:lnTo>
                  <a:pt x="1292" y="8382"/>
                </a:lnTo>
                <a:lnTo>
                  <a:pt x="1241" y="8453"/>
                </a:lnTo>
                <a:lnTo>
                  <a:pt x="1188" y="8536"/>
                </a:lnTo>
                <a:lnTo>
                  <a:pt x="1132" y="8628"/>
                </a:lnTo>
                <a:lnTo>
                  <a:pt x="1075" y="8729"/>
                </a:lnTo>
                <a:lnTo>
                  <a:pt x="1015" y="8838"/>
                </a:lnTo>
                <a:lnTo>
                  <a:pt x="953" y="8954"/>
                </a:lnTo>
                <a:lnTo>
                  <a:pt x="892" y="9075"/>
                </a:lnTo>
                <a:lnTo>
                  <a:pt x="829" y="9202"/>
                </a:lnTo>
                <a:lnTo>
                  <a:pt x="767" y="9333"/>
                </a:lnTo>
                <a:lnTo>
                  <a:pt x="704" y="9468"/>
                </a:lnTo>
                <a:lnTo>
                  <a:pt x="641" y="9605"/>
                </a:lnTo>
                <a:lnTo>
                  <a:pt x="580" y="9744"/>
                </a:lnTo>
                <a:lnTo>
                  <a:pt x="520" y="9883"/>
                </a:lnTo>
                <a:lnTo>
                  <a:pt x="462" y="10023"/>
                </a:lnTo>
                <a:lnTo>
                  <a:pt x="404" y="10161"/>
                </a:lnTo>
                <a:lnTo>
                  <a:pt x="349" y="10298"/>
                </a:lnTo>
                <a:lnTo>
                  <a:pt x="298" y="10431"/>
                </a:lnTo>
                <a:lnTo>
                  <a:pt x="248" y="10561"/>
                </a:lnTo>
                <a:lnTo>
                  <a:pt x="203" y="10687"/>
                </a:lnTo>
                <a:lnTo>
                  <a:pt x="161" y="10807"/>
                </a:lnTo>
                <a:lnTo>
                  <a:pt x="123" y="10921"/>
                </a:lnTo>
                <a:lnTo>
                  <a:pt x="89" y="11027"/>
                </a:lnTo>
                <a:lnTo>
                  <a:pt x="61" y="11125"/>
                </a:lnTo>
                <a:lnTo>
                  <a:pt x="36" y="11215"/>
                </a:lnTo>
                <a:lnTo>
                  <a:pt x="18" y="11295"/>
                </a:lnTo>
                <a:lnTo>
                  <a:pt x="6" y="11363"/>
                </a:lnTo>
                <a:lnTo>
                  <a:pt x="0" y="11421"/>
                </a:lnTo>
                <a:lnTo>
                  <a:pt x="0" y="11466"/>
                </a:lnTo>
                <a:lnTo>
                  <a:pt x="2" y="11481"/>
                </a:lnTo>
                <a:lnTo>
                  <a:pt x="6" y="11497"/>
                </a:lnTo>
                <a:lnTo>
                  <a:pt x="10" y="11512"/>
                </a:lnTo>
                <a:lnTo>
                  <a:pt x="16" y="11527"/>
                </a:lnTo>
                <a:lnTo>
                  <a:pt x="23" y="11542"/>
                </a:lnTo>
                <a:lnTo>
                  <a:pt x="31" y="11557"/>
                </a:lnTo>
                <a:lnTo>
                  <a:pt x="40" y="11571"/>
                </a:lnTo>
                <a:lnTo>
                  <a:pt x="51" y="11584"/>
                </a:lnTo>
                <a:lnTo>
                  <a:pt x="62" y="11598"/>
                </a:lnTo>
                <a:lnTo>
                  <a:pt x="74" y="11611"/>
                </a:lnTo>
                <a:lnTo>
                  <a:pt x="87" y="11623"/>
                </a:lnTo>
                <a:lnTo>
                  <a:pt x="101" y="11636"/>
                </a:lnTo>
                <a:lnTo>
                  <a:pt x="116" y="11648"/>
                </a:lnTo>
                <a:lnTo>
                  <a:pt x="132" y="11661"/>
                </a:lnTo>
                <a:lnTo>
                  <a:pt x="148" y="11673"/>
                </a:lnTo>
                <a:lnTo>
                  <a:pt x="166" y="11685"/>
                </a:lnTo>
                <a:lnTo>
                  <a:pt x="184" y="11696"/>
                </a:lnTo>
                <a:lnTo>
                  <a:pt x="203" y="11707"/>
                </a:lnTo>
                <a:lnTo>
                  <a:pt x="222" y="11718"/>
                </a:lnTo>
                <a:lnTo>
                  <a:pt x="242" y="11728"/>
                </a:lnTo>
                <a:lnTo>
                  <a:pt x="284" y="11748"/>
                </a:lnTo>
                <a:lnTo>
                  <a:pt x="328" y="11768"/>
                </a:lnTo>
                <a:lnTo>
                  <a:pt x="374" y="11787"/>
                </a:lnTo>
                <a:lnTo>
                  <a:pt x="421" y="11805"/>
                </a:lnTo>
                <a:lnTo>
                  <a:pt x="470" y="11822"/>
                </a:lnTo>
                <a:lnTo>
                  <a:pt x="519" y="11839"/>
                </a:lnTo>
                <a:lnTo>
                  <a:pt x="504" y="11935"/>
                </a:lnTo>
                <a:lnTo>
                  <a:pt x="489" y="12027"/>
                </a:lnTo>
                <a:lnTo>
                  <a:pt x="477" y="12118"/>
                </a:lnTo>
                <a:lnTo>
                  <a:pt x="466" y="12206"/>
                </a:lnTo>
                <a:lnTo>
                  <a:pt x="457" y="12290"/>
                </a:lnTo>
                <a:lnTo>
                  <a:pt x="448" y="12370"/>
                </a:lnTo>
                <a:lnTo>
                  <a:pt x="441" y="12448"/>
                </a:lnTo>
                <a:lnTo>
                  <a:pt x="436" y="12521"/>
                </a:lnTo>
                <a:lnTo>
                  <a:pt x="433" y="12591"/>
                </a:lnTo>
                <a:lnTo>
                  <a:pt x="430" y="12656"/>
                </a:lnTo>
                <a:lnTo>
                  <a:pt x="429" y="12718"/>
                </a:lnTo>
                <a:lnTo>
                  <a:pt x="429" y="12774"/>
                </a:lnTo>
                <a:lnTo>
                  <a:pt x="431" y="12828"/>
                </a:lnTo>
                <a:lnTo>
                  <a:pt x="433" y="12875"/>
                </a:lnTo>
                <a:lnTo>
                  <a:pt x="437" y="12920"/>
                </a:lnTo>
                <a:lnTo>
                  <a:pt x="442" y="12958"/>
                </a:lnTo>
                <a:lnTo>
                  <a:pt x="452" y="13020"/>
                </a:lnTo>
                <a:lnTo>
                  <a:pt x="468" y="13090"/>
                </a:lnTo>
                <a:lnTo>
                  <a:pt x="486" y="13164"/>
                </a:lnTo>
                <a:lnTo>
                  <a:pt x="510" y="13243"/>
                </a:lnTo>
                <a:lnTo>
                  <a:pt x="538" y="13327"/>
                </a:lnTo>
                <a:lnTo>
                  <a:pt x="571" y="13412"/>
                </a:lnTo>
                <a:lnTo>
                  <a:pt x="609" y="13502"/>
                </a:lnTo>
                <a:lnTo>
                  <a:pt x="652" y="13594"/>
                </a:lnTo>
                <a:lnTo>
                  <a:pt x="701" y="13688"/>
                </a:lnTo>
                <a:lnTo>
                  <a:pt x="755" y="13781"/>
                </a:lnTo>
                <a:lnTo>
                  <a:pt x="815" y="13876"/>
                </a:lnTo>
                <a:lnTo>
                  <a:pt x="881" y="13971"/>
                </a:lnTo>
                <a:lnTo>
                  <a:pt x="953" y="14065"/>
                </a:lnTo>
                <a:lnTo>
                  <a:pt x="1032" y="14157"/>
                </a:lnTo>
                <a:lnTo>
                  <a:pt x="1117" y="14247"/>
                </a:lnTo>
                <a:lnTo>
                  <a:pt x="1209" y="14335"/>
                </a:lnTo>
                <a:lnTo>
                  <a:pt x="1307" y="14419"/>
                </a:lnTo>
                <a:lnTo>
                  <a:pt x="1413" y="14500"/>
                </a:lnTo>
                <a:lnTo>
                  <a:pt x="1526" y="14576"/>
                </a:lnTo>
                <a:lnTo>
                  <a:pt x="1647" y="14647"/>
                </a:lnTo>
                <a:lnTo>
                  <a:pt x="1776" y="14712"/>
                </a:lnTo>
                <a:lnTo>
                  <a:pt x="1911" y="14771"/>
                </a:lnTo>
                <a:lnTo>
                  <a:pt x="2055" y="14823"/>
                </a:lnTo>
                <a:lnTo>
                  <a:pt x="2208" y="14868"/>
                </a:lnTo>
                <a:lnTo>
                  <a:pt x="2368" y="14903"/>
                </a:lnTo>
                <a:lnTo>
                  <a:pt x="2538" y="14932"/>
                </a:lnTo>
                <a:lnTo>
                  <a:pt x="2717" y="14950"/>
                </a:lnTo>
                <a:lnTo>
                  <a:pt x="2904" y="14958"/>
                </a:lnTo>
                <a:lnTo>
                  <a:pt x="3100" y="14955"/>
                </a:lnTo>
                <a:lnTo>
                  <a:pt x="3306" y="14942"/>
                </a:lnTo>
                <a:lnTo>
                  <a:pt x="3522" y="14915"/>
                </a:lnTo>
                <a:lnTo>
                  <a:pt x="3746" y="14878"/>
                </a:lnTo>
                <a:lnTo>
                  <a:pt x="3858" y="14838"/>
                </a:lnTo>
                <a:lnTo>
                  <a:pt x="3966" y="14762"/>
                </a:lnTo>
                <a:lnTo>
                  <a:pt x="4069" y="14654"/>
                </a:lnTo>
                <a:lnTo>
                  <a:pt x="4169" y="14517"/>
                </a:lnTo>
                <a:lnTo>
                  <a:pt x="4265" y="14351"/>
                </a:lnTo>
                <a:lnTo>
                  <a:pt x="4356" y="14160"/>
                </a:lnTo>
                <a:lnTo>
                  <a:pt x="4444" y="13946"/>
                </a:lnTo>
                <a:lnTo>
                  <a:pt x="4527" y="13710"/>
                </a:lnTo>
                <a:lnTo>
                  <a:pt x="4606" y="13455"/>
                </a:lnTo>
                <a:lnTo>
                  <a:pt x="4679" y="13184"/>
                </a:lnTo>
                <a:lnTo>
                  <a:pt x="4750" y="12898"/>
                </a:lnTo>
                <a:lnTo>
                  <a:pt x="4816" y="12600"/>
                </a:lnTo>
                <a:lnTo>
                  <a:pt x="4877" y="12294"/>
                </a:lnTo>
                <a:lnTo>
                  <a:pt x="4934" y="11978"/>
                </a:lnTo>
                <a:lnTo>
                  <a:pt x="4986" y="11659"/>
                </a:lnTo>
                <a:lnTo>
                  <a:pt x="5035" y="11335"/>
                </a:lnTo>
                <a:lnTo>
                  <a:pt x="5078" y="11011"/>
                </a:lnTo>
                <a:lnTo>
                  <a:pt x="5118" y="10689"/>
                </a:lnTo>
                <a:lnTo>
                  <a:pt x="5152" y="10371"/>
                </a:lnTo>
                <a:lnTo>
                  <a:pt x="5181" y="10059"/>
                </a:lnTo>
                <a:lnTo>
                  <a:pt x="5206" y="9755"/>
                </a:lnTo>
                <a:lnTo>
                  <a:pt x="5227" y="9462"/>
                </a:lnTo>
                <a:lnTo>
                  <a:pt x="5243" y="9182"/>
                </a:lnTo>
                <a:lnTo>
                  <a:pt x="5253" y="8917"/>
                </a:lnTo>
                <a:lnTo>
                  <a:pt x="5260" y="8669"/>
                </a:lnTo>
                <a:lnTo>
                  <a:pt x="5261" y="8441"/>
                </a:lnTo>
                <a:lnTo>
                  <a:pt x="5257" y="8235"/>
                </a:lnTo>
                <a:lnTo>
                  <a:pt x="5249" y="8054"/>
                </a:lnTo>
                <a:lnTo>
                  <a:pt x="5236" y="7899"/>
                </a:lnTo>
                <a:lnTo>
                  <a:pt x="5218" y="7773"/>
                </a:lnTo>
                <a:lnTo>
                  <a:pt x="5193" y="7677"/>
                </a:lnTo>
                <a:lnTo>
                  <a:pt x="5165" y="7615"/>
                </a:lnTo>
                <a:lnTo>
                  <a:pt x="5131" y="7572"/>
                </a:lnTo>
                <a:lnTo>
                  <a:pt x="5089" y="7533"/>
                </a:lnTo>
                <a:lnTo>
                  <a:pt x="5041" y="7495"/>
                </a:lnTo>
                <a:lnTo>
                  <a:pt x="4985" y="7461"/>
                </a:lnTo>
                <a:lnTo>
                  <a:pt x="4925" y="7431"/>
                </a:lnTo>
                <a:lnTo>
                  <a:pt x="4859" y="7403"/>
                </a:lnTo>
                <a:lnTo>
                  <a:pt x="4787" y="7378"/>
                </a:lnTo>
                <a:lnTo>
                  <a:pt x="4713" y="7355"/>
                </a:lnTo>
                <a:lnTo>
                  <a:pt x="4633" y="7335"/>
                </a:lnTo>
                <a:lnTo>
                  <a:pt x="4550" y="7319"/>
                </a:lnTo>
                <a:lnTo>
                  <a:pt x="4463" y="7305"/>
                </a:lnTo>
                <a:lnTo>
                  <a:pt x="4374" y="7294"/>
                </a:lnTo>
                <a:lnTo>
                  <a:pt x="4283" y="7286"/>
                </a:lnTo>
                <a:lnTo>
                  <a:pt x="4190" y="7280"/>
                </a:lnTo>
                <a:lnTo>
                  <a:pt x="4095" y="7277"/>
                </a:lnTo>
                <a:lnTo>
                  <a:pt x="4001" y="7277"/>
                </a:lnTo>
                <a:lnTo>
                  <a:pt x="3905" y="7280"/>
                </a:lnTo>
                <a:lnTo>
                  <a:pt x="3809" y="7285"/>
                </a:lnTo>
                <a:lnTo>
                  <a:pt x="3714" y="7292"/>
                </a:lnTo>
                <a:lnTo>
                  <a:pt x="3619" y="7302"/>
                </a:lnTo>
                <a:lnTo>
                  <a:pt x="3526" y="7315"/>
                </a:lnTo>
                <a:lnTo>
                  <a:pt x="3435" y="7330"/>
                </a:lnTo>
                <a:lnTo>
                  <a:pt x="3345" y="7347"/>
                </a:lnTo>
                <a:lnTo>
                  <a:pt x="3259" y="7367"/>
                </a:lnTo>
                <a:lnTo>
                  <a:pt x="3175" y="7391"/>
                </a:lnTo>
                <a:lnTo>
                  <a:pt x="3096" y="7416"/>
                </a:lnTo>
                <a:lnTo>
                  <a:pt x="3020" y="7443"/>
                </a:lnTo>
                <a:lnTo>
                  <a:pt x="2948" y="7472"/>
                </a:lnTo>
                <a:lnTo>
                  <a:pt x="2883" y="7505"/>
                </a:lnTo>
                <a:lnTo>
                  <a:pt x="2821" y="7540"/>
                </a:lnTo>
                <a:lnTo>
                  <a:pt x="2765" y="7576"/>
                </a:lnTo>
                <a:lnTo>
                  <a:pt x="2717" y="7615"/>
                </a:lnTo>
                <a:close/>
                <a:moveTo>
                  <a:pt x="12800" y="8775"/>
                </a:moveTo>
                <a:lnTo>
                  <a:pt x="12812" y="8789"/>
                </a:lnTo>
                <a:lnTo>
                  <a:pt x="12825" y="8804"/>
                </a:lnTo>
                <a:lnTo>
                  <a:pt x="12840" y="8818"/>
                </a:lnTo>
                <a:lnTo>
                  <a:pt x="12858" y="8831"/>
                </a:lnTo>
                <a:lnTo>
                  <a:pt x="12877" y="8844"/>
                </a:lnTo>
                <a:lnTo>
                  <a:pt x="12899" y="8856"/>
                </a:lnTo>
                <a:lnTo>
                  <a:pt x="12922" y="8868"/>
                </a:lnTo>
                <a:lnTo>
                  <a:pt x="12945" y="8879"/>
                </a:lnTo>
                <a:lnTo>
                  <a:pt x="12971" y="8890"/>
                </a:lnTo>
                <a:lnTo>
                  <a:pt x="12997" y="8900"/>
                </a:lnTo>
                <a:lnTo>
                  <a:pt x="13025" y="8909"/>
                </a:lnTo>
                <a:lnTo>
                  <a:pt x="13053" y="8918"/>
                </a:lnTo>
                <a:lnTo>
                  <a:pt x="13082" y="8926"/>
                </a:lnTo>
                <a:lnTo>
                  <a:pt x="13113" y="8933"/>
                </a:lnTo>
                <a:lnTo>
                  <a:pt x="13142" y="8939"/>
                </a:lnTo>
                <a:lnTo>
                  <a:pt x="13173" y="8945"/>
                </a:lnTo>
                <a:lnTo>
                  <a:pt x="13204" y="8949"/>
                </a:lnTo>
                <a:lnTo>
                  <a:pt x="13234" y="8953"/>
                </a:lnTo>
                <a:lnTo>
                  <a:pt x="13265" y="8956"/>
                </a:lnTo>
                <a:lnTo>
                  <a:pt x="13295" y="8959"/>
                </a:lnTo>
                <a:lnTo>
                  <a:pt x="13325" y="8960"/>
                </a:lnTo>
                <a:lnTo>
                  <a:pt x="13354" y="8960"/>
                </a:lnTo>
                <a:lnTo>
                  <a:pt x="13383" y="8960"/>
                </a:lnTo>
                <a:lnTo>
                  <a:pt x="13411" y="8959"/>
                </a:lnTo>
                <a:lnTo>
                  <a:pt x="13438" y="8956"/>
                </a:lnTo>
                <a:lnTo>
                  <a:pt x="13464" y="8953"/>
                </a:lnTo>
                <a:lnTo>
                  <a:pt x="13488" y="8949"/>
                </a:lnTo>
                <a:lnTo>
                  <a:pt x="13512" y="8943"/>
                </a:lnTo>
                <a:lnTo>
                  <a:pt x="13534" y="8937"/>
                </a:lnTo>
                <a:lnTo>
                  <a:pt x="13553" y="8929"/>
                </a:lnTo>
                <a:lnTo>
                  <a:pt x="13572" y="8921"/>
                </a:lnTo>
                <a:lnTo>
                  <a:pt x="13588" y="8911"/>
                </a:lnTo>
                <a:lnTo>
                  <a:pt x="13608" y="8875"/>
                </a:lnTo>
                <a:lnTo>
                  <a:pt x="13635" y="8792"/>
                </a:lnTo>
                <a:lnTo>
                  <a:pt x="13667" y="8665"/>
                </a:lnTo>
                <a:lnTo>
                  <a:pt x="13703" y="8495"/>
                </a:lnTo>
                <a:lnTo>
                  <a:pt x="13740" y="8289"/>
                </a:lnTo>
                <a:lnTo>
                  <a:pt x="13774" y="8047"/>
                </a:lnTo>
                <a:lnTo>
                  <a:pt x="13806" y="7774"/>
                </a:lnTo>
                <a:lnTo>
                  <a:pt x="13832" y="7471"/>
                </a:lnTo>
                <a:lnTo>
                  <a:pt x="13851" y="7144"/>
                </a:lnTo>
                <a:lnTo>
                  <a:pt x="13859" y="6795"/>
                </a:lnTo>
                <a:lnTo>
                  <a:pt x="13855" y="6426"/>
                </a:lnTo>
                <a:lnTo>
                  <a:pt x="13837" y="6042"/>
                </a:lnTo>
                <a:lnTo>
                  <a:pt x="13801" y="5646"/>
                </a:lnTo>
                <a:lnTo>
                  <a:pt x="13748" y="5241"/>
                </a:lnTo>
                <a:lnTo>
                  <a:pt x="13673" y="4828"/>
                </a:lnTo>
                <a:lnTo>
                  <a:pt x="13576" y="4414"/>
                </a:lnTo>
                <a:lnTo>
                  <a:pt x="13453" y="4000"/>
                </a:lnTo>
                <a:lnTo>
                  <a:pt x="13302" y="3588"/>
                </a:lnTo>
                <a:lnTo>
                  <a:pt x="13123" y="3184"/>
                </a:lnTo>
                <a:lnTo>
                  <a:pt x="12911" y="2790"/>
                </a:lnTo>
                <a:lnTo>
                  <a:pt x="12665" y="2409"/>
                </a:lnTo>
                <a:lnTo>
                  <a:pt x="12382" y="2044"/>
                </a:lnTo>
                <a:lnTo>
                  <a:pt x="12062" y="1699"/>
                </a:lnTo>
                <a:lnTo>
                  <a:pt x="11702" y="1377"/>
                </a:lnTo>
                <a:lnTo>
                  <a:pt x="11298" y="1081"/>
                </a:lnTo>
                <a:lnTo>
                  <a:pt x="10849" y="812"/>
                </a:lnTo>
                <a:lnTo>
                  <a:pt x="10353" y="578"/>
                </a:lnTo>
                <a:lnTo>
                  <a:pt x="9809" y="378"/>
                </a:lnTo>
                <a:lnTo>
                  <a:pt x="9212" y="218"/>
                </a:lnTo>
                <a:lnTo>
                  <a:pt x="8563" y="99"/>
                </a:lnTo>
                <a:lnTo>
                  <a:pt x="7857" y="25"/>
                </a:lnTo>
                <a:lnTo>
                  <a:pt x="7093" y="0"/>
                </a:lnTo>
                <a:lnTo>
                  <a:pt x="6393" y="22"/>
                </a:lnTo>
                <a:lnTo>
                  <a:pt x="5742" y="85"/>
                </a:lnTo>
                <a:lnTo>
                  <a:pt x="5138" y="185"/>
                </a:lnTo>
                <a:lnTo>
                  <a:pt x="4579" y="323"/>
                </a:lnTo>
                <a:lnTo>
                  <a:pt x="4063" y="493"/>
                </a:lnTo>
                <a:lnTo>
                  <a:pt x="3591" y="694"/>
                </a:lnTo>
                <a:lnTo>
                  <a:pt x="3157" y="922"/>
                </a:lnTo>
                <a:lnTo>
                  <a:pt x="2762" y="1175"/>
                </a:lnTo>
                <a:lnTo>
                  <a:pt x="2404" y="1451"/>
                </a:lnTo>
                <a:lnTo>
                  <a:pt x="2082" y="1745"/>
                </a:lnTo>
                <a:lnTo>
                  <a:pt x="1792" y="2056"/>
                </a:lnTo>
                <a:lnTo>
                  <a:pt x="1534" y="2382"/>
                </a:lnTo>
                <a:lnTo>
                  <a:pt x="1306" y="2719"/>
                </a:lnTo>
                <a:lnTo>
                  <a:pt x="1107" y="3063"/>
                </a:lnTo>
                <a:lnTo>
                  <a:pt x="934" y="3414"/>
                </a:lnTo>
                <a:lnTo>
                  <a:pt x="786" y="3768"/>
                </a:lnTo>
                <a:lnTo>
                  <a:pt x="662" y="4122"/>
                </a:lnTo>
                <a:lnTo>
                  <a:pt x="559" y="4474"/>
                </a:lnTo>
                <a:lnTo>
                  <a:pt x="476" y="4820"/>
                </a:lnTo>
                <a:lnTo>
                  <a:pt x="410" y="5159"/>
                </a:lnTo>
                <a:lnTo>
                  <a:pt x="362" y="5488"/>
                </a:lnTo>
                <a:lnTo>
                  <a:pt x="328" y="5802"/>
                </a:lnTo>
                <a:lnTo>
                  <a:pt x="307" y="6100"/>
                </a:lnTo>
                <a:lnTo>
                  <a:pt x="298" y="6381"/>
                </a:lnTo>
                <a:lnTo>
                  <a:pt x="298" y="6639"/>
                </a:lnTo>
                <a:lnTo>
                  <a:pt x="306" y="6874"/>
                </a:lnTo>
                <a:lnTo>
                  <a:pt x="321" y="7080"/>
                </a:lnTo>
                <a:lnTo>
                  <a:pt x="340" y="7258"/>
                </a:lnTo>
                <a:lnTo>
                  <a:pt x="363" y="7403"/>
                </a:lnTo>
                <a:lnTo>
                  <a:pt x="386" y="7513"/>
                </a:lnTo>
                <a:lnTo>
                  <a:pt x="408" y="7584"/>
                </a:lnTo>
                <a:lnTo>
                  <a:pt x="429" y="7615"/>
                </a:lnTo>
                <a:lnTo>
                  <a:pt x="448" y="7626"/>
                </a:lnTo>
                <a:lnTo>
                  <a:pt x="468" y="7635"/>
                </a:lnTo>
                <a:lnTo>
                  <a:pt x="488" y="7644"/>
                </a:lnTo>
                <a:lnTo>
                  <a:pt x="507" y="7652"/>
                </a:lnTo>
                <a:lnTo>
                  <a:pt x="527" y="7660"/>
                </a:lnTo>
                <a:lnTo>
                  <a:pt x="547" y="7666"/>
                </a:lnTo>
                <a:lnTo>
                  <a:pt x="568" y="7673"/>
                </a:lnTo>
                <a:lnTo>
                  <a:pt x="588" y="7678"/>
                </a:lnTo>
                <a:lnTo>
                  <a:pt x="608" y="7683"/>
                </a:lnTo>
                <a:lnTo>
                  <a:pt x="628" y="7688"/>
                </a:lnTo>
                <a:lnTo>
                  <a:pt x="648" y="7691"/>
                </a:lnTo>
                <a:lnTo>
                  <a:pt x="669" y="7694"/>
                </a:lnTo>
                <a:lnTo>
                  <a:pt x="689" y="7697"/>
                </a:lnTo>
                <a:lnTo>
                  <a:pt x="709" y="7699"/>
                </a:lnTo>
                <a:lnTo>
                  <a:pt x="729" y="7700"/>
                </a:lnTo>
                <a:lnTo>
                  <a:pt x="749" y="7700"/>
                </a:lnTo>
                <a:lnTo>
                  <a:pt x="770" y="7700"/>
                </a:lnTo>
                <a:lnTo>
                  <a:pt x="789" y="7699"/>
                </a:lnTo>
                <a:lnTo>
                  <a:pt x="809" y="7698"/>
                </a:lnTo>
                <a:lnTo>
                  <a:pt x="828" y="7695"/>
                </a:lnTo>
                <a:lnTo>
                  <a:pt x="847" y="7692"/>
                </a:lnTo>
                <a:lnTo>
                  <a:pt x="867" y="7689"/>
                </a:lnTo>
                <a:lnTo>
                  <a:pt x="886" y="7685"/>
                </a:lnTo>
                <a:lnTo>
                  <a:pt x="904" y="7680"/>
                </a:lnTo>
                <a:lnTo>
                  <a:pt x="922" y="7674"/>
                </a:lnTo>
                <a:lnTo>
                  <a:pt x="940" y="7668"/>
                </a:lnTo>
                <a:lnTo>
                  <a:pt x="957" y="7661"/>
                </a:lnTo>
                <a:lnTo>
                  <a:pt x="976" y="7653"/>
                </a:lnTo>
                <a:lnTo>
                  <a:pt x="992" y="7645"/>
                </a:lnTo>
                <a:lnTo>
                  <a:pt x="1009" y="7636"/>
                </a:lnTo>
                <a:lnTo>
                  <a:pt x="1024" y="7626"/>
                </a:lnTo>
                <a:lnTo>
                  <a:pt x="1040" y="7615"/>
                </a:lnTo>
                <a:lnTo>
                  <a:pt x="1052" y="7585"/>
                </a:lnTo>
                <a:lnTo>
                  <a:pt x="1062" y="7521"/>
                </a:lnTo>
                <a:lnTo>
                  <a:pt x="1067" y="7422"/>
                </a:lnTo>
                <a:lnTo>
                  <a:pt x="1071" y="7292"/>
                </a:lnTo>
                <a:lnTo>
                  <a:pt x="1075" y="7135"/>
                </a:lnTo>
                <a:lnTo>
                  <a:pt x="1081" y="6950"/>
                </a:lnTo>
                <a:lnTo>
                  <a:pt x="1091" y="6743"/>
                </a:lnTo>
                <a:lnTo>
                  <a:pt x="1105" y="6514"/>
                </a:lnTo>
                <a:lnTo>
                  <a:pt x="1125" y="6266"/>
                </a:lnTo>
                <a:lnTo>
                  <a:pt x="1153" y="6002"/>
                </a:lnTo>
                <a:lnTo>
                  <a:pt x="1191" y="5723"/>
                </a:lnTo>
                <a:lnTo>
                  <a:pt x="1240" y="5433"/>
                </a:lnTo>
                <a:lnTo>
                  <a:pt x="1301" y="5134"/>
                </a:lnTo>
                <a:lnTo>
                  <a:pt x="1377" y="4828"/>
                </a:lnTo>
                <a:lnTo>
                  <a:pt x="1467" y="4518"/>
                </a:lnTo>
                <a:lnTo>
                  <a:pt x="1575" y="4205"/>
                </a:lnTo>
                <a:lnTo>
                  <a:pt x="1701" y="3893"/>
                </a:lnTo>
                <a:lnTo>
                  <a:pt x="1847" y="3583"/>
                </a:lnTo>
                <a:lnTo>
                  <a:pt x="2015" y="3280"/>
                </a:lnTo>
                <a:lnTo>
                  <a:pt x="2207" y="2984"/>
                </a:lnTo>
                <a:lnTo>
                  <a:pt x="2422" y="2697"/>
                </a:lnTo>
                <a:lnTo>
                  <a:pt x="2664" y="2423"/>
                </a:lnTo>
                <a:lnTo>
                  <a:pt x="2934" y="2164"/>
                </a:lnTo>
                <a:lnTo>
                  <a:pt x="3234" y="1922"/>
                </a:lnTo>
                <a:lnTo>
                  <a:pt x="3563" y="1699"/>
                </a:lnTo>
                <a:lnTo>
                  <a:pt x="3926" y="1500"/>
                </a:lnTo>
                <a:lnTo>
                  <a:pt x="4322" y="1325"/>
                </a:lnTo>
                <a:lnTo>
                  <a:pt x="4754" y="1175"/>
                </a:lnTo>
                <a:lnTo>
                  <a:pt x="5223" y="1055"/>
                </a:lnTo>
                <a:lnTo>
                  <a:pt x="5730" y="968"/>
                </a:lnTo>
                <a:lnTo>
                  <a:pt x="6276" y="914"/>
                </a:lnTo>
                <a:lnTo>
                  <a:pt x="6865" y="897"/>
                </a:lnTo>
                <a:lnTo>
                  <a:pt x="7574" y="921"/>
                </a:lnTo>
                <a:lnTo>
                  <a:pt x="8226" y="988"/>
                </a:lnTo>
                <a:lnTo>
                  <a:pt x="8826" y="1094"/>
                </a:lnTo>
                <a:lnTo>
                  <a:pt x="9374" y="1236"/>
                </a:lnTo>
                <a:lnTo>
                  <a:pt x="9873" y="1412"/>
                </a:lnTo>
                <a:lnTo>
                  <a:pt x="10324" y="1620"/>
                </a:lnTo>
                <a:lnTo>
                  <a:pt x="10731" y="1855"/>
                </a:lnTo>
                <a:lnTo>
                  <a:pt x="11096" y="2116"/>
                </a:lnTo>
                <a:lnTo>
                  <a:pt x="11420" y="2399"/>
                </a:lnTo>
                <a:lnTo>
                  <a:pt x="11706" y="2702"/>
                </a:lnTo>
                <a:lnTo>
                  <a:pt x="11955" y="3023"/>
                </a:lnTo>
                <a:lnTo>
                  <a:pt x="12171" y="3358"/>
                </a:lnTo>
                <a:lnTo>
                  <a:pt x="12356" y="3704"/>
                </a:lnTo>
                <a:lnTo>
                  <a:pt x="12511" y="4059"/>
                </a:lnTo>
                <a:lnTo>
                  <a:pt x="12639" y="4420"/>
                </a:lnTo>
                <a:lnTo>
                  <a:pt x="12742" y="4785"/>
                </a:lnTo>
                <a:lnTo>
                  <a:pt x="12822" y="5149"/>
                </a:lnTo>
                <a:lnTo>
                  <a:pt x="12882" y="5512"/>
                </a:lnTo>
                <a:lnTo>
                  <a:pt x="12924" y="5869"/>
                </a:lnTo>
                <a:lnTo>
                  <a:pt x="12949" y="6217"/>
                </a:lnTo>
                <a:lnTo>
                  <a:pt x="12960" y="6556"/>
                </a:lnTo>
                <a:lnTo>
                  <a:pt x="12960" y="6881"/>
                </a:lnTo>
                <a:lnTo>
                  <a:pt x="12950" y="7190"/>
                </a:lnTo>
                <a:lnTo>
                  <a:pt x="12933" y="7479"/>
                </a:lnTo>
                <a:lnTo>
                  <a:pt x="12912" y="7746"/>
                </a:lnTo>
                <a:lnTo>
                  <a:pt x="12886" y="7989"/>
                </a:lnTo>
                <a:lnTo>
                  <a:pt x="12861" y="8205"/>
                </a:lnTo>
                <a:lnTo>
                  <a:pt x="12837" y="8391"/>
                </a:lnTo>
                <a:lnTo>
                  <a:pt x="12817" y="8543"/>
                </a:lnTo>
                <a:lnTo>
                  <a:pt x="12802" y="8660"/>
                </a:lnTo>
                <a:lnTo>
                  <a:pt x="12795" y="8737"/>
                </a:lnTo>
                <a:lnTo>
                  <a:pt x="12800" y="8775"/>
                </a:lnTo>
                <a:close/>
                <a:moveTo>
                  <a:pt x="12445" y="9238"/>
                </a:moveTo>
                <a:lnTo>
                  <a:pt x="12429" y="9230"/>
                </a:lnTo>
                <a:lnTo>
                  <a:pt x="12413" y="9223"/>
                </a:lnTo>
                <a:lnTo>
                  <a:pt x="12397" y="9217"/>
                </a:lnTo>
                <a:lnTo>
                  <a:pt x="12379" y="9211"/>
                </a:lnTo>
                <a:lnTo>
                  <a:pt x="12363" y="9207"/>
                </a:lnTo>
                <a:lnTo>
                  <a:pt x="12346" y="9203"/>
                </a:lnTo>
                <a:lnTo>
                  <a:pt x="12330" y="9200"/>
                </a:lnTo>
                <a:lnTo>
                  <a:pt x="12313" y="9198"/>
                </a:lnTo>
                <a:lnTo>
                  <a:pt x="12297" y="9196"/>
                </a:lnTo>
                <a:lnTo>
                  <a:pt x="12279" y="9195"/>
                </a:lnTo>
                <a:lnTo>
                  <a:pt x="12262" y="9195"/>
                </a:lnTo>
                <a:lnTo>
                  <a:pt x="12246" y="9196"/>
                </a:lnTo>
                <a:lnTo>
                  <a:pt x="12229" y="9197"/>
                </a:lnTo>
                <a:lnTo>
                  <a:pt x="12213" y="9198"/>
                </a:lnTo>
                <a:lnTo>
                  <a:pt x="12196" y="9200"/>
                </a:lnTo>
                <a:lnTo>
                  <a:pt x="12179" y="9203"/>
                </a:lnTo>
                <a:lnTo>
                  <a:pt x="12134" y="9103"/>
                </a:lnTo>
                <a:lnTo>
                  <a:pt x="12086" y="9004"/>
                </a:lnTo>
                <a:lnTo>
                  <a:pt x="12038" y="8907"/>
                </a:lnTo>
                <a:lnTo>
                  <a:pt x="11989" y="8811"/>
                </a:lnTo>
                <a:lnTo>
                  <a:pt x="11937" y="8715"/>
                </a:lnTo>
                <a:lnTo>
                  <a:pt x="11884" y="8621"/>
                </a:lnTo>
                <a:lnTo>
                  <a:pt x="11857" y="8575"/>
                </a:lnTo>
                <a:lnTo>
                  <a:pt x="11830" y="8529"/>
                </a:lnTo>
                <a:lnTo>
                  <a:pt x="11803" y="8483"/>
                </a:lnTo>
                <a:lnTo>
                  <a:pt x="11774" y="8438"/>
                </a:lnTo>
                <a:lnTo>
                  <a:pt x="11746" y="8393"/>
                </a:lnTo>
                <a:lnTo>
                  <a:pt x="11718" y="8348"/>
                </a:lnTo>
                <a:lnTo>
                  <a:pt x="11689" y="8304"/>
                </a:lnTo>
                <a:lnTo>
                  <a:pt x="11659" y="8261"/>
                </a:lnTo>
                <a:lnTo>
                  <a:pt x="11629" y="8217"/>
                </a:lnTo>
                <a:lnTo>
                  <a:pt x="11599" y="8175"/>
                </a:lnTo>
                <a:lnTo>
                  <a:pt x="11568" y="8133"/>
                </a:lnTo>
                <a:lnTo>
                  <a:pt x="11537" y="8090"/>
                </a:lnTo>
                <a:lnTo>
                  <a:pt x="11506" y="8049"/>
                </a:lnTo>
                <a:lnTo>
                  <a:pt x="11474" y="8008"/>
                </a:lnTo>
                <a:lnTo>
                  <a:pt x="11442" y="7967"/>
                </a:lnTo>
                <a:lnTo>
                  <a:pt x="11409" y="7927"/>
                </a:lnTo>
                <a:lnTo>
                  <a:pt x="11376" y="7888"/>
                </a:lnTo>
                <a:lnTo>
                  <a:pt x="11343" y="7848"/>
                </a:lnTo>
                <a:lnTo>
                  <a:pt x="11309" y="7810"/>
                </a:lnTo>
                <a:lnTo>
                  <a:pt x="11274" y="7772"/>
                </a:lnTo>
                <a:lnTo>
                  <a:pt x="11231" y="7730"/>
                </a:lnTo>
                <a:lnTo>
                  <a:pt x="11182" y="7696"/>
                </a:lnTo>
                <a:lnTo>
                  <a:pt x="11126" y="7668"/>
                </a:lnTo>
                <a:lnTo>
                  <a:pt x="11065" y="7647"/>
                </a:lnTo>
                <a:lnTo>
                  <a:pt x="11001" y="7632"/>
                </a:lnTo>
                <a:lnTo>
                  <a:pt x="10932" y="7621"/>
                </a:lnTo>
                <a:lnTo>
                  <a:pt x="10858" y="7617"/>
                </a:lnTo>
                <a:lnTo>
                  <a:pt x="10783" y="7618"/>
                </a:lnTo>
                <a:lnTo>
                  <a:pt x="10703" y="7625"/>
                </a:lnTo>
                <a:lnTo>
                  <a:pt x="10621" y="7636"/>
                </a:lnTo>
                <a:lnTo>
                  <a:pt x="10537" y="7651"/>
                </a:lnTo>
                <a:lnTo>
                  <a:pt x="10451" y="7670"/>
                </a:lnTo>
                <a:lnTo>
                  <a:pt x="10363" y="7693"/>
                </a:lnTo>
                <a:lnTo>
                  <a:pt x="10276" y="7719"/>
                </a:lnTo>
                <a:lnTo>
                  <a:pt x="10187" y="7750"/>
                </a:lnTo>
                <a:lnTo>
                  <a:pt x="10097" y="7782"/>
                </a:lnTo>
                <a:lnTo>
                  <a:pt x="10008" y="7817"/>
                </a:lnTo>
                <a:lnTo>
                  <a:pt x="9919" y="7855"/>
                </a:lnTo>
                <a:lnTo>
                  <a:pt x="9832" y="7896"/>
                </a:lnTo>
                <a:lnTo>
                  <a:pt x="9745" y="7937"/>
                </a:lnTo>
                <a:lnTo>
                  <a:pt x="9660" y="7980"/>
                </a:lnTo>
                <a:lnTo>
                  <a:pt x="9579" y="8025"/>
                </a:lnTo>
                <a:lnTo>
                  <a:pt x="9499" y="8070"/>
                </a:lnTo>
                <a:lnTo>
                  <a:pt x="9422" y="8116"/>
                </a:lnTo>
                <a:lnTo>
                  <a:pt x="9348" y="8163"/>
                </a:lnTo>
                <a:lnTo>
                  <a:pt x="9279" y="8210"/>
                </a:lnTo>
                <a:lnTo>
                  <a:pt x="9213" y="8257"/>
                </a:lnTo>
                <a:lnTo>
                  <a:pt x="9152" y="8303"/>
                </a:lnTo>
                <a:lnTo>
                  <a:pt x="9096" y="8348"/>
                </a:lnTo>
                <a:lnTo>
                  <a:pt x="9045" y="8393"/>
                </a:lnTo>
                <a:lnTo>
                  <a:pt x="9000" y="8436"/>
                </a:lnTo>
                <a:lnTo>
                  <a:pt x="8962" y="8477"/>
                </a:lnTo>
                <a:lnTo>
                  <a:pt x="8926" y="8534"/>
                </a:lnTo>
                <a:lnTo>
                  <a:pt x="8891" y="8622"/>
                </a:lnTo>
                <a:lnTo>
                  <a:pt x="8856" y="8740"/>
                </a:lnTo>
                <a:lnTo>
                  <a:pt x="8822" y="8885"/>
                </a:lnTo>
                <a:lnTo>
                  <a:pt x="8789" y="9055"/>
                </a:lnTo>
                <a:lnTo>
                  <a:pt x="8758" y="9247"/>
                </a:lnTo>
                <a:lnTo>
                  <a:pt x="8728" y="9462"/>
                </a:lnTo>
                <a:lnTo>
                  <a:pt x="8701" y="9695"/>
                </a:lnTo>
                <a:lnTo>
                  <a:pt x="8676" y="9945"/>
                </a:lnTo>
                <a:lnTo>
                  <a:pt x="8653" y="10210"/>
                </a:lnTo>
                <a:lnTo>
                  <a:pt x="8632" y="10488"/>
                </a:lnTo>
                <a:lnTo>
                  <a:pt x="8616" y="10778"/>
                </a:lnTo>
                <a:lnTo>
                  <a:pt x="8602" y="11075"/>
                </a:lnTo>
                <a:lnTo>
                  <a:pt x="8592" y="11379"/>
                </a:lnTo>
                <a:lnTo>
                  <a:pt x="8586" y="11688"/>
                </a:lnTo>
                <a:lnTo>
                  <a:pt x="8584" y="12000"/>
                </a:lnTo>
                <a:lnTo>
                  <a:pt x="8587" y="12312"/>
                </a:lnTo>
                <a:lnTo>
                  <a:pt x="8594" y="12623"/>
                </a:lnTo>
                <a:lnTo>
                  <a:pt x="8606" y="12931"/>
                </a:lnTo>
                <a:lnTo>
                  <a:pt x="8624" y="13232"/>
                </a:lnTo>
                <a:lnTo>
                  <a:pt x="8646" y="13526"/>
                </a:lnTo>
                <a:lnTo>
                  <a:pt x="8676" y="13811"/>
                </a:lnTo>
                <a:lnTo>
                  <a:pt x="8710" y="14084"/>
                </a:lnTo>
                <a:lnTo>
                  <a:pt x="8752" y="14343"/>
                </a:lnTo>
                <a:lnTo>
                  <a:pt x="8799" y="14586"/>
                </a:lnTo>
                <a:lnTo>
                  <a:pt x="8854" y="14812"/>
                </a:lnTo>
                <a:lnTo>
                  <a:pt x="8916" y="15017"/>
                </a:lnTo>
                <a:lnTo>
                  <a:pt x="8985" y="15201"/>
                </a:lnTo>
                <a:lnTo>
                  <a:pt x="9063" y="15360"/>
                </a:lnTo>
                <a:lnTo>
                  <a:pt x="9147" y="15493"/>
                </a:lnTo>
                <a:lnTo>
                  <a:pt x="9240" y="15599"/>
                </a:lnTo>
                <a:lnTo>
                  <a:pt x="9342" y="15674"/>
                </a:lnTo>
                <a:lnTo>
                  <a:pt x="9561" y="15789"/>
                </a:lnTo>
                <a:lnTo>
                  <a:pt x="9773" y="15886"/>
                </a:lnTo>
                <a:lnTo>
                  <a:pt x="9977" y="15966"/>
                </a:lnTo>
                <a:lnTo>
                  <a:pt x="10175" y="16028"/>
                </a:lnTo>
                <a:lnTo>
                  <a:pt x="10365" y="16075"/>
                </a:lnTo>
                <a:lnTo>
                  <a:pt x="10549" y="16106"/>
                </a:lnTo>
                <a:lnTo>
                  <a:pt x="10726" y="16124"/>
                </a:lnTo>
                <a:lnTo>
                  <a:pt x="10897" y="16128"/>
                </a:lnTo>
                <a:lnTo>
                  <a:pt x="11060" y="16119"/>
                </a:lnTo>
                <a:lnTo>
                  <a:pt x="11217" y="16100"/>
                </a:lnTo>
                <a:lnTo>
                  <a:pt x="11367" y="16069"/>
                </a:lnTo>
                <a:lnTo>
                  <a:pt x="11511" y="16028"/>
                </a:lnTo>
                <a:lnTo>
                  <a:pt x="11648" y="15978"/>
                </a:lnTo>
                <a:lnTo>
                  <a:pt x="11778" y="15920"/>
                </a:lnTo>
                <a:lnTo>
                  <a:pt x="11903" y="15855"/>
                </a:lnTo>
                <a:lnTo>
                  <a:pt x="12020" y="15782"/>
                </a:lnTo>
                <a:lnTo>
                  <a:pt x="12131" y="15705"/>
                </a:lnTo>
                <a:lnTo>
                  <a:pt x="12235" y="15622"/>
                </a:lnTo>
                <a:lnTo>
                  <a:pt x="12333" y="15535"/>
                </a:lnTo>
                <a:lnTo>
                  <a:pt x="12425" y="15445"/>
                </a:lnTo>
                <a:lnTo>
                  <a:pt x="12511" y="15353"/>
                </a:lnTo>
                <a:lnTo>
                  <a:pt x="12589" y="15259"/>
                </a:lnTo>
                <a:lnTo>
                  <a:pt x="12663" y="15164"/>
                </a:lnTo>
                <a:lnTo>
                  <a:pt x="12730" y="15071"/>
                </a:lnTo>
                <a:lnTo>
                  <a:pt x="12790" y="14977"/>
                </a:lnTo>
                <a:lnTo>
                  <a:pt x="12844" y="14885"/>
                </a:lnTo>
                <a:lnTo>
                  <a:pt x="12892" y="14796"/>
                </a:lnTo>
                <a:lnTo>
                  <a:pt x="12935" y="14712"/>
                </a:lnTo>
                <a:lnTo>
                  <a:pt x="12971" y="14631"/>
                </a:lnTo>
                <a:lnTo>
                  <a:pt x="13002" y="14556"/>
                </a:lnTo>
                <a:lnTo>
                  <a:pt x="13026" y="14486"/>
                </a:lnTo>
                <a:lnTo>
                  <a:pt x="13044" y="14424"/>
                </a:lnTo>
                <a:lnTo>
                  <a:pt x="13051" y="14393"/>
                </a:lnTo>
                <a:lnTo>
                  <a:pt x="13057" y="14358"/>
                </a:lnTo>
                <a:lnTo>
                  <a:pt x="13063" y="14319"/>
                </a:lnTo>
                <a:lnTo>
                  <a:pt x="13069" y="14275"/>
                </a:lnTo>
                <a:lnTo>
                  <a:pt x="13074" y="14227"/>
                </a:lnTo>
                <a:lnTo>
                  <a:pt x="13079" y="14176"/>
                </a:lnTo>
                <a:lnTo>
                  <a:pt x="13083" y="14119"/>
                </a:lnTo>
                <a:lnTo>
                  <a:pt x="13086" y="14060"/>
                </a:lnTo>
                <a:lnTo>
                  <a:pt x="13089" y="13996"/>
                </a:lnTo>
                <a:lnTo>
                  <a:pt x="13091" y="13929"/>
                </a:lnTo>
                <a:lnTo>
                  <a:pt x="13092" y="13858"/>
                </a:lnTo>
                <a:lnTo>
                  <a:pt x="13093" y="13784"/>
                </a:lnTo>
                <a:lnTo>
                  <a:pt x="13093" y="13707"/>
                </a:lnTo>
                <a:lnTo>
                  <a:pt x="13092" y="13626"/>
                </a:lnTo>
                <a:lnTo>
                  <a:pt x="13090" y="13542"/>
                </a:lnTo>
                <a:lnTo>
                  <a:pt x="13088" y="13457"/>
                </a:lnTo>
                <a:lnTo>
                  <a:pt x="13150" y="13442"/>
                </a:lnTo>
                <a:lnTo>
                  <a:pt x="13212" y="13426"/>
                </a:lnTo>
                <a:lnTo>
                  <a:pt x="13271" y="13407"/>
                </a:lnTo>
                <a:lnTo>
                  <a:pt x="13331" y="13388"/>
                </a:lnTo>
                <a:lnTo>
                  <a:pt x="13360" y="13377"/>
                </a:lnTo>
                <a:lnTo>
                  <a:pt x="13388" y="13367"/>
                </a:lnTo>
                <a:lnTo>
                  <a:pt x="13416" y="13356"/>
                </a:lnTo>
                <a:lnTo>
                  <a:pt x="13444" y="13344"/>
                </a:lnTo>
                <a:lnTo>
                  <a:pt x="13470" y="13332"/>
                </a:lnTo>
                <a:lnTo>
                  <a:pt x="13496" y="13320"/>
                </a:lnTo>
                <a:lnTo>
                  <a:pt x="13522" y="13307"/>
                </a:lnTo>
                <a:lnTo>
                  <a:pt x="13546" y="13294"/>
                </a:lnTo>
                <a:lnTo>
                  <a:pt x="13570" y="13279"/>
                </a:lnTo>
                <a:lnTo>
                  <a:pt x="13592" y="13265"/>
                </a:lnTo>
                <a:lnTo>
                  <a:pt x="13614" y="13250"/>
                </a:lnTo>
                <a:lnTo>
                  <a:pt x="13635" y="13235"/>
                </a:lnTo>
                <a:lnTo>
                  <a:pt x="13654" y="13220"/>
                </a:lnTo>
                <a:lnTo>
                  <a:pt x="13672" y="13204"/>
                </a:lnTo>
                <a:lnTo>
                  <a:pt x="13689" y="13187"/>
                </a:lnTo>
                <a:lnTo>
                  <a:pt x="13705" y="13170"/>
                </a:lnTo>
                <a:lnTo>
                  <a:pt x="13720" y="13151"/>
                </a:lnTo>
                <a:lnTo>
                  <a:pt x="13733" y="13133"/>
                </a:lnTo>
                <a:lnTo>
                  <a:pt x="13744" y="13115"/>
                </a:lnTo>
                <a:lnTo>
                  <a:pt x="13754" y="13096"/>
                </a:lnTo>
                <a:lnTo>
                  <a:pt x="13763" y="13076"/>
                </a:lnTo>
                <a:lnTo>
                  <a:pt x="13770" y="13056"/>
                </a:lnTo>
                <a:lnTo>
                  <a:pt x="13775" y="13034"/>
                </a:lnTo>
                <a:lnTo>
                  <a:pt x="13778" y="13013"/>
                </a:lnTo>
                <a:lnTo>
                  <a:pt x="13780" y="12962"/>
                </a:lnTo>
                <a:lnTo>
                  <a:pt x="13776" y="12896"/>
                </a:lnTo>
                <a:lnTo>
                  <a:pt x="13766" y="12817"/>
                </a:lnTo>
                <a:lnTo>
                  <a:pt x="13751" y="12725"/>
                </a:lnTo>
                <a:lnTo>
                  <a:pt x="13731" y="12622"/>
                </a:lnTo>
                <a:lnTo>
                  <a:pt x="13706" y="12508"/>
                </a:lnTo>
                <a:lnTo>
                  <a:pt x="13676" y="12385"/>
                </a:lnTo>
                <a:lnTo>
                  <a:pt x="13643" y="12253"/>
                </a:lnTo>
                <a:lnTo>
                  <a:pt x="13605" y="12115"/>
                </a:lnTo>
                <a:lnTo>
                  <a:pt x="13565" y="11969"/>
                </a:lnTo>
                <a:lnTo>
                  <a:pt x="13521" y="11819"/>
                </a:lnTo>
                <a:lnTo>
                  <a:pt x="13474" y="11664"/>
                </a:lnTo>
                <a:lnTo>
                  <a:pt x="13425" y="11505"/>
                </a:lnTo>
                <a:lnTo>
                  <a:pt x="13373" y="11345"/>
                </a:lnTo>
                <a:lnTo>
                  <a:pt x="13320" y="11184"/>
                </a:lnTo>
                <a:lnTo>
                  <a:pt x="13265" y="11021"/>
                </a:lnTo>
                <a:lnTo>
                  <a:pt x="13210" y="10860"/>
                </a:lnTo>
                <a:lnTo>
                  <a:pt x="13152" y="10701"/>
                </a:lnTo>
                <a:lnTo>
                  <a:pt x="13094" y="10545"/>
                </a:lnTo>
                <a:lnTo>
                  <a:pt x="13037" y="10392"/>
                </a:lnTo>
                <a:lnTo>
                  <a:pt x="12979" y="10244"/>
                </a:lnTo>
                <a:lnTo>
                  <a:pt x="12923" y="10103"/>
                </a:lnTo>
                <a:lnTo>
                  <a:pt x="12866" y="9968"/>
                </a:lnTo>
                <a:lnTo>
                  <a:pt x="12811" y="9841"/>
                </a:lnTo>
                <a:lnTo>
                  <a:pt x="12757" y="9724"/>
                </a:lnTo>
                <a:lnTo>
                  <a:pt x="12705" y="9616"/>
                </a:lnTo>
                <a:lnTo>
                  <a:pt x="12654" y="9520"/>
                </a:lnTo>
                <a:lnTo>
                  <a:pt x="12607" y="9435"/>
                </a:lnTo>
                <a:lnTo>
                  <a:pt x="12561" y="9363"/>
                </a:lnTo>
                <a:lnTo>
                  <a:pt x="12519" y="9306"/>
                </a:lnTo>
                <a:lnTo>
                  <a:pt x="12480" y="9264"/>
                </a:lnTo>
                <a:lnTo>
                  <a:pt x="12445" y="923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7" name="Oval 26"/>
          <p:cNvSpPr/>
          <p:nvPr/>
        </p:nvSpPr>
        <p:spPr>
          <a:xfrm>
            <a:off x="3265497" y="2815773"/>
            <a:ext cx="871295" cy="871295"/>
          </a:xfrm>
          <a:prstGeom prst="ellipse">
            <a:avLst/>
          </a:prstGeom>
          <a:solidFill>
            <a:schemeClr val="accent3"/>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28" name="Oval 27"/>
          <p:cNvSpPr/>
          <p:nvPr/>
        </p:nvSpPr>
        <p:spPr>
          <a:xfrm>
            <a:off x="8534082" y="3455579"/>
            <a:ext cx="871295" cy="871295"/>
          </a:xfrm>
          <a:prstGeom prst="ellipse">
            <a:avLst/>
          </a:prstGeom>
          <a:solidFill>
            <a:schemeClr val="accent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29" name="Freeform 429"/>
          <p:cNvSpPr>
            <a:spLocks noEditPoints="1"/>
          </p:cNvSpPr>
          <p:nvPr/>
        </p:nvSpPr>
        <p:spPr bwMode="auto">
          <a:xfrm>
            <a:off x="5543759" y="5149703"/>
            <a:ext cx="492196" cy="346075"/>
          </a:xfrm>
          <a:custGeom>
            <a:avLst/>
            <a:gdLst>
              <a:gd name="T0" fmla="*/ 7255 w 16127"/>
              <a:gd name="T1" fmla="*/ 9660 h 11339"/>
              <a:gd name="T2" fmla="*/ 6739 w 16127"/>
              <a:gd name="T3" fmla="*/ 9049 h 11339"/>
              <a:gd name="T4" fmla="*/ 6157 w 16127"/>
              <a:gd name="T5" fmla="*/ 8223 h 11339"/>
              <a:gd name="T6" fmla="*/ 5647 w 16127"/>
              <a:gd name="T7" fmla="*/ 7406 h 11339"/>
              <a:gd name="T8" fmla="*/ 5351 w 16127"/>
              <a:gd name="T9" fmla="*/ 6827 h 11339"/>
              <a:gd name="T10" fmla="*/ 5356 w 16127"/>
              <a:gd name="T11" fmla="*/ 6667 h 11339"/>
              <a:gd name="T12" fmla="*/ 5499 w 16127"/>
              <a:gd name="T13" fmla="*/ 6596 h 11339"/>
              <a:gd name="T14" fmla="*/ 5742 w 16127"/>
              <a:gd name="T15" fmla="*/ 6514 h 11339"/>
              <a:gd name="T16" fmla="*/ 6387 w 16127"/>
              <a:gd name="T17" fmla="*/ 6353 h 11339"/>
              <a:gd name="T18" fmla="*/ 7973 w 16127"/>
              <a:gd name="T19" fmla="*/ 6100 h 11339"/>
              <a:gd name="T20" fmla="*/ 8495 w 16127"/>
              <a:gd name="T21" fmla="*/ 6060 h 11339"/>
              <a:gd name="T22" fmla="*/ 8849 w 16127"/>
              <a:gd name="T23" fmla="*/ 6055 h 11339"/>
              <a:gd name="T24" fmla="*/ 9155 w 16127"/>
              <a:gd name="T25" fmla="*/ 6076 h 11339"/>
              <a:gd name="T26" fmla="*/ 9399 w 16127"/>
              <a:gd name="T27" fmla="*/ 6127 h 11339"/>
              <a:gd name="T28" fmla="*/ 9568 w 16127"/>
              <a:gd name="T29" fmla="*/ 6211 h 11339"/>
              <a:gd name="T30" fmla="*/ 9495 w 16127"/>
              <a:gd name="T31" fmla="*/ 6608 h 11339"/>
              <a:gd name="T32" fmla="*/ 9120 w 16127"/>
              <a:gd name="T33" fmla="*/ 7429 h 11339"/>
              <a:gd name="T34" fmla="*/ 8586 w 16127"/>
              <a:gd name="T35" fmla="*/ 8408 h 11339"/>
              <a:gd name="T36" fmla="*/ 8037 w 16127"/>
              <a:gd name="T37" fmla="*/ 9284 h 11339"/>
              <a:gd name="T38" fmla="*/ 7616 w 16127"/>
              <a:gd name="T39" fmla="*/ 9798 h 11339"/>
              <a:gd name="T40" fmla="*/ 16032 w 16127"/>
              <a:gd name="T41" fmla="*/ 6870 h 11339"/>
              <a:gd name="T42" fmla="*/ 15602 w 16127"/>
              <a:gd name="T43" fmla="*/ 6048 h 11339"/>
              <a:gd name="T44" fmla="*/ 14965 w 16127"/>
              <a:gd name="T45" fmla="*/ 5616 h 11339"/>
              <a:gd name="T46" fmla="*/ 14267 w 16127"/>
              <a:gd name="T47" fmla="*/ 5494 h 11339"/>
              <a:gd name="T48" fmla="*/ 13656 w 16127"/>
              <a:gd name="T49" fmla="*/ 5595 h 11339"/>
              <a:gd name="T50" fmla="*/ 13332 w 16127"/>
              <a:gd name="T51" fmla="*/ 5772 h 11339"/>
              <a:gd name="T52" fmla="*/ 13522 w 16127"/>
              <a:gd name="T53" fmla="*/ 5435 h 11339"/>
              <a:gd name="T54" fmla="*/ 13725 w 16127"/>
              <a:gd name="T55" fmla="*/ 4890 h 11339"/>
              <a:gd name="T56" fmla="*/ 13805 w 16127"/>
              <a:gd name="T57" fmla="*/ 4202 h 11339"/>
              <a:gd name="T58" fmla="*/ 13608 w 16127"/>
              <a:gd name="T59" fmla="*/ 3458 h 11339"/>
              <a:gd name="T60" fmla="*/ 12991 w 16127"/>
              <a:gd name="T61" fmla="*/ 2750 h 11339"/>
              <a:gd name="T62" fmla="*/ 12211 w 16127"/>
              <a:gd name="T63" fmla="*/ 2366 h 11339"/>
              <a:gd name="T64" fmla="*/ 11482 w 16127"/>
              <a:gd name="T65" fmla="*/ 2359 h 11339"/>
              <a:gd name="T66" fmla="*/ 10839 w 16127"/>
              <a:gd name="T67" fmla="*/ 2628 h 11339"/>
              <a:gd name="T68" fmla="*/ 10315 w 16127"/>
              <a:gd name="T69" fmla="*/ 3075 h 11339"/>
              <a:gd name="T70" fmla="*/ 9947 w 16127"/>
              <a:gd name="T71" fmla="*/ 3598 h 11339"/>
              <a:gd name="T72" fmla="*/ 9960 w 16127"/>
              <a:gd name="T73" fmla="*/ 3424 h 11339"/>
              <a:gd name="T74" fmla="*/ 10042 w 16127"/>
              <a:gd name="T75" fmla="*/ 2605 h 11339"/>
              <a:gd name="T76" fmla="*/ 9908 w 16127"/>
              <a:gd name="T77" fmla="*/ 1547 h 11339"/>
              <a:gd name="T78" fmla="*/ 9313 w 16127"/>
              <a:gd name="T79" fmla="*/ 579 h 11339"/>
              <a:gd name="T80" fmla="*/ 8015 w 16127"/>
              <a:gd name="T81" fmla="*/ 31 h 11339"/>
              <a:gd name="T82" fmla="*/ 6034 w 16127"/>
              <a:gd name="T83" fmla="*/ 176 h 11339"/>
              <a:gd name="T84" fmla="*/ 4425 w 16127"/>
              <a:gd name="T85" fmla="*/ 848 h 11339"/>
              <a:gd name="T86" fmla="*/ 3316 w 16127"/>
              <a:gd name="T87" fmla="*/ 1912 h 11339"/>
              <a:gd name="T88" fmla="*/ 2706 w 16127"/>
              <a:gd name="T89" fmla="*/ 3269 h 11339"/>
              <a:gd name="T90" fmla="*/ 2594 w 16127"/>
              <a:gd name="T91" fmla="*/ 4817 h 11339"/>
              <a:gd name="T92" fmla="*/ 2847 w 16127"/>
              <a:gd name="T93" fmla="*/ 6177 h 11339"/>
              <a:gd name="T94" fmla="*/ 2323 w 16127"/>
              <a:gd name="T95" fmla="*/ 6167 h 11339"/>
              <a:gd name="T96" fmla="*/ 1574 w 16127"/>
              <a:gd name="T97" fmla="*/ 6286 h 11339"/>
              <a:gd name="T98" fmla="*/ 786 w 16127"/>
              <a:gd name="T99" fmla="*/ 6672 h 11339"/>
              <a:gd name="T100" fmla="*/ 188 w 16127"/>
              <a:gd name="T101" fmla="*/ 7462 h 11339"/>
              <a:gd name="T102" fmla="*/ 14 w 16127"/>
              <a:gd name="T103" fmla="*/ 8780 h 11339"/>
              <a:gd name="T104" fmla="*/ 687 w 16127"/>
              <a:gd name="T105" fmla="*/ 10061 h 11339"/>
              <a:gd name="T106" fmla="*/ 2309 w 16127"/>
              <a:gd name="T107" fmla="*/ 10921 h 11339"/>
              <a:gd name="T108" fmla="*/ 4803 w 16127"/>
              <a:gd name="T109" fmla="*/ 11317 h 11339"/>
              <a:gd name="T110" fmla="*/ 8092 w 16127"/>
              <a:gd name="T111" fmla="*/ 11207 h 11339"/>
              <a:gd name="T112" fmla="*/ 12098 w 16127"/>
              <a:gd name="T113" fmla="*/ 10549 h 11339"/>
              <a:gd name="T114" fmla="*/ 13250 w 16127"/>
              <a:gd name="T115" fmla="*/ 10281 h 11339"/>
              <a:gd name="T116" fmla="*/ 14063 w 16127"/>
              <a:gd name="T117" fmla="*/ 10001 h 11339"/>
              <a:gd name="T118" fmla="*/ 14998 w 16127"/>
              <a:gd name="T119" fmla="*/ 9498 h 11339"/>
              <a:gd name="T120" fmla="*/ 15778 w 16127"/>
              <a:gd name="T121" fmla="*/ 8733 h 11339"/>
              <a:gd name="T122" fmla="*/ 16127 w 16127"/>
              <a:gd name="T123" fmla="*/ 7664 h 11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127" h="11339">
                <a:moveTo>
                  <a:pt x="7530" y="9842"/>
                </a:moveTo>
                <a:lnTo>
                  <a:pt x="7490" y="9836"/>
                </a:lnTo>
                <a:lnTo>
                  <a:pt x="7442" y="9815"/>
                </a:lnTo>
                <a:lnTo>
                  <a:pt x="7387" y="9777"/>
                </a:lnTo>
                <a:lnTo>
                  <a:pt x="7324" y="9725"/>
                </a:lnTo>
                <a:lnTo>
                  <a:pt x="7255" y="9660"/>
                </a:lnTo>
                <a:lnTo>
                  <a:pt x="7180" y="9582"/>
                </a:lnTo>
                <a:lnTo>
                  <a:pt x="7099" y="9494"/>
                </a:lnTo>
                <a:lnTo>
                  <a:pt x="7015" y="9395"/>
                </a:lnTo>
                <a:lnTo>
                  <a:pt x="6926" y="9287"/>
                </a:lnTo>
                <a:lnTo>
                  <a:pt x="6834" y="9171"/>
                </a:lnTo>
                <a:lnTo>
                  <a:pt x="6739" y="9049"/>
                </a:lnTo>
                <a:lnTo>
                  <a:pt x="6644" y="8920"/>
                </a:lnTo>
                <a:lnTo>
                  <a:pt x="6546" y="8786"/>
                </a:lnTo>
                <a:lnTo>
                  <a:pt x="6448" y="8649"/>
                </a:lnTo>
                <a:lnTo>
                  <a:pt x="6350" y="8508"/>
                </a:lnTo>
                <a:lnTo>
                  <a:pt x="6253" y="8366"/>
                </a:lnTo>
                <a:lnTo>
                  <a:pt x="6157" y="8223"/>
                </a:lnTo>
                <a:lnTo>
                  <a:pt x="6063" y="8080"/>
                </a:lnTo>
                <a:lnTo>
                  <a:pt x="5971" y="7939"/>
                </a:lnTo>
                <a:lnTo>
                  <a:pt x="5884" y="7799"/>
                </a:lnTo>
                <a:lnTo>
                  <a:pt x="5800" y="7664"/>
                </a:lnTo>
                <a:lnTo>
                  <a:pt x="5720" y="7533"/>
                </a:lnTo>
                <a:lnTo>
                  <a:pt x="5647" y="7406"/>
                </a:lnTo>
                <a:lnTo>
                  <a:pt x="5579" y="7287"/>
                </a:lnTo>
                <a:lnTo>
                  <a:pt x="5518" y="7176"/>
                </a:lnTo>
                <a:lnTo>
                  <a:pt x="5463" y="7073"/>
                </a:lnTo>
                <a:lnTo>
                  <a:pt x="5417" y="6980"/>
                </a:lnTo>
                <a:lnTo>
                  <a:pt x="5380" y="6897"/>
                </a:lnTo>
                <a:lnTo>
                  <a:pt x="5351" y="6827"/>
                </a:lnTo>
                <a:lnTo>
                  <a:pt x="5333" y="6769"/>
                </a:lnTo>
                <a:lnTo>
                  <a:pt x="5325" y="6725"/>
                </a:lnTo>
                <a:lnTo>
                  <a:pt x="5328" y="6696"/>
                </a:lnTo>
                <a:lnTo>
                  <a:pt x="5334" y="6686"/>
                </a:lnTo>
                <a:lnTo>
                  <a:pt x="5343" y="6677"/>
                </a:lnTo>
                <a:lnTo>
                  <a:pt x="5356" y="6667"/>
                </a:lnTo>
                <a:lnTo>
                  <a:pt x="5372" y="6656"/>
                </a:lnTo>
                <a:lnTo>
                  <a:pt x="5391" y="6645"/>
                </a:lnTo>
                <a:lnTo>
                  <a:pt x="5413" y="6634"/>
                </a:lnTo>
                <a:lnTo>
                  <a:pt x="5438" y="6622"/>
                </a:lnTo>
                <a:lnTo>
                  <a:pt x="5467" y="6609"/>
                </a:lnTo>
                <a:lnTo>
                  <a:pt x="5499" y="6596"/>
                </a:lnTo>
                <a:lnTo>
                  <a:pt x="5532" y="6583"/>
                </a:lnTo>
                <a:lnTo>
                  <a:pt x="5569" y="6570"/>
                </a:lnTo>
                <a:lnTo>
                  <a:pt x="5609" y="6557"/>
                </a:lnTo>
                <a:lnTo>
                  <a:pt x="5650" y="6543"/>
                </a:lnTo>
                <a:lnTo>
                  <a:pt x="5695" y="6529"/>
                </a:lnTo>
                <a:lnTo>
                  <a:pt x="5742" y="6514"/>
                </a:lnTo>
                <a:lnTo>
                  <a:pt x="5791" y="6500"/>
                </a:lnTo>
                <a:lnTo>
                  <a:pt x="5895" y="6471"/>
                </a:lnTo>
                <a:lnTo>
                  <a:pt x="6008" y="6442"/>
                </a:lnTo>
                <a:lnTo>
                  <a:pt x="6128" y="6411"/>
                </a:lnTo>
                <a:lnTo>
                  <a:pt x="6255" y="6382"/>
                </a:lnTo>
                <a:lnTo>
                  <a:pt x="6387" y="6353"/>
                </a:lnTo>
                <a:lnTo>
                  <a:pt x="6525" y="6324"/>
                </a:lnTo>
                <a:lnTo>
                  <a:pt x="6667" y="6294"/>
                </a:lnTo>
                <a:lnTo>
                  <a:pt x="6813" y="6267"/>
                </a:lnTo>
                <a:lnTo>
                  <a:pt x="6299" y="3095"/>
                </a:lnTo>
                <a:lnTo>
                  <a:pt x="8371" y="2802"/>
                </a:lnTo>
                <a:lnTo>
                  <a:pt x="7973" y="6100"/>
                </a:lnTo>
                <a:lnTo>
                  <a:pt x="8108" y="6086"/>
                </a:lnTo>
                <a:lnTo>
                  <a:pt x="8240" y="6075"/>
                </a:lnTo>
                <a:lnTo>
                  <a:pt x="8305" y="6071"/>
                </a:lnTo>
                <a:lnTo>
                  <a:pt x="8369" y="6066"/>
                </a:lnTo>
                <a:lnTo>
                  <a:pt x="8433" y="6063"/>
                </a:lnTo>
                <a:lnTo>
                  <a:pt x="8495" y="6060"/>
                </a:lnTo>
                <a:lnTo>
                  <a:pt x="8557" y="6057"/>
                </a:lnTo>
                <a:lnTo>
                  <a:pt x="8618" y="6056"/>
                </a:lnTo>
                <a:lnTo>
                  <a:pt x="8678" y="6054"/>
                </a:lnTo>
                <a:lnTo>
                  <a:pt x="8736" y="6054"/>
                </a:lnTo>
                <a:lnTo>
                  <a:pt x="8793" y="6054"/>
                </a:lnTo>
                <a:lnTo>
                  <a:pt x="8849" y="6055"/>
                </a:lnTo>
                <a:lnTo>
                  <a:pt x="8904" y="6057"/>
                </a:lnTo>
                <a:lnTo>
                  <a:pt x="8957" y="6059"/>
                </a:lnTo>
                <a:lnTo>
                  <a:pt x="9008" y="6062"/>
                </a:lnTo>
                <a:lnTo>
                  <a:pt x="9059" y="6066"/>
                </a:lnTo>
                <a:lnTo>
                  <a:pt x="9108" y="6071"/>
                </a:lnTo>
                <a:lnTo>
                  <a:pt x="9155" y="6076"/>
                </a:lnTo>
                <a:lnTo>
                  <a:pt x="9200" y="6082"/>
                </a:lnTo>
                <a:lnTo>
                  <a:pt x="9243" y="6089"/>
                </a:lnTo>
                <a:lnTo>
                  <a:pt x="9286" y="6097"/>
                </a:lnTo>
                <a:lnTo>
                  <a:pt x="9325" y="6106"/>
                </a:lnTo>
                <a:lnTo>
                  <a:pt x="9363" y="6116"/>
                </a:lnTo>
                <a:lnTo>
                  <a:pt x="9399" y="6127"/>
                </a:lnTo>
                <a:lnTo>
                  <a:pt x="9433" y="6139"/>
                </a:lnTo>
                <a:lnTo>
                  <a:pt x="9464" y="6151"/>
                </a:lnTo>
                <a:lnTo>
                  <a:pt x="9493" y="6165"/>
                </a:lnTo>
                <a:lnTo>
                  <a:pt x="9521" y="6179"/>
                </a:lnTo>
                <a:lnTo>
                  <a:pt x="9546" y="6194"/>
                </a:lnTo>
                <a:lnTo>
                  <a:pt x="9568" y="6211"/>
                </a:lnTo>
                <a:lnTo>
                  <a:pt x="9583" y="6237"/>
                </a:lnTo>
                <a:lnTo>
                  <a:pt x="9586" y="6280"/>
                </a:lnTo>
                <a:lnTo>
                  <a:pt x="9579" y="6341"/>
                </a:lnTo>
                <a:lnTo>
                  <a:pt x="9561" y="6417"/>
                </a:lnTo>
                <a:lnTo>
                  <a:pt x="9533" y="6506"/>
                </a:lnTo>
                <a:lnTo>
                  <a:pt x="9495" y="6608"/>
                </a:lnTo>
                <a:lnTo>
                  <a:pt x="9450" y="6723"/>
                </a:lnTo>
                <a:lnTo>
                  <a:pt x="9398" y="6848"/>
                </a:lnTo>
                <a:lnTo>
                  <a:pt x="9337" y="6982"/>
                </a:lnTo>
                <a:lnTo>
                  <a:pt x="9271" y="7125"/>
                </a:lnTo>
                <a:lnTo>
                  <a:pt x="9198" y="7273"/>
                </a:lnTo>
                <a:lnTo>
                  <a:pt x="9120" y="7429"/>
                </a:lnTo>
                <a:lnTo>
                  <a:pt x="9039" y="7587"/>
                </a:lnTo>
                <a:lnTo>
                  <a:pt x="8953" y="7750"/>
                </a:lnTo>
                <a:lnTo>
                  <a:pt x="8864" y="7915"/>
                </a:lnTo>
                <a:lnTo>
                  <a:pt x="8773" y="8079"/>
                </a:lnTo>
                <a:lnTo>
                  <a:pt x="8680" y="8245"/>
                </a:lnTo>
                <a:lnTo>
                  <a:pt x="8586" y="8408"/>
                </a:lnTo>
                <a:lnTo>
                  <a:pt x="8491" y="8568"/>
                </a:lnTo>
                <a:lnTo>
                  <a:pt x="8398" y="8725"/>
                </a:lnTo>
                <a:lnTo>
                  <a:pt x="8304" y="8875"/>
                </a:lnTo>
                <a:lnTo>
                  <a:pt x="8213" y="9020"/>
                </a:lnTo>
                <a:lnTo>
                  <a:pt x="8123" y="9157"/>
                </a:lnTo>
                <a:lnTo>
                  <a:pt x="8037" y="9284"/>
                </a:lnTo>
                <a:lnTo>
                  <a:pt x="7954" y="9403"/>
                </a:lnTo>
                <a:lnTo>
                  <a:pt x="7876" y="9510"/>
                </a:lnTo>
                <a:lnTo>
                  <a:pt x="7802" y="9603"/>
                </a:lnTo>
                <a:lnTo>
                  <a:pt x="7733" y="9683"/>
                </a:lnTo>
                <a:lnTo>
                  <a:pt x="7672" y="9748"/>
                </a:lnTo>
                <a:lnTo>
                  <a:pt x="7616" y="9798"/>
                </a:lnTo>
                <a:lnTo>
                  <a:pt x="7569" y="9829"/>
                </a:lnTo>
                <a:lnTo>
                  <a:pt x="7530" y="9842"/>
                </a:lnTo>
                <a:close/>
                <a:moveTo>
                  <a:pt x="16123" y="7453"/>
                </a:moveTo>
                <a:lnTo>
                  <a:pt x="16104" y="7245"/>
                </a:lnTo>
                <a:lnTo>
                  <a:pt x="16074" y="7051"/>
                </a:lnTo>
                <a:lnTo>
                  <a:pt x="16032" y="6870"/>
                </a:lnTo>
                <a:lnTo>
                  <a:pt x="15981" y="6702"/>
                </a:lnTo>
                <a:lnTo>
                  <a:pt x="15920" y="6547"/>
                </a:lnTo>
                <a:lnTo>
                  <a:pt x="15852" y="6404"/>
                </a:lnTo>
                <a:lnTo>
                  <a:pt x="15776" y="6274"/>
                </a:lnTo>
                <a:lnTo>
                  <a:pt x="15693" y="6156"/>
                </a:lnTo>
                <a:lnTo>
                  <a:pt x="15602" y="6048"/>
                </a:lnTo>
                <a:lnTo>
                  <a:pt x="15506" y="5951"/>
                </a:lnTo>
                <a:lnTo>
                  <a:pt x="15405" y="5865"/>
                </a:lnTo>
                <a:lnTo>
                  <a:pt x="15300" y="5789"/>
                </a:lnTo>
                <a:lnTo>
                  <a:pt x="15192" y="5723"/>
                </a:lnTo>
                <a:lnTo>
                  <a:pt x="15080" y="5665"/>
                </a:lnTo>
                <a:lnTo>
                  <a:pt x="14965" y="5616"/>
                </a:lnTo>
                <a:lnTo>
                  <a:pt x="14849" y="5577"/>
                </a:lnTo>
                <a:lnTo>
                  <a:pt x="14732" y="5546"/>
                </a:lnTo>
                <a:lnTo>
                  <a:pt x="14615" y="5523"/>
                </a:lnTo>
                <a:lnTo>
                  <a:pt x="14498" y="5505"/>
                </a:lnTo>
                <a:lnTo>
                  <a:pt x="14382" y="5496"/>
                </a:lnTo>
                <a:lnTo>
                  <a:pt x="14267" y="5494"/>
                </a:lnTo>
                <a:lnTo>
                  <a:pt x="14155" y="5497"/>
                </a:lnTo>
                <a:lnTo>
                  <a:pt x="14046" y="5506"/>
                </a:lnTo>
                <a:lnTo>
                  <a:pt x="13942" y="5522"/>
                </a:lnTo>
                <a:lnTo>
                  <a:pt x="13842" y="5542"/>
                </a:lnTo>
                <a:lnTo>
                  <a:pt x="13746" y="5567"/>
                </a:lnTo>
                <a:lnTo>
                  <a:pt x="13656" y="5595"/>
                </a:lnTo>
                <a:lnTo>
                  <a:pt x="13573" y="5629"/>
                </a:lnTo>
                <a:lnTo>
                  <a:pt x="13497" y="5665"/>
                </a:lnTo>
                <a:lnTo>
                  <a:pt x="13429" y="5704"/>
                </a:lnTo>
                <a:lnTo>
                  <a:pt x="13369" y="5747"/>
                </a:lnTo>
                <a:lnTo>
                  <a:pt x="13319" y="5792"/>
                </a:lnTo>
                <a:lnTo>
                  <a:pt x="13332" y="5772"/>
                </a:lnTo>
                <a:lnTo>
                  <a:pt x="13368" y="5715"/>
                </a:lnTo>
                <a:lnTo>
                  <a:pt x="13393" y="5675"/>
                </a:lnTo>
                <a:lnTo>
                  <a:pt x="13422" y="5626"/>
                </a:lnTo>
                <a:lnTo>
                  <a:pt x="13453" y="5569"/>
                </a:lnTo>
                <a:lnTo>
                  <a:pt x="13487" y="5505"/>
                </a:lnTo>
                <a:lnTo>
                  <a:pt x="13522" y="5435"/>
                </a:lnTo>
                <a:lnTo>
                  <a:pt x="13558" y="5358"/>
                </a:lnTo>
                <a:lnTo>
                  <a:pt x="13594" y="5274"/>
                </a:lnTo>
                <a:lnTo>
                  <a:pt x="13629" y="5186"/>
                </a:lnTo>
                <a:lnTo>
                  <a:pt x="13663" y="5092"/>
                </a:lnTo>
                <a:lnTo>
                  <a:pt x="13696" y="4993"/>
                </a:lnTo>
                <a:lnTo>
                  <a:pt x="13725" y="4890"/>
                </a:lnTo>
                <a:lnTo>
                  <a:pt x="13751" y="4783"/>
                </a:lnTo>
                <a:lnTo>
                  <a:pt x="13773" y="4673"/>
                </a:lnTo>
                <a:lnTo>
                  <a:pt x="13790" y="4559"/>
                </a:lnTo>
                <a:lnTo>
                  <a:pt x="13802" y="4442"/>
                </a:lnTo>
                <a:lnTo>
                  <a:pt x="13807" y="4323"/>
                </a:lnTo>
                <a:lnTo>
                  <a:pt x="13805" y="4202"/>
                </a:lnTo>
                <a:lnTo>
                  <a:pt x="13795" y="4080"/>
                </a:lnTo>
                <a:lnTo>
                  <a:pt x="13777" y="3956"/>
                </a:lnTo>
                <a:lnTo>
                  <a:pt x="13750" y="3832"/>
                </a:lnTo>
                <a:lnTo>
                  <a:pt x="13714" y="3707"/>
                </a:lnTo>
                <a:lnTo>
                  <a:pt x="13666" y="3582"/>
                </a:lnTo>
                <a:lnTo>
                  <a:pt x="13608" y="3458"/>
                </a:lnTo>
                <a:lnTo>
                  <a:pt x="13537" y="3335"/>
                </a:lnTo>
                <a:lnTo>
                  <a:pt x="13455" y="3212"/>
                </a:lnTo>
                <a:lnTo>
                  <a:pt x="13358" y="3092"/>
                </a:lnTo>
                <a:lnTo>
                  <a:pt x="13248" y="2974"/>
                </a:lnTo>
                <a:lnTo>
                  <a:pt x="13123" y="2858"/>
                </a:lnTo>
                <a:lnTo>
                  <a:pt x="12991" y="2750"/>
                </a:lnTo>
                <a:lnTo>
                  <a:pt x="12859" y="2656"/>
                </a:lnTo>
                <a:lnTo>
                  <a:pt x="12727" y="2574"/>
                </a:lnTo>
                <a:lnTo>
                  <a:pt x="12597" y="2504"/>
                </a:lnTo>
                <a:lnTo>
                  <a:pt x="12467" y="2447"/>
                </a:lnTo>
                <a:lnTo>
                  <a:pt x="12339" y="2400"/>
                </a:lnTo>
                <a:lnTo>
                  <a:pt x="12211" y="2366"/>
                </a:lnTo>
                <a:lnTo>
                  <a:pt x="12085" y="2341"/>
                </a:lnTo>
                <a:lnTo>
                  <a:pt x="11961" y="2326"/>
                </a:lnTo>
                <a:lnTo>
                  <a:pt x="11838" y="2321"/>
                </a:lnTo>
                <a:lnTo>
                  <a:pt x="11717" y="2325"/>
                </a:lnTo>
                <a:lnTo>
                  <a:pt x="11599" y="2338"/>
                </a:lnTo>
                <a:lnTo>
                  <a:pt x="11482" y="2359"/>
                </a:lnTo>
                <a:lnTo>
                  <a:pt x="11368" y="2387"/>
                </a:lnTo>
                <a:lnTo>
                  <a:pt x="11256" y="2422"/>
                </a:lnTo>
                <a:lnTo>
                  <a:pt x="11147" y="2465"/>
                </a:lnTo>
                <a:lnTo>
                  <a:pt x="11042" y="2513"/>
                </a:lnTo>
                <a:lnTo>
                  <a:pt x="10939" y="2568"/>
                </a:lnTo>
                <a:lnTo>
                  <a:pt x="10839" y="2628"/>
                </a:lnTo>
                <a:lnTo>
                  <a:pt x="10742" y="2693"/>
                </a:lnTo>
                <a:lnTo>
                  <a:pt x="10649" y="2763"/>
                </a:lnTo>
                <a:lnTo>
                  <a:pt x="10560" y="2836"/>
                </a:lnTo>
                <a:lnTo>
                  <a:pt x="10474" y="2912"/>
                </a:lnTo>
                <a:lnTo>
                  <a:pt x="10392" y="2993"/>
                </a:lnTo>
                <a:lnTo>
                  <a:pt x="10315" y="3075"/>
                </a:lnTo>
                <a:lnTo>
                  <a:pt x="10242" y="3160"/>
                </a:lnTo>
                <a:lnTo>
                  <a:pt x="10174" y="3246"/>
                </a:lnTo>
                <a:lnTo>
                  <a:pt x="10109" y="3334"/>
                </a:lnTo>
                <a:lnTo>
                  <a:pt x="10051" y="3421"/>
                </a:lnTo>
                <a:lnTo>
                  <a:pt x="9996" y="3510"/>
                </a:lnTo>
                <a:lnTo>
                  <a:pt x="9947" y="3598"/>
                </a:lnTo>
                <a:lnTo>
                  <a:pt x="9904" y="3686"/>
                </a:lnTo>
                <a:lnTo>
                  <a:pt x="9907" y="3675"/>
                </a:lnTo>
                <a:lnTo>
                  <a:pt x="9915" y="3641"/>
                </a:lnTo>
                <a:lnTo>
                  <a:pt x="9927" y="3587"/>
                </a:lnTo>
                <a:lnTo>
                  <a:pt x="9943" y="3514"/>
                </a:lnTo>
                <a:lnTo>
                  <a:pt x="9960" y="3424"/>
                </a:lnTo>
                <a:lnTo>
                  <a:pt x="9978" y="3318"/>
                </a:lnTo>
                <a:lnTo>
                  <a:pt x="9996" y="3198"/>
                </a:lnTo>
                <a:lnTo>
                  <a:pt x="10012" y="3066"/>
                </a:lnTo>
                <a:lnTo>
                  <a:pt x="10027" y="2921"/>
                </a:lnTo>
                <a:lnTo>
                  <a:pt x="10037" y="2767"/>
                </a:lnTo>
                <a:lnTo>
                  <a:pt x="10042" y="2605"/>
                </a:lnTo>
                <a:lnTo>
                  <a:pt x="10041" y="2437"/>
                </a:lnTo>
                <a:lnTo>
                  <a:pt x="10033" y="2263"/>
                </a:lnTo>
                <a:lnTo>
                  <a:pt x="10016" y="2085"/>
                </a:lnTo>
                <a:lnTo>
                  <a:pt x="9991" y="1906"/>
                </a:lnTo>
                <a:lnTo>
                  <a:pt x="9955" y="1725"/>
                </a:lnTo>
                <a:lnTo>
                  <a:pt x="9908" y="1547"/>
                </a:lnTo>
                <a:lnTo>
                  <a:pt x="9847" y="1370"/>
                </a:lnTo>
                <a:lnTo>
                  <a:pt x="9773" y="1198"/>
                </a:lnTo>
                <a:lnTo>
                  <a:pt x="9683" y="1030"/>
                </a:lnTo>
                <a:lnTo>
                  <a:pt x="9577" y="871"/>
                </a:lnTo>
                <a:lnTo>
                  <a:pt x="9454" y="720"/>
                </a:lnTo>
                <a:lnTo>
                  <a:pt x="9313" y="579"/>
                </a:lnTo>
                <a:lnTo>
                  <a:pt x="9152" y="450"/>
                </a:lnTo>
                <a:lnTo>
                  <a:pt x="8970" y="333"/>
                </a:lnTo>
                <a:lnTo>
                  <a:pt x="8768" y="232"/>
                </a:lnTo>
                <a:lnTo>
                  <a:pt x="8541" y="147"/>
                </a:lnTo>
                <a:lnTo>
                  <a:pt x="8290" y="80"/>
                </a:lnTo>
                <a:lnTo>
                  <a:pt x="8015" y="31"/>
                </a:lnTo>
                <a:lnTo>
                  <a:pt x="7712" y="5"/>
                </a:lnTo>
                <a:lnTo>
                  <a:pt x="7383" y="0"/>
                </a:lnTo>
                <a:lnTo>
                  <a:pt x="7025" y="19"/>
                </a:lnTo>
                <a:lnTo>
                  <a:pt x="6681" y="58"/>
                </a:lnTo>
                <a:lnTo>
                  <a:pt x="6350" y="109"/>
                </a:lnTo>
                <a:lnTo>
                  <a:pt x="6034" y="176"/>
                </a:lnTo>
                <a:lnTo>
                  <a:pt x="5730" y="257"/>
                </a:lnTo>
                <a:lnTo>
                  <a:pt x="5442" y="350"/>
                </a:lnTo>
                <a:lnTo>
                  <a:pt x="5167" y="457"/>
                </a:lnTo>
                <a:lnTo>
                  <a:pt x="4906" y="575"/>
                </a:lnTo>
                <a:lnTo>
                  <a:pt x="4659" y="706"/>
                </a:lnTo>
                <a:lnTo>
                  <a:pt x="4425" y="848"/>
                </a:lnTo>
                <a:lnTo>
                  <a:pt x="4205" y="1000"/>
                </a:lnTo>
                <a:lnTo>
                  <a:pt x="4001" y="1164"/>
                </a:lnTo>
                <a:lnTo>
                  <a:pt x="3808" y="1337"/>
                </a:lnTo>
                <a:lnTo>
                  <a:pt x="3631" y="1520"/>
                </a:lnTo>
                <a:lnTo>
                  <a:pt x="3467" y="1712"/>
                </a:lnTo>
                <a:lnTo>
                  <a:pt x="3316" y="1912"/>
                </a:lnTo>
                <a:lnTo>
                  <a:pt x="3180" y="2121"/>
                </a:lnTo>
                <a:lnTo>
                  <a:pt x="3058" y="2338"/>
                </a:lnTo>
                <a:lnTo>
                  <a:pt x="2949" y="2561"/>
                </a:lnTo>
                <a:lnTo>
                  <a:pt x="2855" y="2791"/>
                </a:lnTo>
                <a:lnTo>
                  <a:pt x="2773" y="3027"/>
                </a:lnTo>
                <a:lnTo>
                  <a:pt x="2706" y="3269"/>
                </a:lnTo>
                <a:lnTo>
                  <a:pt x="2653" y="3516"/>
                </a:lnTo>
                <a:lnTo>
                  <a:pt x="2614" y="3769"/>
                </a:lnTo>
                <a:lnTo>
                  <a:pt x="2588" y="4025"/>
                </a:lnTo>
                <a:lnTo>
                  <a:pt x="2575" y="4286"/>
                </a:lnTo>
                <a:lnTo>
                  <a:pt x="2577" y="4551"/>
                </a:lnTo>
                <a:lnTo>
                  <a:pt x="2594" y="4817"/>
                </a:lnTo>
                <a:lnTo>
                  <a:pt x="2623" y="5087"/>
                </a:lnTo>
                <a:lnTo>
                  <a:pt x="2666" y="5359"/>
                </a:lnTo>
                <a:lnTo>
                  <a:pt x="2724" y="5632"/>
                </a:lnTo>
                <a:lnTo>
                  <a:pt x="2794" y="5906"/>
                </a:lnTo>
                <a:lnTo>
                  <a:pt x="2879" y="6181"/>
                </a:lnTo>
                <a:lnTo>
                  <a:pt x="2847" y="6177"/>
                </a:lnTo>
                <a:lnTo>
                  <a:pt x="2755" y="6169"/>
                </a:lnTo>
                <a:lnTo>
                  <a:pt x="2690" y="6166"/>
                </a:lnTo>
                <a:lnTo>
                  <a:pt x="2613" y="6163"/>
                </a:lnTo>
                <a:lnTo>
                  <a:pt x="2526" y="6162"/>
                </a:lnTo>
                <a:lnTo>
                  <a:pt x="2429" y="6163"/>
                </a:lnTo>
                <a:lnTo>
                  <a:pt x="2323" y="6167"/>
                </a:lnTo>
                <a:lnTo>
                  <a:pt x="2212" y="6174"/>
                </a:lnTo>
                <a:lnTo>
                  <a:pt x="2093" y="6185"/>
                </a:lnTo>
                <a:lnTo>
                  <a:pt x="1968" y="6202"/>
                </a:lnTo>
                <a:lnTo>
                  <a:pt x="1840" y="6224"/>
                </a:lnTo>
                <a:lnTo>
                  <a:pt x="1708" y="6252"/>
                </a:lnTo>
                <a:lnTo>
                  <a:pt x="1574" y="6286"/>
                </a:lnTo>
                <a:lnTo>
                  <a:pt x="1439" y="6329"/>
                </a:lnTo>
                <a:lnTo>
                  <a:pt x="1304" y="6378"/>
                </a:lnTo>
                <a:lnTo>
                  <a:pt x="1171" y="6438"/>
                </a:lnTo>
                <a:lnTo>
                  <a:pt x="1039" y="6505"/>
                </a:lnTo>
                <a:lnTo>
                  <a:pt x="911" y="6583"/>
                </a:lnTo>
                <a:lnTo>
                  <a:pt x="786" y="6672"/>
                </a:lnTo>
                <a:lnTo>
                  <a:pt x="667" y="6772"/>
                </a:lnTo>
                <a:lnTo>
                  <a:pt x="555" y="6883"/>
                </a:lnTo>
                <a:lnTo>
                  <a:pt x="450" y="7007"/>
                </a:lnTo>
                <a:lnTo>
                  <a:pt x="353" y="7145"/>
                </a:lnTo>
                <a:lnTo>
                  <a:pt x="266" y="7296"/>
                </a:lnTo>
                <a:lnTo>
                  <a:pt x="188" y="7462"/>
                </a:lnTo>
                <a:lnTo>
                  <a:pt x="124" y="7643"/>
                </a:lnTo>
                <a:lnTo>
                  <a:pt x="72" y="7839"/>
                </a:lnTo>
                <a:lnTo>
                  <a:pt x="32" y="8052"/>
                </a:lnTo>
                <a:lnTo>
                  <a:pt x="8" y="8282"/>
                </a:lnTo>
                <a:lnTo>
                  <a:pt x="0" y="8530"/>
                </a:lnTo>
                <a:lnTo>
                  <a:pt x="14" y="8780"/>
                </a:lnTo>
                <a:lnTo>
                  <a:pt x="57" y="9022"/>
                </a:lnTo>
                <a:lnTo>
                  <a:pt x="128" y="9252"/>
                </a:lnTo>
                <a:lnTo>
                  <a:pt x="227" y="9471"/>
                </a:lnTo>
                <a:lnTo>
                  <a:pt x="354" y="9679"/>
                </a:lnTo>
                <a:lnTo>
                  <a:pt x="507" y="9876"/>
                </a:lnTo>
                <a:lnTo>
                  <a:pt x="687" y="10061"/>
                </a:lnTo>
                <a:lnTo>
                  <a:pt x="894" y="10235"/>
                </a:lnTo>
                <a:lnTo>
                  <a:pt x="1126" y="10397"/>
                </a:lnTo>
                <a:lnTo>
                  <a:pt x="1384" y="10546"/>
                </a:lnTo>
                <a:lnTo>
                  <a:pt x="1667" y="10683"/>
                </a:lnTo>
                <a:lnTo>
                  <a:pt x="1976" y="10809"/>
                </a:lnTo>
                <a:lnTo>
                  <a:pt x="2309" y="10921"/>
                </a:lnTo>
                <a:lnTo>
                  <a:pt x="2666" y="11020"/>
                </a:lnTo>
                <a:lnTo>
                  <a:pt x="3047" y="11107"/>
                </a:lnTo>
                <a:lnTo>
                  <a:pt x="3451" y="11179"/>
                </a:lnTo>
                <a:lnTo>
                  <a:pt x="3880" y="11239"/>
                </a:lnTo>
                <a:lnTo>
                  <a:pt x="4330" y="11284"/>
                </a:lnTo>
                <a:lnTo>
                  <a:pt x="4803" y="11317"/>
                </a:lnTo>
                <a:lnTo>
                  <a:pt x="5298" y="11335"/>
                </a:lnTo>
                <a:lnTo>
                  <a:pt x="5815" y="11339"/>
                </a:lnTo>
                <a:lnTo>
                  <a:pt x="6352" y="11328"/>
                </a:lnTo>
                <a:lnTo>
                  <a:pt x="6912" y="11303"/>
                </a:lnTo>
                <a:lnTo>
                  <a:pt x="7491" y="11262"/>
                </a:lnTo>
                <a:lnTo>
                  <a:pt x="8092" y="11207"/>
                </a:lnTo>
                <a:lnTo>
                  <a:pt x="8712" y="11136"/>
                </a:lnTo>
                <a:lnTo>
                  <a:pt x="9351" y="11050"/>
                </a:lnTo>
                <a:lnTo>
                  <a:pt x="10010" y="10949"/>
                </a:lnTo>
                <a:lnTo>
                  <a:pt x="10688" y="10832"/>
                </a:lnTo>
                <a:lnTo>
                  <a:pt x="11384" y="10699"/>
                </a:lnTo>
                <a:lnTo>
                  <a:pt x="12098" y="10549"/>
                </a:lnTo>
                <a:lnTo>
                  <a:pt x="12831" y="10382"/>
                </a:lnTo>
                <a:lnTo>
                  <a:pt x="12869" y="10375"/>
                </a:lnTo>
                <a:lnTo>
                  <a:pt x="12978" y="10351"/>
                </a:lnTo>
                <a:lnTo>
                  <a:pt x="13056" y="10333"/>
                </a:lnTo>
                <a:lnTo>
                  <a:pt x="13147" y="10310"/>
                </a:lnTo>
                <a:lnTo>
                  <a:pt x="13250" y="10281"/>
                </a:lnTo>
                <a:lnTo>
                  <a:pt x="13366" y="10248"/>
                </a:lnTo>
                <a:lnTo>
                  <a:pt x="13490" y="10210"/>
                </a:lnTo>
                <a:lnTo>
                  <a:pt x="13624" y="10166"/>
                </a:lnTo>
                <a:lnTo>
                  <a:pt x="13764" y="10117"/>
                </a:lnTo>
                <a:lnTo>
                  <a:pt x="13911" y="10062"/>
                </a:lnTo>
                <a:lnTo>
                  <a:pt x="14063" y="10001"/>
                </a:lnTo>
                <a:lnTo>
                  <a:pt x="14217" y="9934"/>
                </a:lnTo>
                <a:lnTo>
                  <a:pt x="14374" y="9860"/>
                </a:lnTo>
                <a:lnTo>
                  <a:pt x="14532" y="9780"/>
                </a:lnTo>
                <a:lnTo>
                  <a:pt x="14690" y="9693"/>
                </a:lnTo>
                <a:lnTo>
                  <a:pt x="14845" y="9600"/>
                </a:lnTo>
                <a:lnTo>
                  <a:pt x="14998" y="9498"/>
                </a:lnTo>
                <a:lnTo>
                  <a:pt x="15146" y="9390"/>
                </a:lnTo>
                <a:lnTo>
                  <a:pt x="15288" y="9274"/>
                </a:lnTo>
                <a:lnTo>
                  <a:pt x="15424" y="9151"/>
                </a:lnTo>
                <a:lnTo>
                  <a:pt x="15552" y="9020"/>
                </a:lnTo>
                <a:lnTo>
                  <a:pt x="15670" y="8880"/>
                </a:lnTo>
                <a:lnTo>
                  <a:pt x="15778" y="8733"/>
                </a:lnTo>
                <a:lnTo>
                  <a:pt x="15874" y="8577"/>
                </a:lnTo>
                <a:lnTo>
                  <a:pt x="15957" y="8413"/>
                </a:lnTo>
                <a:lnTo>
                  <a:pt x="16024" y="8239"/>
                </a:lnTo>
                <a:lnTo>
                  <a:pt x="16076" y="8057"/>
                </a:lnTo>
                <a:lnTo>
                  <a:pt x="16111" y="7865"/>
                </a:lnTo>
                <a:lnTo>
                  <a:pt x="16127" y="7664"/>
                </a:lnTo>
                <a:lnTo>
                  <a:pt x="16123" y="745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0" name="Freeform 445"/>
          <p:cNvSpPr>
            <a:spLocks/>
          </p:cNvSpPr>
          <p:nvPr/>
        </p:nvSpPr>
        <p:spPr bwMode="auto">
          <a:xfrm>
            <a:off x="3494604" y="5177738"/>
            <a:ext cx="406400" cy="331788"/>
          </a:xfrm>
          <a:custGeom>
            <a:avLst/>
            <a:gdLst>
              <a:gd name="T0" fmla="*/ 15282 w 16126"/>
              <a:gd name="T1" fmla="*/ 195 h 13163"/>
              <a:gd name="T2" fmla="*/ 12797 w 16126"/>
              <a:gd name="T3" fmla="*/ 1052 h 13163"/>
              <a:gd name="T4" fmla="*/ 9349 w 16126"/>
              <a:gd name="T5" fmla="*/ 2340 h 13163"/>
              <a:gd name="T6" fmla="*/ 5653 w 16126"/>
              <a:gd name="T7" fmla="*/ 3784 h 13163"/>
              <a:gd name="T8" fmla="*/ 2421 w 16126"/>
              <a:gd name="T9" fmla="*/ 5114 h 13163"/>
              <a:gd name="T10" fmla="*/ 369 w 16126"/>
              <a:gd name="T11" fmla="*/ 6058 h 13163"/>
              <a:gd name="T12" fmla="*/ 25 w 16126"/>
              <a:gd name="T13" fmla="*/ 6365 h 13163"/>
              <a:gd name="T14" fmla="*/ 240 w 16126"/>
              <a:gd name="T15" fmla="*/ 6528 h 13163"/>
              <a:gd name="T16" fmla="*/ 653 w 16126"/>
              <a:gd name="T17" fmla="*/ 6773 h 13163"/>
              <a:gd name="T18" fmla="*/ 1239 w 16126"/>
              <a:gd name="T19" fmla="*/ 7087 h 13163"/>
              <a:gd name="T20" fmla="*/ 2293 w 16126"/>
              <a:gd name="T21" fmla="*/ 7620 h 13163"/>
              <a:gd name="T22" fmla="*/ 3868 w 16126"/>
              <a:gd name="T23" fmla="*/ 8244 h 13163"/>
              <a:gd name="T24" fmla="*/ 7143 w 16126"/>
              <a:gd name="T25" fmla="*/ 6096 h 13163"/>
              <a:gd name="T26" fmla="*/ 9630 w 16126"/>
              <a:gd name="T27" fmla="*/ 4485 h 13163"/>
              <a:gd name="T28" fmla="*/ 12044 w 16126"/>
              <a:gd name="T29" fmla="*/ 2951 h 13163"/>
              <a:gd name="T30" fmla="*/ 13900 w 16126"/>
              <a:gd name="T31" fmla="*/ 1822 h 13163"/>
              <a:gd name="T32" fmla="*/ 14718 w 16126"/>
              <a:gd name="T33" fmla="*/ 1424 h 13163"/>
              <a:gd name="T34" fmla="*/ 14283 w 16126"/>
              <a:gd name="T35" fmla="*/ 2000 h 13163"/>
              <a:gd name="T36" fmla="*/ 12966 w 16126"/>
              <a:gd name="T37" fmla="*/ 3344 h 13163"/>
              <a:gd name="T38" fmla="*/ 11154 w 16126"/>
              <a:gd name="T39" fmla="*/ 5108 h 13163"/>
              <a:gd name="T40" fmla="*/ 7883 w 16126"/>
              <a:gd name="T41" fmla="*/ 8242 h 13163"/>
              <a:gd name="T42" fmla="*/ 6749 w 16126"/>
              <a:gd name="T43" fmla="*/ 9347 h 13163"/>
              <a:gd name="T44" fmla="*/ 6454 w 16126"/>
              <a:gd name="T45" fmla="*/ 9766 h 13163"/>
              <a:gd name="T46" fmla="*/ 6186 w 16126"/>
              <a:gd name="T47" fmla="*/ 10525 h 13163"/>
              <a:gd name="T48" fmla="*/ 5994 w 16126"/>
              <a:gd name="T49" fmla="*/ 11036 h 13163"/>
              <a:gd name="T50" fmla="*/ 5843 w 16126"/>
              <a:gd name="T51" fmla="*/ 11384 h 13163"/>
              <a:gd name="T52" fmla="*/ 5722 w 16126"/>
              <a:gd name="T53" fmla="*/ 11579 h 13163"/>
              <a:gd name="T54" fmla="*/ 5612 w 16126"/>
              <a:gd name="T55" fmla="*/ 11545 h 13163"/>
              <a:gd name="T56" fmla="*/ 5383 w 16126"/>
              <a:gd name="T57" fmla="*/ 11261 h 13163"/>
              <a:gd name="T58" fmla="*/ 5005 w 16126"/>
              <a:gd name="T59" fmla="*/ 10720 h 13163"/>
              <a:gd name="T60" fmla="*/ 4472 w 16126"/>
              <a:gd name="T61" fmla="*/ 9948 h 13163"/>
              <a:gd name="T62" fmla="*/ 4211 w 16126"/>
              <a:gd name="T63" fmla="*/ 9601 h 13163"/>
              <a:gd name="T64" fmla="*/ 4069 w 16126"/>
              <a:gd name="T65" fmla="*/ 9479 h 13163"/>
              <a:gd name="T66" fmla="*/ 4103 w 16126"/>
              <a:gd name="T67" fmla="*/ 9732 h 13163"/>
              <a:gd name="T68" fmla="*/ 4294 w 16126"/>
              <a:gd name="T69" fmla="*/ 10343 h 13163"/>
              <a:gd name="T70" fmla="*/ 4583 w 16126"/>
              <a:gd name="T71" fmla="*/ 11148 h 13163"/>
              <a:gd name="T72" fmla="*/ 4914 w 16126"/>
              <a:gd name="T73" fmla="*/ 11987 h 13163"/>
              <a:gd name="T74" fmla="*/ 5225 w 16126"/>
              <a:gd name="T75" fmla="*/ 12696 h 13163"/>
              <a:gd name="T76" fmla="*/ 5460 w 16126"/>
              <a:gd name="T77" fmla="*/ 13114 h 13163"/>
              <a:gd name="T78" fmla="*/ 5767 w 16126"/>
              <a:gd name="T79" fmla="*/ 12916 h 13163"/>
              <a:gd name="T80" fmla="*/ 6878 w 16126"/>
              <a:gd name="T81" fmla="*/ 11818 h 13163"/>
              <a:gd name="T82" fmla="*/ 7946 w 16126"/>
              <a:gd name="T83" fmla="*/ 10787 h 13163"/>
              <a:gd name="T84" fmla="*/ 8303 w 16126"/>
              <a:gd name="T85" fmla="*/ 10468 h 13163"/>
              <a:gd name="T86" fmla="*/ 8494 w 16126"/>
              <a:gd name="T87" fmla="*/ 10451 h 13163"/>
              <a:gd name="T88" fmla="*/ 9028 w 16126"/>
              <a:gd name="T89" fmla="*/ 10642 h 13163"/>
              <a:gd name="T90" fmla="*/ 9979 w 16126"/>
              <a:gd name="T91" fmla="*/ 11030 h 13163"/>
              <a:gd name="T92" fmla="*/ 11596 w 16126"/>
              <a:gd name="T93" fmla="*/ 11726 h 13163"/>
              <a:gd name="T94" fmla="*/ 12216 w 16126"/>
              <a:gd name="T95" fmla="*/ 11936 h 13163"/>
              <a:gd name="T96" fmla="*/ 12721 w 16126"/>
              <a:gd name="T97" fmla="*/ 10858 h 13163"/>
              <a:gd name="T98" fmla="*/ 13523 w 16126"/>
              <a:gd name="T99" fmla="*/ 8716 h 13163"/>
              <a:gd name="T100" fmla="*/ 14446 w 16126"/>
              <a:gd name="T101" fmla="*/ 6037 h 13163"/>
              <a:gd name="T102" fmla="*/ 15305 w 16126"/>
              <a:gd name="T103" fmla="*/ 3348 h 13163"/>
              <a:gd name="T104" fmla="*/ 15925 w 16126"/>
              <a:gd name="T105" fmla="*/ 1178 h 13163"/>
              <a:gd name="T106" fmla="*/ 16124 w 16126"/>
              <a:gd name="T107" fmla="*/ 55 h 13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126" h="13163">
                <a:moveTo>
                  <a:pt x="16097" y="1"/>
                </a:moveTo>
                <a:lnTo>
                  <a:pt x="16014" y="0"/>
                </a:lnTo>
                <a:lnTo>
                  <a:pt x="15847" y="33"/>
                </a:lnTo>
                <a:lnTo>
                  <a:pt x="15601" y="99"/>
                </a:lnTo>
                <a:lnTo>
                  <a:pt x="15282" y="195"/>
                </a:lnTo>
                <a:lnTo>
                  <a:pt x="14896" y="319"/>
                </a:lnTo>
                <a:lnTo>
                  <a:pt x="14449" y="468"/>
                </a:lnTo>
                <a:lnTo>
                  <a:pt x="13947" y="642"/>
                </a:lnTo>
                <a:lnTo>
                  <a:pt x="13394" y="838"/>
                </a:lnTo>
                <a:lnTo>
                  <a:pt x="12797" y="1052"/>
                </a:lnTo>
                <a:lnTo>
                  <a:pt x="12162" y="1284"/>
                </a:lnTo>
                <a:lnTo>
                  <a:pt x="11493" y="1530"/>
                </a:lnTo>
                <a:lnTo>
                  <a:pt x="10799" y="1790"/>
                </a:lnTo>
                <a:lnTo>
                  <a:pt x="10082" y="2060"/>
                </a:lnTo>
                <a:lnTo>
                  <a:pt x="9349" y="2340"/>
                </a:lnTo>
                <a:lnTo>
                  <a:pt x="8607" y="2624"/>
                </a:lnTo>
                <a:lnTo>
                  <a:pt x="7860" y="2913"/>
                </a:lnTo>
                <a:lnTo>
                  <a:pt x="7115" y="3204"/>
                </a:lnTo>
                <a:lnTo>
                  <a:pt x="6378" y="3495"/>
                </a:lnTo>
                <a:lnTo>
                  <a:pt x="5653" y="3784"/>
                </a:lnTo>
                <a:lnTo>
                  <a:pt x="4946" y="4067"/>
                </a:lnTo>
                <a:lnTo>
                  <a:pt x="4265" y="4345"/>
                </a:lnTo>
                <a:lnTo>
                  <a:pt x="3613" y="4613"/>
                </a:lnTo>
                <a:lnTo>
                  <a:pt x="2997" y="4870"/>
                </a:lnTo>
                <a:lnTo>
                  <a:pt x="2421" y="5114"/>
                </a:lnTo>
                <a:lnTo>
                  <a:pt x="1894" y="5342"/>
                </a:lnTo>
                <a:lnTo>
                  <a:pt x="1419" y="5553"/>
                </a:lnTo>
                <a:lnTo>
                  <a:pt x="1003" y="5744"/>
                </a:lnTo>
                <a:lnTo>
                  <a:pt x="651" y="5912"/>
                </a:lnTo>
                <a:lnTo>
                  <a:pt x="369" y="6058"/>
                </a:lnTo>
                <a:lnTo>
                  <a:pt x="163" y="6176"/>
                </a:lnTo>
                <a:lnTo>
                  <a:pt x="38" y="6266"/>
                </a:lnTo>
                <a:lnTo>
                  <a:pt x="0" y="6325"/>
                </a:lnTo>
                <a:lnTo>
                  <a:pt x="8" y="6342"/>
                </a:lnTo>
                <a:lnTo>
                  <a:pt x="25" y="6365"/>
                </a:lnTo>
                <a:lnTo>
                  <a:pt x="50" y="6391"/>
                </a:lnTo>
                <a:lnTo>
                  <a:pt x="86" y="6419"/>
                </a:lnTo>
                <a:lnTo>
                  <a:pt x="129" y="6452"/>
                </a:lnTo>
                <a:lnTo>
                  <a:pt x="180" y="6489"/>
                </a:lnTo>
                <a:lnTo>
                  <a:pt x="240" y="6528"/>
                </a:lnTo>
                <a:lnTo>
                  <a:pt x="307" y="6571"/>
                </a:lnTo>
                <a:lnTo>
                  <a:pt x="383" y="6617"/>
                </a:lnTo>
                <a:lnTo>
                  <a:pt x="466" y="6666"/>
                </a:lnTo>
                <a:lnTo>
                  <a:pt x="556" y="6718"/>
                </a:lnTo>
                <a:lnTo>
                  <a:pt x="653" y="6773"/>
                </a:lnTo>
                <a:lnTo>
                  <a:pt x="758" y="6831"/>
                </a:lnTo>
                <a:lnTo>
                  <a:pt x="869" y="6891"/>
                </a:lnTo>
                <a:lnTo>
                  <a:pt x="986" y="6954"/>
                </a:lnTo>
                <a:lnTo>
                  <a:pt x="1109" y="7020"/>
                </a:lnTo>
                <a:lnTo>
                  <a:pt x="1239" y="7087"/>
                </a:lnTo>
                <a:lnTo>
                  <a:pt x="1374" y="7157"/>
                </a:lnTo>
                <a:lnTo>
                  <a:pt x="1514" y="7229"/>
                </a:lnTo>
                <a:lnTo>
                  <a:pt x="1660" y="7304"/>
                </a:lnTo>
                <a:lnTo>
                  <a:pt x="1968" y="7459"/>
                </a:lnTo>
                <a:lnTo>
                  <a:pt x="2293" y="7620"/>
                </a:lnTo>
                <a:lnTo>
                  <a:pt x="2636" y="7788"/>
                </a:lnTo>
                <a:lnTo>
                  <a:pt x="2994" y="7962"/>
                </a:lnTo>
                <a:lnTo>
                  <a:pt x="3365" y="8141"/>
                </a:lnTo>
                <a:lnTo>
                  <a:pt x="3748" y="8324"/>
                </a:lnTo>
                <a:lnTo>
                  <a:pt x="3868" y="8244"/>
                </a:lnTo>
                <a:lnTo>
                  <a:pt x="4207" y="8020"/>
                </a:lnTo>
                <a:lnTo>
                  <a:pt x="4736" y="7673"/>
                </a:lnTo>
                <a:lnTo>
                  <a:pt x="5421" y="7221"/>
                </a:lnTo>
                <a:lnTo>
                  <a:pt x="6233" y="6690"/>
                </a:lnTo>
                <a:lnTo>
                  <a:pt x="7143" y="6096"/>
                </a:lnTo>
                <a:lnTo>
                  <a:pt x="7622" y="5783"/>
                </a:lnTo>
                <a:lnTo>
                  <a:pt x="8115" y="5463"/>
                </a:lnTo>
                <a:lnTo>
                  <a:pt x="8617" y="5138"/>
                </a:lnTo>
                <a:lnTo>
                  <a:pt x="9123" y="4811"/>
                </a:lnTo>
                <a:lnTo>
                  <a:pt x="9630" y="4485"/>
                </a:lnTo>
                <a:lnTo>
                  <a:pt x="10134" y="4161"/>
                </a:lnTo>
                <a:lnTo>
                  <a:pt x="10632" y="3843"/>
                </a:lnTo>
                <a:lnTo>
                  <a:pt x="11118" y="3535"/>
                </a:lnTo>
                <a:lnTo>
                  <a:pt x="11590" y="3236"/>
                </a:lnTo>
                <a:lnTo>
                  <a:pt x="12044" y="2951"/>
                </a:lnTo>
                <a:lnTo>
                  <a:pt x="12475" y="2682"/>
                </a:lnTo>
                <a:lnTo>
                  <a:pt x="12880" y="2432"/>
                </a:lnTo>
                <a:lnTo>
                  <a:pt x="13255" y="2203"/>
                </a:lnTo>
                <a:lnTo>
                  <a:pt x="13596" y="1999"/>
                </a:lnTo>
                <a:lnTo>
                  <a:pt x="13900" y="1822"/>
                </a:lnTo>
                <a:lnTo>
                  <a:pt x="14162" y="1673"/>
                </a:lnTo>
                <a:lnTo>
                  <a:pt x="14378" y="1556"/>
                </a:lnTo>
                <a:lnTo>
                  <a:pt x="14545" y="1475"/>
                </a:lnTo>
                <a:lnTo>
                  <a:pt x="14660" y="1429"/>
                </a:lnTo>
                <a:lnTo>
                  <a:pt x="14718" y="1424"/>
                </a:lnTo>
                <a:lnTo>
                  <a:pt x="14720" y="1461"/>
                </a:lnTo>
                <a:lnTo>
                  <a:pt x="14674" y="1541"/>
                </a:lnTo>
                <a:lnTo>
                  <a:pt x="14585" y="1659"/>
                </a:lnTo>
                <a:lnTo>
                  <a:pt x="14454" y="1814"/>
                </a:lnTo>
                <a:lnTo>
                  <a:pt x="14283" y="2000"/>
                </a:lnTo>
                <a:lnTo>
                  <a:pt x="14079" y="2219"/>
                </a:lnTo>
                <a:lnTo>
                  <a:pt x="13841" y="2466"/>
                </a:lnTo>
                <a:lnTo>
                  <a:pt x="13575" y="2737"/>
                </a:lnTo>
                <a:lnTo>
                  <a:pt x="13281" y="3031"/>
                </a:lnTo>
                <a:lnTo>
                  <a:pt x="12966" y="3344"/>
                </a:lnTo>
                <a:lnTo>
                  <a:pt x="12631" y="3674"/>
                </a:lnTo>
                <a:lnTo>
                  <a:pt x="12279" y="4018"/>
                </a:lnTo>
                <a:lnTo>
                  <a:pt x="11914" y="4373"/>
                </a:lnTo>
                <a:lnTo>
                  <a:pt x="11538" y="4738"/>
                </a:lnTo>
                <a:lnTo>
                  <a:pt x="11154" y="5108"/>
                </a:lnTo>
                <a:lnTo>
                  <a:pt x="10766" y="5480"/>
                </a:lnTo>
                <a:lnTo>
                  <a:pt x="9990" y="6224"/>
                </a:lnTo>
                <a:lnTo>
                  <a:pt x="9234" y="6948"/>
                </a:lnTo>
                <a:lnTo>
                  <a:pt x="8524" y="7627"/>
                </a:lnTo>
                <a:lnTo>
                  <a:pt x="7883" y="8242"/>
                </a:lnTo>
                <a:lnTo>
                  <a:pt x="7596" y="8517"/>
                </a:lnTo>
                <a:lnTo>
                  <a:pt x="7336" y="8769"/>
                </a:lnTo>
                <a:lnTo>
                  <a:pt x="7106" y="8993"/>
                </a:lnTo>
                <a:lnTo>
                  <a:pt x="6910" y="9186"/>
                </a:lnTo>
                <a:lnTo>
                  <a:pt x="6749" y="9347"/>
                </a:lnTo>
                <a:lnTo>
                  <a:pt x="6627" y="9472"/>
                </a:lnTo>
                <a:lnTo>
                  <a:pt x="6548" y="9559"/>
                </a:lnTo>
                <a:lnTo>
                  <a:pt x="6514" y="9605"/>
                </a:lnTo>
                <a:lnTo>
                  <a:pt x="6488" y="9671"/>
                </a:lnTo>
                <a:lnTo>
                  <a:pt x="6454" y="9766"/>
                </a:lnTo>
                <a:lnTo>
                  <a:pt x="6412" y="9886"/>
                </a:lnTo>
                <a:lnTo>
                  <a:pt x="6362" y="10027"/>
                </a:lnTo>
                <a:lnTo>
                  <a:pt x="6308" y="10184"/>
                </a:lnTo>
                <a:lnTo>
                  <a:pt x="6249" y="10351"/>
                </a:lnTo>
                <a:lnTo>
                  <a:pt x="6186" y="10525"/>
                </a:lnTo>
                <a:lnTo>
                  <a:pt x="6123" y="10700"/>
                </a:lnTo>
                <a:lnTo>
                  <a:pt x="6090" y="10787"/>
                </a:lnTo>
                <a:lnTo>
                  <a:pt x="6057" y="10872"/>
                </a:lnTo>
                <a:lnTo>
                  <a:pt x="6025" y="10956"/>
                </a:lnTo>
                <a:lnTo>
                  <a:pt x="5994" y="11036"/>
                </a:lnTo>
                <a:lnTo>
                  <a:pt x="5961" y="11115"/>
                </a:lnTo>
                <a:lnTo>
                  <a:pt x="5931" y="11189"/>
                </a:lnTo>
                <a:lnTo>
                  <a:pt x="5901" y="11258"/>
                </a:lnTo>
                <a:lnTo>
                  <a:pt x="5872" y="11324"/>
                </a:lnTo>
                <a:lnTo>
                  <a:pt x="5843" y="11384"/>
                </a:lnTo>
                <a:lnTo>
                  <a:pt x="5816" y="11437"/>
                </a:lnTo>
                <a:lnTo>
                  <a:pt x="5790" y="11484"/>
                </a:lnTo>
                <a:lnTo>
                  <a:pt x="5766" y="11524"/>
                </a:lnTo>
                <a:lnTo>
                  <a:pt x="5744" y="11555"/>
                </a:lnTo>
                <a:lnTo>
                  <a:pt x="5722" y="11579"/>
                </a:lnTo>
                <a:lnTo>
                  <a:pt x="5703" y="11594"/>
                </a:lnTo>
                <a:lnTo>
                  <a:pt x="5687" y="11599"/>
                </a:lnTo>
                <a:lnTo>
                  <a:pt x="5668" y="11593"/>
                </a:lnTo>
                <a:lnTo>
                  <a:pt x="5643" y="11574"/>
                </a:lnTo>
                <a:lnTo>
                  <a:pt x="5612" y="11545"/>
                </a:lnTo>
                <a:lnTo>
                  <a:pt x="5575" y="11506"/>
                </a:lnTo>
                <a:lnTo>
                  <a:pt x="5533" y="11456"/>
                </a:lnTo>
                <a:lnTo>
                  <a:pt x="5488" y="11399"/>
                </a:lnTo>
                <a:lnTo>
                  <a:pt x="5437" y="11333"/>
                </a:lnTo>
                <a:lnTo>
                  <a:pt x="5383" y="11261"/>
                </a:lnTo>
                <a:lnTo>
                  <a:pt x="5325" y="11181"/>
                </a:lnTo>
                <a:lnTo>
                  <a:pt x="5266" y="11097"/>
                </a:lnTo>
                <a:lnTo>
                  <a:pt x="5203" y="11007"/>
                </a:lnTo>
                <a:lnTo>
                  <a:pt x="5138" y="10914"/>
                </a:lnTo>
                <a:lnTo>
                  <a:pt x="5005" y="10720"/>
                </a:lnTo>
                <a:lnTo>
                  <a:pt x="4868" y="10520"/>
                </a:lnTo>
                <a:lnTo>
                  <a:pt x="4732" y="10320"/>
                </a:lnTo>
                <a:lnTo>
                  <a:pt x="4598" y="10127"/>
                </a:lnTo>
                <a:lnTo>
                  <a:pt x="4534" y="10035"/>
                </a:lnTo>
                <a:lnTo>
                  <a:pt x="4472" y="9948"/>
                </a:lnTo>
                <a:lnTo>
                  <a:pt x="4414" y="9866"/>
                </a:lnTo>
                <a:lnTo>
                  <a:pt x="4358" y="9789"/>
                </a:lnTo>
                <a:lnTo>
                  <a:pt x="4305" y="9718"/>
                </a:lnTo>
                <a:lnTo>
                  <a:pt x="4257" y="9656"/>
                </a:lnTo>
                <a:lnTo>
                  <a:pt x="4211" y="9601"/>
                </a:lnTo>
                <a:lnTo>
                  <a:pt x="4172" y="9556"/>
                </a:lnTo>
                <a:lnTo>
                  <a:pt x="4138" y="9520"/>
                </a:lnTo>
                <a:lnTo>
                  <a:pt x="4109" y="9494"/>
                </a:lnTo>
                <a:lnTo>
                  <a:pt x="4086" y="9480"/>
                </a:lnTo>
                <a:lnTo>
                  <a:pt x="4069" y="9479"/>
                </a:lnTo>
                <a:lnTo>
                  <a:pt x="4061" y="9493"/>
                </a:lnTo>
                <a:lnTo>
                  <a:pt x="4060" y="9528"/>
                </a:lnTo>
                <a:lnTo>
                  <a:pt x="4067" y="9579"/>
                </a:lnTo>
                <a:lnTo>
                  <a:pt x="4081" y="9648"/>
                </a:lnTo>
                <a:lnTo>
                  <a:pt x="4103" y="9732"/>
                </a:lnTo>
                <a:lnTo>
                  <a:pt x="4131" y="9831"/>
                </a:lnTo>
                <a:lnTo>
                  <a:pt x="4164" y="9943"/>
                </a:lnTo>
                <a:lnTo>
                  <a:pt x="4202" y="10067"/>
                </a:lnTo>
                <a:lnTo>
                  <a:pt x="4246" y="10201"/>
                </a:lnTo>
                <a:lnTo>
                  <a:pt x="4294" y="10343"/>
                </a:lnTo>
                <a:lnTo>
                  <a:pt x="4345" y="10494"/>
                </a:lnTo>
                <a:lnTo>
                  <a:pt x="4401" y="10651"/>
                </a:lnTo>
                <a:lnTo>
                  <a:pt x="4459" y="10813"/>
                </a:lnTo>
                <a:lnTo>
                  <a:pt x="4521" y="10980"/>
                </a:lnTo>
                <a:lnTo>
                  <a:pt x="4583" y="11148"/>
                </a:lnTo>
                <a:lnTo>
                  <a:pt x="4649" y="11319"/>
                </a:lnTo>
                <a:lnTo>
                  <a:pt x="4714" y="11490"/>
                </a:lnTo>
                <a:lnTo>
                  <a:pt x="4781" y="11658"/>
                </a:lnTo>
                <a:lnTo>
                  <a:pt x="4847" y="11825"/>
                </a:lnTo>
                <a:lnTo>
                  <a:pt x="4914" y="11987"/>
                </a:lnTo>
                <a:lnTo>
                  <a:pt x="4980" y="12145"/>
                </a:lnTo>
                <a:lnTo>
                  <a:pt x="5044" y="12295"/>
                </a:lnTo>
                <a:lnTo>
                  <a:pt x="5107" y="12438"/>
                </a:lnTo>
                <a:lnTo>
                  <a:pt x="5167" y="12573"/>
                </a:lnTo>
                <a:lnTo>
                  <a:pt x="5225" y="12696"/>
                </a:lnTo>
                <a:lnTo>
                  <a:pt x="5281" y="12808"/>
                </a:lnTo>
                <a:lnTo>
                  <a:pt x="5332" y="12908"/>
                </a:lnTo>
                <a:lnTo>
                  <a:pt x="5380" y="12992"/>
                </a:lnTo>
                <a:lnTo>
                  <a:pt x="5422" y="13061"/>
                </a:lnTo>
                <a:lnTo>
                  <a:pt x="5460" y="13114"/>
                </a:lnTo>
                <a:lnTo>
                  <a:pt x="5493" y="13148"/>
                </a:lnTo>
                <a:lnTo>
                  <a:pt x="5519" y="13163"/>
                </a:lnTo>
                <a:lnTo>
                  <a:pt x="5549" y="13133"/>
                </a:lnTo>
                <a:lnTo>
                  <a:pt x="5635" y="13048"/>
                </a:lnTo>
                <a:lnTo>
                  <a:pt x="5767" y="12916"/>
                </a:lnTo>
                <a:lnTo>
                  <a:pt x="5940" y="12744"/>
                </a:lnTo>
                <a:lnTo>
                  <a:pt x="6145" y="12540"/>
                </a:lnTo>
                <a:lnTo>
                  <a:pt x="6375" y="12313"/>
                </a:lnTo>
                <a:lnTo>
                  <a:pt x="6622" y="12070"/>
                </a:lnTo>
                <a:lnTo>
                  <a:pt x="6878" y="11818"/>
                </a:lnTo>
                <a:lnTo>
                  <a:pt x="7137" y="11565"/>
                </a:lnTo>
                <a:lnTo>
                  <a:pt x="7389" y="11320"/>
                </a:lnTo>
                <a:lnTo>
                  <a:pt x="7629" y="11089"/>
                </a:lnTo>
                <a:lnTo>
                  <a:pt x="7847" y="10881"/>
                </a:lnTo>
                <a:lnTo>
                  <a:pt x="7946" y="10787"/>
                </a:lnTo>
                <a:lnTo>
                  <a:pt x="8038" y="10702"/>
                </a:lnTo>
                <a:lnTo>
                  <a:pt x="8119" y="10628"/>
                </a:lnTo>
                <a:lnTo>
                  <a:pt x="8192" y="10562"/>
                </a:lnTo>
                <a:lnTo>
                  <a:pt x="8254" y="10510"/>
                </a:lnTo>
                <a:lnTo>
                  <a:pt x="8303" y="10468"/>
                </a:lnTo>
                <a:lnTo>
                  <a:pt x="8339" y="10441"/>
                </a:lnTo>
                <a:lnTo>
                  <a:pt x="8362" y="10428"/>
                </a:lnTo>
                <a:lnTo>
                  <a:pt x="8388" y="10427"/>
                </a:lnTo>
                <a:lnTo>
                  <a:pt x="8432" y="10434"/>
                </a:lnTo>
                <a:lnTo>
                  <a:pt x="8494" y="10451"/>
                </a:lnTo>
                <a:lnTo>
                  <a:pt x="8574" y="10475"/>
                </a:lnTo>
                <a:lnTo>
                  <a:pt x="8668" y="10508"/>
                </a:lnTo>
                <a:lnTo>
                  <a:pt x="8776" y="10546"/>
                </a:lnTo>
                <a:lnTo>
                  <a:pt x="8896" y="10591"/>
                </a:lnTo>
                <a:lnTo>
                  <a:pt x="9028" y="10642"/>
                </a:lnTo>
                <a:lnTo>
                  <a:pt x="9169" y="10697"/>
                </a:lnTo>
                <a:lnTo>
                  <a:pt x="9319" y="10758"/>
                </a:lnTo>
                <a:lnTo>
                  <a:pt x="9476" y="10821"/>
                </a:lnTo>
                <a:lnTo>
                  <a:pt x="9640" y="10889"/>
                </a:lnTo>
                <a:lnTo>
                  <a:pt x="9979" y="11030"/>
                </a:lnTo>
                <a:lnTo>
                  <a:pt x="10327" y="11178"/>
                </a:lnTo>
                <a:lnTo>
                  <a:pt x="10674" y="11326"/>
                </a:lnTo>
                <a:lnTo>
                  <a:pt x="11007" y="11469"/>
                </a:lnTo>
                <a:lnTo>
                  <a:pt x="11318" y="11605"/>
                </a:lnTo>
                <a:lnTo>
                  <a:pt x="11596" y="11726"/>
                </a:lnTo>
                <a:lnTo>
                  <a:pt x="11830" y="11829"/>
                </a:lnTo>
                <a:lnTo>
                  <a:pt x="12010" y="11907"/>
                </a:lnTo>
                <a:lnTo>
                  <a:pt x="12125" y="11959"/>
                </a:lnTo>
                <a:lnTo>
                  <a:pt x="12167" y="11977"/>
                </a:lnTo>
                <a:lnTo>
                  <a:pt x="12216" y="11936"/>
                </a:lnTo>
                <a:lnTo>
                  <a:pt x="12284" y="11831"/>
                </a:lnTo>
                <a:lnTo>
                  <a:pt x="12370" y="11666"/>
                </a:lnTo>
                <a:lnTo>
                  <a:pt x="12473" y="11446"/>
                </a:lnTo>
                <a:lnTo>
                  <a:pt x="12590" y="11176"/>
                </a:lnTo>
                <a:lnTo>
                  <a:pt x="12721" y="10858"/>
                </a:lnTo>
                <a:lnTo>
                  <a:pt x="12863" y="10498"/>
                </a:lnTo>
                <a:lnTo>
                  <a:pt x="13016" y="10100"/>
                </a:lnTo>
                <a:lnTo>
                  <a:pt x="13178" y="9667"/>
                </a:lnTo>
                <a:lnTo>
                  <a:pt x="13348" y="9204"/>
                </a:lnTo>
                <a:lnTo>
                  <a:pt x="13523" y="8716"/>
                </a:lnTo>
                <a:lnTo>
                  <a:pt x="13704" y="8205"/>
                </a:lnTo>
                <a:lnTo>
                  <a:pt x="13888" y="7679"/>
                </a:lnTo>
                <a:lnTo>
                  <a:pt x="14074" y="7139"/>
                </a:lnTo>
                <a:lnTo>
                  <a:pt x="14260" y="6590"/>
                </a:lnTo>
                <a:lnTo>
                  <a:pt x="14446" y="6037"/>
                </a:lnTo>
                <a:lnTo>
                  <a:pt x="14628" y="5482"/>
                </a:lnTo>
                <a:lnTo>
                  <a:pt x="14807" y="4932"/>
                </a:lnTo>
                <a:lnTo>
                  <a:pt x="14981" y="4390"/>
                </a:lnTo>
                <a:lnTo>
                  <a:pt x="15147" y="3861"/>
                </a:lnTo>
                <a:lnTo>
                  <a:pt x="15305" y="3348"/>
                </a:lnTo>
                <a:lnTo>
                  <a:pt x="15455" y="2855"/>
                </a:lnTo>
                <a:lnTo>
                  <a:pt x="15593" y="2388"/>
                </a:lnTo>
                <a:lnTo>
                  <a:pt x="15718" y="1950"/>
                </a:lnTo>
                <a:lnTo>
                  <a:pt x="15829" y="1545"/>
                </a:lnTo>
                <a:lnTo>
                  <a:pt x="15925" y="1178"/>
                </a:lnTo>
                <a:lnTo>
                  <a:pt x="16004" y="853"/>
                </a:lnTo>
                <a:lnTo>
                  <a:pt x="16066" y="573"/>
                </a:lnTo>
                <a:lnTo>
                  <a:pt x="16106" y="344"/>
                </a:lnTo>
                <a:lnTo>
                  <a:pt x="16126" y="170"/>
                </a:lnTo>
                <a:lnTo>
                  <a:pt x="16124" y="55"/>
                </a:lnTo>
                <a:lnTo>
                  <a:pt x="16097"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1" name="Freeform 449"/>
          <p:cNvSpPr>
            <a:spLocks noEditPoints="1"/>
          </p:cNvSpPr>
          <p:nvPr/>
        </p:nvSpPr>
        <p:spPr bwMode="auto">
          <a:xfrm>
            <a:off x="3535879" y="3055332"/>
            <a:ext cx="323851" cy="406400"/>
          </a:xfrm>
          <a:custGeom>
            <a:avLst/>
            <a:gdLst>
              <a:gd name="T0" fmla="*/ 10071 w 12851"/>
              <a:gd name="T1" fmla="*/ 13998 h 16128"/>
              <a:gd name="T2" fmla="*/ 6585 w 12851"/>
              <a:gd name="T3" fmla="*/ 14102 h 16128"/>
              <a:gd name="T4" fmla="*/ 3240 w 12851"/>
              <a:gd name="T5" fmla="*/ 14019 h 16128"/>
              <a:gd name="T6" fmla="*/ 1993 w 12851"/>
              <a:gd name="T7" fmla="*/ 13451 h 16128"/>
              <a:gd name="T8" fmla="*/ 1504 w 12851"/>
              <a:gd name="T9" fmla="*/ 10294 h 16128"/>
              <a:gd name="T10" fmla="*/ 1160 w 12851"/>
              <a:gd name="T11" fmla="*/ 6036 h 16128"/>
              <a:gd name="T12" fmla="*/ 1085 w 12851"/>
              <a:gd name="T13" fmla="*/ 3225 h 16128"/>
              <a:gd name="T14" fmla="*/ 2432 w 12851"/>
              <a:gd name="T15" fmla="*/ 2694 h 16128"/>
              <a:gd name="T16" fmla="*/ 6222 w 12851"/>
              <a:gd name="T17" fmla="*/ 2074 h 16128"/>
              <a:gd name="T18" fmla="*/ 10073 w 12851"/>
              <a:gd name="T19" fmla="*/ 1670 h 16128"/>
              <a:gd name="T20" fmla="*/ 11603 w 12851"/>
              <a:gd name="T21" fmla="*/ 2001 h 16128"/>
              <a:gd name="T22" fmla="*/ 11780 w 12851"/>
              <a:gd name="T23" fmla="*/ 5253 h 16128"/>
              <a:gd name="T24" fmla="*/ 11727 w 12851"/>
              <a:gd name="T25" fmla="*/ 10040 h 16128"/>
              <a:gd name="T26" fmla="*/ 11573 w 12851"/>
              <a:gd name="T27" fmla="*/ 13473 h 16128"/>
              <a:gd name="T28" fmla="*/ 6605 w 12851"/>
              <a:gd name="T29" fmla="*/ 15743 h 16128"/>
              <a:gd name="T30" fmla="*/ 6261 w 12851"/>
              <a:gd name="T31" fmla="*/ 15793 h 16128"/>
              <a:gd name="T32" fmla="*/ 5950 w 12851"/>
              <a:gd name="T33" fmla="*/ 15707 h 16128"/>
              <a:gd name="T34" fmla="*/ 5721 w 12851"/>
              <a:gd name="T35" fmla="*/ 15491 h 16128"/>
              <a:gd name="T36" fmla="*/ 5631 w 12851"/>
              <a:gd name="T37" fmla="*/ 15191 h 16128"/>
              <a:gd name="T38" fmla="*/ 5693 w 12851"/>
              <a:gd name="T39" fmla="*/ 14874 h 16128"/>
              <a:gd name="T40" fmla="*/ 5892 w 12851"/>
              <a:gd name="T41" fmla="*/ 14590 h 16128"/>
              <a:gd name="T42" fmla="*/ 6206 w 12851"/>
              <a:gd name="T43" fmla="*/ 14387 h 16128"/>
              <a:gd name="T44" fmla="*/ 6552 w 12851"/>
              <a:gd name="T45" fmla="*/ 14321 h 16128"/>
              <a:gd name="T46" fmla="*/ 6869 w 12851"/>
              <a:gd name="T47" fmla="*/ 14393 h 16128"/>
              <a:gd name="T48" fmla="*/ 7109 w 12851"/>
              <a:gd name="T49" fmla="*/ 14595 h 16128"/>
              <a:gd name="T50" fmla="*/ 7217 w 12851"/>
              <a:gd name="T51" fmla="*/ 14889 h 16128"/>
              <a:gd name="T52" fmla="*/ 7171 w 12851"/>
              <a:gd name="T53" fmla="*/ 15206 h 16128"/>
              <a:gd name="T54" fmla="*/ 6986 w 12851"/>
              <a:gd name="T55" fmla="*/ 15496 h 16128"/>
              <a:gd name="T56" fmla="*/ 6279 w 12851"/>
              <a:gd name="T57" fmla="*/ 1064 h 16128"/>
              <a:gd name="T58" fmla="*/ 6417 w 12851"/>
              <a:gd name="T59" fmla="*/ 998 h 16128"/>
              <a:gd name="T60" fmla="*/ 6555 w 12851"/>
              <a:gd name="T61" fmla="*/ 989 h 16128"/>
              <a:gd name="T62" fmla="*/ 6670 w 12851"/>
              <a:gd name="T63" fmla="*/ 1037 h 16128"/>
              <a:gd name="T64" fmla="*/ 6739 w 12851"/>
              <a:gd name="T65" fmla="*/ 1139 h 16128"/>
              <a:gd name="T66" fmla="*/ 6746 w 12851"/>
              <a:gd name="T67" fmla="*/ 1267 h 16128"/>
              <a:gd name="T68" fmla="*/ 6693 w 12851"/>
              <a:gd name="T69" fmla="*/ 1399 h 16128"/>
              <a:gd name="T70" fmla="*/ 6586 w 12851"/>
              <a:gd name="T71" fmla="*/ 1516 h 16128"/>
              <a:gd name="T72" fmla="*/ 6448 w 12851"/>
              <a:gd name="T73" fmla="*/ 1589 h 16128"/>
              <a:gd name="T74" fmla="*/ 6309 w 12851"/>
              <a:gd name="T75" fmla="*/ 1605 h 16128"/>
              <a:gd name="T76" fmla="*/ 6190 w 12851"/>
              <a:gd name="T77" fmla="*/ 1562 h 16128"/>
              <a:gd name="T78" fmla="*/ 6115 w 12851"/>
              <a:gd name="T79" fmla="*/ 1466 h 16128"/>
              <a:gd name="T80" fmla="*/ 6101 w 12851"/>
              <a:gd name="T81" fmla="*/ 1340 h 16128"/>
              <a:gd name="T82" fmla="*/ 6149 w 12851"/>
              <a:gd name="T83" fmla="*/ 1207 h 16128"/>
              <a:gd name="T84" fmla="*/ 6251 w 12851"/>
              <a:gd name="T85" fmla="*/ 1087 h 16128"/>
              <a:gd name="T86" fmla="*/ 10415 w 12851"/>
              <a:gd name="T87" fmla="*/ 46 h 16128"/>
              <a:gd name="T88" fmla="*/ 5632 w 12851"/>
              <a:gd name="T89" fmla="*/ 586 h 16128"/>
              <a:gd name="T90" fmla="*/ 1254 w 12851"/>
              <a:gd name="T91" fmla="*/ 1325 h 16128"/>
              <a:gd name="T92" fmla="*/ 4 w 12851"/>
              <a:gd name="T93" fmla="*/ 2107 h 16128"/>
              <a:gd name="T94" fmla="*/ 125 w 12851"/>
              <a:gd name="T95" fmla="*/ 6172 h 16128"/>
              <a:gd name="T96" fmla="*/ 528 w 12851"/>
              <a:gd name="T97" fmla="*/ 11773 h 16128"/>
              <a:gd name="T98" fmla="*/ 1071 w 12851"/>
              <a:gd name="T99" fmla="*/ 15540 h 16128"/>
              <a:gd name="T100" fmla="*/ 2837 w 12851"/>
              <a:gd name="T101" fmla="*/ 16052 h 16128"/>
              <a:gd name="T102" fmla="*/ 7058 w 12851"/>
              <a:gd name="T103" fmla="*/ 16121 h 16128"/>
              <a:gd name="T104" fmla="*/ 11167 w 12851"/>
              <a:gd name="T105" fmla="*/ 15980 h 16128"/>
              <a:gd name="T106" fmla="*/ 12600 w 12851"/>
              <a:gd name="T107" fmla="*/ 15569 h 16128"/>
              <a:gd name="T108" fmla="*/ 12773 w 12851"/>
              <a:gd name="T109" fmla="*/ 11528 h 16128"/>
              <a:gd name="T110" fmla="*/ 12850 w 12851"/>
              <a:gd name="T111" fmla="*/ 5306 h 16128"/>
              <a:gd name="T112" fmla="*/ 12691 w 12851"/>
              <a:gd name="T113" fmla="*/ 681 h 16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851" h="16128">
                <a:moveTo>
                  <a:pt x="11520" y="13818"/>
                </a:moveTo>
                <a:lnTo>
                  <a:pt x="11480" y="13843"/>
                </a:lnTo>
                <a:lnTo>
                  <a:pt x="11393" y="13867"/>
                </a:lnTo>
                <a:lnTo>
                  <a:pt x="11263" y="13891"/>
                </a:lnTo>
                <a:lnTo>
                  <a:pt x="11093" y="13914"/>
                </a:lnTo>
                <a:lnTo>
                  <a:pt x="10887" y="13937"/>
                </a:lnTo>
                <a:lnTo>
                  <a:pt x="10644" y="13958"/>
                </a:lnTo>
                <a:lnTo>
                  <a:pt x="10372" y="13979"/>
                </a:lnTo>
                <a:lnTo>
                  <a:pt x="10071" y="13998"/>
                </a:lnTo>
                <a:lnTo>
                  <a:pt x="9745" y="14016"/>
                </a:lnTo>
                <a:lnTo>
                  <a:pt x="9396" y="14032"/>
                </a:lnTo>
                <a:lnTo>
                  <a:pt x="9028" y="14048"/>
                </a:lnTo>
                <a:lnTo>
                  <a:pt x="8644" y="14062"/>
                </a:lnTo>
                <a:lnTo>
                  <a:pt x="8247" y="14074"/>
                </a:lnTo>
                <a:lnTo>
                  <a:pt x="7840" y="14084"/>
                </a:lnTo>
                <a:lnTo>
                  <a:pt x="7425" y="14092"/>
                </a:lnTo>
                <a:lnTo>
                  <a:pt x="7006" y="14098"/>
                </a:lnTo>
                <a:lnTo>
                  <a:pt x="6585" y="14102"/>
                </a:lnTo>
                <a:lnTo>
                  <a:pt x="6167" y="14103"/>
                </a:lnTo>
                <a:lnTo>
                  <a:pt x="5753" y="14102"/>
                </a:lnTo>
                <a:lnTo>
                  <a:pt x="5346" y="14099"/>
                </a:lnTo>
                <a:lnTo>
                  <a:pt x="4952" y="14093"/>
                </a:lnTo>
                <a:lnTo>
                  <a:pt x="4570" y="14084"/>
                </a:lnTo>
                <a:lnTo>
                  <a:pt x="4205" y="14073"/>
                </a:lnTo>
                <a:lnTo>
                  <a:pt x="3859" y="14058"/>
                </a:lnTo>
                <a:lnTo>
                  <a:pt x="3536" y="14039"/>
                </a:lnTo>
                <a:lnTo>
                  <a:pt x="3240" y="14019"/>
                </a:lnTo>
                <a:lnTo>
                  <a:pt x="2971" y="13994"/>
                </a:lnTo>
                <a:lnTo>
                  <a:pt x="2735" y="13967"/>
                </a:lnTo>
                <a:lnTo>
                  <a:pt x="2533" y="13935"/>
                </a:lnTo>
                <a:lnTo>
                  <a:pt x="2368" y="13900"/>
                </a:lnTo>
                <a:lnTo>
                  <a:pt x="2245" y="13861"/>
                </a:lnTo>
                <a:lnTo>
                  <a:pt x="2164" y="13818"/>
                </a:lnTo>
                <a:lnTo>
                  <a:pt x="2108" y="13746"/>
                </a:lnTo>
                <a:lnTo>
                  <a:pt x="2050" y="13623"/>
                </a:lnTo>
                <a:lnTo>
                  <a:pt x="1993" y="13451"/>
                </a:lnTo>
                <a:lnTo>
                  <a:pt x="1935" y="13234"/>
                </a:lnTo>
                <a:lnTo>
                  <a:pt x="1879" y="12975"/>
                </a:lnTo>
                <a:lnTo>
                  <a:pt x="1822" y="12678"/>
                </a:lnTo>
                <a:lnTo>
                  <a:pt x="1766" y="12347"/>
                </a:lnTo>
                <a:lnTo>
                  <a:pt x="1711" y="11984"/>
                </a:lnTo>
                <a:lnTo>
                  <a:pt x="1658" y="11594"/>
                </a:lnTo>
                <a:lnTo>
                  <a:pt x="1605" y="11181"/>
                </a:lnTo>
                <a:lnTo>
                  <a:pt x="1554" y="10745"/>
                </a:lnTo>
                <a:lnTo>
                  <a:pt x="1504" y="10294"/>
                </a:lnTo>
                <a:lnTo>
                  <a:pt x="1457" y="9829"/>
                </a:lnTo>
                <a:lnTo>
                  <a:pt x="1411" y="9353"/>
                </a:lnTo>
                <a:lnTo>
                  <a:pt x="1367" y="8871"/>
                </a:lnTo>
                <a:lnTo>
                  <a:pt x="1325" y="8387"/>
                </a:lnTo>
                <a:lnTo>
                  <a:pt x="1287" y="7902"/>
                </a:lnTo>
                <a:lnTo>
                  <a:pt x="1251" y="7421"/>
                </a:lnTo>
                <a:lnTo>
                  <a:pt x="1217" y="6947"/>
                </a:lnTo>
                <a:lnTo>
                  <a:pt x="1187" y="6484"/>
                </a:lnTo>
                <a:lnTo>
                  <a:pt x="1160" y="6036"/>
                </a:lnTo>
                <a:lnTo>
                  <a:pt x="1136" y="5605"/>
                </a:lnTo>
                <a:lnTo>
                  <a:pt x="1116" y="5197"/>
                </a:lnTo>
                <a:lnTo>
                  <a:pt x="1098" y="4812"/>
                </a:lnTo>
                <a:lnTo>
                  <a:pt x="1085" y="4456"/>
                </a:lnTo>
                <a:lnTo>
                  <a:pt x="1077" y="4133"/>
                </a:lnTo>
                <a:lnTo>
                  <a:pt x="1072" y="3844"/>
                </a:lnTo>
                <a:lnTo>
                  <a:pt x="1072" y="3595"/>
                </a:lnTo>
                <a:lnTo>
                  <a:pt x="1076" y="3387"/>
                </a:lnTo>
                <a:lnTo>
                  <a:pt x="1085" y="3225"/>
                </a:lnTo>
                <a:lnTo>
                  <a:pt x="1099" y="3112"/>
                </a:lnTo>
                <a:lnTo>
                  <a:pt x="1119" y="3052"/>
                </a:lnTo>
                <a:lnTo>
                  <a:pt x="1168" y="3017"/>
                </a:lnTo>
                <a:lnTo>
                  <a:pt x="1269" y="2975"/>
                </a:lnTo>
                <a:lnTo>
                  <a:pt x="1418" y="2927"/>
                </a:lnTo>
                <a:lnTo>
                  <a:pt x="1612" y="2875"/>
                </a:lnTo>
                <a:lnTo>
                  <a:pt x="1848" y="2818"/>
                </a:lnTo>
                <a:lnTo>
                  <a:pt x="2123" y="2758"/>
                </a:lnTo>
                <a:lnTo>
                  <a:pt x="2432" y="2694"/>
                </a:lnTo>
                <a:lnTo>
                  <a:pt x="2773" y="2628"/>
                </a:lnTo>
                <a:lnTo>
                  <a:pt x="3142" y="2559"/>
                </a:lnTo>
                <a:lnTo>
                  <a:pt x="3535" y="2490"/>
                </a:lnTo>
                <a:lnTo>
                  <a:pt x="3949" y="2419"/>
                </a:lnTo>
                <a:lnTo>
                  <a:pt x="4382" y="2349"/>
                </a:lnTo>
                <a:lnTo>
                  <a:pt x="4828" y="2278"/>
                </a:lnTo>
                <a:lnTo>
                  <a:pt x="5287" y="2209"/>
                </a:lnTo>
                <a:lnTo>
                  <a:pt x="5752" y="2140"/>
                </a:lnTo>
                <a:lnTo>
                  <a:pt x="6222" y="2074"/>
                </a:lnTo>
                <a:lnTo>
                  <a:pt x="6692" y="2011"/>
                </a:lnTo>
                <a:lnTo>
                  <a:pt x="7159" y="1951"/>
                </a:lnTo>
                <a:lnTo>
                  <a:pt x="7622" y="1895"/>
                </a:lnTo>
                <a:lnTo>
                  <a:pt x="8074" y="1844"/>
                </a:lnTo>
                <a:lnTo>
                  <a:pt x="8513" y="1796"/>
                </a:lnTo>
                <a:lnTo>
                  <a:pt x="8936" y="1755"/>
                </a:lnTo>
                <a:lnTo>
                  <a:pt x="9339" y="1720"/>
                </a:lnTo>
                <a:lnTo>
                  <a:pt x="9720" y="1691"/>
                </a:lnTo>
                <a:lnTo>
                  <a:pt x="10073" y="1670"/>
                </a:lnTo>
                <a:lnTo>
                  <a:pt x="10397" y="1657"/>
                </a:lnTo>
                <a:lnTo>
                  <a:pt x="10688" y="1653"/>
                </a:lnTo>
                <a:lnTo>
                  <a:pt x="10941" y="1657"/>
                </a:lnTo>
                <a:lnTo>
                  <a:pt x="11155" y="1671"/>
                </a:lnTo>
                <a:lnTo>
                  <a:pt x="11325" y="1695"/>
                </a:lnTo>
                <a:lnTo>
                  <a:pt x="11448" y="1731"/>
                </a:lnTo>
                <a:lnTo>
                  <a:pt x="11520" y="1777"/>
                </a:lnTo>
                <a:lnTo>
                  <a:pt x="11564" y="1860"/>
                </a:lnTo>
                <a:lnTo>
                  <a:pt x="11603" y="2001"/>
                </a:lnTo>
                <a:lnTo>
                  <a:pt x="11639" y="2196"/>
                </a:lnTo>
                <a:lnTo>
                  <a:pt x="11669" y="2443"/>
                </a:lnTo>
                <a:lnTo>
                  <a:pt x="11696" y="2736"/>
                </a:lnTo>
                <a:lnTo>
                  <a:pt x="11718" y="3071"/>
                </a:lnTo>
                <a:lnTo>
                  <a:pt x="11738" y="3446"/>
                </a:lnTo>
                <a:lnTo>
                  <a:pt x="11753" y="3856"/>
                </a:lnTo>
                <a:lnTo>
                  <a:pt x="11765" y="4296"/>
                </a:lnTo>
                <a:lnTo>
                  <a:pt x="11774" y="4763"/>
                </a:lnTo>
                <a:lnTo>
                  <a:pt x="11780" y="5253"/>
                </a:lnTo>
                <a:lnTo>
                  <a:pt x="11783" y="5762"/>
                </a:lnTo>
                <a:lnTo>
                  <a:pt x="11784" y="6286"/>
                </a:lnTo>
                <a:lnTo>
                  <a:pt x="11782" y="6820"/>
                </a:lnTo>
                <a:lnTo>
                  <a:pt x="11777" y="7362"/>
                </a:lnTo>
                <a:lnTo>
                  <a:pt x="11771" y="7908"/>
                </a:lnTo>
                <a:lnTo>
                  <a:pt x="11763" y="8451"/>
                </a:lnTo>
                <a:lnTo>
                  <a:pt x="11752" y="8990"/>
                </a:lnTo>
                <a:lnTo>
                  <a:pt x="11741" y="9522"/>
                </a:lnTo>
                <a:lnTo>
                  <a:pt x="11727" y="10040"/>
                </a:lnTo>
                <a:lnTo>
                  <a:pt x="11712" y="10541"/>
                </a:lnTo>
                <a:lnTo>
                  <a:pt x="11697" y="11021"/>
                </a:lnTo>
                <a:lnTo>
                  <a:pt x="11680" y="11477"/>
                </a:lnTo>
                <a:lnTo>
                  <a:pt x="11663" y="11904"/>
                </a:lnTo>
                <a:lnTo>
                  <a:pt x="11646" y="12299"/>
                </a:lnTo>
                <a:lnTo>
                  <a:pt x="11627" y="12657"/>
                </a:lnTo>
                <a:lnTo>
                  <a:pt x="11609" y="12975"/>
                </a:lnTo>
                <a:lnTo>
                  <a:pt x="11591" y="13248"/>
                </a:lnTo>
                <a:lnTo>
                  <a:pt x="11573" y="13473"/>
                </a:lnTo>
                <a:lnTo>
                  <a:pt x="11555" y="13645"/>
                </a:lnTo>
                <a:lnTo>
                  <a:pt x="11538" y="13762"/>
                </a:lnTo>
                <a:lnTo>
                  <a:pt x="11520" y="13818"/>
                </a:lnTo>
                <a:close/>
                <a:moveTo>
                  <a:pt x="6793" y="15652"/>
                </a:moveTo>
                <a:lnTo>
                  <a:pt x="6757" y="15674"/>
                </a:lnTo>
                <a:lnTo>
                  <a:pt x="6719" y="15695"/>
                </a:lnTo>
                <a:lnTo>
                  <a:pt x="6682" y="15713"/>
                </a:lnTo>
                <a:lnTo>
                  <a:pt x="6644" y="15729"/>
                </a:lnTo>
                <a:lnTo>
                  <a:pt x="6605" y="15743"/>
                </a:lnTo>
                <a:lnTo>
                  <a:pt x="6567" y="15756"/>
                </a:lnTo>
                <a:lnTo>
                  <a:pt x="6528" y="15766"/>
                </a:lnTo>
                <a:lnTo>
                  <a:pt x="6490" y="15775"/>
                </a:lnTo>
                <a:lnTo>
                  <a:pt x="6452" y="15783"/>
                </a:lnTo>
                <a:lnTo>
                  <a:pt x="6413" y="15788"/>
                </a:lnTo>
                <a:lnTo>
                  <a:pt x="6375" y="15792"/>
                </a:lnTo>
                <a:lnTo>
                  <a:pt x="6337" y="15794"/>
                </a:lnTo>
                <a:lnTo>
                  <a:pt x="6298" y="15794"/>
                </a:lnTo>
                <a:lnTo>
                  <a:pt x="6261" y="15793"/>
                </a:lnTo>
                <a:lnTo>
                  <a:pt x="6224" y="15790"/>
                </a:lnTo>
                <a:lnTo>
                  <a:pt x="6187" y="15785"/>
                </a:lnTo>
                <a:lnTo>
                  <a:pt x="6151" y="15779"/>
                </a:lnTo>
                <a:lnTo>
                  <a:pt x="6116" y="15771"/>
                </a:lnTo>
                <a:lnTo>
                  <a:pt x="6081" y="15761"/>
                </a:lnTo>
                <a:lnTo>
                  <a:pt x="6047" y="15750"/>
                </a:lnTo>
                <a:lnTo>
                  <a:pt x="6014" y="15737"/>
                </a:lnTo>
                <a:lnTo>
                  <a:pt x="5981" y="15723"/>
                </a:lnTo>
                <a:lnTo>
                  <a:pt x="5950" y="15707"/>
                </a:lnTo>
                <a:lnTo>
                  <a:pt x="5920" y="15689"/>
                </a:lnTo>
                <a:lnTo>
                  <a:pt x="5890" y="15669"/>
                </a:lnTo>
                <a:lnTo>
                  <a:pt x="5862" y="15648"/>
                </a:lnTo>
                <a:lnTo>
                  <a:pt x="5835" y="15626"/>
                </a:lnTo>
                <a:lnTo>
                  <a:pt x="5810" y="15602"/>
                </a:lnTo>
                <a:lnTo>
                  <a:pt x="5785" y="15577"/>
                </a:lnTo>
                <a:lnTo>
                  <a:pt x="5762" y="15549"/>
                </a:lnTo>
                <a:lnTo>
                  <a:pt x="5741" y="15521"/>
                </a:lnTo>
                <a:lnTo>
                  <a:pt x="5721" y="15491"/>
                </a:lnTo>
                <a:lnTo>
                  <a:pt x="5703" y="15461"/>
                </a:lnTo>
                <a:lnTo>
                  <a:pt x="5687" y="15428"/>
                </a:lnTo>
                <a:lnTo>
                  <a:pt x="5672" y="15396"/>
                </a:lnTo>
                <a:lnTo>
                  <a:pt x="5661" y="15363"/>
                </a:lnTo>
                <a:lnTo>
                  <a:pt x="5651" y="15330"/>
                </a:lnTo>
                <a:lnTo>
                  <a:pt x="5643" y="15295"/>
                </a:lnTo>
                <a:lnTo>
                  <a:pt x="5637" y="15261"/>
                </a:lnTo>
                <a:lnTo>
                  <a:pt x="5633" y="15226"/>
                </a:lnTo>
                <a:lnTo>
                  <a:pt x="5631" y="15191"/>
                </a:lnTo>
                <a:lnTo>
                  <a:pt x="5630" y="15155"/>
                </a:lnTo>
                <a:lnTo>
                  <a:pt x="5632" y="15120"/>
                </a:lnTo>
                <a:lnTo>
                  <a:pt x="5635" y="15085"/>
                </a:lnTo>
                <a:lnTo>
                  <a:pt x="5640" y="15049"/>
                </a:lnTo>
                <a:lnTo>
                  <a:pt x="5647" y="15013"/>
                </a:lnTo>
                <a:lnTo>
                  <a:pt x="5656" y="14978"/>
                </a:lnTo>
                <a:lnTo>
                  <a:pt x="5666" y="14944"/>
                </a:lnTo>
                <a:lnTo>
                  <a:pt x="5679" y="14908"/>
                </a:lnTo>
                <a:lnTo>
                  <a:pt x="5693" y="14874"/>
                </a:lnTo>
                <a:lnTo>
                  <a:pt x="5709" y="14840"/>
                </a:lnTo>
                <a:lnTo>
                  <a:pt x="5726" y="14807"/>
                </a:lnTo>
                <a:lnTo>
                  <a:pt x="5745" y="14773"/>
                </a:lnTo>
                <a:lnTo>
                  <a:pt x="5765" y="14741"/>
                </a:lnTo>
                <a:lnTo>
                  <a:pt x="5787" y="14709"/>
                </a:lnTo>
                <a:lnTo>
                  <a:pt x="5812" y="14677"/>
                </a:lnTo>
                <a:lnTo>
                  <a:pt x="5837" y="14647"/>
                </a:lnTo>
                <a:lnTo>
                  <a:pt x="5864" y="14618"/>
                </a:lnTo>
                <a:lnTo>
                  <a:pt x="5892" y="14590"/>
                </a:lnTo>
                <a:lnTo>
                  <a:pt x="5923" y="14562"/>
                </a:lnTo>
                <a:lnTo>
                  <a:pt x="5954" y="14535"/>
                </a:lnTo>
                <a:lnTo>
                  <a:pt x="5986" y="14510"/>
                </a:lnTo>
                <a:lnTo>
                  <a:pt x="6021" y="14486"/>
                </a:lnTo>
                <a:lnTo>
                  <a:pt x="6057" y="14463"/>
                </a:lnTo>
                <a:lnTo>
                  <a:pt x="6093" y="14442"/>
                </a:lnTo>
                <a:lnTo>
                  <a:pt x="6131" y="14421"/>
                </a:lnTo>
                <a:lnTo>
                  <a:pt x="6168" y="14403"/>
                </a:lnTo>
                <a:lnTo>
                  <a:pt x="6206" y="14387"/>
                </a:lnTo>
                <a:lnTo>
                  <a:pt x="6245" y="14373"/>
                </a:lnTo>
                <a:lnTo>
                  <a:pt x="6283" y="14360"/>
                </a:lnTo>
                <a:lnTo>
                  <a:pt x="6322" y="14350"/>
                </a:lnTo>
                <a:lnTo>
                  <a:pt x="6360" y="14340"/>
                </a:lnTo>
                <a:lnTo>
                  <a:pt x="6398" y="14333"/>
                </a:lnTo>
                <a:lnTo>
                  <a:pt x="6438" y="14328"/>
                </a:lnTo>
                <a:lnTo>
                  <a:pt x="6476" y="14324"/>
                </a:lnTo>
                <a:lnTo>
                  <a:pt x="6513" y="14322"/>
                </a:lnTo>
                <a:lnTo>
                  <a:pt x="6552" y="14321"/>
                </a:lnTo>
                <a:lnTo>
                  <a:pt x="6589" y="14323"/>
                </a:lnTo>
                <a:lnTo>
                  <a:pt x="6626" y="14326"/>
                </a:lnTo>
                <a:lnTo>
                  <a:pt x="6663" y="14331"/>
                </a:lnTo>
                <a:lnTo>
                  <a:pt x="6699" y="14337"/>
                </a:lnTo>
                <a:lnTo>
                  <a:pt x="6734" y="14345"/>
                </a:lnTo>
                <a:lnTo>
                  <a:pt x="6770" y="14354"/>
                </a:lnTo>
                <a:lnTo>
                  <a:pt x="6803" y="14366"/>
                </a:lnTo>
                <a:lnTo>
                  <a:pt x="6836" y="14379"/>
                </a:lnTo>
                <a:lnTo>
                  <a:pt x="6869" y="14393"/>
                </a:lnTo>
                <a:lnTo>
                  <a:pt x="6900" y="14409"/>
                </a:lnTo>
                <a:lnTo>
                  <a:pt x="6930" y="14428"/>
                </a:lnTo>
                <a:lnTo>
                  <a:pt x="6960" y="14447"/>
                </a:lnTo>
                <a:lnTo>
                  <a:pt x="6988" y="14467"/>
                </a:lnTo>
                <a:lnTo>
                  <a:pt x="7015" y="14490"/>
                </a:lnTo>
                <a:lnTo>
                  <a:pt x="7040" y="14513"/>
                </a:lnTo>
                <a:lnTo>
                  <a:pt x="7065" y="14539"/>
                </a:lnTo>
                <a:lnTo>
                  <a:pt x="7088" y="14567"/>
                </a:lnTo>
                <a:lnTo>
                  <a:pt x="7109" y="14595"/>
                </a:lnTo>
                <a:lnTo>
                  <a:pt x="7129" y="14625"/>
                </a:lnTo>
                <a:lnTo>
                  <a:pt x="7147" y="14655"/>
                </a:lnTo>
                <a:lnTo>
                  <a:pt x="7163" y="14688"/>
                </a:lnTo>
                <a:lnTo>
                  <a:pt x="7177" y="14720"/>
                </a:lnTo>
                <a:lnTo>
                  <a:pt x="7189" y="14753"/>
                </a:lnTo>
                <a:lnTo>
                  <a:pt x="7199" y="14786"/>
                </a:lnTo>
                <a:lnTo>
                  <a:pt x="7207" y="14821"/>
                </a:lnTo>
                <a:lnTo>
                  <a:pt x="7213" y="14855"/>
                </a:lnTo>
                <a:lnTo>
                  <a:pt x="7217" y="14889"/>
                </a:lnTo>
                <a:lnTo>
                  <a:pt x="7219" y="14924"/>
                </a:lnTo>
                <a:lnTo>
                  <a:pt x="7220" y="14960"/>
                </a:lnTo>
                <a:lnTo>
                  <a:pt x="7218" y="14995"/>
                </a:lnTo>
                <a:lnTo>
                  <a:pt x="7215" y="15030"/>
                </a:lnTo>
                <a:lnTo>
                  <a:pt x="7210" y="15066"/>
                </a:lnTo>
                <a:lnTo>
                  <a:pt x="7203" y="15101"/>
                </a:lnTo>
                <a:lnTo>
                  <a:pt x="7194" y="15136"/>
                </a:lnTo>
                <a:lnTo>
                  <a:pt x="7184" y="15170"/>
                </a:lnTo>
                <a:lnTo>
                  <a:pt x="7171" y="15206"/>
                </a:lnTo>
                <a:lnTo>
                  <a:pt x="7156" y="15240"/>
                </a:lnTo>
                <a:lnTo>
                  <a:pt x="7141" y="15274"/>
                </a:lnTo>
                <a:lnTo>
                  <a:pt x="7124" y="15307"/>
                </a:lnTo>
                <a:lnTo>
                  <a:pt x="7105" y="15341"/>
                </a:lnTo>
                <a:lnTo>
                  <a:pt x="7085" y="15373"/>
                </a:lnTo>
                <a:lnTo>
                  <a:pt x="7061" y="15405"/>
                </a:lnTo>
                <a:lnTo>
                  <a:pt x="7038" y="15437"/>
                </a:lnTo>
                <a:lnTo>
                  <a:pt x="7013" y="15467"/>
                </a:lnTo>
                <a:lnTo>
                  <a:pt x="6986" y="15496"/>
                </a:lnTo>
                <a:lnTo>
                  <a:pt x="6958" y="15525"/>
                </a:lnTo>
                <a:lnTo>
                  <a:pt x="6927" y="15552"/>
                </a:lnTo>
                <a:lnTo>
                  <a:pt x="6896" y="15580"/>
                </a:lnTo>
                <a:lnTo>
                  <a:pt x="6863" y="15605"/>
                </a:lnTo>
                <a:lnTo>
                  <a:pt x="6828" y="15629"/>
                </a:lnTo>
                <a:lnTo>
                  <a:pt x="6793" y="15652"/>
                </a:lnTo>
                <a:close/>
                <a:moveTo>
                  <a:pt x="6251" y="1087"/>
                </a:moveTo>
                <a:lnTo>
                  <a:pt x="6265" y="1076"/>
                </a:lnTo>
                <a:lnTo>
                  <a:pt x="6279" y="1064"/>
                </a:lnTo>
                <a:lnTo>
                  <a:pt x="6294" y="1054"/>
                </a:lnTo>
                <a:lnTo>
                  <a:pt x="6309" y="1045"/>
                </a:lnTo>
                <a:lnTo>
                  <a:pt x="6325" y="1036"/>
                </a:lnTo>
                <a:lnTo>
                  <a:pt x="6340" y="1028"/>
                </a:lnTo>
                <a:lnTo>
                  <a:pt x="6355" y="1021"/>
                </a:lnTo>
                <a:lnTo>
                  <a:pt x="6371" y="1014"/>
                </a:lnTo>
                <a:lnTo>
                  <a:pt x="6386" y="1008"/>
                </a:lnTo>
                <a:lnTo>
                  <a:pt x="6402" y="1003"/>
                </a:lnTo>
                <a:lnTo>
                  <a:pt x="6417" y="998"/>
                </a:lnTo>
                <a:lnTo>
                  <a:pt x="6434" y="994"/>
                </a:lnTo>
                <a:lnTo>
                  <a:pt x="6449" y="991"/>
                </a:lnTo>
                <a:lnTo>
                  <a:pt x="6465" y="989"/>
                </a:lnTo>
                <a:lnTo>
                  <a:pt x="6480" y="987"/>
                </a:lnTo>
                <a:lnTo>
                  <a:pt x="6495" y="986"/>
                </a:lnTo>
                <a:lnTo>
                  <a:pt x="6510" y="986"/>
                </a:lnTo>
                <a:lnTo>
                  <a:pt x="6525" y="986"/>
                </a:lnTo>
                <a:lnTo>
                  <a:pt x="6541" y="987"/>
                </a:lnTo>
                <a:lnTo>
                  <a:pt x="6555" y="989"/>
                </a:lnTo>
                <a:lnTo>
                  <a:pt x="6569" y="991"/>
                </a:lnTo>
                <a:lnTo>
                  <a:pt x="6583" y="995"/>
                </a:lnTo>
                <a:lnTo>
                  <a:pt x="6597" y="998"/>
                </a:lnTo>
                <a:lnTo>
                  <a:pt x="6610" y="1003"/>
                </a:lnTo>
                <a:lnTo>
                  <a:pt x="6623" y="1009"/>
                </a:lnTo>
                <a:lnTo>
                  <a:pt x="6635" y="1014"/>
                </a:lnTo>
                <a:lnTo>
                  <a:pt x="6648" y="1021"/>
                </a:lnTo>
                <a:lnTo>
                  <a:pt x="6659" y="1029"/>
                </a:lnTo>
                <a:lnTo>
                  <a:pt x="6670" y="1037"/>
                </a:lnTo>
                <a:lnTo>
                  <a:pt x="6681" y="1046"/>
                </a:lnTo>
                <a:lnTo>
                  <a:pt x="6691" y="1056"/>
                </a:lnTo>
                <a:lnTo>
                  <a:pt x="6700" y="1066"/>
                </a:lnTo>
                <a:lnTo>
                  <a:pt x="6708" y="1078"/>
                </a:lnTo>
                <a:lnTo>
                  <a:pt x="6716" y="1089"/>
                </a:lnTo>
                <a:lnTo>
                  <a:pt x="6723" y="1101"/>
                </a:lnTo>
                <a:lnTo>
                  <a:pt x="6729" y="1114"/>
                </a:lnTo>
                <a:lnTo>
                  <a:pt x="6734" y="1126"/>
                </a:lnTo>
                <a:lnTo>
                  <a:pt x="6739" y="1139"/>
                </a:lnTo>
                <a:lnTo>
                  <a:pt x="6743" y="1152"/>
                </a:lnTo>
                <a:lnTo>
                  <a:pt x="6747" y="1166"/>
                </a:lnTo>
                <a:lnTo>
                  <a:pt x="6749" y="1180"/>
                </a:lnTo>
                <a:lnTo>
                  <a:pt x="6750" y="1194"/>
                </a:lnTo>
                <a:lnTo>
                  <a:pt x="6751" y="1209"/>
                </a:lnTo>
                <a:lnTo>
                  <a:pt x="6751" y="1223"/>
                </a:lnTo>
                <a:lnTo>
                  <a:pt x="6750" y="1238"/>
                </a:lnTo>
                <a:lnTo>
                  <a:pt x="6749" y="1252"/>
                </a:lnTo>
                <a:lnTo>
                  <a:pt x="6746" y="1267"/>
                </a:lnTo>
                <a:lnTo>
                  <a:pt x="6742" y="1282"/>
                </a:lnTo>
                <a:lnTo>
                  <a:pt x="6738" y="1297"/>
                </a:lnTo>
                <a:lnTo>
                  <a:pt x="6734" y="1311"/>
                </a:lnTo>
                <a:lnTo>
                  <a:pt x="6729" y="1327"/>
                </a:lnTo>
                <a:lnTo>
                  <a:pt x="6723" y="1342"/>
                </a:lnTo>
                <a:lnTo>
                  <a:pt x="6716" y="1356"/>
                </a:lnTo>
                <a:lnTo>
                  <a:pt x="6709" y="1371"/>
                </a:lnTo>
                <a:lnTo>
                  <a:pt x="6701" y="1385"/>
                </a:lnTo>
                <a:lnTo>
                  <a:pt x="6693" y="1399"/>
                </a:lnTo>
                <a:lnTo>
                  <a:pt x="6684" y="1413"/>
                </a:lnTo>
                <a:lnTo>
                  <a:pt x="6674" y="1427"/>
                </a:lnTo>
                <a:lnTo>
                  <a:pt x="6663" y="1441"/>
                </a:lnTo>
                <a:lnTo>
                  <a:pt x="6652" y="1455"/>
                </a:lnTo>
                <a:lnTo>
                  <a:pt x="6640" y="1468"/>
                </a:lnTo>
                <a:lnTo>
                  <a:pt x="6627" y="1481"/>
                </a:lnTo>
                <a:lnTo>
                  <a:pt x="6614" y="1493"/>
                </a:lnTo>
                <a:lnTo>
                  <a:pt x="6600" y="1505"/>
                </a:lnTo>
                <a:lnTo>
                  <a:pt x="6586" y="1516"/>
                </a:lnTo>
                <a:lnTo>
                  <a:pt x="6571" y="1527"/>
                </a:lnTo>
                <a:lnTo>
                  <a:pt x="6556" y="1537"/>
                </a:lnTo>
                <a:lnTo>
                  <a:pt x="6541" y="1547"/>
                </a:lnTo>
                <a:lnTo>
                  <a:pt x="6525" y="1555"/>
                </a:lnTo>
                <a:lnTo>
                  <a:pt x="6510" y="1563"/>
                </a:lnTo>
                <a:lnTo>
                  <a:pt x="6495" y="1571"/>
                </a:lnTo>
                <a:lnTo>
                  <a:pt x="6479" y="1578"/>
                </a:lnTo>
                <a:lnTo>
                  <a:pt x="6464" y="1584"/>
                </a:lnTo>
                <a:lnTo>
                  <a:pt x="6448" y="1589"/>
                </a:lnTo>
                <a:lnTo>
                  <a:pt x="6432" y="1594"/>
                </a:lnTo>
                <a:lnTo>
                  <a:pt x="6416" y="1598"/>
                </a:lnTo>
                <a:lnTo>
                  <a:pt x="6400" y="1601"/>
                </a:lnTo>
                <a:lnTo>
                  <a:pt x="6385" y="1603"/>
                </a:lnTo>
                <a:lnTo>
                  <a:pt x="6370" y="1605"/>
                </a:lnTo>
                <a:lnTo>
                  <a:pt x="6354" y="1606"/>
                </a:lnTo>
                <a:lnTo>
                  <a:pt x="6339" y="1606"/>
                </a:lnTo>
                <a:lnTo>
                  <a:pt x="6324" y="1606"/>
                </a:lnTo>
                <a:lnTo>
                  <a:pt x="6309" y="1605"/>
                </a:lnTo>
                <a:lnTo>
                  <a:pt x="6294" y="1603"/>
                </a:lnTo>
                <a:lnTo>
                  <a:pt x="6280" y="1601"/>
                </a:lnTo>
                <a:lnTo>
                  <a:pt x="6266" y="1598"/>
                </a:lnTo>
                <a:lnTo>
                  <a:pt x="6253" y="1594"/>
                </a:lnTo>
                <a:lnTo>
                  <a:pt x="6240" y="1589"/>
                </a:lnTo>
                <a:lnTo>
                  <a:pt x="6227" y="1584"/>
                </a:lnTo>
                <a:lnTo>
                  <a:pt x="6215" y="1578"/>
                </a:lnTo>
                <a:lnTo>
                  <a:pt x="6202" y="1570"/>
                </a:lnTo>
                <a:lnTo>
                  <a:pt x="6190" y="1562"/>
                </a:lnTo>
                <a:lnTo>
                  <a:pt x="6179" y="1554"/>
                </a:lnTo>
                <a:lnTo>
                  <a:pt x="6169" y="1545"/>
                </a:lnTo>
                <a:lnTo>
                  <a:pt x="6159" y="1536"/>
                </a:lnTo>
                <a:lnTo>
                  <a:pt x="6150" y="1525"/>
                </a:lnTo>
                <a:lnTo>
                  <a:pt x="6141" y="1514"/>
                </a:lnTo>
                <a:lnTo>
                  <a:pt x="6134" y="1503"/>
                </a:lnTo>
                <a:lnTo>
                  <a:pt x="6127" y="1491"/>
                </a:lnTo>
                <a:lnTo>
                  <a:pt x="6121" y="1479"/>
                </a:lnTo>
                <a:lnTo>
                  <a:pt x="6115" y="1466"/>
                </a:lnTo>
                <a:lnTo>
                  <a:pt x="6111" y="1453"/>
                </a:lnTo>
                <a:lnTo>
                  <a:pt x="6107" y="1439"/>
                </a:lnTo>
                <a:lnTo>
                  <a:pt x="6103" y="1425"/>
                </a:lnTo>
                <a:lnTo>
                  <a:pt x="6101" y="1411"/>
                </a:lnTo>
                <a:lnTo>
                  <a:pt x="6099" y="1397"/>
                </a:lnTo>
                <a:lnTo>
                  <a:pt x="6099" y="1383"/>
                </a:lnTo>
                <a:lnTo>
                  <a:pt x="6099" y="1369"/>
                </a:lnTo>
                <a:lnTo>
                  <a:pt x="6100" y="1354"/>
                </a:lnTo>
                <a:lnTo>
                  <a:pt x="6101" y="1340"/>
                </a:lnTo>
                <a:lnTo>
                  <a:pt x="6104" y="1325"/>
                </a:lnTo>
                <a:lnTo>
                  <a:pt x="6108" y="1309"/>
                </a:lnTo>
                <a:lnTo>
                  <a:pt x="6111" y="1295"/>
                </a:lnTo>
                <a:lnTo>
                  <a:pt x="6116" y="1280"/>
                </a:lnTo>
                <a:lnTo>
                  <a:pt x="6121" y="1265"/>
                </a:lnTo>
                <a:lnTo>
                  <a:pt x="6127" y="1250"/>
                </a:lnTo>
                <a:lnTo>
                  <a:pt x="6133" y="1236"/>
                </a:lnTo>
                <a:lnTo>
                  <a:pt x="6141" y="1221"/>
                </a:lnTo>
                <a:lnTo>
                  <a:pt x="6149" y="1207"/>
                </a:lnTo>
                <a:lnTo>
                  <a:pt x="6157" y="1192"/>
                </a:lnTo>
                <a:lnTo>
                  <a:pt x="6166" y="1178"/>
                </a:lnTo>
                <a:lnTo>
                  <a:pt x="6176" y="1164"/>
                </a:lnTo>
                <a:lnTo>
                  <a:pt x="6187" y="1150"/>
                </a:lnTo>
                <a:lnTo>
                  <a:pt x="6198" y="1137"/>
                </a:lnTo>
                <a:lnTo>
                  <a:pt x="6210" y="1124"/>
                </a:lnTo>
                <a:lnTo>
                  <a:pt x="6224" y="1111"/>
                </a:lnTo>
                <a:lnTo>
                  <a:pt x="6237" y="1099"/>
                </a:lnTo>
                <a:lnTo>
                  <a:pt x="6251" y="1087"/>
                </a:lnTo>
                <a:close/>
                <a:moveTo>
                  <a:pt x="12562" y="149"/>
                </a:moveTo>
                <a:lnTo>
                  <a:pt x="12480" y="94"/>
                </a:lnTo>
                <a:lnTo>
                  <a:pt x="12335" y="51"/>
                </a:lnTo>
                <a:lnTo>
                  <a:pt x="12134" y="22"/>
                </a:lnTo>
                <a:lnTo>
                  <a:pt x="11880" y="5"/>
                </a:lnTo>
                <a:lnTo>
                  <a:pt x="11576" y="0"/>
                </a:lnTo>
                <a:lnTo>
                  <a:pt x="11229" y="6"/>
                </a:lnTo>
                <a:lnTo>
                  <a:pt x="10840" y="21"/>
                </a:lnTo>
                <a:lnTo>
                  <a:pt x="10415" y="46"/>
                </a:lnTo>
                <a:lnTo>
                  <a:pt x="9958" y="81"/>
                </a:lnTo>
                <a:lnTo>
                  <a:pt x="9472" y="123"/>
                </a:lnTo>
                <a:lnTo>
                  <a:pt x="8962" y="172"/>
                </a:lnTo>
                <a:lnTo>
                  <a:pt x="8432" y="229"/>
                </a:lnTo>
                <a:lnTo>
                  <a:pt x="7887" y="291"/>
                </a:lnTo>
                <a:lnTo>
                  <a:pt x="7331" y="359"/>
                </a:lnTo>
                <a:lnTo>
                  <a:pt x="6767" y="430"/>
                </a:lnTo>
                <a:lnTo>
                  <a:pt x="6199" y="506"/>
                </a:lnTo>
                <a:lnTo>
                  <a:pt x="5632" y="586"/>
                </a:lnTo>
                <a:lnTo>
                  <a:pt x="5071" y="667"/>
                </a:lnTo>
                <a:lnTo>
                  <a:pt x="4518" y="750"/>
                </a:lnTo>
                <a:lnTo>
                  <a:pt x="3978" y="835"/>
                </a:lnTo>
                <a:lnTo>
                  <a:pt x="3457" y="919"/>
                </a:lnTo>
                <a:lnTo>
                  <a:pt x="2956" y="1004"/>
                </a:lnTo>
                <a:lnTo>
                  <a:pt x="2481" y="1088"/>
                </a:lnTo>
                <a:lnTo>
                  <a:pt x="2037" y="1169"/>
                </a:lnTo>
                <a:lnTo>
                  <a:pt x="1626" y="1248"/>
                </a:lnTo>
                <a:lnTo>
                  <a:pt x="1254" y="1325"/>
                </a:lnTo>
                <a:lnTo>
                  <a:pt x="923" y="1397"/>
                </a:lnTo>
                <a:lnTo>
                  <a:pt x="639" y="1465"/>
                </a:lnTo>
                <a:lnTo>
                  <a:pt x="406" y="1527"/>
                </a:lnTo>
                <a:lnTo>
                  <a:pt x="227" y="1584"/>
                </a:lnTo>
                <a:lnTo>
                  <a:pt x="108" y="1634"/>
                </a:lnTo>
                <a:lnTo>
                  <a:pt x="50" y="1676"/>
                </a:lnTo>
                <a:lnTo>
                  <a:pt x="29" y="1752"/>
                </a:lnTo>
                <a:lnTo>
                  <a:pt x="14" y="1897"/>
                </a:lnTo>
                <a:lnTo>
                  <a:pt x="4" y="2107"/>
                </a:lnTo>
                <a:lnTo>
                  <a:pt x="0" y="2378"/>
                </a:lnTo>
                <a:lnTo>
                  <a:pt x="0" y="2704"/>
                </a:lnTo>
                <a:lnTo>
                  <a:pt x="5" y="3083"/>
                </a:lnTo>
                <a:lnTo>
                  <a:pt x="14" y="3508"/>
                </a:lnTo>
                <a:lnTo>
                  <a:pt x="28" y="3976"/>
                </a:lnTo>
                <a:lnTo>
                  <a:pt x="46" y="4480"/>
                </a:lnTo>
                <a:lnTo>
                  <a:pt x="70" y="5017"/>
                </a:lnTo>
                <a:lnTo>
                  <a:pt x="96" y="5582"/>
                </a:lnTo>
                <a:lnTo>
                  <a:pt x="125" y="6172"/>
                </a:lnTo>
                <a:lnTo>
                  <a:pt x="159" y="6780"/>
                </a:lnTo>
                <a:lnTo>
                  <a:pt x="196" y="7403"/>
                </a:lnTo>
                <a:lnTo>
                  <a:pt x="235" y="8035"/>
                </a:lnTo>
                <a:lnTo>
                  <a:pt x="278" y="8672"/>
                </a:lnTo>
                <a:lnTo>
                  <a:pt x="323" y="9310"/>
                </a:lnTo>
                <a:lnTo>
                  <a:pt x="372" y="9944"/>
                </a:lnTo>
                <a:lnTo>
                  <a:pt x="421" y="10569"/>
                </a:lnTo>
                <a:lnTo>
                  <a:pt x="473" y="11180"/>
                </a:lnTo>
                <a:lnTo>
                  <a:pt x="528" y="11773"/>
                </a:lnTo>
                <a:lnTo>
                  <a:pt x="584" y="12344"/>
                </a:lnTo>
                <a:lnTo>
                  <a:pt x="641" y="12888"/>
                </a:lnTo>
                <a:lnTo>
                  <a:pt x="700" y="13399"/>
                </a:lnTo>
                <a:lnTo>
                  <a:pt x="760" y="13874"/>
                </a:lnTo>
                <a:lnTo>
                  <a:pt x="822" y="14309"/>
                </a:lnTo>
                <a:lnTo>
                  <a:pt x="883" y="14697"/>
                </a:lnTo>
                <a:lnTo>
                  <a:pt x="946" y="15034"/>
                </a:lnTo>
                <a:lnTo>
                  <a:pt x="1009" y="15318"/>
                </a:lnTo>
                <a:lnTo>
                  <a:pt x="1071" y="15540"/>
                </a:lnTo>
                <a:lnTo>
                  <a:pt x="1135" y="15699"/>
                </a:lnTo>
                <a:lnTo>
                  <a:pt x="1197" y="15789"/>
                </a:lnTo>
                <a:lnTo>
                  <a:pt x="1288" y="15840"/>
                </a:lnTo>
                <a:lnTo>
                  <a:pt x="1432" y="15886"/>
                </a:lnTo>
                <a:lnTo>
                  <a:pt x="1627" y="15928"/>
                </a:lnTo>
                <a:lnTo>
                  <a:pt x="1870" y="15966"/>
                </a:lnTo>
                <a:lnTo>
                  <a:pt x="2154" y="15999"/>
                </a:lnTo>
                <a:lnTo>
                  <a:pt x="2477" y="16027"/>
                </a:lnTo>
                <a:lnTo>
                  <a:pt x="2837" y="16052"/>
                </a:lnTo>
                <a:lnTo>
                  <a:pt x="3228" y="16074"/>
                </a:lnTo>
                <a:lnTo>
                  <a:pt x="3647" y="16092"/>
                </a:lnTo>
                <a:lnTo>
                  <a:pt x="4091" y="16105"/>
                </a:lnTo>
                <a:lnTo>
                  <a:pt x="4555" y="16116"/>
                </a:lnTo>
                <a:lnTo>
                  <a:pt x="5036" y="16123"/>
                </a:lnTo>
                <a:lnTo>
                  <a:pt x="5531" y="16127"/>
                </a:lnTo>
                <a:lnTo>
                  <a:pt x="6036" y="16128"/>
                </a:lnTo>
                <a:lnTo>
                  <a:pt x="6546" y="16126"/>
                </a:lnTo>
                <a:lnTo>
                  <a:pt x="7058" y="16121"/>
                </a:lnTo>
                <a:lnTo>
                  <a:pt x="7570" y="16114"/>
                </a:lnTo>
                <a:lnTo>
                  <a:pt x="8076" y="16105"/>
                </a:lnTo>
                <a:lnTo>
                  <a:pt x="8574" y="16093"/>
                </a:lnTo>
                <a:lnTo>
                  <a:pt x="9058" y="16079"/>
                </a:lnTo>
                <a:lnTo>
                  <a:pt x="9527" y="16062"/>
                </a:lnTo>
                <a:lnTo>
                  <a:pt x="9976" y="16044"/>
                </a:lnTo>
                <a:lnTo>
                  <a:pt x="10402" y="16024"/>
                </a:lnTo>
                <a:lnTo>
                  <a:pt x="10800" y="16003"/>
                </a:lnTo>
                <a:lnTo>
                  <a:pt x="11167" y="15980"/>
                </a:lnTo>
                <a:lnTo>
                  <a:pt x="11499" y="15956"/>
                </a:lnTo>
                <a:lnTo>
                  <a:pt x="11794" y="15930"/>
                </a:lnTo>
                <a:lnTo>
                  <a:pt x="12046" y="15903"/>
                </a:lnTo>
                <a:lnTo>
                  <a:pt x="12253" y="15876"/>
                </a:lnTo>
                <a:lnTo>
                  <a:pt x="12410" y="15848"/>
                </a:lnTo>
                <a:lnTo>
                  <a:pt x="12515" y="15819"/>
                </a:lnTo>
                <a:lnTo>
                  <a:pt x="12562" y="15789"/>
                </a:lnTo>
                <a:lnTo>
                  <a:pt x="12580" y="15718"/>
                </a:lnTo>
                <a:lnTo>
                  <a:pt x="12600" y="15569"/>
                </a:lnTo>
                <a:lnTo>
                  <a:pt x="12620" y="15345"/>
                </a:lnTo>
                <a:lnTo>
                  <a:pt x="12639" y="15052"/>
                </a:lnTo>
                <a:lnTo>
                  <a:pt x="12659" y="14698"/>
                </a:lnTo>
                <a:lnTo>
                  <a:pt x="12679" y="14284"/>
                </a:lnTo>
                <a:lnTo>
                  <a:pt x="12700" y="13819"/>
                </a:lnTo>
                <a:lnTo>
                  <a:pt x="12719" y="13305"/>
                </a:lnTo>
                <a:lnTo>
                  <a:pt x="12738" y="12748"/>
                </a:lnTo>
                <a:lnTo>
                  <a:pt x="12756" y="12154"/>
                </a:lnTo>
                <a:lnTo>
                  <a:pt x="12773" y="11528"/>
                </a:lnTo>
                <a:lnTo>
                  <a:pt x="12788" y="10876"/>
                </a:lnTo>
                <a:lnTo>
                  <a:pt x="12804" y="10202"/>
                </a:lnTo>
                <a:lnTo>
                  <a:pt x="12817" y="9510"/>
                </a:lnTo>
                <a:lnTo>
                  <a:pt x="12828" y="8808"/>
                </a:lnTo>
                <a:lnTo>
                  <a:pt x="12837" y="8099"/>
                </a:lnTo>
                <a:lnTo>
                  <a:pt x="12844" y="7390"/>
                </a:lnTo>
                <a:lnTo>
                  <a:pt x="12849" y="6684"/>
                </a:lnTo>
                <a:lnTo>
                  <a:pt x="12851" y="5988"/>
                </a:lnTo>
                <a:lnTo>
                  <a:pt x="12850" y="5306"/>
                </a:lnTo>
                <a:lnTo>
                  <a:pt x="12847" y="4644"/>
                </a:lnTo>
                <a:lnTo>
                  <a:pt x="12841" y="4008"/>
                </a:lnTo>
                <a:lnTo>
                  <a:pt x="12831" y="3400"/>
                </a:lnTo>
                <a:lnTo>
                  <a:pt x="12818" y="2828"/>
                </a:lnTo>
                <a:lnTo>
                  <a:pt x="12801" y="2297"/>
                </a:lnTo>
                <a:lnTo>
                  <a:pt x="12779" y="1812"/>
                </a:lnTo>
                <a:lnTo>
                  <a:pt x="12754" y="1378"/>
                </a:lnTo>
                <a:lnTo>
                  <a:pt x="12726" y="999"/>
                </a:lnTo>
                <a:lnTo>
                  <a:pt x="12691" y="681"/>
                </a:lnTo>
                <a:lnTo>
                  <a:pt x="12653" y="430"/>
                </a:lnTo>
                <a:lnTo>
                  <a:pt x="12611" y="252"/>
                </a:lnTo>
                <a:lnTo>
                  <a:pt x="12562" y="14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2" name="Freeform 461"/>
          <p:cNvSpPr>
            <a:spLocks noEditPoints="1"/>
          </p:cNvSpPr>
          <p:nvPr/>
        </p:nvSpPr>
        <p:spPr bwMode="auto">
          <a:xfrm>
            <a:off x="1110343" y="3734809"/>
            <a:ext cx="406400" cy="338137"/>
          </a:xfrm>
          <a:custGeom>
            <a:avLst/>
            <a:gdLst>
              <a:gd name="T0" fmla="*/ 14399 w 16128"/>
              <a:gd name="T1" fmla="*/ 3420 h 13417"/>
              <a:gd name="T2" fmla="*/ 13899 w 16128"/>
              <a:gd name="T3" fmla="*/ 3803 h 13417"/>
              <a:gd name="T4" fmla="*/ 13344 w 16128"/>
              <a:gd name="T5" fmla="*/ 3884 h 13417"/>
              <a:gd name="T6" fmla="*/ 12857 w 16128"/>
              <a:gd name="T7" fmla="*/ 3626 h 13417"/>
              <a:gd name="T8" fmla="*/ 12585 w 16128"/>
              <a:gd name="T9" fmla="*/ 3111 h 13417"/>
              <a:gd name="T10" fmla="*/ 12566 w 16128"/>
              <a:gd name="T11" fmla="*/ 2448 h 13417"/>
              <a:gd name="T12" fmla="*/ 12821 w 16128"/>
              <a:gd name="T13" fmla="*/ 1767 h 13417"/>
              <a:gd name="T14" fmla="*/ 13271 w 16128"/>
              <a:gd name="T15" fmla="*/ 1282 h 13417"/>
              <a:gd name="T16" fmla="*/ 13817 w 16128"/>
              <a:gd name="T17" fmla="*/ 1072 h 13417"/>
              <a:gd name="T18" fmla="*/ 14353 w 16128"/>
              <a:gd name="T19" fmla="*/ 1198 h 13417"/>
              <a:gd name="T20" fmla="*/ 14717 w 16128"/>
              <a:gd name="T21" fmla="*/ 1625 h 13417"/>
              <a:gd name="T22" fmla="*/ 14842 w 16128"/>
              <a:gd name="T23" fmla="*/ 2242 h 13417"/>
              <a:gd name="T24" fmla="*/ 5343 w 16128"/>
              <a:gd name="T25" fmla="*/ 10152 h 13417"/>
              <a:gd name="T26" fmla="*/ 2076 w 16128"/>
              <a:gd name="T27" fmla="*/ 8884 h 13417"/>
              <a:gd name="T28" fmla="*/ 409 w 16128"/>
              <a:gd name="T29" fmla="*/ 8321 h 13417"/>
              <a:gd name="T30" fmla="*/ 820 w 16128"/>
              <a:gd name="T31" fmla="*/ 11018 h 13417"/>
              <a:gd name="T32" fmla="*/ 1214 w 16128"/>
              <a:gd name="T33" fmla="*/ 12930 h 13417"/>
              <a:gd name="T34" fmla="*/ 2126 w 16128"/>
              <a:gd name="T35" fmla="*/ 13414 h 13417"/>
              <a:gd name="T36" fmla="*/ 7355 w 16128"/>
              <a:gd name="T37" fmla="*/ 13289 h 13417"/>
              <a:gd name="T38" fmla="*/ 13528 w 16128"/>
              <a:gd name="T39" fmla="*/ 12962 h 13417"/>
              <a:gd name="T40" fmla="*/ 15887 w 16128"/>
              <a:gd name="T41" fmla="*/ 12625 h 13417"/>
              <a:gd name="T42" fmla="*/ 16017 w 16128"/>
              <a:gd name="T43" fmla="*/ 11200 h 13417"/>
              <a:gd name="T44" fmla="*/ 16101 w 16128"/>
              <a:gd name="T45" fmla="*/ 8542 h 13417"/>
              <a:gd name="T46" fmla="*/ 16128 w 16128"/>
              <a:gd name="T47" fmla="*/ 5385 h 13417"/>
              <a:gd name="T48" fmla="*/ 11228 w 16128"/>
              <a:gd name="T49" fmla="*/ 3742 h 13417"/>
              <a:gd name="T50" fmla="*/ 10793 w 16128"/>
              <a:gd name="T51" fmla="*/ 4077 h 13417"/>
              <a:gd name="T52" fmla="*/ 10309 w 16128"/>
              <a:gd name="T53" fmla="*/ 4149 h 13417"/>
              <a:gd name="T54" fmla="*/ 9885 w 16128"/>
              <a:gd name="T55" fmla="*/ 3924 h 13417"/>
              <a:gd name="T56" fmla="*/ 9649 w 16128"/>
              <a:gd name="T57" fmla="*/ 3475 h 13417"/>
              <a:gd name="T58" fmla="*/ 9631 w 16128"/>
              <a:gd name="T59" fmla="*/ 2899 h 13417"/>
              <a:gd name="T60" fmla="*/ 9854 w 16128"/>
              <a:gd name="T61" fmla="*/ 2308 h 13417"/>
              <a:gd name="T62" fmla="*/ 10247 w 16128"/>
              <a:gd name="T63" fmla="*/ 1883 h 13417"/>
              <a:gd name="T64" fmla="*/ 10721 w 16128"/>
              <a:gd name="T65" fmla="*/ 1699 h 13417"/>
              <a:gd name="T66" fmla="*/ 11189 w 16128"/>
              <a:gd name="T67" fmla="*/ 1808 h 13417"/>
              <a:gd name="T68" fmla="*/ 11505 w 16128"/>
              <a:gd name="T69" fmla="*/ 2179 h 13417"/>
              <a:gd name="T70" fmla="*/ 11614 w 16128"/>
              <a:gd name="T71" fmla="*/ 2716 h 13417"/>
              <a:gd name="T72" fmla="*/ 8708 w 16128"/>
              <a:gd name="T73" fmla="*/ 3684 h 13417"/>
              <a:gd name="T74" fmla="*/ 8425 w 16128"/>
              <a:gd name="T75" fmla="*/ 4147 h 13417"/>
              <a:gd name="T76" fmla="*/ 8033 w 16128"/>
              <a:gd name="T77" fmla="*/ 4422 h 13417"/>
              <a:gd name="T78" fmla="*/ 7604 w 16128"/>
              <a:gd name="T79" fmla="*/ 4459 h 13417"/>
              <a:gd name="T80" fmla="*/ 7243 w 16128"/>
              <a:gd name="T81" fmla="*/ 4237 h 13417"/>
              <a:gd name="T82" fmla="*/ 7053 w 16128"/>
              <a:gd name="T83" fmla="*/ 3826 h 13417"/>
              <a:gd name="T84" fmla="*/ 7058 w 16128"/>
              <a:gd name="T85" fmla="*/ 3307 h 13417"/>
              <a:gd name="T86" fmla="*/ 7274 w 16128"/>
              <a:gd name="T87" fmla="*/ 2793 h 13417"/>
              <a:gd name="T88" fmla="*/ 7632 w 16128"/>
              <a:gd name="T89" fmla="*/ 2438 h 13417"/>
              <a:gd name="T90" fmla="*/ 8054 w 16128"/>
              <a:gd name="T91" fmla="*/ 2302 h 13417"/>
              <a:gd name="T92" fmla="*/ 8460 w 16128"/>
              <a:gd name="T93" fmla="*/ 2423 h 13417"/>
              <a:gd name="T94" fmla="*/ 8722 w 16128"/>
              <a:gd name="T95" fmla="*/ 2769 h 13417"/>
              <a:gd name="T96" fmla="*/ 8799 w 16128"/>
              <a:gd name="T97" fmla="*/ 3254 h 13417"/>
              <a:gd name="T98" fmla="*/ 15557 w 16128"/>
              <a:gd name="T99" fmla="*/ 28 h 13417"/>
              <a:gd name="T100" fmla="*/ 10336 w 16128"/>
              <a:gd name="T101" fmla="*/ 626 h 13417"/>
              <a:gd name="T102" fmla="*/ 3866 w 16128"/>
              <a:gd name="T103" fmla="*/ 2240 h 13417"/>
              <a:gd name="T104" fmla="*/ 134 w 16128"/>
              <a:gd name="T105" fmla="*/ 3474 h 13417"/>
              <a:gd name="T106" fmla="*/ 3 w 16128"/>
              <a:gd name="T107" fmla="*/ 3863 h 13417"/>
              <a:gd name="T108" fmla="*/ 23 w 16128"/>
              <a:gd name="T109" fmla="*/ 4682 h 13417"/>
              <a:gd name="T110" fmla="*/ 16114 w 16128"/>
              <a:gd name="T111" fmla="*/ 3574 h 13417"/>
              <a:gd name="T112" fmla="*/ 16045 w 16128"/>
              <a:gd name="T113" fmla="*/ 1387 h 13417"/>
              <a:gd name="T114" fmla="*/ 15942 w 16128"/>
              <a:gd name="T115" fmla="*/ 293 h 13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128" h="13417">
                <a:moveTo>
                  <a:pt x="14722" y="2869"/>
                </a:moveTo>
                <a:lnTo>
                  <a:pt x="14695" y="2938"/>
                </a:lnTo>
                <a:lnTo>
                  <a:pt x="14664" y="3006"/>
                </a:lnTo>
                <a:lnTo>
                  <a:pt x="14633" y="3072"/>
                </a:lnTo>
                <a:lnTo>
                  <a:pt x="14598" y="3135"/>
                </a:lnTo>
                <a:lnTo>
                  <a:pt x="14563" y="3197"/>
                </a:lnTo>
                <a:lnTo>
                  <a:pt x="14524" y="3256"/>
                </a:lnTo>
                <a:lnTo>
                  <a:pt x="14484" y="3313"/>
                </a:lnTo>
                <a:lnTo>
                  <a:pt x="14443" y="3368"/>
                </a:lnTo>
                <a:lnTo>
                  <a:pt x="14399" y="3420"/>
                </a:lnTo>
                <a:lnTo>
                  <a:pt x="14354" y="3470"/>
                </a:lnTo>
                <a:lnTo>
                  <a:pt x="14309" y="3518"/>
                </a:lnTo>
                <a:lnTo>
                  <a:pt x="14260" y="3563"/>
                </a:lnTo>
                <a:lnTo>
                  <a:pt x="14212" y="3605"/>
                </a:lnTo>
                <a:lnTo>
                  <a:pt x="14162" y="3645"/>
                </a:lnTo>
                <a:lnTo>
                  <a:pt x="14111" y="3683"/>
                </a:lnTo>
                <a:lnTo>
                  <a:pt x="14060" y="3717"/>
                </a:lnTo>
                <a:lnTo>
                  <a:pt x="14006" y="3748"/>
                </a:lnTo>
                <a:lnTo>
                  <a:pt x="13953" y="3777"/>
                </a:lnTo>
                <a:lnTo>
                  <a:pt x="13899" y="3803"/>
                </a:lnTo>
                <a:lnTo>
                  <a:pt x="13844" y="3826"/>
                </a:lnTo>
                <a:lnTo>
                  <a:pt x="13789" y="3846"/>
                </a:lnTo>
                <a:lnTo>
                  <a:pt x="13734" y="3862"/>
                </a:lnTo>
                <a:lnTo>
                  <a:pt x="13678" y="3875"/>
                </a:lnTo>
                <a:lnTo>
                  <a:pt x="13622" y="3885"/>
                </a:lnTo>
                <a:lnTo>
                  <a:pt x="13566" y="3892"/>
                </a:lnTo>
                <a:lnTo>
                  <a:pt x="13510" y="3895"/>
                </a:lnTo>
                <a:lnTo>
                  <a:pt x="13455" y="3895"/>
                </a:lnTo>
                <a:lnTo>
                  <a:pt x="13398" y="3891"/>
                </a:lnTo>
                <a:lnTo>
                  <a:pt x="13344" y="3884"/>
                </a:lnTo>
                <a:lnTo>
                  <a:pt x="13288" y="3873"/>
                </a:lnTo>
                <a:lnTo>
                  <a:pt x="13234" y="3859"/>
                </a:lnTo>
                <a:lnTo>
                  <a:pt x="13181" y="3841"/>
                </a:lnTo>
                <a:lnTo>
                  <a:pt x="13128" y="3818"/>
                </a:lnTo>
                <a:lnTo>
                  <a:pt x="13078" y="3794"/>
                </a:lnTo>
                <a:lnTo>
                  <a:pt x="13029" y="3766"/>
                </a:lnTo>
                <a:lnTo>
                  <a:pt x="12983" y="3735"/>
                </a:lnTo>
                <a:lnTo>
                  <a:pt x="12939" y="3702"/>
                </a:lnTo>
                <a:lnTo>
                  <a:pt x="12897" y="3666"/>
                </a:lnTo>
                <a:lnTo>
                  <a:pt x="12857" y="3626"/>
                </a:lnTo>
                <a:lnTo>
                  <a:pt x="12820" y="3584"/>
                </a:lnTo>
                <a:lnTo>
                  <a:pt x="12784" y="3540"/>
                </a:lnTo>
                <a:lnTo>
                  <a:pt x="12751" y="3494"/>
                </a:lnTo>
                <a:lnTo>
                  <a:pt x="12720" y="3445"/>
                </a:lnTo>
                <a:lnTo>
                  <a:pt x="12692" y="3394"/>
                </a:lnTo>
                <a:lnTo>
                  <a:pt x="12666" y="3341"/>
                </a:lnTo>
                <a:lnTo>
                  <a:pt x="12641" y="3286"/>
                </a:lnTo>
                <a:lnTo>
                  <a:pt x="12620" y="3230"/>
                </a:lnTo>
                <a:lnTo>
                  <a:pt x="12601" y="3172"/>
                </a:lnTo>
                <a:lnTo>
                  <a:pt x="12585" y="3111"/>
                </a:lnTo>
                <a:lnTo>
                  <a:pt x="12571" y="3050"/>
                </a:lnTo>
                <a:lnTo>
                  <a:pt x="12560" y="2987"/>
                </a:lnTo>
                <a:lnTo>
                  <a:pt x="12551" y="2923"/>
                </a:lnTo>
                <a:lnTo>
                  <a:pt x="12546" y="2858"/>
                </a:lnTo>
                <a:lnTo>
                  <a:pt x="12542" y="2791"/>
                </a:lnTo>
                <a:lnTo>
                  <a:pt x="12541" y="2724"/>
                </a:lnTo>
                <a:lnTo>
                  <a:pt x="12543" y="2657"/>
                </a:lnTo>
                <a:lnTo>
                  <a:pt x="12548" y="2587"/>
                </a:lnTo>
                <a:lnTo>
                  <a:pt x="12556" y="2518"/>
                </a:lnTo>
                <a:lnTo>
                  <a:pt x="12566" y="2448"/>
                </a:lnTo>
                <a:lnTo>
                  <a:pt x="12579" y="2378"/>
                </a:lnTo>
                <a:lnTo>
                  <a:pt x="12595" y="2308"/>
                </a:lnTo>
                <a:lnTo>
                  <a:pt x="12614" y="2236"/>
                </a:lnTo>
                <a:lnTo>
                  <a:pt x="12636" y="2166"/>
                </a:lnTo>
                <a:lnTo>
                  <a:pt x="12660" y="2095"/>
                </a:lnTo>
                <a:lnTo>
                  <a:pt x="12689" y="2026"/>
                </a:lnTo>
                <a:lnTo>
                  <a:pt x="12718" y="1959"/>
                </a:lnTo>
                <a:lnTo>
                  <a:pt x="12750" y="1892"/>
                </a:lnTo>
                <a:lnTo>
                  <a:pt x="12784" y="1829"/>
                </a:lnTo>
                <a:lnTo>
                  <a:pt x="12821" y="1767"/>
                </a:lnTo>
                <a:lnTo>
                  <a:pt x="12859" y="1708"/>
                </a:lnTo>
                <a:lnTo>
                  <a:pt x="12898" y="1652"/>
                </a:lnTo>
                <a:lnTo>
                  <a:pt x="12941" y="1596"/>
                </a:lnTo>
                <a:lnTo>
                  <a:pt x="12984" y="1544"/>
                </a:lnTo>
                <a:lnTo>
                  <a:pt x="13028" y="1494"/>
                </a:lnTo>
                <a:lnTo>
                  <a:pt x="13075" y="1447"/>
                </a:lnTo>
                <a:lnTo>
                  <a:pt x="13122" y="1401"/>
                </a:lnTo>
                <a:lnTo>
                  <a:pt x="13171" y="1359"/>
                </a:lnTo>
                <a:lnTo>
                  <a:pt x="13221" y="1319"/>
                </a:lnTo>
                <a:lnTo>
                  <a:pt x="13271" y="1282"/>
                </a:lnTo>
                <a:lnTo>
                  <a:pt x="13324" y="1247"/>
                </a:lnTo>
                <a:lnTo>
                  <a:pt x="13376" y="1216"/>
                </a:lnTo>
                <a:lnTo>
                  <a:pt x="13430" y="1187"/>
                </a:lnTo>
                <a:lnTo>
                  <a:pt x="13484" y="1162"/>
                </a:lnTo>
                <a:lnTo>
                  <a:pt x="13538" y="1139"/>
                </a:lnTo>
                <a:lnTo>
                  <a:pt x="13594" y="1119"/>
                </a:lnTo>
                <a:lnTo>
                  <a:pt x="13649" y="1103"/>
                </a:lnTo>
                <a:lnTo>
                  <a:pt x="13705" y="1089"/>
                </a:lnTo>
                <a:lnTo>
                  <a:pt x="13760" y="1079"/>
                </a:lnTo>
                <a:lnTo>
                  <a:pt x="13817" y="1072"/>
                </a:lnTo>
                <a:lnTo>
                  <a:pt x="13872" y="1069"/>
                </a:lnTo>
                <a:lnTo>
                  <a:pt x="13928" y="1069"/>
                </a:lnTo>
                <a:lnTo>
                  <a:pt x="13983" y="1073"/>
                </a:lnTo>
                <a:lnTo>
                  <a:pt x="14038" y="1080"/>
                </a:lnTo>
                <a:lnTo>
                  <a:pt x="14094" y="1091"/>
                </a:lnTo>
                <a:lnTo>
                  <a:pt x="14147" y="1106"/>
                </a:lnTo>
                <a:lnTo>
                  <a:pt x="14202" y="1125"/>
                </a:lnTo>
                <a:lnTo>
                  <a:pt x="14254" y="1146"/>
                </a:lnTo>
                <a:lnTo>
                  <a:pt x="14305" y="1170"/>
                </a:lnTo>
                <a:lnTo>
                  <a:pt x="14353" y="1198"/>
                </a:lnTo>
                <a:lnTo>
                  <a:pt x="14399" y="1229"/>
                </a:lnTo>
                <a:lnTo>
                  <a:pt x="14444" y="1262"/>
                </a:lnTo>
                <a:lnTo>
                  <a:pt x="14485" y="1300"/>
                </a:lnTo>
                <a:lnTo>
                  <a:pt x="14525" y="1339"/>
                </a:lnTo>
                <a:lnTo>
                  <a:pt x="14563" y="1381"/>
                </a:lnTo>
                <a:lnTo>
                  <a:pt x="14598" y="1425"/>
                </a:lnTo>
                <a:lnTo>
                  <a:pt x="14631" y="1472"/>
                </a:lnTo>
                <a:lnTo>
                  <a:pt x="14662" y="1521"/>
                </a:lnTo>
                <a:lnTo>
                  <a:pt x="14691" y="1571"/>
                </a:lnTo>
                <a:lnTo>
                  <a:pt x="14717" y="1625"/>
                </a:lnTo>
                <a:lnTo>
                  <a:pt x="14741" y="1680"/>
                </a:lnTo>
                <a:lnTo>
                  <a:pt x="14762" y="1736"/>
                </a:lnTo>
                <a:lnTo>
                  <a:pt x="14781" y="1795"/>
                </a:lnTo>
                <a:lnTo>
                  <a:pt x="14797" y="1855"/>
                </a:lnTo>
                <a:lnTo>
                  <a:pt x="14812" y="1916"/>
                </a:lnTo>
                <a:lnTo>
                  <a:pt x="14823" y="1980"/>
                </a:lnTo>
                <a:lnTo>
                  <a:pt x="14832" y="2044"/>
                </a:lnTo>
                <a:lnTo>
                  <a:pt x="14838" y="2108"/>
                </a:lnTo>
                <a:lnTo>
                  <a:pt x="14841" y="2175"/>
                </a:lnTo>
                <a:lnTo>
                  <a:pt x="14842" y="2242"/>
                </a:lnTo>
                <a:lnTo>
                  <a:pt x="14840" y="2311"/>
                </a:lnTo>
                <a:lnTo>
                  <a:pt x="14835" y="2379"/>
                </a:lnTo>
                <a:lnTo>
                  <a:pt x="14828" y="2448"/>
                </a:lnTo>
                <a:lnTo>
                  <a:pt x="14818" y="2518"/>
                </a:lnTo>
                <a:lnTo>
                  <a:pt x="14804" y="2588"/>
                </a:lnTo>
                <a:lnTo>
                  <a:pt x="14788" y="2659"/>
                </a:lnTo>
                <a:lnTo>
                  <a:pt x="14769" y="2729"/>
                </a:lnTo>
                <a:lnTo>
                  <a:pt x="14747" y="2799"/>
                </a:lnTo>
                <a:lnTo>
                  <a:pt x="14722" y="2869"/>
                </a:lnTo>
                <a:close/>
                <a:moveTo>
                  <a:pt x="5343" y="10152"/>
                </a:moveTo>
                <a:lnTo>
                  <a:pt x="4647" y="10002"/>
                </a:lnTo>
                <a:lnTo>
                  <a:pt x="5464" y="7195"/>
                </a:lnTo>
                <a:lnTo>
                  <a:pt x="6235" y="7335"/>
                </a:lnTo>
                <a:lnTo>
                  <a:pt x="5343" y="10152"/>
                </a:lnTo>
                <a:close/>
                <a:moveTo>
                  <a:pt x="3679" y="10152"/>
                </a:moveTo>
                <a:lnTo>
                  <a:pt x="1501" y="9428"/>
                </a:lnTo>
                <a:lnTo>
                  <a:pt x="1289" y="8703"/>
                </a:lnTo>
                <a:lnTo>
                  <a:pt x="3286" y="7195"/>
                </a:lnTo>
                <a:lnTo>
                  <a:pt x="3679" y="7858"/>
                </a:lnTo>
                <a:lnTo>
                  <a:pt x="2076" y="8884"/>
                </a:lnTo>
                <a:lnTo>
                  <a:pt x="3801" y="9397"/>
                </a:lnTo>
                <a:lnTo>
                  <a:pt x="3679" y="10152"/>
                </a:lnTo>
                <a:close/>
                <a:moveTo>
                  <a:pt x="16128" y="5385"/>
                </a:moveTo>
                <a:lnTo>
                  <a:pt x="205" y="6667"/>
                </a:lnTo>
                <a:lnTo>
                  <a:pt x="235" y="6934"/>
                </a:lnTo>
                <a:lnTo>
                  <a:pt x="267" y="7206"/>
                </a:lnTo>
                <a:lnTo>
                  <a:pt x="301" y="7482"/>
                </a:lnTo>
                <a:lnTo>
                  <a:pt x="336" y="7760"/>
                </a:lnTo>
                <a:lnTo>
                  <a:pt x="372" y="8040"/>
                </a:lnTo>
                <a:lnTo>
                  <a:pt x="409" y="8321"/>
                </a:lnTo>
                <a:lnTo>
                  <a:pt x="448" y="8603"/>
                </a:lnTo>
                <a:lnTo>
                  <a:pt x="487" y="8884"/>
                </a:lnTo>
                <a:lnTo>
                  <a:pt x="527" y="9164"/>
                </a:lnTo>
                <a:lnTo>
                  <a:pt x="569" y="9442"/>
                </a:lnTo>
                <a:lnTo>
                  <a:pt x="609" y="9716"/>
                </a:lnTo>
                <a:lnTo>
                  <a:pt x="651" y="9987"/>
                </a:lnTo>
                <a:lnTo>
                  <a:pt x="692" y="10253"/>
                </a:lnTo>
                <a:lnTo>
                  <a:pt x="735" y="10515"/>
                </a:lnTo>
                <a:lnTo>
                  <a:pt x="777" y="10769"/>
                </a:lnTo>
                <a:lnTo>
                  <a:pt x="820" y="11018"/>
                </a:lnTo>
                <a:lnTo>
                  <a:pt x="861" y="11257"/>
                </a:lnTo>
                <a:lnTo>
                  <a:pt x="903" y="11489"/>
                </a:lnTo>
                <a:lnTo>
                  <a:pt x="944" y="11711"/>
                </a:lnTo>
                <a:lnTo>
                  <a:pt x="985" y="11922"/>
                </a:lnTo>
                <a:lnTo>
                  <a:pt x="1025" y="12122"/>
                </a:lnTo>
                <a:lnTo>
                  <a:pt x="1065" y="12311"/>
                </a:lnTo>
                <a:lnTo>
                  <a:pt x="1104" y="12487"/>
                </a:lnTo>
                <a:lnTo>
                  <a:pt x="1141" y="12649"/>
                </a:lnTo>
                <a:lnTo>
                  <a:pt x="1178" y="12797"/>
                </a:lnTo>
                <a:lnTo>
                  <a:pt x="1214" y="12930"/>
                </a:lnTo>
                <a:lnTo>
                  <a:pt x="1248" y="13046"/>
                </a:lnTo>
                <a:lnTo>
                  <a:pt x="1280" y="13146"/>
                </a:lnTo>
                <a:lnTo>
                  <a:pt x="1312" y="13229"/>
                </a:lnTo>
                <a:lnTo>
                  <a:pt x="1342" y="13292"/>
                </a:lnTo>
                <a:lnTo>
                  <a:pt x="1370" y="13337"/>
                </a:lnTo>
                <a:lnTo>
                  <a:pt x="1395" y="13362"/>
                </a:lnTo>
                <a:lnTo>
                  <a:pt x="1474" y="13382"/>
                </a:lnTo>
                <a:lnTo>
                  <a:pt x="1624" y="13397"/>
                </a:lnTo>
                <a:lnTo>
                  <a:pt x="1844" y="13408"/>
                </a:lnTo>
                <a:lnTo>
                  <a:pt x="2126" y="13414"/>
                </a:lnTo>
                <a:lnTo>
                  <a:pt x="2468" y="13417"/>
                </a:lnTo>
                <a:lnTo>
                  <a:pt x="2862" y="13415"/>
                </a:lnTo>
                <a:lnTo>
                  <a:pt x="3304" y="13410"/>
                </a:lnTo>
                <a:lnTo>
                  <a:pt x="3791" y="13402"/>
                </a:lnTo>
                <a:lnTo>
                  <a:pt x="4317" y="13390"/>
                </a:lnTo>
                <a:lnTo>
                  <a:pt x="4877" y="13375"/>
                </a:lnTo>
                <a:lnTo>
                  <a:pt x="5464" y="13358"/>
                </a:lnTo>
                <a:lnTo>
                  <a:pt x="6077" y="13337"/>
                </a:lnTo>
                <a:lnTo>
                  <a:pt x="6709" y="13314"/>
                </a:lnTo>
                <a:lnTo>
                  <a:pt x="7355" y="13289"/>
                </a:lnTo>
                <a:lnTo>
                  <a:pt x="8012" y="13262"/>
                </a:lnTo>
                <a:lnTo>
                  <a:pt x="8672" y="13233"/>
                </a:lnTo>
                <a:lnTo>
                  <a:pt x="9331" y="13203"/>
                </a:lnTo>
                <a:lnTo>
                  <a:pt x="9986" y="13171"/>
                </a:lnTo>
                <a:lnTo>
                  <a:pt x="10630" y="13137"/>
                </a:lnTo>
                <a:lnTo>
                  <a:pt x="11259" y="13103"/>
                </a:lnTo>
                <a:lnTo>
                  <a:pt x="11869" y="13069"/>
                </a:lnTo>
                <a:lnTo>
                  <a:pt x="12454" y="13034"/>
                </a:lnTo>
                <a:lnTo>
                  <a:pt x="13008" y="12998"/>
                </a:lnTo>
                <a:lnTo>
                  <a:pt x="13528" y="12962"/>
                </a:lnTo>
                <a:lnTo>
                  <a:pt x="14009" y="12927"/>
                </a:lnTo>
                <a:lnTo>
                  <a:pt x="14446" y="12891"/>
                </a:lnTo>
                <a:lnTo>
                  <a:pt x="14833" y="12857"/>
                </a:lnTo>
                <a:lnTo>
                  <a:pt x="15165" y="12823"/>
                </a:lnTo>
                <a:lnTo>
                  <a:pt x="15440" y="12789"/>
                </a:lnTo>
                <a:lnTo>
                  <a:pt x="15649" y="12757"/>
                </a:lnTo>
                <a:lnTo>
                  <a:pt x="15789" y="12726"/>
                </a:lnTo>
                <a:lnTo>
                  <a:pt x="15857" y="12698"/>
                </a:lnTo>
                <a:lnTo>
                  <a:pt x="15872" y="12672"/>
                </a:lnTo>
                <a:lnTo>
                  <a:pt x="15887" y="12625"/>
                </a:lnTo>
                <a:lnTo>
                  <a:pt x="15902" y="12559"/>
                </a:lnTo>
                <a:lnTo>
                  <a:pt x="15916" y="12473"/>
                </a:lnTo>
                <a:lnTo>
                  <a:pt x="15930" y="12371"/>
                </a:lnTo>
                <a:lnTo>
                  <a:pt x="15944" y="12250"/>
                </a:lnTo>
                <a:lnTo>
                  <a:pt x="15957" y="12112"/>
                </a:lnTo>
                <a:lnTo>
                  <a:pt x="15970" y="11959"/>
                </a:lnTo>
                <a:lnTo>
                  <a:pt x="15982" y="11790"/>
                </a:lnTo>
                <a:lnTo>
                  <a:pt x="15994" y="11607"/>
                </a:lnTo>
                <a:lnTo>
                  <a:pt x="16006" y="11410"/>
                </a:lnTo>
                <a:lnTo>
                  <a:pt x="16017" y="11200"/>
                </a:lnTo>
                <a:lnTo>
                  <a:pt x="16027" y="10978"/>
                </a:lnTo>
                <a:lnTo>
                  <a:pt x="16037" y="10744"/>
                </a:lnTo>
                <a:lnTo>
                  <a:pt x="16047" y="10499"/>
                </a:lnTo>
                <a:lnTo>
                  <a:pt x="16056" y="10244"/>
                </a:lnTo>
                <a:lnTo>
                  <a:pt x="16064" y="9980"/>
                </a:lnTo>
                <a:lnTo>
                  <a:pt x="16074" y="9707"/>
                </a:lnTo>
                <a:lnTo>
                  <a:pt x="16081" y="9426"/>
                </a:lnTo>
                <a:lnTo>
                  <a:pt x="16088" y="9138"/>
                </a:lnTo>
                <a:lnTo>
                  <a:pt x="16095" y="8843"/>
                </a:lnTo>
                <a:lnTo>
                  <a:pt x="16101" y="8542"/>
                </a:lnTo>
                <a:lnTo>
                  <a:pt x="16106" y="8238"/>
                </a:lnTo>
                <a:lnTo>
                  <a:pt x="16111" y="7928"/>
                </a:lnTo>
                <a:lnTo>
                  <a:pt x="16115" y="7614"/>
                </a:lnTo>
                <a:lnTo>
                  <a:pt x="16119" y="7298"/>
                </a:lnTo>
                <a:lnTo>
                  <a:pt x="16122" y="6980"/>
                </a:lnTo>
                <a:lnTo>
                  <a:pt x="16124" y="6660"/>
                </a:lnTo>
                <a:lnTo>
                  <a:pt x="16126" y="6340"/>
                </a:lnTo>
                <a:lnTo>
                  <a:pt x="16127" y="6020"/>
                </a:lnTo>
                <a:lnTo>
                  <a:pt x="16128" y="5702"/>
                </a:lnTo>
                <a:lnTo>
                  <a:pt x="16128" y="5385"/>
                </a:lnTo>
                <a:close/>
                <a:moveTo>
                  <a:pt x="11510" y="3261"/>
                </a:moveTo>
                <a:lnTo>
                  <a:pt x="11486" y="3322"/>
                </a:lnTo>
                <a:lnTo>
                  <a:pt x="11460" y="3381"/>
                </a:lnTo>
                <a:lnTo>
                  <a:pt x="11432" y="3438"/>
                </a:lnTo>
                <a:lnTo>
                  <a:pt x="11402" y="3494"/>
                </a:lnTo>
                <a:lnTo>
                  <a:pt x="11370" y="3547"/>
                </a:lnTo>
                <a:lnTo>
                  <a:pt x="11337" y="3599"/>
                </a:lnTo>
                <a:lnTo>
                  <a:pt x="11303" y="3648"/>
                </a:lnTo>
                <a:lnTo>
                  <a:pt x="11266" y="3697"/>
                </a:lnTo>
                <a:lnTo>
                  <a:pt x="11228" y="3742"/>
                </a:lnTo>
                <a:lnTo>
                  <a:pt x="11190" y="3786"/>
                </a:lnTo>
                <a:lnTo>
                  <a:pt x="11149" y="3828"/>
                </a:lnTo>
                <a:lnTo>
                  <a:pt x="11108" y="3867"/>
                </a:lnTo>
                <a:lnTo>
                  <a:pt x="11065" y="3904"/>
                </a:lnTo>
                <a:lnTo>
                  <a:pt x="11021" y="3939"/>
                </a:lnTo>
                <a:lnTo>
                  <a:pt x="10977" y="3971"/>
                </a:lnTo>
                <a:lnTo>
                  <a:pt x="10933" y="4002"/>
                </a:lnTo>
                <a:lnTo>
                  <a:pt x="10886" y="4030"/>
                </a:lnTo>
                <a:lnTo>
                  <a:pt x="10840" y="4055"/>
                </a:lnTo>
                <a:lnTo>
                  <a:pt x="10793" y="4077"/>
                </a:lnTo>
                <a:lnTo>
                  <a:pt x="10745" y="4097"/>
                </a:lnTo>
                <a:lnTo>
                  <a:pt x="10697" y="4114"/>
                </a:lnTo>
                <a:lnTo>
                  <a:pt x="10649" y="4129"/>
                </a:lnTo>
                <a:lnTo>
                  <a:pt x="10600" y="4140"/>
                </a:lnTo>
                <a:lnTo>
                  <a:pt x="10552" y="4149"/>
                </a:lnTo>
                <a:lnTo>
                  <a:pt x="10502" y="4155"/>
                </a:lnTo>
                <a:lnTo>
                  <a:pt x="10454" y="4158"/>
                </a:lnTo>
                <a:lnTo>
                  <a:pt x="10406" y="4158"/>
                </a:lnTo>
                <a:lnTo>
                  <a:pt x="10357" y="4155"/>
                </a:lnTo>
                <a:lnTo>
                  <a:pt x="10309" y="4149"/>
                </a:lnTo>
                <a:lnTo>
                  <a:pt x="10261" y="4140"/>
                </a:lnTo>
                <a:lnTo>
                  <a:pt x="10214" y="4127"/>
                </a:lnTo>
                <a:lnTo>
                  <a:pt x="10167" y="4112"/>
                </a:lnTo>
                <a:lnTo>
                  <a:pt x="10121" y="4093"/>
                </a:lnTo>
                <a:lnTo>
                  <a:pt x="10078" y="4071"/>
                </a:lnTo>
                <a:lnTo>
                  <a:pt x="10036" y="4047"/>
                </a:lnTo>
                <a:lnTo>
                  <a:pt x="9995" y="4020"/>
                </a:lnTo>
                <a:lnTo>
                  <a:pt x="9957" y="3991"/>
                </a:lnTo>
                <a:lnTo>
                  <a:pt x="9921" y="3958"/>
                </a:lnTo>
                <a:lnTo>
                  <a:pt x="9885" y="3924"/>
                </a:lnTo>
                <a:lnTo>
                  <a:pt x="9853" y="3888"/>
                </a:lnTo>
                <a:lnTo>
                  <a:pt x="9822" y="3850"/>
                </a:lnTo>
                <a:lnTo>
                  <a:pt x="9794" y="3808"/>
                </a:lnTo>
                <a:lnTo>
                  <a:pt x="9767" y="3766"/>
                </a:lnTo>
                <a:lnTo>
                  <a:pt x="9741" y="3722"/>
                </a:lnTo>
                <a:lnTo>
                  <a:pt x="9719" y="3676"/>
                </a:lnTo>
                <a:lnTo>
                  <a:pt x="9698" y="3628"/>
                </a:lnTo>
                <a:lnTo>
                  <a:pt x="9680" y="3578"/>
                </a:lnTo>
                <a:lnTo>
                  <a:pt x="9663" y="3528"/>
                </a:lnTo>
                <a:lnTo>
                  <a:pt x="9649" y="3475"/>
                </a:lnTo>
                <a:lnTo>
                  <a:pt x="9636" y="3422"/>
                </a:lnTo>
                <a:lnTo>
                  <a:pt x="9627" y="3368"/>
                </a:lnTo>
                <a:lnTo>
                  <a:pt x="9619" y="3312"/>
                </a:lnTo>
                <a:lnTo>
                  <a:pt x="9614" y="3255"/>
                </a:lnTo>
                <a:lnTo>
                  <a:pt x="9611" y="3197"/>
                </a:lnTo>
                <a:lnTo>
                  <a:pt x="9610" y="3139"/>
                </a:lnTo>
                <a:lnTo>
                  <a:pt x="9612" y="3080"/>
                </a:lnTo>
                <a:lnTo>
                  <a:pt x="9616" y="3020"/>
                </a:lnTo>
                <a:lnTo>
                  <a:pt x="9623" y="2959"/>
                </a:lnTo>
                <a:lnTo>
                  <a:pt x="9631" y="2899"/>
                </a:lnTo>
                <a:lnTo>
                  <a:pt x="9644" y="2839"/>
                </a:lnTo>
                <a:lnTo>
                  <a:pt x="9658" y="2777"/>
                </a:lnTo>
                <a:lnTo>
                  <a:pt x="9674" y="2716"/>
                </a:lnTo>
                <a:lnTo>
                  <a:pt x="9693" y="2655"/>
                </a:lnTo>
                <a:lnTo>
                  <a:pt x="9715" y="2593"/>
                </a:lnTo>
                <a:lnTo>
                  <a:pt x="9739" y="2533"/>
                </a:lnTo>
                <a:lnTo>
                  <a:pt x="9766" y="2474"/>
                </a:lnTo>
                <a:lnTo>
                  <a:pt x="9793" y="2416"/>
                </a:lnTo>
                <a:lnTo>
                  <a:pt x="9823" y="2361"/>
                </a:lnTo>
                <a:lnTo>
                  <a:pt x="9854" y="2308"/>
                </a:lnTo>
                <a:lnTo>
                  <a:pt x="9887" y="2255"/>
                </a:lnTo>
                <a:lnTo>
                  <a:pt x="9922" y="2206"/>
                </a:lnTo>
                <a:lnTo>
                  <a:pt x="9958" y="2158"/>
                </a:lnTo>
                <a:lnTo>
                  <a:pt x="9996" y="2112"/>
                </a:lnTo>
                <a:lnTo>
                  <a:pt x="10035" y="2068"/>
                </a:lnTo>
                <a:lnTo>
                  <a:pt x="10075" y="2027"/>
                </a:lnTo>
                <a:lnTo>
                  <a:pt x="10116" y="1988"/>
                </a:lnTo>
                <a:lnTo>
                  <a:pt x="10159" y="1950"/>
                </a:lnTo>
                <a:lnTo>
                  <a:pt x="10203" y="1915"/>
                </a:lnTo>
                <a:lnTo>
                  <a:pt x="10247" y="1883"/>
                </a:lnTo>
                <a:lnTo>
                  <a:pt x="10292" y="1853"/>
                </a:lnTo>
                <a:lnTo>
                  <a:pt x="10338" y="1825"/>
                </a:lnTo>
                <a:lnTo>
                  <a:pt x="10384" y="1800"/>
                </a:lnTo>
                <a:lnTo>
                  <a:pt x="10432" y="1777"/>
                </a:lnTo>
                <a:lnTo>
                  <a:pt x="10479" y="1757"/>
                </a:lnTo>
                <a:lnTo>
                  <a:pt x="10528" y="1740"/>
                </a:lnTo>
                <a:lnTo>
                  <a:pt x="10575" y="1726"/>
                </a:lnTo>
                <a:lnTo>
                  <a:pt x="10624" y="1714"/>
                </a:lnTo>
                <a:lnTo>
                  <a:pt x="10673" y="1705"/>
                </a:lnTo>
                <a:lnTo>
                  <a:pt x="10721" y="1699"/>
                </a:lnTo>
                <a:lnTo>
                  <a:pt x="10769" y="1696"/>
                </a:lnTo>
                <a:lnTo>
                  <a:pt x="10819" y="1696"/>
                </a:lnTo>
                <a:lnTo>
                  <a:pt x="10866" y="1699"/>
                </a:lnTo>
                <a:lnTo>
                  <a:pt x="10915" y="1705"/>
                </a:lnTo>
                <a:lnTo>
                  <a:pt x="10963" y="1714"/>
                </a:lnTo>
                <a:lnTo>
                  <a:pt x="11009" y="1727"/>
                </a:lnTo>
                <a:lnTo>
                  <a:pt x="11057" y="1743"/>
                </a:lnTo>
                <a:lnTo>
                  <a:pt x="11102" y="1761"/>
                </a:lnTo>
                <a:lnTo>
                  <a:pt x="11146" y="1784"/>
                </a:lnTo>
                <a:lnTo>
                  <a:pt x="11189" y="1808"/>
                </a:lnTo>
                <a:lnTo>
                  <a:pt x="11228" y="1835"/>
                </a:lnTo>
                <a:lnTo>
                  <a:pt x="11267" y="1864"/>
                </a:lnTo>
                <a:lnTo>
                  <a:pt x="11304" y="1896"/>
                </a:lnTo>
                <a:lnTo>
                  <a:pt x="11338" y="1930"/>
                </a:lnTo>
                <a:lnTo>
                  <a:pt x="11371" y="1967"/>
                </a:lnTo>
                <a:lnTo>
                  <a:pt x="11402" y="2005"/>
                </a:lnTo>
                <a:lnTo>
                  <a:pt x="11431" y="2046"/>
                </a:lnTo>
                <a:lnTo>
                  <a:pt x="11458" y="2088"/>
                </a:lnTo>
                <a:lnTo>
                  <a:pt x="11483" y="2133"/>
                </a:lnTo>
                <a:lnTo>
                  <a:pt x="11505" y="2179"/>
                </a:lnTo>
                <a:lnTo>
                  <a:pt x="11526" y="2227"/>
                </a:lnTo>
                <a:lnTo>
                  <a:pt x="11545" y="2276"/>
                </a:lnTo>
                <a:lnTo>
                  <a:pt x="11562" y="2327"/>
                </a:lnTo>
                <a:lnTo>
                  <a:pt x="11576" y="2379"/>
                </a:lnTo>
                <a:lnTo>
                  <a:pt x="11588" y="2432"/>
                </a:lnTo>
                <a:lnTo>
                  <a:pt x="11598" y="2487"/>
                </a:lnTo>
                <a:lnTo>
                  <a:pt x="11605" y="2543"/>
                </a:lnTo>
                <a:lnTo>
                  <a:pt x="11610" y="2599"/>
                </a:lnTo>
                <a:lnTo>
                  <a:pt x="11613" y="2657"/>
                </a:lnTo>
                <a:lnTo>
                  <a:pt x="11614" y="2716"/>
                </a:lnTo>
                <a:lnTo>
                  <a:pt x="11612" y="2774"/>
                </a:lnTo>
                <a:lnTo>
                  <a:pt x="11608" y="2835"/>
                </a:lnTo>
                <a:lnTo>
                  <a:pt x="11602" y="2895"/>
                </a:lnTo>
                <a:lnTo>
                  <a:pt x="11593" y="2955"/>
                </a:lnTo>
                <a:lnTo>
                  <a:pt x="11581" y="3016"/>
                </a:lnTo>
                <a:lnTo>
                  <a:pt x="11568" y="3077"/>
                </a:lnTo>
                <a:lnTo>
                  <a:pt x="11551" y="3138"/>
                </a:lnTo>
                <a:lnTo>
                  <a:pt x="11532" y="3200"/>
                </a:lnTo>
                <a:lnTo>
                  <a:pt x="11510" y="3261"/>
                </a:lnTo>
                <a:close/>
                <a:moveTo>
                  <a:pt x="8708" y="3684"/>
                </a:moveTo>
                <a:lnTo>
                  <a:pt x="8687" y="3738"/>
                </a:lnTo>
                <a:lnTo>
                  <a:pt x="8664" y="3789"/>
                </a:lnTo>
                <a:lnTo>
                  <a:pt x="8639" y="3841"/>
                </a:lnTo>
                <a:lnTo>
                  <a:pt x="8612" y="3889"/>
                </a:lnTo>
                <a:lnTo>
                  <a:pt x="8585" y="3936"/>
                </a:lnTo>
                <a:lnTo>
                  <a:pt x="8556" y="3982"/>
                </a:lnTo>
                <a:lnTo>
                  <a:pt x="8525" y="4027"/>
                </a:lnTo>
                <a:lnTo>
                  <a:pt x="8492" y="4069"/>
                </a:lnTo>
                <a:lnTo>
                  <a:pt x="8459" y="4109"/>
                </a:lnTo>
                <a:lnTo>
                  <a:pt x="8425" y="4147"/>
                </a:lnTo>
                <a:lnTo>
                  <a:pt x="8390" y="4185"/>
                </a:lnTo>
                <a:lnTo>
                  <a:pt x="8352" y="4219"/>
                </a:lnTo>
                <a:lnTo>
                  <a:pt x="8315" y="4252"/>
                </a:lnTo>
                <a:lnTo>
                  <a:pt x="8277" y="4283"/>
                </a:lnTo>
                <a:lnTo>
                  <a:pt x="8237" y="4311"/>
                </a:lnTo>
                <a:lnTo>
                  <a:pt x="8198" y="4338"/>
                </a:lnTo>
                <a:lnTo>
                  <a:pt x="8157" y="4363"/>
                </a:lnTo>
                <a:lnTo>
                  <a:pt x="8116" y="4385"/>
                </a:lnTo>
                <a:lnTo>
                  <a:pt x="8074" y="4405"/>
                </a:lnTo>
                <a:lnTo>
                  <a:pt x="8033" y="4422"/>
                </a:lnTo>
                <a:lnTo>
                  <a:pt x="7990" y="4437"/>
                </a:lnTo>
                <a:lnTo>
                  <a:pt x="7947" y="4450"/>
                </a:lnTo>
                <a:lnTo>
                  <a:pt x="7905" y="4460"/>
                </a:lnTo>
                <a:lnTo>
                  <a:pt x="7861" y="4468"/>
                </a:lnTo>
                <a:lnTo>
                  <a:pt x="7818" y="4473"/>
                </a:lnTo>
                <a:lnTo>
                  <a:pt x="7776" y="4475"/>
                </a:lnTo>
                <a:lnTo>
                  <a:pt x="7732" y="4475"/>
                </a:lnTo>
                <a:lnTo>
                  <a:pt x="7690" y="4473"/>
                </a:lnTo>
                <a:lnTo>
                  <a:pt x="7647" y="4467"/>
                </a:lnTo>
                <a:lnTo>
                  <a:pt x="7604" y="4459"/>
                </a:lnTo>
                <a:lnTo>
                  <a:pt x="7563" y="4448"/>
                </a:lnTo>
                <a:lnTo>
                  <a:pt x="7522" y="4434"/>
                </a:lnTo>
                <a:lnTo>
                  <a:pt x="7481" y="4417"/>
                </a:lnTo>
                <a:lnTo>
                  <a:pt x="7442" y="4399"/>
                </a:lnTo>
                <a:lnTo>
                  <a:pt x="7406" y="4377"/>
                </a:lnTo>
                <a:lnTo>
                  <a:pt x="7369" y="4354"/>
                </a:lnTo>
                <a:lnTo>
                  <a:pt x="7336" y="4327"/>
                </a:lnTo>
                <a:lnTo>
                  <a:pt x="7303" y="4299"/>
                </a:lnTo>
                <a:lnTo>
                  <a:pt x="7273" y="4269"/>
                </a:lnTo>
                <a:lnTo>
                  <a:pt x="7243" y="4237"/>
                </a:lnTo>
                <a:lnTo>
                  <a:pt x="7216" y="4204"/>
                </a:lnTo>
                <a:lnTo>
                  <a:pt x="7191" y="4168"/>
                </a:lnTo>
                <a:lnTo>
                  <a:pt x="7167" y="4130"/>
                </a:lnTo>
                <a:lnTo>
                  <a:pt x="7146" y="4090"/>
                </a:lnTo>
                <a:lnTo>
                  <a:pt x="7126" y="4050"/>
                </a:lnTo>
                <a:lnTo>
                  <a:pt x="7107" y="4008"/>
                </a:lnTo>
                <a:lnTo>
                  <a:pt x="7090" y="3963"/>
                </a:lnTo>
                <a:lnTo>
                  <a:pt x="7076" y="3919"/>
                </a:lnTo>
                <a:lnTo>
                  <a:pt x="7063" y="3873"/>
                </a:lnTo>
                <a:lnTo>
                  <a:pt x="7053" y="3826"/>
                </a:lnTo>
                <a:lnTo>
                  <a:pt x="7044" y="3777"/>
                </a:lnTo>
                <a:lnTo>
                  <a:pt x="7037" y="3727"/>
                </a:lnTo>
                <a:lnTo>
                  <a:pt x="7033" y="3678"/>
                </a:lnTo>
                <a:lnTo>
                  <a:pt x="7030" y="3626"/>
                </a:lnTo>
                <a:lnTo>
                  <a:pt x="7030" y="3574"/>
                </a:lnTo>
                <a:lnTo>
                  <a:pt x="7031" y="3522"/>
                </a:lnTo>
                <a:lnTo>
                  <a:pt x="7035" y="3469"/>
                </a:lnTo>
                <a:lnTo>
                  <a:pt x="7040" y="3416"/>
                </a:lnTo>
                <a:lnTo>
                  <a:pt x="7048" y="3362"/>
                </a:lnTo>
                <a:lnTo>
                  <a:pt x="7058" y="3307"/>
                </a:lnTo>
                <a:lnTo>
                  <a:pt x="7071" y="3254"/>
                </a:lnTo>
                <a:lnTo>
                  <a:pt x="7085" y="3200"/>
                </a:lnTo>
                <a:lnTo>
                  <a:pt x="7102" y="3146"/>
                </a:lnTo>
                <a:lnTo>
                  <a:pt x="7122" y="3091"/>
                </a:lnTo>
                <a:lnTo>
                  <a:pt x="7143" y="3037"/>
                </a:lnTo>
                <a:lnTo>
                  <a:pt x="7166" y="2986"/>
                </a:lnTo>
                <a:lnTo>
                  <a:pt x="7190" y="2935"/>
                </a:lnTo>
                <a:lnTo>
                  <a:pt x="7217" y="2886"/>
                </a:lnTo>
                <a:lnTo>
                  <a:pt x="7244" y="2839"/>
                </a:lnTo>
                <a:lnTo>
                  <a:pt x="7274" y="2793"/>
                </a:lnTo>
                <a:lnTo>
                  <a:pt x="7305" y="2749"/>
                </a:lnTo>
                <a:lnTo>
                  <a:pt x="7337" y="2707"/>
                </a:lnTo>
                <a:lnTo>
                  <a:pt x="7370" y="2667"/>
                </a:lnTo>
                <a:lnTo>
                  <a:pt x="7405" y="2628"/>
                </a:lnTo>
                <a:lnTo>
                  <a:pt x="7440" y="2591"/>
                </a:lnTo>
                <a:lnTo>
                  <a:pt x="7476" y="2557"/>
                </a:lnTo>
                <a:lnTo>
                  <a:pt x="7515" y="2524"/>
                </a:lnTo>
                <a:lnTo>
                  <a:pt x="7553" y="2494"/>
                </a:lnTo>
                <a:lnTo>
                  <a:pt x="7592" y="2466"/>
                </a:lnTo>
                <a:lnTo>
                  <a:pt x="7632" y="2438"/>
                </a:lnTo>
                <a:lnTo>
                  <a:pt x="7673" y="2414"/>
                </a:lnTo>
                <a:lnTo>
                  <a:pt x="7713" y="2393"/>
                </a:lnTo>
                <a:lnTo>
                  <a:pt x="7756" y="2373"/>
                </a:lnTo>
                <a:lnTo>
                  <a:pt x="7797" y="2355"/>
                </a:lnTo>
                <a:lnTo>
                  <a:pt x="7839" y="2340"/>
                </a:lnTo>
                <a:lnTo>
                  <a:pt x="7883" y="2328"/>
                </a:lnTo>
                <a:lnTo>
                  <a:pt x="7925" y="2317"/>
                </a:lnTo>
                <a:lnTo>
                  <a:pt x="7968" y="2310"/>
                </a:lnTo>
                <a:lnTo>
                  <a:pt x="8012" y="2304"/>
                </a:lnTo>
                <a:lnTo>
                  <a:pt x="8054" y="2302"/>
                </a:lnTo>
                <a:lnTo>
                  <a:pt x="8097" y="2302"/>
                </a:lnTo>
                <a:lnTo>
                  <a:pt x="8140" y="2304"/>
                </a:lnTo>
                <a:lnTo>
                  <a:pt x="8183" y="2309"/>
                </a:lnTo>
                <a:lnTo>
                  <a:pt x="8224" y="2317"/>
                </a:lnTo>
                <a:lnTo>
                  <a:pt x="8267" y="2328"/>
                </a:lnTo>
                <a:lnTo>
                  <a:pt x="8308" y="2342"/>
                </a:lnTo>
                <a:lnTo>
                  <a:pt x="8348" y="2358"/>
                </a:lnTo>
                <a:lnTo>
                  <a:pt x="8387" y="2378"/>
                </a:lnTo>
                <a:lnTo>
                  <a:pt x="8424" y="2399"/>
                </a:lnTo>
                <a:lnTo>
                  <a:pt x="8460" y="2423"/>
                </a:lnTo>
                <a:lnTo>
                  <a:pt x="8493" y="2449"/>
                </a:lnTo>
                <a:lnTo>
                  <a:pt x="8526" y="2478"/>
                </a:lnTo>
                <a:lnTo>
                  <a:pt x="8557" y="2508"/>
                </a:lnTo>
                <a:lnTo>
                  <a:pt x="8585" y="2540"/>
                </a:lnTo>
                <a:lnTo>
                  <a:pt x="8613" y="2574"/>
                </a:lnTo>
                <a:lnTo>
                  <a:pt x="8639" y="2610"/>
                </a:lnTo>
                <a:lnTo>
                  <a:pt x="8662" y="2648"/>
                </a:lnTo>
                <a:lnTo>
                  <a:pt x="8684" y="2687"/>
                </a:lnTo>
                <a:lnTo>
                  <a:pt x="8704" y="2727"/>
                </a:lnTo>
                <a:lnTo>
                  <a:pt x="8722" y="2769"/>
                </a:lnTo>
                <a:lnTo>
                  <a:pt x="8739" y="2814"/>
                </a:lnTo>
                <a:lnTo>
                  <a:pt x="8753" y="2858"/>
                </a:lnTo>
                <a:lnTo>
                  <a:pt x="8767" y="2904"/>
                </a:lnTo>
                <a:lnTo>
                  <a:pt x="8777" y="2951"/>
                </a:lnTo>
                <a:lnTo>
                  <a:pt x="8786" y="3000"/>
                </a:lnTo>
                <a:lnTo>
                  <a:pt x="8793" y="3049"/>
                </a:lnTo>
                <a:lnTo>
                  <a:pt x="8797" y="3099"/>
                </a:lnTo>
                <a:lnTo>
                  <a:pt x="8800" y="3150"/>
                </a:lnTo>
                <a:lnTo>
                  <a:pt x="8800" y="3202"/>
                </a:lnTo>
                <a:lnTo>
                  <a:pt x="8799" y="3254"/>
                </a:lnTo>
                <a:lnTo>
                  <a:pt x="8795" y="3306"/>
                </a:lnTo>
                <a:lnTo>
                  <a:pt x="8790" y="3360"/>
                </a:lnTo>
                <a:lnTo>
                  <a:pt x="8782" y="3413"/>
                </a:lnTo>
                <a:lnTo>
                  <a:pt x="8772" y="3467"/>
                </a:lnTo>
                <a:lnTo>
                  <a:pt x="8759" y="3522"/>
                </a:lnTo>
                <a:lnTo>
                  <a:pt x="8744" y="3576"/>
                </a:lnTo>
                <a:lnTo>
                  <a:pt x="8727" y="3629"/>
                </a:lnTo>
                <a:lnTo>
                  <a:pt x="8708" y="3684"/>
                </a:lnTo>
                <a:close/>
                <a:moveTo>
                  <a:pt x="15857" y="77"/>
                </a:moveTo>
                <a:lnTo>
                  <a:pt x="15557" y="28"/>
                </a:lnTo>
                <a:lnTo>
                  <a:pt x="15205" y="2"/>
                </a:lnTo>
                <a:lnTo>
                  <a:pt x="14804" y="0"/>
                </a:lnTo>
                <a:lnTo>
                  <a:pt x="14359" y="18"/>
                </a:lnTo>
                <a:lnTo>
                  <a:pt x="13874" y="56"/>
                </a:lnTo>
                <a:lnTo>
                  <a:pt x="13352" y="113"/>
                </a:lnTo>
                <a:lnTo>
                  <a:pt x="12798" y="187"/>
                </a:lnTo>
                <a:lnTo>
                  <a:pt x="12215" y="277"/>
                </a:lnTo>
                <a:lnTo>
                  <a:pt x="11608" y="380"/>
                </a:lnTo>
                <a:lnTo>
                  <a:pt x="10980" y="498"/>
                </a:lnTo>
                <a:lnTo>
                  <a:pt x="10336" y="626"/>
                </a:lnTo>
                <a:lnTo>
                  <a:pt x="9680" y="765"/>
                </a:lnTo>
                <a:lnTo>
                  <a:pt x="9015" y="912"/>
                </a:lnTo>
                <a:lnTo>
                  <a:pt x="8344" y="1067"/>
                </a:lnTo>
                <a:lnTo>
                  <a:pt x="7674" y="1228"/>
                </a:lnTo>
                <a:lnTo>
                  <a:pt x="7008" y="1393"/>
                </a:lnTo>
                <a:lnTo>
                  <a:pt x="6348" y="1562"/>
                </a:lnTo>
                <a:lnTo>
                  <a:pt x="5700" y="1732"/>
                </a:lnTo>
                <a:lnTo>
                  <a:pt x="5068" y="1903"/>
                </a:lnTo>
                <a:lnTo>
                  <a:pt x="4455" y="2072"/>
                </a:lnTo>
                <a:lnTo>
                  <a:pt x="3866" y="2240"/>
                </a:lnTo>
                <a:lnTo>
                  <a:pt x="3303" y="2403"/>
                </a:lnTo>
                <a:lnTo>
                  <a:pt x="2772" y="2562"/>
                </a:lnTo>
                <a:lnTo>
                  <a:pt x="2277" y="2713"/>
                </a:lnTo>
                <a:lnTo>
                  <a:pt x="1820" y="2857"/>
                </a:lnTo>
                <a:lnTo>
                  <a:pt x="1408" y="2992"/>
                </a:lnTo>
                <a:lnTo>
                  <a:pt x="1042" y="3115"/>
                </a:lnTo>
                <a:lnTo>
                  <a:pt x="729" y="3227"/>
                </a:lnTo>
                <a:lnTo>
                  <a:pt x="470" y="3325"/>
                </a:lnTo>
                <a:lnTo>
                  <a:pt x="270" y="3408"/>
                </a:lnTo>
                <a:lnTo>
                  <a:pt x="134" y="3474"/>
                </a:lnTo>
                <a:lnTo>
                  <a:pt x="65" y="3524"/>
                </a:lnTo>
                <a:lnTo>
                  <a:pt x="54" y="3540"/>
                </a:lnTo>
                <a:lnTo>
                  <a:pt x="44" y="3561"/>
                </a:lnTo>
                <a:lnTo>
                  <a:pt x="35" y="3588"/>
                </a:lnTo>
                <a:lnTo>
                  <a:pt x="27" y="3621"/>
                </a:lnTo>
                <a:lnTo>
                  <a:pt x="21" y="3660"/>
                </a:lnTo>
                <a:lnTo>
                  <a:pt x="15" y="3703"/>
                </a:lnTo>
                <a:lnTo>
                  <a:pt x="10" y="3751"/>
                </a:lnTo>
                <a:lnTo>
                  <a:pt x="6" y="3804"/>
                </a:lnTo>
                <a:lnTo>
                  <a:pt x="3" y="3863"/>
                </a:lnTo>
                <a:lnTo>
                  <a:pt x="1" y="3925"/>
                </a:lnTo>
                <a:lnTo>
                  <a:pt x="0" y="3993"/>
                </a:lnTo>
                <a:lnTo>
                  <a:pt x="0" y="4064"/>
                </a:lnTo>
                <a:lnTo>
                  <a:pt x="1" y="4140"/>
                </a:lnTo>
                <a:lnTo>
                  <a:pt x="2" y="4221"/>
                </a:lnTo>
                <a:lnTo>
                  <a:pt x="5" y="4305"/>
                </a:lnTo>
                <a:lnTo>
                  <a:pt x="8" y="4394"/>
                </a:lnTo>
                <a:lnTo>
                  <a:pt x="12" y="4486"/>
                </a:lnTo>
                <a:lnTo>
                  <a:pt x="17" y="4582"/>
                </a:lnTo>
                <a:lnTo>
                  <a:pt x="23" y="4682"/>
                </a:lnTo>
                <a:lnTo>
                  <a:pt x="29" y="4785"/>
                </a:lnTo>
                <a:lnTo>
                  <a:pt x="44" y="5001"/>
                </a:lnTo>
                <a:lnTo>
                  <a:pt x="62" y="5230"/>
                </a:lnTo>
                <a:lnTo>
                  <a:pt x="83" y="5470"/>
                </a:lnTo>
                <a:lnTo>
                  <a:pt x="106" y="5721"/>
                </a:lnTo>
                <a:lnTo>
                  <a:pt x="131" y="5981"/>
                </a:lnTo>
                <a:lnTo>
                  <a:pt x="158" y="6250"/>
                </a:lnTo>
                <a:lnTo>
                  <a:pt x="16124" y="4438"/>
                </a:lnTo>
                <a:lnTo>
                  <a:pt x="16119" y="4001"/>
                </a:lnTo>
                <a:lnTo>
                  <a:pt x="16114" y="3574"/>
                </a:lnTo>
                <a:lnTo>
                  <a:pt x="16106" y="3162"/>
                </a:lnTo>
                <a:lnTo>
                  <a:pt x="16097" y="2765"/>
                </a:lnTo>
                <a:lnTo>
                  <a:pt x="16092" y="2574"/>
                </a:lnTo>
                <a:lnTo>
                  <a:pt x="16087" y="2388"/>
                </a:lnTo>
                <a:lnTo>
                  <a:pt x="16081" y="2207"/>
                </a:lnTo>
                <a:lnTo>
                  <a:pt x="16075" y="2031"/>
                </a:lnTo>
                <a:lnTo>
                  <a:pt x="16068" y="1861"/>
                </a:lnTo>
                <a:lnTo>
                  <a:pt x="16060" y="1696"/>
                </a:lnTo>
                <a:lnTo>
                  <a:pt x="16053" y="1538"/>
                </a:lnTo>
                <a:lnTo>
                  <a:pt x="16045" y="1387"/>
                </a:lnTo>
                <a:lnTo>
                  <a:pt x="16036" y="1242"/>
                </a:lnTo>
                <a:lnTo>
                  <a:pt x="16028" y="1105"/>
                </a:lnTo>
                <a:lnTo>
                  <a:pt x="16018" y="975"/>
                </a:lnTo>
                <a:lnTo>
                  <a:pt x="16009" y="852"/>
                </a:lnTo>
                <a:lnTo>
                  <a:pt x="15999" y="737"/>
                </a:lnTo>
                <a:lnTo>
                  <a:pt x="15988" y="631"/>
                </a:lnTo>
                <a:lnTo>
                  <a:pt x="15977" y="533"/>
                </a:lnTo>
                <a:lnTo>
                  <a:pt x="15966" y="444"/>
                </a:lnTo>
                <a:lnTo>
                  <a:pt x="15954" y="364"/>
                </a:lnTo>
                <a:lnTo>
                  <a:pt x="15942" y="293"/>
                </a:lnTo>
                <a:lnTo>
                  <a:pt x="15928" y="231"/>
                </a:lnTo>
                <a:lnTo>
                  <a:pt x="15915" y="180"/>
                </a:lnTo>
                <a:lnTo>
                  <a:pt x="15901" y="139"/>
                </a:lnTo>
                <a:lnTo>
                  <a:pt x="15887" y="108"/>
                </a:lnTo>
                <a:lnTo>
                  <a:pt x="15872" y="88"/>
                </a:lnTo>
                <a:lnTo>
                  <a:pt x="15857" y="7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3" name="Freeform 197"/>
          <p:cNvSpPr>
            <a:spLocks/>
          </p:cNvSpPr>
          <p:nvPr/>
        </p:nvSpPr>
        <p:spPr bwMode="auto">
          <a:xfrm>
            <a:off x="8789652" y="3694179"/>
            <a:ext cx="392112" cy="406400"/>
          </a:xfrm>
          <a:custGeom>
            <a:avLst/>
            <a:gdLst>
              <a:gd name="T0" fmla="*/ 2626 w 15561"/>
              <a:gd name="T1" fmla="*/ 68 h 16127"/>
              <a:gd name="T2" fmla="*/ 3113 w 15561"/>
              <a:gd name="T3" fmla="*/ 359 h 16127"/>
              <a:gd name="T4" fmla="*/ 3643 w 15561"/>
              <a:gd name="T5" fmla="*/ 823 h 16127"/>
              <a:gd name="T6" fmla="*/ 4178 w 15561"/>
              <a:gd name="T7" fmla="*/ 1399 h 16127"/>
              <a:gd name="T8" fmla="*/ 4677 w 15561"/>
              <a:gd name="T9" fmla="*/ 2023 h 16127"/>
              <a:gd name="T10" fmla="*/ 5104 w 15561"/>
              <a:gd name="T11" fmla="*/ 2634 h 16127"/>
              <a:gd name="T12" fmla="*/ 5418 w 15561"/>
              <a:gd name="T13" fmla="*/ 3170 h 16127"/>
              <a:gd name="T14" fmla="*/ 5580 w 15561"/>
              <a:gd name="T15" fmla="*/ 3567 h 16127"/>
              <a:gd name="T16" fmla="*/ 5557 w 15561"/>
              <a:gd name="T17" fmla="*/ 3840 h 16127"/>
              <a:gd name="T18" fmla="*/ 5362 w 15561"/>
              <a:gd name="T19" fmla="*/ 4139 h 16127"/>
              <a:gd name="T20" fmla="*/ 5043 w 15561"/>
              <a:gd name="T21" fmla="*/ 4456 h 16127"/>
              <a:gd name="T22" fmla="*/ 4657 w 15561"/>
              <a:gd name="T23" fmla="*/ 4780 h 16127"/>
              <a:gd name="T24" fmla="*/ 4060 w 15561"/>
              <a:gd name="T25" fmla="*/ 5247 h 16127"/>
              <a:gd name="T26" fmla="*/ 3726 w 15561"/>
              <a:gd name="T27" fmla="*/ 5527 h 16127"/>
              <a:gd name="T28" fmla="*/ 3505 w 15561"/>
              <a:gd name="T29" fmla="*/ 5766 h 16127"/>
              <a:gd name="T30" fmla="*/ 3457 w 15561"/>
              <a:gd name="T31" fmla="*/ 5969 h 16127"/>
              <a:gd name="T32" fmla="*/ 3802 w 15561"/>
              <a:gd name="T33" fmla="*/ 6477 h 16127"/>
              <a:gd name="T34" fmla="*/ 4520 w 15561"/>
              <a:gd name="T35" fmla="*/ 7327 h 16127"/>
              <a:gd name="T36" fmla="*/ 5483 w 15561"/>
              <a:gd name="T37" fmla="*/ 8388 h 16127"/>
              <a:gd name="T38" fmla="*/ 6567 w 15561"/>
              <a:gd name="T39" fmla="*/ 9529 h 16127"/>
              <a:gd name="T40" fmla="*/ 7646 w 15561"/>
              <a:gd name="T41" fmla="*/ 10618 h 16127"/>
              <a:gd name="T42" fmla="*/ 8592 w 15561"/>
              <a:gd name="T43" fmla="*/ 11524 h 16127"/>
              <a:gd name="T44" fmla="*/ 9282 w 15561"/>
              <a:gd name="T45" fmla="*/ 12117 h 16127"/>
              <a:gd name="T46" fmla="*/ 9605 w 15561"/>
              <a:gd name="T47" fmla="*/ 12274 h 16127"/>
              <a:gd name="T48" fmla="*/ 9827 w 15561"/>
              <a:gd name="T49" fmla="*/ 12134 h 16127"/>
              <a:gd name="T50" fmla="*/ 10077 w 15561"/>
              <a:gd name="T51" fmla="*/ 11827 h 16127"/>
              <a:gd name="T52" fmla="*/ 10418 w 15561"/>
              <a:gd name="T53" fmla="*/ 11297 h 16127"/>
              <a:gd name="T54" fmla="*/ 10778 w 15561"/>
              <a:gd name="T55" fmla="*/ 10714 h 16127"/>
              <a:gd name="T56" fmla="*/ 11072 w 15561"/>
              <a:gd name="T57" fmla="*/ 10287 h 16127"/>
              <a:gd name="T58" fmla="*/ 11361 w 15561"/>
              <a:gd name="T59" fmla="*/ 9958 h 16127"/>
              <a:gd name="T60" fmla="*/ 11639 w 15561"/>
              <a:gd name="T61" fmla="*/ 9787 h 16127"/>
              <a:gd name="T62" fmla="*/ 11960 w 15561"/>
              <a:gd name="T63" fmla="*/ 9843 h 16127"/>
              <a:gd name="T64" fmla="*/ 12442 w 15561"/>
              <a:gd name="T65" fmla="*/ 10145 h 16127"/>
              <a:gd name="T66" fmla="*/ 13032 w 15561"/>
              <a:gd name="T67" fmla="*/ 10625 h 16127"/>
              <a:gd name="T68" fmla="*/ 13670 w 15561"/>
              <a:gd name="T69" fmla="*/ 11218 h 16127"/>
              <a:gd name="T70" fmla="*/ 14299 w 15561"/>
              <a:gd name="T71" fmla="*/ 11856 h 16127"/>
              <a:gd name="T72" fmla="*/ 14858 w 15561"/>
              <a:gd name="T73" fmla="*/ 12469 h 16127"/>
              <a:gd name="T74" fmla="*/ 15288 w 15561"/>
              <a:gd name="T75" fmla="*/ 12992 h 16127"/>
              <a:gd name="T76" fmla="*/ 15530 w 15561"/>
              <a:gd name="T77" fmla="*/ 13355 h 16127"/>
              <a:gd name="T78" fmla="*/ 15524 w 15561"/>
              <a:gd name="T79" fmla="*/ 13648 h 16127"/>
              <a:gd name="T80" fmla="*/ 15250 w 15561"/>
              <a:gd name="T81" fmla="*/ 14157 h 16127"/>
              <a:gd name="T82" fmla="*/ 14715 w 15561"/>
              <a:gd name="T83" fmla="*/ 14780 h 16127"/>
              <a:gd name="T84" fmla="*/ 13928 w 15561"/>
              <a:gd name="T85" fmla="*/ 15396 h 16127"/>
              <a:gd name="T86" fmla="*/ 12897 w 15561"/>
              <a:gd name="T87" fmla="*/ 15883 h 16127"/>
              <a:gd name="T88" fmla="*/ 11632 w 15561"/>
              <a:gd name="T89" fmla="*/ 16121 h 16127"/>
              <a:gd name="T90" fmla="*/ 10140 w 15561"/>
              <a:gd name="T91" fmla="*/ 15989 h 16127"/>
              <a:gd name="T92" fmla="*/ 8431 w 15561"/>
              <a:gd name="T93" fmla="*/ 15366 h 16127"/>
              <a:gd name="T94" fmla="*/ 7092 w 15561"/>
              <a:gd name="T95" fmla="*/ 14567 h 16127"/>
              <a:gd name="T96" fmla="*/ 5867 w 15561"/>
              <a:gd name="T97" fmla="*/ 13645 h 16127"/>
              <a:gd name="T98" fmla="*/ 4631 w 15561"/>
              <a:gd name="T99" fmla="*/ 12545 h 16127"/>
              <a:gd name="T100" fmla="*/ 3437 w 15561"/>
              <a:gd name="T101" fmla="*/ 11302 h 16127"/>
              <a:gd name="T102" fmla="*/ 2338 w 15561"/>
              <a:gd name="T103" fmla="*/ 9951 h 16127"/>
              <a:gd name="T104" fmla="*/ 1386 w 15561"/>
              <a:gd name="T105" fmla="*/ 8530 h 16127"/>
              <a:gd name="T106" fmla="*/ 635 w 15561"/>
              <a:gd name="T107" fmla="*/ 7073 h 16127"/>
              <a:gd name="T108" fmla="*/ 140 w 15561"/>
              <a:gd name="T109" fmla="*/ 5618 h 16127"/>
              <a:gd name="T110" fmla="*/ 0 w 15561"/>
              <a:gd name="T111" fmla="*/ 4561 h 16127"/>
              <a:gd name="T112" fmla="*/ 106 w 15561"/>
              <a:gd name="T113" fmla="*/ 3631 h 16127"/>
              <a:gd name="T114" fmla="*/ 376 w 15561"/>
              <a:gd name="T115" fmla="*/ 2734 h 16127"/>
              <a:gd name="T116" fmla="*/ 757 w 15561"/>
              <a:gd name="T117" fmla="*/ 1905 h 16127"/>
              <a:gd name="T118" fmla="*/ 1190 w 15561"/>
              <a:gd name="T119" fmla="*/ 1181 h 16127"/>
              <a:gd name="T120" fmla="*/ 1624 w 15561"/>
              <a:gd name="T121" fmla="*/ 600 h 16127"/>
              <a:gd name="T122" fmla="*/ 2001 w 15561"/>
              <a:gd name="T123" fmla="*/ 198 h 16127"/>
              <a:gd name="T124" fmla="*/ 2268 w 15561"/>
              <a:gd name="T125" fmla="*/ 9 h 16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561" h="16127">
                <a:moveTo>
                  <a:pt x="2311" y="0"/>
                </a:moveTo>
                <a:lnTo>
                  <a:pt x="2410" y="6"/>
                </a:lnTo>
                <a:lnTo>
                  <a:pt x="2515" y="29"/>
                </a:lnTo>
                <a:lnTo>
                  <a:pt x="2626" y="68"/>
                </a:lnTo>
                <a:lnTo>
                  <a:pt x="2742" y="120"/>
                </a:lnTo>
                <a:lnTo>
                  <a:pt x="2861" y="187"/>
                </a:lnTo>
                <a:lnTo>
                  <a:pt x="2986" y="267"/>
                </a:lnTo>
                <a:lnTo>
                  <a:pt x="3113" y="359"/>
                </a:lnTo>
                <a:lnTo>
                  <a:pt x="3244" y="461"/>
                </a:lnTo>
                <a:lnTo>
                  <a:pt x="3375" y="573"/>
                </a:lnTo>
                <a:lnTo>
                  <a:pt x="3509" y="695"/>
                </a:lnTo>
                <a:lnTo>
                  <a:pt x="3643" y="823"/>
                </a:lnTo>
                <a:lnTo>
                  <a:pt x="3779" y="959"/>
                </a:lnTo>
                <a:lnTo>
                  <a:pt x="3912" y="1101"/>
                </a:lnTo>
                <a:lnTo>
                  <a:pt x="4046" y="1248"/>
                </a:lnTo>
                <a:lnTo>
                  <a:pt x="4178" y="1399"/>
                </a:lnTo>
                <a:lnTo>
                  <a:pt x="4308" y="1552"/>
                </a:lnTo>
                <a:lnTo>
                  <a:pt x="4434" y="1709"/>
                </a:lnTo>
                <a:lnTo>
                  <a:pt x="4558" y="1866"/>
                </a:lnTo>
                <a:lnTo>
                  <a:pt x="4677" y="2023"/>
                </a:lnTo>
                <a:lnTo>
                  <a:pt x="4793" y="2179"/>
                </a:lnTo>
                <a:lnTo>
                  <a:pt x="4902" y="2335"/>
                </a:lnTo>
                <a:lnTo>
                  <a:pt x="5006" y="2486"/>
                </a:lnTo>
                <a:lnTo>
                  <a:pt x="5104" y="2634"/>
                </a:lnTo>
                <a:lnTo>
                  <a:pt x="5194" y="2778"/>
                </a:lnTo>
                <a:lnTo>
                  <a:pt x="5276" y="2915"/>
                </a:lnTo>
                <a:lnTo>
                  <a:pt x="5352" y="3046"/>
                </a:lnTo>
                <a:lnTo>
                  <a:pt x="5418" y="3170"/>
                </a:lnTo>
                <a:lnTo>
                  <a:pt x="5474" y="3285"/>
                </a:lnTo>
                <a:lnTo>
                  <a:pt x="5520" y="3390"/>
                </a:lnTo>
                <a:lnTo>
                  <a:pt x="5556" y="3485"/>
                </a:lnTo>
                <a:lnTo>
                  <a:pt x="5580" y="3567"/>
                </a:lnTo>
                <a:lnTo>
                  <a:pt x="5593" y="3638"/>
                </a:lnTo>
                <a:lnTo>
                  <a:pt x="5593" y="3703"/>
                </a:lnTo>
                <a:lnTo>
                  <a:pt x="5581" y="3771"/>
                </a:lnTo>
                <a:lnTo>
                  <a:pt x="5557" y="3840"/>
                </a:lnTo>
                <a:lnTo>
                  <a:pt x="5522" y="3913"/>
                </a:lnTo>
                <a:lnTo>
                  <a:pt x="5478" y="3987"/>
                </a:lnTo>
                <a:lnTo>
                  <a:pt x="5424" y="4062"/>
                </a:lnTo>
                <a:lnTo>
                  <a:pt x="5362" y="4139"/>
                </a:lnTo>
                <a:lnTo>
                  <a:pt x="5291" y="4216"/>
                </a:lnTo>
                <a:lnTo>
                  <a:pt x="5214" y="4296"/>
                </a:lnTo>
                <a:lnTo>
                  <a:pt x="5132" y="4376"/>
                </a:lnTo>
                <a:lnTo>
                  <a:pt x="5043" y="4456"/>
                </a:lnTo>
                <a:lnTo>
                  <a:pt x="4951" y="4537"/>
                </a:lnTo>
                <a:lnTo>
                  <a:pt x="4856" y="4618"/>
                </a:lnTo>
                <a:lnTo>
                  <a:pt x="4757" y="4698"/>
                </a:lnTo>
                <a:lnTo>
                  <a:pt x="4657" y="4780"/>
                </a:lnTo>
                <a:lnTo>
                  <a:pt x="4556" y="4860"/>
                </a:lnTo>
                <a:lnTo>
                  <a:pt x="4352" y="5018"/>
                </a:lnTo>
                <a:lnTo>
                  <a:pt x="4154" y="5172"/>
                </a:lnTo>
                <a:lnTo>
                  <a:pt x="4060" y="5247"/>
                </a:lnTo>
                <a:lnTo>
                  <a:pt x="3969" y="5320"/>
                </a:lnTo>
                <a:lnTo>
                  <a:pt x="3882" y="5391"/>
                </a:lnTo>
                <a:lnTo>
                  <a:pt x="3801" y="5460"/>
                </a:lnTo>
                <a:lnTo>
                  <a:pt x="3726" y="5527"/>
                </a:lnTo>
                <a:lnTo>
                  <a:pt x="3658" y="5591"/>
                </a:lnTo>
                <a:lnTo>
                  <a:pt x="3598" y="5652"/>
                </a:lnTo>
                <a:lnTo>
                  <a:pt x="3547" y="5710"/>
                </a:lnTo>
                <a:lnTo>
                  <a:pt x="3505" y="5766"/>
                </a:lnTo>
                <a:lnTo>
                  <a:pt x="3473" y="5818"/>
                </a:lnTo>
                <a:lnTo>
                  <a:pt x="3452" y="5867"/>
                </a:lnTo>
                <a:lnTo>
                  <a:pt x="3444" y="5911"/>
                </a:lnTo>
                <a:lnTo>
                  <a:pt x="3457" y="5969"/>
                </a:lnTo>
                <a:lnTo>
                  <a:pt x="3501" y="6057"/>
                </a:lnTo>
                <a:lnTo>
                  <a:pt x="3575" y="6172"/>
                </a:lnTo>
                <a:lnTo>
                  <a:pt x="3676" y="6313"/>
                </a:lnTo>
                <a:lnTo>
                  <a:pt x="3802" y="6477"/>
                </a:lnTo>
                <a:lnTo>
                  <a:pt x="3951" y="6663"/>
                </a:lnTo>
                <a:lnTo>
                  <a:pt x="4122" y="6868"/>
                </a:lnTo>
                <a:lnTo>
                  <a:pt x="4313" y="7089"/>
                </a:lnTo>
                <a:lnTo>
                  <a:pt x="4520" y="7327"/>
                </a:lnTo>
                <a:lnTo>
                  <a:pt x="4742" y="7577"/>
                </a:lnTo>
                <a:lnTo>
                  <a:pt x="4978" y="7839"/>
                </a:lnTo>
                <a:lnTo>
                  <a:pt x="5226" y="8110"/>
                </a:lnTo>
                <a:lnTo>
                  <a:pt x="5483" y="8388"/>
                </a:lnTo>
                <a:lnTo>
                  <a:pt x="5748" y="8671"/>
                </a:lnTo>
                <a:lnTo>
                  <a:pt x="6018" y="8956"/>
                </a:lnTo>
                <a:lnTo>
                  <a:pt x="6292" y="9243"/>
                </a:lnTo>
                <a:lnTo>
                  <a:pt x="6567" y="9529"/>
                </a:lnTo>
                <a:lnTo>
                  <a:pt x="6842" y="9811"/>
                </a:lnTo>
                <a:lnTo>
                  <a:pt x="7115" y="10088"/>
                </a:lnTo>
                <a:lnTo>
                  <a:pt x="7383" y="10357"/>
                </a:lnTo>
                <a:lnTo>
                  <a:pt x="7646" y="10618"/>
                </a:lnTo>
                <a:lnTo>
                  <a:pt x="7900" y="10867"/>
                </a:lnTo>
                <a:lnTo>
                  <a:pt x="8143" y="11102"/>
                </a:lnTo>
                <a:lnTo>
                  <a:pt x="8375" y="11322"/>
                </a:lnTo>
                <a:lnTo>
                  <a:pt x="8592" y="11524"/>
                </a:lnTo>
                <a:lnTo>
                  <a:pt x="8794" y="11707"/>
                </a:lnTo>
                <a:lnTo>
                  <a:pt x="8977" y="11868"/>
                </a:lnTo>
                <a:lnTo>
                  <a:pt x="9140" y="12005"/>
                </a:lnTo>
                <a:lnTo>
                  <a:pt x="9282" y="12117"/>
                </a:lnTo>
                <a:lnTo>
                  <a:pt x="9399" y="12201"/>
                </a:lnTo>
                <a:lnTo>
                  <a:pt x="9491" y="12255"/>
                </a:lnTo>
                <a:lnTo>
                  <a:pt x="9555" y="12276"/>
                </a:lnTo>
                <a:lnTo>
                  <a:pt x="9605" y="12274"/>
                </a:lnTo>
                <a:lnTo>
                  <a:pt x="9657" y="12258"/>
                </a:lnTo>
                <a:lnTo>
                  <a:pt x="9712" y="12229"/>
                </a:lnTo>
                <a:lnTo>
                  <a:pt x="9769" y="12188"/>
                </a:lnTo>
                <a:lnTo>
                  <a:pt x="9827" y="12134"/>
                </a:lnTo>
                <a:lnTo>
                  <a:pt x="9887" y="12071"/>
                </a:lnTo>
                <a:lnTo>
                  <a:pt x="9948" y="11998"/>
                </a:lnTo>
                <a:lnTo>
                  <a:pt x="10012" y="11917"/>
                </a:lnTo>
                <a:lnTo>
                  <a:pt x="10077" y="11827"/>
                </a:lnTo>
                <a:lnTo>
                  <a:pt x="10143" y="11731"/>
                </a:lnTo>
                <a:lnTo>
                  <a:pt x="10210" y="11628"/>
                </a:lnTo>
                <a:lnTo>
                  <a:pt x="10279" y="11521"/>
                </a:lnTo>
                <a:lnTo>
                  <a:pt x="10418" y="11297"/>
                </a:lnTo>
                <a:lnTo>
                  <a:pt x="10561" y="11064"/>
                </a:lnTo>
                <a:lnTo>
                  <a:pt x="10633" y="10946"/>
                </a:lnTo>
                <a:lnTo>
                  <a:pt x="10706" y="10829"/>
                </a:lnTo>
                <a:lnTo>
                  <a:pt x="10778" y="10714"/>
                </a:lnTo>
                <a:lnTo>
                  <a:pt x="10852" y="10601"/>
                </a:lnTo>
                <a:lnTo>
                  <a:pt x="10925" y="10491"/>
                </a:lnTo>
                <a:lnTo>
                  <a:pt x="10998" y="10386"/>
                </a:lnTo>
                <a:lnTo>
                  <a:pt x="11072" y="10287"/>
                </a:lnTo>
                <a:lnTo>
                  <a:pt x="11145" y="10193"/>
                </a:lnTo>
                <a:lnTo>
                  <a:pt x="11217" y="10106"/>
                </a:lnTo>
                <a:lnTo>
                  <a:pt x="11289" y="10028"/>
                </a:lnTo>
                <a:lnTo>
                  <a:pt x="11361" y="9958"/>
                </a:lnTo>
                <a:lnTo>
                  <a:pt x="11431" y="9899"/>
                </a:lnTo>
                <a:lnTo>
                  <a:pt x="11501" y="9849"/>
                </a:lnTo>
                <a:lnTo>
                  <a:pt x="11570" y="9812"/>
                </a:lnTo>
                <a:lnTo>
                  <a:pt x="11639" y="9787"/>
                </a:lnTo>
                <a:lnTo>
                  <a:pt x="11705" y="9776"/>
                </a:lnTo>
                <a:lnTo>
                  <a:pt x="11778" y="9782"/>
                </a:lnTo>
                <a:lnTo>
                  <a:pt x="11863" y="9804"/>
                </a:lnTo>
                <a:lnTo>
                  <a:pt x="11960" y="9843"/>
                </a:lnTo>
                <a:lnTo>
                  <a:pt x="12066" y="9898"/>
                </a:lnTo>
                <a:lnTo>
                  <a:pt x="12184" y="9967"/>
                </a:lnTo>
                <a:lnTo>
                  <a:pt x="12308" y="10050"/>
                </a:lnTo>
                <a:lnTo>
                  <a:pt x="12442" y="10145"/>
                </a:lnTo>
                <a:lnTo>
                  <a:pt x="12581" y="10250"/>
                </a:lnTo>
                <a:lnTo>
                  <a:pt x="12727" y="10366"/>
                </a:lnTo>
                <a:lnTo>
                  <a:pt x="12877" y="10492"/>
                </a:lnTo>
                <a:lnTo>
                  <a:pt x="13032" y="10625"/>
                </a:lnTo>
                <a:lnTo>
                  <a:pt x="13189" y="10765"/>
                </a:lnTo>
                <a:lnTo>
                  <a:pt x="13349" y="10912"/>
                </a:lnTo>
                <a:lnTo>
                  <a:pt x="13509" y="11063"/>
                </a:lnTo>
                <a:lnTo>
                  <a:pt x="13670" y="11218"/>
                </a:lnTo>
                <a:lnTo>
                  <a:pt x="13831" y="11376"/>
                </a:lnTo>
                <a:lnTo>
                  <a:pt x="13989" y="11536"/>
                </a:lnTo>
                <a:lnTo>
                  <a:pt x="14146" y="11696"/>
                </a:lnTo>
                <a:lnTo>
                  <a:pt x="14299" y="11856"/>
                </a:lnTo>
                <a:lnTo>
                  <a:pt x="14448" y="12014"/>
                </a:lnTo>
                <a:lnTo>
                  <a:pt x="14591" y="12170"/>
                </a:lnTo>
                <a:lnTo>
                  <a:pt x="14728" y="12322"/>
                </a:lnTo>
                <a:lnTo>
                  <a:pt x="14858" y="12469"/>
                </a:lnTo>
                <a:lnTo>
                  <a:pt x="14980" y="12611"/>
                </a:lnTo>
                <a:lnTo>
                  <a:pt x="15093" y="12746"/>
                </a:lnTo>
                <a:lnTo>
                  <a:pt x="15196" y="12873"/>
                </a:lnTo>
                <a:lnTo>
                  <a:pt x="15288" y="12992"/>
                </a:lnTo>
                <a:lnTo>
                  <a:pt x="15368" y="13100"/>
                </a:lnTo>
                <a:lnTo>
                  <a:pt x="15437" y="13198"/>
                </a:lnTo>
                <a:lnTo>
                  <a:pt x="15490" y="13283"/>
                </a:lnTo>
                <a:lnTo>
                  <a:pt x="15530" y="13355"/>
                </a:lnTo>
                <a:lnTo>
                  <a:pt x="15554" y="13413"/>
                </a:lnTo>
                <a:lnTo>
                  <a:pt x="15561" y="13474"/>
                </a:lnTo>
                <a:lnTo>
                  <a:pt x="15551" y="13553"/>
                </a:lnTo>
                <a:lnTo>
                  <a:pt x="15524" y="13648"/>
                </a:lnTo>
                <a:lnTo>
                  <a:pt x="15481" y="13758"/>
                </a:lnTo>
                <a:lnTo>
                  <a:pt x="15420" y="13881"/>
                </a:lnTo>
                <a:lnTo>
                  <a:pt x="15343" y="14015"/>
                </a:lnTo>
                <a:lnTo>
                  <a:pt x="15250" y="14157"/>
                </a:lnTo>
                <a:lnTo>
                  <a:pt x="15140" y="14308"/>
                </a:lnTo>
                <a:lnTo>
                  <a:pt x="15015" y="14462"/>
                </a:lnTo>
                <a:lnTo>
                  <a:pt x="14872" y="14620"/>
                </a:lnTo>
                <a:lnTo>
                  <a:pt x="14715" y="14780"/>
                </a:lnTo>
                <a:lnTo>
                  <a:pt x="14542" y="14940"/>
                </a:lnTo>
                <a:lnTo>
                  <a:pt x="14353" y="15097"/>
                </a:lnTo>
                <a:lnTo>
                  <a:pt x="14148" y="15249"/>
                </a:lnTo>
                <a:lnTo>
                  <a:pt x="13928" y="15396"/>
                </a:lnTo>
                <a:lnTo>
                  <a:pt x="13693" y="15534"/>
                </a:lnTo>
                <a:lnTo>
                  <a:pt x="13443" y="15663"/>
                </a:lnTo>
                <a:lnTo>
                  <a:pt x="13177" y="15780"/>
                </a:lnTo>
                <a:lnTo>
                  <a:pt x="12897" y="15883"/>
                </a:lnTo>
                <a:lnTo>
                  <a:pt x="12603" y="15971"/>
                </a:lnTo>
                <a:lnTo>
                  <a:pt x="12294" y="16040"/>
                </a:lnTo>
                <a:lnTo>
                  <a:pt x="11970" y="16092"/>
                </a:lnTo>
                <a:lnTo>
                  <a:pt x="11632" y="16121"/>
                </a:lnTo>
                <a:lnTo>
                  <a:pt x="11280" y="16127"/>
                </a:lnTo>
                <a:lnTo>
                  <a:pt x="10914" y="16109"/>
                </a:lnTo>
                <a:lnTo>
                  <a:pt x="10534" y="16063"/>
                </a:lnTo>
                <a:lnTo>
                  <a:pt x="10140" y="15989"/>
                </a:lnTo>
                <a:lnTo>
                  <a:pt x="9733" y="15884"/>
                </a:lnTo>
                <a:lnTo>
                  <a:pt x="9312" y="15746"/>
                </a:lnTo>
                <a:lnTo>
                  <a:pt x="8879" y="15574"/>
                </a:lnTo>
                <a:lnTo>
                  <a:pt x="8431" y="15366"/>
                </a:lnTo>
                <a:lnTo>
                  <a:pt x="7970" y="15119"/>
                </a:lnTo>
                <a:lnTo>
                  <a:pt x="7683" y="14949"/>
                </a:lnTo>
                <a:lnTo>
                  <a:pt x="7390" y="14764"/>
                </a:lnTo>
                <a:lnTo>
                  <a:pt x="7092" y="14567"/>
                </a:lnTo>
                <a:lnTo>
                  <a:pt x="6790" y="14355"/>
                </a:lnTo>
                <a:lnTo>
                  <a:pt x="6485" y="14130"/>
                </a:lnTo>
                <a:lnTo>
                  <a:pt x="6177" y="13893"/>
                </a:lnTo>
                <a:lnTo>
                  <a:pt x="5867" y="13645"/>
                </a:lnTo>
                <a:lnTo>
                  <a:pt x="5557" y="13385"/>
                </a:lnTo>
                <a:lnTo>
                  <a:pt x="5247" y="13115"/>
                </a:lnTo>
                <a:lnTo>
                  <a:pt x="4938" y="12835"/>
                </a:lnTo>
                <a:lnTo>
                  <a:pt x="4631" y="12545"/>
                </a:lnTo>
                <a:lnTo>
                  <a:pt x="4327" y="12246"/>
                </a:lnTo>
                <a:lnTo>
                  <a:pt x="4026" y="11939"/>
                </a:lnTo>
                <a:lnTo>
                  <a:pt x="3729" y="11623"/>
                </a:lnTo>
                <a:lnTo>
                  <a:pt x="3437" y="11302"/>
                </a:lnTo>
                <a:lnTo>
                  <a:pt x="3151" y="10972"/>
                </a:lnTo>
                <a:lnTo>
                  <a:pt x="2872" y="10637"/>
                </a:lnTo>
                <a:lnTo>
                  <a:pt x="2601" y="10297"/>
                </a:lnTo>
                <a:lnTo>
                  <a:pt x="2338" y="9951"/>
                </a:lnTo>
                <a:lnTo>
                  <a:pt x="2084" y="9601"/>
                </a:lnTo>
                <a:lnTo>
                  <a:pt x="1840" y="9247"/>
                </a:lnTo>
                <a:lnTo>
                  <a:pt x="1607" y="8891"/>
                </a:lnTo>
                <a:lnTo>
                  <a:pt x="1386" y="8530"/>
                </a:lnTo>
                <a:lnTo>
                  <a:pt x="1177" y="8168"/>
                </a:lnTo>
                <a:lnTo>
                  <a:pt x="982" y="7804"/>
                </a:lnTo>
                <a:lnTo>
                  <a:pt x="801" y="7439"/>
                </a:lnTo>
                <a:lnTo>
                  <a:pt x="635" y="7073"/>
                </a:lnTo>
                <a:lnTo>
                  <a:pt x="486" y="6708"/>
                </a:lnTo>
                <a:lnTo>
                  <a:pt x="352" y="6343"/>
                </a:lnTo>
                <a:lnTo>
                  <a:pt x="237" y="5979"/>
                </a:lnTo>
                <a:lnTo>
                  <a:pt x="140" y="5618"/>
                </a:lnTo>
                <a:lnTo>
                  <a:pt x="62" y="5258"/>
                </a:lnTo>
                <a:lnTo>
                  <a:pt x="26" y="5027"/>
                </a:lnTo>
                <a:lnTo>
                  <a:pt x="6" y="4794"/>
                </a:lnTo>
                <a:lnTo>
                  <a:pt x="0" y="4561"/>
                </a:lnTo>
                <a:lnTo>
                  <a:pt x="8" y="4327"/>
                </a:lnTo>
                <a:lnTo>
                  <a:pt x="29" y="4094"/>
                </a:lnTo>
                <a:lnTo>
                  <a:pt x="62" y="3862"/>
                </a:lnTo>
                <a:lnTo>
                  <a:pt x="106" y="3631"/>
                </a:lnTo>
                <a:lnTo>
                  <a:pt x="161" y="3402"/>
                </a:lnTo>
                <a:lnTo>
                  <a:pt x="224" y="3176"/>
                </a:lnTo>
                <a:lnTo>
                  <a:pt x="296" y="2952"/>
                </a:lnTo>
                <a:lnTo>
                  <a:pt x="376" y="2734"/>
                </a:lnTo>
                <a:lnTo>
                  <a:pt x="464" y="2518"/>
                </a:lnTo>
                <a:lnTo>
                  <a:pt x="556" y="2308"/>
                </a:lnTo>
                <a:lnTo>
                  <a:pt x="654" y="2104"/>
                </a:lnTo>
                <a:lnTo>
                  <a:pt x="757" y="1905"/>
                </a:lnTo>
                <a:lnTo>
                  <a:pt x="862" y="1713"/>
                </a:lnTo>
                <a:lnTo>
                  <a:pt x="971" y="1528"/>
                </a:lnTo>
                <a:lnTo>
                  <a:pt x="1080" y="1351"/>
                </a:lnTo>
                <a:lnTo>
                  <a:pt x="1190" y="1181"/>
                </a:lnTo>
                <a:lnTo>
                  <a:pt x="1302" y="1021"/>
                </a:lnTo>
                <a:lnTo>
                  <a:pt x="1411" y="871"/>
                </a:lnTo>
                <a:lnTo>
                  <a:pt x="1519" y="730"/>
                </a:lnTo>
                <a:lnTo>
                  <a:pt x="1624" y="600"/>
                </a:lnTo>
                <a:lnTo>
                  <a:pt x="1726" y="481"/>
                </a:lnTo>
                <a:lnTo>
                  <a:pt x="1824" y="374"/>
                </a:lnTo>
                <a:lnTo>
                  <a:pt x="1916" y="279"/>
                </a:lnTo>
                <a:lnTo>
                  <a:pt x="2001" y="198"/>
                </a:lnTo>
                <a:lnTo>
                  <a:pt x="2081" y="129"/>
                </a:lnTo>
                <a:lnTo>
                  <a:pt x="2152" y="75"/>
                </a:lnTo>
                <a:lnTo>
                  <a:pt x="2215" y="34"/>
                </a:lnTo>
                <a:lnTo>
                  <a:pt x="2268" y="9"/>
                </a:lnTo>
                <a:lnTo>
                  <a:pt x="2311"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4" name="Freeform 201"/>
          <p:cNvSpPr>
            <a:spLocks/>
          </p:cNvSpPr>
          <p:nvPr/>
        </p:nvSpPr>
        <p:spPr bwMode="auto">
          <a:xfrm>
            <a:off x="10781154" y="3718548"/>
            <a:ext cx="499407" cy="370653"/>
          </a:xfrm>
          <a:custGeom>
            <a:avLst/>
            <a:gdLst>
              <a:gd name="T0" fmla="*/ 16040 w 16127"/>
              <a:gd name="T1" fmla="*/ 3850 h 11970"/>
              <a:gd name="T2" fmla="*/ 15483 w 16127"/>
              <a:gd name="T3" fmla="*/ 2651 h 11970"/>
              <a:gd name="T4" fmla="*/ 14517 w 16127"/>
              <a:gd name="T5" fmla="*/ 1946 h 11970"/>
              <a:gd name="T6" fmla="*/ 13336 w 16127"/>
              <a:gd name="T7" fmla="*/ 1932 h 11970"/>
              <a:gd name="T8" fmla="*/ 12299 w 16127"/>
              <a:gd name="T9" fmla="*/ 2604 h 11970"/>
              <a:gd name="T10" fmla="*/ 11590 w 16127"/>
              <a:gd name="T11" fmla="*/ 3794 h 11970"/>
              <a:gd name="T12" fmla="*/ 11376 w 16127"/>
              <a:gd name="T13" fmla="*/ 5044 h 11970"/>
              <a:gd name="T14" fmla="*/ 11500 w 16127"/>
              <a:gd name="T15" fmla="*/ 6003 h 11970"/>
              <a:gd name="T16" fmla="*/ 11856 w 16127"/>
              <a:gd name="T17" fmla="*/ 6823 h 11970"/>
              <a:gd name="T18" fmla="*/ 12084 w 16127"/>
              <a:gd name="T19" fmla="*/ 7394 h 11970"/>
              <a:gd name="T20" fmla="*/ 11676 w 16127"/>
              <a:gd name="T21" fmla="*/ 7825 h 11970"/>
              <a:gd name="T22" fmla="*/ 11350 w 16127"/>
              <a:gd name="T23" fmla="*/ 8330 h 11970"/>
              <a:gd name="T24" fmla="*/ 11121 w 16127"/>
              <a:gd name="T25" fmla="*/ 8716 h 11970"/>
              <a:gd name="T26" fmla="*/ 11028 w 16127"/>
              <a:gd name="T27" fmla="*/ 7643 h 11970"/>
              <a:gd name="T28" fmla="*/ 10648 w 16127"/>
              <a:gd name="T29" fmla="*/ 6684 h 11970"/>
              <a:gd name="T30" fmla="*/ 9880 w 16127"/>
              <a:gd name="T31" fmla="*/ 5983 h 11970"/>
              <a:gd name="T32" fmla="*/ 10206 w 16127"/>
              <a:gd name="T33" fmla="*/ 5424 h 11970"/>
              <a:gd name="T34" fmla="*/ 10578 w 16127"/>
              <a:gd name="T35" fmla="*/ 4739 h 11970"/>
              <a:gd name="T36" fmla="*/ 10818 w 16127"/>
              <a:gd name="T37" fmla="*/ 3948 h 11970"/>
              <a:gd name="T38" fmla="*/ 10860 w 16127"/>
              <a:gd name="T39" fmla="*/ 2532 h 11970"/>
              <a:gd name="T40" fmla="*/ 10350 w 16127"/>
              <a:gd name="T41" fmla="*/ 1122 h 11970"/>
              <a:gd name="T42" fmla="*/ 9360 w 16127"/>
              <a:gd name="T43" fmla="*/ 214 h 11970"/>
              <a:gd name="T44" fmla="*/ 8065 w 16127"/>
              <a:gd name="T45" fmla="*/ 34 h 11970"/>
              <a:gd name="T46" fmla="*/ 6865 w 16127"/>
              <a:gd name="T47" fmla="*/ 640 h 11970"/>
              <a:gd name="T48" fmla="*/ 5993 w 16127"/>
              <a:gd name="T49" fmla="*/ 1859 h 11970"/>
              <a:gd name="T50" fmla="*/ 5643 w 16127"/>
              <a:gd name="T51" fmla="*/ 3344 h 11970"/>
              <a:gd name="T52" fmla="*/ 5748 w 16127"/>
              <a:gd name="T53" fmla="*/ 4498 h 11970"/>
              <a:gd name="T54" fmla="*/ 6153 w 16127"/>
              <a:gd name="T55" fmla="*/ 5487 h 11970"/>
              <a:gd name="T56" fmla="*/ 6640 w 16127"/>
              <a:gd name="T57" fmla="*/ 6224 h 11970"/>
              <a:gd name="T58" fmla="*/ 5813 w 16127"/>
              <a:gd name="T59" fmla="*/ 7004 h 11970"/>
              <a:gd name="T60" fmla="*/ 5162 w 16127"/>
              <a:gd name="T61" fmla="*/ 8056 h 11970"/>
              <a:gd name="T62" fmla="*/ 4676 w 16127"/>
              <a:gd name="T63" fmla="*/ 9322 h 11970"/>
              <a:gd name="T64" fmla="*/ 4540 w 16127"/>
              <a:gd name="T65" fmla="*/ 9139 h 11970"/>
              <a:gd name="T66" fmla="*/ 4360 w 16127"/>
              <a:gd name="T67" fmla="*/ 8827 h 11970"/>
              <a:gd name="T68" fmla="*/ 4087 w 16127"/>
              <a:gd name="T69" fmla="*/ 8578 h 11970"/>
              <a:gd name="T70" fmla="*/ 4349 w 16127"/>
              <a:gd name="T71" fmla="*/ 8212 h 11970"/>
              <a:gd name="T72" fmla="*/ 4773 w 16127"/>
              <a:gd name="T73" fmla="*/ 7632 h 11970"/>
              <a:gd name="T74" fmla="*/ 5058 w 16127"/>
              <a:gd name="T75" fmla="*/ 6916 h 11970"/>
              <a:gd name="T76" fmla="*/ 5164 w 16127"/>
              <a:gd name="T77" fmla="*/ 5859 h 11970"/>
              <a:gd name="T78" fmla="*/ 4853 w 16127"/>
              <a:gd name="T79" fmla="*/ 4697 h 11970"/>
              <a:gd name="T80" fmla="*/ 4143 w 16127"/>
              <a:gd name="T81" fmla="*/ 3893 h 11970"/>
              <a:gd name="T82" fmla="*/ 3154 w 16127"/>
              <a:gd name="T83" fmla="*/ 3626 h 11970"/>
              <a:gd name="T84" fmla="*/ 2181 w 16127"/>
              <a:gd name="T85" fmla="*/ 3987 h 11970"/>
              <a:gd name="T86" fmla="*/ 1434 w 16127"/>
              <a:gd name="T87" fmla="*/ 4856 h 11970"/>
              <a:gd name="T88" fmla="*/ 1065 w 16127"/>
              <a:gd name="T89" fmla="*/ 6058 h 11970"/>
              <a:gd name="T90" fmla="*/ 1112 w 16127"/>
              <a:gd name="T91" fmla="*/ 7053 h 11970"/>
              <a:gd name="T92" fmla="*/ 1437 w 16127"/>
              <a:gd name="T93" fmla="*/ 7901 h 11970"/>
              <a:gd name="T94" fmla="*/ 1994 w 16127"/>
              <a:gd name="T95" fmla="*/ 8521 h 11970"/>
              <a:gd name="T96" fmla="*/ 828 w 16127"/>
              <a:gd name="T97" fmla="*/ 9558 h 11970"/>
              <a:gd name="T98" fmla="*/ 180 w 16127"/>
              <a:gd name="T99" fmla="*/ 10968 h 11970"/>
              <a:gd name="T100" fmla="*/ 2 w 16127"/>
              <a:gd name="T101" fmla="*/ 11941 h 11970"/>
              <a:gd name="T102" fmla="*/ 4193 w 16127"/>
              <a:gd name="T103" fmla="*/ 11970 h 11970"/>
              <a:gd name="T104" fmla="*/ 14880 w 16127"/>
              <a:gd name="T105" fmla="*/ 11812 h 11970"/>
              <a:gd name="T106" fmla="*/ 15268 w 16127"/>
              <a:gd name="T107" fmla="*/ 10690 h 11970"/>
              <a:gd name="T108" fmla="*/ 15577 w 16127"/>
              <a:gd name="T109" fmla="*/ 8847 h 11970"/>
              <a:gd name="T110" fmla="*/ 15068 w 16127"/>
              <a:gd name="T111" fmla="*/ 7242 h 11970"/>
              <a:gd name="T112" fmla="*/ 15512 w 16127"/>
              <a:gd name="T113" fmla="*/ 6721 h 11970"/>
              <a:gd name="T114" fmla="*/ 15854 w 16127"/>
              <a:gd name="T115" fmla="*/ 6079 h 11970"/>
              <a:gd name="T116" fmla="*/ 16067 w 16127"/>
              <a:gd name="T117" fmla="*/ 5337 h 1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27" h="11970">
                <a:moveTo>
                  <a:pt x="16092" y="5180"/>
                </a:moveTo>
                <a:lnTo>
                  <a:pt x="16110" y="5025"/>
                </a:lnTo>
                <a:lnTo>
                  <a:pt x="16121" y="4872"/>
                </a:lnTo>
                <a:lnTo>
                  <a:pt x="16127" y="4720"/>
                </a:lnTo>
                <a:lnTo>
                  <a:pt x="16127" y="4570"/>
                </a:lnTo>
                <a:lnTo>
                  <a:pt x="16121" y="4422"/>
                </a:lnTo>
                <a:lnTo>
                  <a:pt x="16109" y="4275"/>
                </a:lnTo>
                <a:lnTo>
                  <a:pt x="16092" y="4131"/>
                </a:lnTo>
                <a:lnTo>
                  <a:pt x="16069" y="3989"/>
                </a:lnTo>
                <a:lnTo>
                  <a:pt x="16040" y="3850"/>
                </a:lnTo>
                <a:lnTo>
                  <a:pt x="16006" y="3714"/>
                </a:lnTo>
                <a:lnTo>
                  <a:pt x="15967" y="3581"/>
                </a:lnTo>
                <a:lnTo>
                  <a:pt x="15923" y="3451"/>
                </a:lnTo>
                <a:lnTo>
                  <a:pt x="15874" y="3324"/>
                </a:lnTo>
                <a:lnTo>
                  <a:pt x="15821" y="3201"/>
                </a:lnTo>
                <a:lnTo>
                  <a:pt x="15761" y="3083"/>
                </a:lnTo>
                <a:lnTo>
                  <a:pt x="15699" y="2968"/>
                </a:lnTo>
                <a:lnTo>
                  <a:pt x="15631" y="2858"/>
                </a:lnTo>
                <a:lnTo>
                  <a:pt x="15558" y="2752"/>
                </a:lnTo>
                <a:lnTo>
                  <a:pt x="15483" y="2651"/>
                </a:lnTo>
                <a:lnTo>
                  <a:pt x="15403" y="2555"/>
                </a:lnTo>
                <a:lnTo>
                  <a:pt x="15319" y="2463"/>
                </a:lnTo>
                <a:lnTo>
                  <a:pt x="15231" y="2377"/>
                </a:lnTo>
                <a:lnTo>
                  <a:pt x="15139" y="2298"/>
                </a:lnTo>
                <a:lnTo>
                  <a:pt x="15043" y="2224"/>
                </a:lnTo>
                <a:lnTo>
                  <a:pt x="14945" y="2155"/>
                </a:lnTo>
                <a:lnTo>
                  <a:pt x="14843" y="2093"/>
                </a:lnTo>
                <a:lnTo>
                  <a:pt x="14737" y="2037"/>
                </a:lnTo>
                <a:lnTo>
                  <a:pt x="14629" y="1989"/>
                </a:lnTo>
                <a:lnTo>
                  <a:pt x="14517" y="1946"/>
                </a:lnTo>
                <a:lnTo>
                  <a:pt x="14402" y="1911"/>
                </a:lnTo>
                <a:lnTo>
                  <a:pt x="14285" y="1883"/>
                </a:lnTo>
                <a:lnTo>
                  <a:pt x="14165" y="1863"/>
                </a:lnTo>
                <a:lnTo>
                  <a:pt x="14044" y="1849"/>
                </a:lnTo>
                <a:lnTo>
                  <a:pt x="13925" y="1844"/>
                </a:lnTo>
                <a:lnTo>
                  <a:pt x="13805" y="1847"/>
                </a:lnTo>
                <a:lnTo>
                  <a:pt x="13686" y="1858"/>
                </a:lnTo>
                <a:lnTo>
                  <a:pt x="13568" y="1876"/>
                </a:lnTo>
                <a:lnTo>
                  <a:pt x="13451" y="1901"/>
                </a:lnTo>
                <a:lnTo>
                  <a:pt x="13336" y="1932"/>
                </a:lnTo>
                <a:lnTo>
                  <a:pt x="13222" y="1972"/>
                </a:lnTo>
                <a:lnTo>
                  <a:pt x="13110" y="2017"/>
                </a:lnTo>
                <a:lnTo>
                  <a:pt x="13000" y="2070"/>
                </a:lnTo>
                <a:lnTo>
                  <a:pt x="12892" y="2128"/>
                </a:lnTo>
                <a:lnTo>
                  <a:pt x="12786" y="2193"/>
                </a:lnTo>
                <a:lnTo>
                  <a:pt x="12684" y="2263"/>
                </a:lnTo>
                <a:lnTo>
                  <a:pt x="12583" y="2340"/>
                </a:lnTo>
                <a:lnTo>
                  <a:pt x="12485" y="2422"/>
                </a:lnTo>
                <a:lnTo>
                  <a:pt x="12390" y="2510"/>
                </a:lnTo>
                <a:lnTo>
                  <a:pt x="12299" y="2604"/>
                </a:lnTo>
                <a:lnTo>
                  <a:pt x="12210" y="2702"/>
                </a:lnTo>
                <a:lnTo>
                  <a:pt x="12124" y="2805"/>
                </a:lnTo>
                <a:lnTo>
                  <a:pt x="12044" y="2914"/>
                </a:lnTo>
                <a:lnTo>
                  <a:pt x="11966" y="3027"/>
                </a:lnTo>
                <a:lnTo>
                  <a:pt x="11892" y="3144"/>
                </a:lnTo>
                <a:lnTo>
                  <a:pt x="11823" y="3266"/>
                </a:lnTo>
                <a:lnTo>
                  <a:pt x="11757" y="3392"/>
                </a:lnTo>
                <a:lnTo>
                  <a:pt x="11697" y="3522"/>
                </a:lnTo>
                <a:lnTo>
                  <a:pt x="11640" y="3657"/>
                </a:lnTo>
                <a:lnTo>
                  <a:pt x="11590" y="3794"/>
                </a:lnTo>
                <a:lnTo>
                  <a:pt x="11544" y="3935"/>
                </a:lnTo>
                <a:lnTo>
                  <a:pt x="11502" y="4080"/>
                </a:lnTo>
                <a:lnTo>
                  <a:pt x="11467" y="4227"/>
                </a:lnTo>
                <a:lnTo>
                  <a:pt x="11437" y="4378"/>
                </a:lnTo>
                <a:lnTo>
                  <a:pt x="11413" y="4532"/>
                </a:lnTo>
                <a:lnTo>
                  <a:pt x="11399" y="4635"/>
                </a:lnTo>
                <a:lnTo>
                  <a:pt x="11389" y="4738"/>
                </a:lnTo>
                <a:lnTo>
                  <a:pt x="11382" y="4841"/>
                </a:lnTo>
                <a:lnTo>
                  <a:pt x="11378" y="4943"/>
                </a:lnTo>
                <a:lnTo>
                  <a:pt x="11376" y="5044"/>
                </a:lnTo>
                <a:lnTo>
                  <a:pt x="11377" y="5144"/>
                </a:lnTo>
                <a:lnTo>
                  <a:pt x="11380" y="5244"/>
                </a:lnTo>
                <a:lnTo>
                  <a:pt x="11387" y="5342"/>
                </a:lnTo>
                <a:lnTo>
                  <a:pt x="11395" y="5439"/>
                </a:lnTo>
                <a:lnTo>
                  <a:pt x="11408" y="5536"/>
                </a:lnTo>
                <a:lnTo>
                  <a:pt x="11421" y="5632"/>
                </a:lnTo>
                <a:lnTo>
                  <a:pt x="11437" y="5726"/>
                </a:lnTo>
                <a:lnTo>
                  <a:pt x="11456" y="5820"/>
                </a:lnTo>
                <a:lnTo>
                  <a:pt x="11477" y="5912"/>
                </a:lnTo>
                <a:lnTo>
                  <a:pt x="11500" y="6003"/>
                </a:lnTo>
                <a:lnTo>
                  <a:pt x="11526" y="6092"/>
                </a:lnTo>
                <a:lnTo>
                  <a:pt x="11555" y="6179"/>
                </a:lnTo>
                <a:lnTo>
                  <a:pt x="11585" y="6266"/>
                </a:lnTo>
                <a:lnTo>
                  <a:pt x="11617" y="6351"/>
                </a:lnTo>
                <a:lnTo>
                  <a:pt x="11651" y="6434"/>
                </a:lnTo>
                <a:lnTo>
                  <a:pt x="11689" y="6516"/>
                </a:lnTo>
                <a:lnTo>
                  <a:pt x="11727" y="6595"/>
                </a:lnTo>
                <a:lnTo>
                  <a:pt x="11768" y="6673"/>
                </a:lnTo>
                <a:lnTo>
                  <a:pt x="11812" y="6750"/>
                </a:lnTo>
                <a:lnTo>
                  <a:pt x="11856" y="6823"/>
                </a:lnTo>
                <a:lnTo>
                  <a:pt x="11903" y="6895"/>
                </a:lnTo>
                <a:lnTo>
                  <a:pt x="11953" y="6966"/>
                </a:lnTo>
                <a:lnTo>
                  <a:pt x="12003" y="7033"/>
                </a:lnTo>
                <a:lnTo>
                  <a:pt x="12056" y="7099"/>
                </a:lnTo>
                <a:lnTo>
                  <a:pt x="12110" y="7163"/>
                </a:lnTo>
                <a:lnTo>
                  <a:pt x="12167" y="7224"/>
                </a:lnTo>
                <a:lnTo>
                  <a:pt x="12224" y="7283"/>
                </a:lnTo>
                <a:lnTo>
                  <a:pt x="12177" y="7319"/>
                </a:lnTo>
                <a:lnTo>
                  <a:pt x="12130" y="7355"/>
                </a:lnTo>
                <a:lnTo>
                  <a:pt x="12084" y="7394"/>
                </a:lnTo>
                <a:lnTo>
                  <a:pt x="12040" y="7433"/>
                </a:lnTo>
                <a:lnTo>
                  <a:pt x="11995" y="7474"/>
                </a:lnTo>
                <a:lnTo>
                  <a:pt x="11952" y="7514"/>
                </a:lnTo>
                <a:lnTo>
                  <a:pt x="11911" y="7556"/>
                </a:lnTo>
                <a:lnTo>
                  <a:pt x="11869" y="7599"/>
                </a:lnTo>
                <a:lnTo>
                  <a:pt x="11829" y="7642"/>
                </a:lnTo>
                <a:lnTo>
                  <a:pt x="11790" y="7687"/>
                </a:lnTo>
                <a:lnTo>
                  <a:pt x="11750" y="7732"/>
                </a:lnTo>
                <a:lnTo>
                  <a:pt x="11713" y="7778"/>
                </a:lnTo>
                <a:lnTo>
                  <a:pt x="11676" y="7825"/>
                </a:lnTo>
                <a:lnTo>
                  <a:pt x="11639" y="7873"/>
                </a:lnTo>
                <a:lnTo>
                  <a:pt x="11604" y="7921"/>
                </a:lnTo>
                <a:lnTo>
                  <a:pt x="11570" y="7970"/>
                </a:lnTo>
                <a:lnTo>
                  <a:pt x="11536" y="8020"/>
                </a:lnTo>
                <a:lnTo>
                  <a:pt x="11503" y="8070"/>
                </a:lnTo>
                <a:lnTo>
                  <a:pt x="11471" y="8121"/>
                </a:lnTo>
                <a:lnTo>
                  <a:pt x="11440" y="8172"/>
                </a:lnTo>
                <a:lnTo>
                  <a:pt x="11409" y="8225"/>
                </a:lnTo>
                <a:lnTo>
                  <a:pt x="11379" y="8277"/>
                </a:lnTo>
                <a:lnTo>
                  <a:pt x="11350" y="8330"/>
                </a:lnTo>
                <a:lnTo>
                  <a:pt x="11322" y="8383"/>
                </a:lnTo>
                <a:lnTo>
                  <a:pt x="11294" y="8437"/>
                </a:lnTo>
                <a:lnTo>
                  <a:pt x="11266" y="8491"/>
                </a:lnTo>
                <a:lnTo>
                  <a:pt x="11240" y="8546"/>
                </a:lnTo>
                <a:lnTo>
                  <a:pt x="11215" y="8601"/>
                </a:lnTo>
                <a:lnTo>
                  <a:pt x="11190" y="8657"/>
                </a:lnTo>
                <a:lnTo>
                  <a:pt x="11166" y="8712"/>
                </a:lnTo>
                <a:lnTo>
                  <a:pt x="11142" y="8768"/>
                </a:lnTo>
                <a:lnTo>
                  <a:pt x="11119" y="8824"/>
                </a:lnTo>
                <a:lnTo>
                  <a:pt x="11121" y="8716"/>
                </a:lnTo>
                <a:lnTo>
                  <a:pt x="11122" y="8608"/>
                </a:lnTo>
                <a:lnTo>
                  <a:pt x="11121" y="8499"/>
                </a:lnTo>
                <a:lnTo>
                  <a:pt x="11117" y="8390"/>
                </a:lnTo>
                <a:lnTo>
                  <a:pt x="11111" y="8282"/>
                </a:lnTo>
                <a:lnTo>
                  <a:pt x="11104" y="8174"/>
                </a:lnTo>
                <a:lnTo>
                  <a:pt x="11093" y="8066"/>
                </a:lnTo>
                <a:lnTo>
                  <a:pt x="11081" y="7959"/>
                </a:lnTo>
                <a:lnTo>
                  <a:pt x="11066" y="7853"/>
                </a:lnTo>
                <a:lnTo>
                  <a:pt x="11048" y="7747"/>
                </a:lnTo>
                <a:lnTo>
                  <a:pt x="11028" y="7643"/>
                </a:lnTo>
                <a:lnTo>
                  <a:pt x="11003" y="7539"/>
                </a:lnTo>
                <a:lnTo>
                  <a:pt x="10977" y="7437"/>
                </a:lnTo>
                <a:lnTo>
                  <a:pt x="10948" y="7336"/>
                </a:lnTo>
                <a:lnTo>
                  <a:pt x="10916" y="7237"/>
                </a:lnTo>
                <a:lnTo>
                  <a:pt x="10879" y="7140"/>
                </a:lnTo>
                <a:lnTo>
                  <a:pt x="10840" y="7045"/>
                </a:lnTo>
                <a:lnTo>
                  <a:pt x="10798" y="6951"/>
                </a:lnTo>
                <a:lnTo>
                  <a:pt x="10751" y="6860"/>
                </a:lnTo>
                <a:lnTo>
                  <a:pt x="10701" y="6771"/>
                </a:lnTo>
                <a:lnTo>
                  <a:pt x="10648" y="6684"/>
                </a:lnTo>
                <a:lnTo>
                  <a:pt x="10590" y="6600"/>
                </a:lnTo>
                <a:lnTo>
                  <a:pt x="10529" y="6519"/>
                </a:lnTo>
                <a:lnTo>
                  <a:pt x="10462" y="6440"/>
                </a:lnTo>
                <a:lnTo>
                  <a:pt x="10392" y="6365"/>
                </a:lnTo>
                <a:lnTo>
                  <a:pt x="10319" y="6292"/>
                </a:lnTo>
                <a:lnTo>
                  <a:pt x="10240" y="6223"/>
                </a:lnTo>
                <a:lnTo>
                  <a:pt x="10157" y="6158"/>
                </a:lnTo>
                <a:lnTo>
                  <a:pt x="10070" y="6096"/>
                </a:lnTo>
                <a:lnTo>
                  <a:pt x="9977" y="6038"/>
                </a:lnTo>
                <a:lnTo>
                  <a:pt x="9880" y="5983"/>
                </a:lnTo>
                <a:lnTo>
                  <a:pt x="9779" y="5933"/>
                </a:lnTo>
                <a:lnTo>
                  <a:pt x="9829" y="5882"/>
                </a:lnTo>
                <a:lnTo>
                  <a:pt x="9879" y="5830"/>
                </a:lnTo>
                <a:lnTo>
                  <a:pt x="9929" y="5776"/>
                </a:lnTo>
                <a:lnTo>
                  <a:pt x="9978" y="5721"/>
                </a:lnTo>
                <a:lnTo>
                  <a:pt x="10026" y="5664"/>
                </a:lnTo>
                <a:lnTo>
                  <a:pt x="10072" y="5606"/>
                </a:lnTo>
                <a:lnTo>
                  <a:pt x="10117" y="5547"/>
                </a:lnTo>
                <a:lnTo>
                  <a:pt x="10162" y="5486"/>
                </a:lnTo>
                <a:lnTo>
                  <a:pt x="10206" y="5424"/>
                </a:lnTo>
                <a:lnTo>
                  <a:pt x="10248" y="5362"/>
                </a:lnTo>
                <a:lnTo>
                  <a:pt x="10290" y="5297"/>
                </a:lnTo>
                <a:lnTo>
                  <a:pt x="10330" y="5231"/>
                </a:lnTo>
                <a:lnTo>
                  <a:pt x="10368" y="5164"/>
                </a:lnTo>
                <a:lnTo>
                  <a:pt x="10407" y="5096"/>
                </a:lnTo>
                <a:lnTo>
                  <a:pt x="10443" y="5026"/>
                </a:lnTo>
                <a:lnTo>
                  <a:pt x="10479" y="4956"/>
                </a:lnTo>
                <a:lnTo>
                  <a:pt x="10513" y="4885"/>
                </a:lnTo>
                <a:lnTo>
                  <a:pt x="10546" y="4812"/>
                </a:lnTo>
                <a:lnTo>
                  <a:pt x="10578" y="4739"/>
                </a:lnTo>
                <a:lnTo>
                  <a:pt x="10608" y="4664"/>
                </a:lnTo>
                <a:lnTo>
                  <a:pt x="10636" y="4588"/>
                </a:lnTo>
                <a:lnTo>
                  <a:pt x="10665" y="4512"/>
                </a:lnTo>
                <a:lnTo>
                  <a:pt x="10691" y="4434"/>
                </a:lnTo>
                <a:lnTo>
                  <a:pt x="10716" y="4355"/>
                </a:lnTo>
                <a:lnTo>
                  <a:pt x="10739" y="4275"/>
                </a:lnTo>
                <a:lnTo>
                  <a:pt x="10761" y="4195"/>
                </a:lnTo>
                <a:lnTo>
                  <a:pt x="10782" y="4114"/>
                </a:lnTo>
                <a:lnTo>
                  <a:pt x="10800" y="4031"/>
                </a:lnTo>
                <a:lnTo>
                  <a:pt x="10818" y="3948"/>
                </a:lnTo>
                <a:lnTo>
                  <a:pt x="10833" y="3864"/>
                </a:lnTo>
                <a:lnTo>
                  <a:pt x="10848" y="3780"/>
                </a:lnTo>
                <a:lnTo>
                  <a:pt x="10860" y="3694"/>
                </a:lnTo>
                <a:lnTo>
                  <a:pt x="10880" y="3523"/>
                </a:lnTo>
                <a:lnTo>
                  <a:pt x="10893" y="3354"/>
                </a:lnTo>
                <a:lnTo>
                  <a:pt x="10901" y="3185"/>
                </a:lnTo>
                <a:lnTo>
                  <a:pt x="10900" y="3018"/>
                </a:lnTo>
                <a:lnTo>
                  <a:pt x="10893" y="2854"/>
                </a:lnTo>
                <a:lnTo>
                  <a:pt x="10880" y="2691"/>
                </a:lnTo>
                <a:lnTo>
                  <a:pt x="10860" y="2532"/>
                </a:lnTo>
                <a:lnTo>
                  <a:pt x="10835" y="2375"/>
                </a:lnTo>
                <a:lnTo>
                  <a:pt x="10804" y="2221"/>
                </a:lnTo>
                <a:lnTo>
                  <a:pt x="10765" y="2071"/>
                </a:lnTo>
                <a:lnTo>
                  <a:pt x="10723" y="1923"/>
                </a:lnTo>
                <a:lnTo>
                  <a:pt x="10674" y="1779"/>
                </a:lnTo>
                <a:lnTo>
                  <a:pt x="10619" y="1638"/>
                </a:lnTo>
                <a:lnTo>
                  <a:pt x="10560" y="1503"/>
                </a:lnTo>
                <a:lnTo>
                  <a:pt x="10495" y="1371"/>
                </a:lnTo>
                <a:lnTo>
                  <a:pt x="10425" y="1245"/>
                </a:lnTo>
                <a:lnTo>
                  <a:pt x="10350" y="1122"/>
                </a:lnTo>
                <a:lnTo>
                  <a:pt x="10271" y="1004"/>
                </a:lnTo>
                <a:lnTo>
                  <a:pt x="10186" y="893"/>
                </a:lnTo>
                <a:lnTo>
                  <a:pt x="10097" y="786"/>
                </a:lnTo>
                <a:lnTo>
                  <a:pt x="10004" y="685"/>
                </a:lnTo>
                <a:lnTo>
                  <a:pt x="9907" y="591"/>
                </a:lnTo>
                <a:lnTo>
                  <a:pt x="9805" y="502"/>
                </a:lnTo>
                <a:lnTo>
                  <a:pt x="9699" y="420"/>
                </a:lnTo>
                <a:lnTo>
                  <a:pt x="9590" y="344"/>
                </a:lnTo>
                <a:lnTo>
                  <a:pt x="9476" y="276"/>
                </a:lnTo>
                <a:lnTo>
                  <a:pt x="9360" y="214"/>
                </a:lnTo>
                <a:lnTo>
                  <a:pt x="9239" y="160"/>
                </a:lnTo>
                <a:lnTo>
                  <a:pt x="9116" y="113"/>
                </a:lnTo>
                <a:lnTo>
                  <a:pt x="8989" y="74"/>
                </a:lnTo>
                <a:lnTo>
                  <a:pt x="8859" y="42"/>
                </a:lnTo>
                <a:lnTo>
                  <a:pt x="8727" y="20"/>
                </a:lnTo>
                <a:lnTo>
                  <a:pt x="8593" y="6"/>
                </a:lnTo>
                <a:lnTo>
                  <a:pt x="8459" y="0"/>
                </a:lnTo>
                <a:lnTo>
                  <a:pt x="8327" y="3"/>
                </a:lnTo>
                <a:lnTo>
                  <a:pt x="8195" y="15"/>
                </a:lnTo>
                <a:lnTo>
                  <a:pt x="8065" y="34"/>
                </a:lnTo>
                <a:lnTo>
                  <a:pt x="7936" y="62"/>
                </a:lnTo>
                <a:lnTo>
                  <a:pt x="7808" y="98"/>
                </a:lnTo>
                <a:lnTo>
                  <a:pt x="7682" y="140"/>
                </a:lnTo>
                <a:lnTo>
                  <a:pt x="7558" y="191"/>
                </a:lnTo>
                <a:lnTo>
                  <a:pt x="7437" y="248"/>
                </a:lnTo>
                <a:lnTo>
                  <a:pt x="7317" y="314"/>
                </a:lnTo>
                <a:lnTo>
                  <a:pt x="7200" y="386"/>
                </a:lnTo>
                <a:lnTo>
                  <a:pt x="7085" y="463"/>
                </a:lnTo>
                <a:lnTo>
                  <a:pt x="6974" y="548"/>
                </a:lnTo>
                <a:lnTo>
                  <a:pt x="6865" y="640"/>
                </a:lnTo>
                <a:lnTo>
                  <a:pt x="6761" y="737"/>
                </a:lnTo>
                <a:lnTo>
                  <a:pt x="6659" y="840"/>
                </a:lnTo>
                <a:lnTo>
                  <a:pt x="6561" y="949"/>
                </a:lnTo>
                <a:lnTo>
                  <a:pt x="6466" y="1064"/>
                </a:lnTo>
                <a:lnTo>
                  <a:pt x="6377" y="1184"/>
                </a:lnTo>
                <a:lnTo>
                  <a:pt x="6291" y="1309"/>
                </a:lnTo>
                <a:lnTo>
                  <a:pt x="6209" y="1440"/>
                </a:lnTo>
                <a:lnTo>
                  <a:pt x="6132" y="1574"/>
                </a:lnTo>
                <a:lnTo>
                  <a:pt x="6060" y="1714"/>
                </a:lnTo>
                <a:lnTo>
                  <a:pt x="5993" y="1859"/>
                </a:lnTo>
                <a:lnTo>
                  <a:pt x="5930" y="2007"/>
                </a:lnTo>
                <a:lnTo>
                  <a:pt x="5874" y="2159"/>
                </a:lnTo>
                <a:lnTo>
                  <a:pt x="5823" y="2316"/>
                </a:lnTo>
                <a:lnTo>
                  <a:pt x="5778" y="2475"/>
                </a:lnTo>
                <a:lnTo>
                  <a:pt x="5739" y="2639"/>
                </a:lnTo>
                <a:lnTo>
                  <a:pt x="5705" y="2806"/>
                </a:lnTo>
                <a:lnTo>
                  <a:pt x="5678" y="2976"/>
                </a:lnTo>
                <a:lnTo>
                  <a:pt x="5663" y="3099"/>
                </a:lnTo>
                <a:lnTo>
                  <a:pt x="5651" y="3221"/>
                </a:lnTo>
                <a:lnTo>
                  <a:pt x="5643" y="3344"/>
                </a:lnTo>
                <a:lnTo>
                  <a:pt x="5639" y="3464"/>
                </a:lnTo>
                <a:lnTo>
                  <a:pt x="5638" y="3584"/>
                </a:lnTo>
                <a:lnTo>
                  <a:pt x="5640" y="3702"/>
                </a:lnTo>
                <a:lnTo>
                  <a:pt x="5646" y="3820"/>
                </a:lnTo>
                <a:lnTo>
                  <a:pt x="5655" y="3936"/>
                </a:lnTo>
                <a:lnTo>
                  <a:pt x="5667" y="4052"/>
                </a:lnTo>
                <a:lnTo>
                  <a:pt x="5682" y="4165"/>
                </a:lnTo>
                <a:lnTo>
                  <a:pt x="5701" y="4278"/>
                </a:lnTo>
                <a:lnTo>
                  <a:pt x="5722" y="4389"/>
                </a:lnTo>
                <a:lnTo>
                  <a:pt x="5748" y="4498"/>
                </a:lnTo>
                <a:lnTo>
                  <a:pt x="5775" y="4606"/>
                </a:lnTo>
                <a:lnTo>
                  <a:pt x="5806" y="4712"/>
                </a:lnTo>
                <a:lnTo>
                  <a:pt x="5839" y="4816"/>
                </a:lnTo>
                <a:lnTo>
                  <a:pt x="5876" y="4918"/>
                </a:lnTo>
                <a:lnTo>
                  <a:pt x="5916" y="5018"/>
                </a:lnTo>
                <a:lnTo>
                  <a:pt x="5957" y="5116"/>
                </a:lnTo>
                <a:lnTo>
                  <a:pt x="6003" y="5213"/>
                </a:lnTo>
                <a:lnTo>
                  <a:pt x="6050" y="5306"/>
                </a:lnTo>
                <a:lnTo>
                  <a:pt x="6099" y="5398"/>
                </a:lnTo>
                <a:lnTo>
                  <a:pt x="6153" y="5487"/>
                </a:lnTo>
                <a:lnTo>
                  <a:pt x="6207" y="5573"/>
                </a:lnTo>
                <a:lnTo>
                  <a:pt x="6265" y="5656"/>
                </a:lnTo>
                <a:lnTo>
                  <a:pt x="6325" y="5738"/>
                </a:lnTo>
                <a:lnTo>
                  <a:pt x="6387" y="5816"/>
                </a:lnTo>
                <a:lnTo>
                  <a:pt x="6452" y="5892"/>
                </a:lnTo>
                <a:lnTo>
                  <a:pt x="6519" y="5964"/>
                </a:lnTo>
                <a:lnTo>
                  <a:pt x="6587" y="6033"/>
                </a:lnTo>
                <a:lnTo>
                  <a:pt x="6659" y="6100"/>
                </a:lnTo>
                <a:lnTo>
                  <a:pt x="6731" y="6163"/>
                </a:lnTo>
                <a:lnTo>
                  <a:pt x="6640" y="6224"/>
                </a:lnTo>
                <a:lnTo>
                  <a:pt x="6549" y="6288"/>
                </a:lnTo>
                <a:lnTo>
                  <a:pt x="6459" y="6355"/>
                </a:lnTo>
                <a:lnTo>
                  <a:pt x="6373" y="6426"/>
                </a:lnTo>
                <a:lnTo>
                  <a:pt x="6287" y="6499"/>
                </a:lnTo>
                <a:lnTo>
                  <a:pt x="6203" y="6576"/>
                </a:lnTo>
                <a:lnTo>
                  <a:pt x="6122" y="6656"/>
                </a:lnTo>
                <a:lnTo>
                  <a:pt x="6042" y="6739"/>
                </a:lnTo>
                <a:lnTo>
                  <a:pt x="5964" y="6824"/>
                </a:lnTo>
                <a:lnTo>
                  <a:pt x="5888" y="6913"/>
                </a:lnTo>
                <a:lnTo>
                  <a:pt x="5813" y="7004"/>
                </a:lnTo>
                <a:lnTo>
                  <a:pt x="5741" y="7098"/>
                </a:lnTo>
                <a:lnTo>
                  <a:pt x="5669" y="7195"/>
                </a:lnTo>
                <a:lnTo>
                  <a:pt x="5599" y="7294"/>
                </a:lnTo>
                <a:lnTo>
                  <a:pt x="5532" y="7396"/>
                </a:lnTo>
                <a:lnTo>
                  <a:pt x="5466" y="7500"/>
                </a:lnTo>
                <a:lnTo>
                  <a:pt x="5402" y="7606"/>
                </a:lnTo>
                <a:lnTo>
                  <a:pt x="5339" y="7715"/>
                </a:lnTo>
                <a:lnTo>
                  <a:pt x="5278" y="7827"/>
                </a:lnTo>
                <a:lnTo>
                  <a:pt x="5219" y="7940"/>
                </a:lnTo>
                <a:lnTo>
                  <a:pt x="5162" y="8056"/>
                </a:lnTo>
                <a:lnTo>
                  <a:pt x="5106" y="8174"/>
                </a:lnTo>
                <a:lnTo>
                  <a:pt x="5051" y="8294"/>
                </a:lnTo>
                <a:lnTo>
                  <a:pt x="4999" y="8415"/>
                </a:lnTo>
                <a:lnTo>
                  <a:pt x="4948" y="8540"/>
                </a:lnTo>
                <a:lnTo>
                  <a:pt x="4899" y="8666"/>
                </a:lnTo>
                <a:lnTo>
                  <a:pt x="4852" y="8793"/>
                </a:lnTo>
                <a:lnTo>
                  <a:pt x="4805" y="8923"/>
                </a:lnTo>
                <a:lnTo>
                  <a:pt x="4761" y="9054"/>
                </a:lnTo>
                <a:lnTo>
                  <a:pt x="4717" y="9187"/>
                </a:lnTo>
                <a:lnTo>
                  <a:pt x="4676" y="9322"/>
                </a:lnTo>
                <a:lnTo>
                  <a:pt x="4637" y="9457"/>
                </a:lnTo>
                <a:lnTo>
                  <a:pt x="4629" y="9421"/>
                </a:lnTo>
                <a:lnTo>
                  <a:pt x="4621" y="9385"/>
                </a:lnTo>
                <a:lnTo>
                  <a:pt x="4611" y="9348"/>
                </a:lnTo>
                <a:lnTo>
                  <a:pt x="4601" y="9313"/>
                </a:lnTo>
                <a:lnTo>
                  <a:pt x="4590" y="9278"/>
                </a:lnTo>
                <a:lnTo>
                  <a:pt x="4578" y="9242"/>
                </a:lnTo>
                <a:lnTo>
                  <a:pt x="4567" y="9208"/>
                </a:lnTo>
                <a:lnTo>
                  <a:pt x="4554" y="9174"/>
                </a:lnTo>
                <a:lnTo>
                  <a:pt x="4540" y="9139"/>
                </a:lnTo>
                <a:lnTo>
                  <a:pt x="4526" y="9106"/>
                </a:lnTo>
                <a:lnTo>
                  <a:pt x="4511" y="9073"/>
                </a:lnTo>
                <a:lnTo>
                  <a:pt x="4495" y="9040"/>
                </a:lnTo>
                <a:lnTo>
                  <a:pt x="4478" y="9008"/>
                </a:lnTo>
                <a:lnTo>
                  <a:pt x="4460" y="8977"/>
                </a:lnTo>
                <a:lnTo>
                  <a:pt x="4442" y="8945"/>
                </a:lnTo>
                <a:lnTo>
                  <a:pt x="4422" y="8915"/>
                </a:lnTo>
                <a:lnTo>
                  <a:pt x="4403" y="8885"/>
                </a:lnTo>
                <a:lnTo>
                  <a:pt x="4382" y="8856"/>
                </a:lnTo>
                <a:lnTo>
                  <a:pt x="4360" y="8827"/>
                </a:lnTo>
                <a:lnTo>
                  <a:pt x="4336" y="8799"/>
                </a:lnTo>
                <a:lnTo>
                  <a:pt x="4313" y="8771"/>
                </a:lnTo>
                <a:lnTo>
                  <a:pt x="4288" y="8745"/>
                </a:lnTo>
                <a:lnTo>
                  <a:pt x="4263" y="8718"/>
                </a:lnTo>
                <a:lnTo>
                  <a:pt x="4236" y="8693"/>
                </a:lnTo>
                <a:lnTo>
                  <a:pt x="4208" y="8669"/>
                </a:lnTo>
                <a:lnTo>
                  <a:pt x="4179" y="8645"/>
                </a:lnTo>
                <a:lnTo>
                  <a:pt x="4150" y="8621"/>
                </a:lnTo>
                <a:lnTo>
                  <a:pt x="4120" y="8599"/>
                </a:lnTo>
                <a:lnTo>
                  <a:pt x="4087" y="8578"/>
                </a:lnTo>
                <a:lnTo>
                  <a:pt x="4055" y="8557"/>
                </a:lnTo>
                <a:lnTo>
                  <a:pt x="4021" y="8538"/>
                </a:lnTo>
                <a:lnTo>
                  <a:pt x="3987" y="8518"/>
                </a:lnTo>
                <a:lnTo>
                  <a:pt x="4041" y="8480"/>
                </a:lnTo>
                <a:lnTo>
                  <a:pt x="4094" y="8440"/>
                </a:lnTo>
                <a:lnTo>
                  <a:pt x="4147" y="8397"/>
                </a:lnTo>
                <a:lnTo>
                  <a:pt x="4198" y="8354"/>
                </a:lnTo>
                <a:lnTo>
                  <a:pt x="4250" y="8308"/>
                </a:lnTo>
                <a:lnTo>
                  <a:pt x="4299" y="8261"/>
                </a:lnTo>
                <a:lnTo>
                  <a:pt x="4349" y="8212"/>
                </a:lnTo>
                <a:lnTo>
                  <a:pt x="4396" y="8161"/>
                </a:lnTo>
                <a:lnTo>
                  <a:pt x="4442" y="8109"/>
                </a:lnTo>
                <a:lnTo>
                  <a:pt x="4489" y="8054"/>
                </a:lnTo>
                <a:lnTo>
                  <a:pt x="4533" y="7999"/>
                </a:lnTo>
                <a:lnTo>
                  <a:pt x="4576" y="7941"/>
                </a:lnTo>
                <a:lnTo>
                  <a:pt x="4618" y="7882"/>
                </a:lnTo>
                <a:lnTo>
                  <a:pt x="4659" y="7822"/>
                </a:lnTo>
                <a:lnTo>
                  <a:pt x="4698" y="7760"/>
                </a:lnTo>
                <a:lnTo>
                  <a:pt x="4737" y="7697"/>
                </a:lnTo>
                <a:lnTo>
                  <a:pt x="4773" y="7632"/>
                </a:lnTo>
                <a:lnTo>
                  <a:pt x="4808" y="7566"/>
                </a:lnTo>
                <a:lnTo>
                  <a:pt x="4842" y="7499"/>
                </a:lnTo>
                <a:lnTo>
                  <a:pt x="4875" y="7430"/>
                </a:lnTo>
                <a:lnTo>
                  <a:pt x="4906" y="7360"/>
                </a:lnTo>
                <a:lnTo>
                  <a:pt x="4935" y="7290"/>
                </a:lnTo>
                <a:lnTo>
                  <a:pt x="4963" y="7217"/>
                </a:lnTo>
                <a:lnTo>
                  <a:pt x="4990" y="7143"/>
                </a:lnTo>
                <a:lnTo>
                  <a:pt x="5015" y="7069"/>
                </a:lnTo>
                <a:lnTo>
                  <a:pt x="5037" y="6993"/>
                </a:lnTo>
                <a:lnTo>
                  <a:pt x="5058" y="6916"/>
                </a:lnTo>
                <a:lnTo>
                  <a:pt x="5078" y="6839"/>
                </a:lnTo>
                <a:lnTo>
                  <a:pt x="5095" y="6760"/>
                </a:lnTo>
                <a:lnTo>
                  <a:pt x="5112" y="6680"/>
                </a:lnTo>
                <a:lnTo>
                  <a:pt x="5126" y="6599"/>
                </a:lnTo>
                <a:lnTo>
                  <a:pt x="5139" y="6518"/>
                </a:lnTo>
                <a:lnTo>
                  <a:pt x="5154" y="6383"/>
                </a:lnTo>
                <a:lnTo>
                  <a:pt x="5165" y="6250"/>
                </a:lnTo>
                <a:lnTo>
                  <a:pt x="5169" y="6119"/>
                </a:lnTo>
                <a:lnTo>
                  <a:pt x="5169" y="5989"/>
                </a:lnTo>
                <a:lnTo>
                  <a:pt x="5164" y="5859"/>
                </a:lnTo>
                <a:lnTo>
                  <a:pt x="5154" y="5732"/>
                </a:lnTo>
                <a:lnTo>
                  <a:pt x="5139" y="5607"/>
                </a:lnTo>
                <a:lnTo>
                  <a:pt x="5119" y="5484"/>
                </a:lnTo>
                <a:lnTo>
                  <a:pt x="5093" y="5364"/>
                </a:lnTo>
                <a:lnTo>
                  <a:pt x="5064" y="5246"/>
                </a:lnTo>
                <a:lnTo>
                  <a:pt x="5030" y="5129"/>
                </a:lnTo>
                <a:lnTo>
                  <a:pt x="4992" y="5017"/>
                </a:lnTo>
                <a:lnTo>
                  <a:pt x="4949" y="4907"/>
                </a:lnTo>
                <a:lnTo>
                  <a:pt x="4903" y="4800"/>
                </a:lnTo>
                <a:lnTo>
                  <a:pt x="4853" y="4697"/>
                </a:lnTo>
                <a:lnTo>
                  <a:pt x="4797" y="4598"/>
                </a:lnTo>
                <a:lnTo>
                  <a:pt x="4739" y="4503"/>
                </a:lnTo>
                <a:lnTo>
                  <a:pt x="4676" y="4411"/>
                </a:lnTo>
                <a:lnTo>
                  <a:pt x="4611" y="4323"/>
                </a:lnTo>
                <a:lnTo>
                  <a:pt x="4541" y="4239"/>
                </a:lnTo>
                <a:lnTo>
                  <a:pt x="4467" y="4160"/>
                </a:lnTo>
                <a:lnTo>
                  <a:pt x="4391" y="4087"/>
                </a:lnTo>
                <a:lnTo>
                  <a:pt x="4311" y="4017"/>
                </a:lnTo>
                <a:lnTo>
                  <a:pt x="4229" y="3952"/>
                </a:lnTo>
                <a:lnTo>
                  <a:pt x="4143" y="3893"/>
                </a:lnTo>
                <a:lnTo>
                  <a:pt x="4054" y="3839"/>
                </a:lnTo>
                <a:lnTo>
                  <a:pt x="3963" y="3791"/>
                </a:lnTo>
                <a:lnTo>
                  <a:pt x="3869" y="3748"/>
                </a:lnTo>
                <a:lnTo>
                  <a:pt x="3772" y="3712"/>
                </a:lnTo>
                <a:lnTo>
                  <a:pt x="3673" y="3682"/>
                </a:lnTo>
                <a:lnTo>
                  <a:pt x="3571" y="3657"/>
                </a:lnTo>
                <a:lnTo>
                  <a:pt x="3467" y="3639"/>
                </a:lnTo>
                <a:lnTo>
                  <a:pt x="3362" y="3628"/>
                </a:lnTo>
                <a:lnTo>
                  <a:pt x="3258" y="3623"/>
                </a:lnTo>
                <a:lnTo>
                  <a:pt x="3154" y="3626"/>
                </a:lnTo>
                <a:lnTo>
                  <a:pt x="3050" y="3635"/>
                </a:lnTo>
                <a:lnTo>
                  <a:pt x="2948" y="3650"/>
                </a:lnTo>
                <a:lnTo>
                  <a:pt x="2848" y="3672"/>
                </a:lnTo>
                <a:lnTo>
                  <a:pt x="2748" y="3700"/>
                </a:lnTo>
                <a:lnTo>
                  <a:pt x="2649" y="3733"/>
                </a:lnTo>
                <a:lnTo>
                  <a:pt x="2552" y="3773"/>
                </a:lnTo>
                <a:lnTo>
                  <a:pt x="2456" y="3818"/>
                </a:lnTo>
                <a:lnTo>
                  <a:pt x="2363" y="3869"/>
                </a:lnTo>
                <a:lnTo>
                  <a:pt x="2271" y="3925"/>
                </a:lnTo>
                <a:lnTo>
                  <a:pt x="2181" y="3987"/>
                </a:lnTo>
                <a:lnTo>
                  <a:pt x="2094" y="4053"/>
                </a:lnTo>
                <a:lnTo>
                  <a:pt x="2009" y="4124"/>
                </a:lnTo>
                <a:lnTo>
                  <a:pt x="1926" y="4201"/>
                </a:lnTo>
                <a:lnTo>
                  <a:pt x="1847" y="4281"/>
                </a:lnTo>
                <a:lnTo>
                  <a:pt x="1770" y="4366"/>
                </a:lnTo>
                <a:lnTo>
                  <a:pt x="1696" y="4456"/>
                </a:lnTo>
                <a:lnTo>
                  <a:pt x="1626" y="4551"/>
                </a:lnTo>
                <a:lnTo>
                  <a:pt x="1558" y="4649"/>
                </a:lnTo>
                <a:lnTo>
                  <a:pt x="1495" y="4751"/>
                </a:lnTo>
                <a:lnTo>
                  <a:pt x="1434" y="4856"/>
                </a:lnTo>
                <a:lnTo>
                  <a:pt x="1378" y="4966"/>
                </a:lnTo>
                <a:lnTo>
                  <a:pt x="1326" y="5079"/>
                </a:lnTo>
                <a:lnTo>
                  <a:pt x="1276" y="5195"/>
                </a:lnTo>
                <a:lnTo>
                  <a:pt x="1232" y="5314"/>
                </a:lnTo>
                <a:lnTo>
                  <a:pt x="1192" y="5437"/>
                </a:lnTo>
                <a:lnTo>
                  <a:pt x="1156" y="5563"/>
                </a:lnTo>
                <a:lnTo>
                  <a:pt x="1126" y="5691"/>
                </a:lnTo>
                <a:lnTo>
                  <a:pt x="1100" y="5821"/>
                </a:lnTo>
                <a:lnTo>
                  <a:pt x="1079" y="5954"/>
                </a:lnTo>
                <a:lnTo>
                  <a:pt x="1065" y="6058"/>
                </a:lnTo>
                <a:lnTo>
                  <a:pt x="1056" y="6162"/>
                </a:lnTo>
                <a:lnTo>
                  <a:pt x="1050" y="6265"/>
                </a:lnTo>
                <a:lnTo>
                  <a:pt x="1047" y="6367"/>
                </a:lnTo>
                <a:lnTo>
                  <a:pt x="1047" y="6468"/>
                </a:lnTo>
                <a:lnTo>
                  <a:pt x="1050" y="6568"/>
                </a:lnTo>
                <a:lnTo>
                  <a:pt x="1057" y="6667"/>
                </a:lnTo>
                <a:lnTo>
                  <a:pt x="1066" y="6766"/>
                </a:lnTo>
                <a:lnTo>
                  <a:pt x="1079" y="6863"/>
                </a:lnTo>
                <a:lnTo>
                  <a:pt x="1094" y="6958"/>
                </a:lnTo>
                <a:lnTo>
                  <a:pt x="1112" y="7053"/>
                </a:lnTo>
                <a:lnTo>
                  <a:pt x="1133" y="7145"/>
                </a:lnTo>
                <a:lnTo>
                  <a:pt x="1156" y="7236"/>
                </a:lnTo>
                <a:lnTo>
                  <a:pt x="1182" y="7326"/>
                </a:lnTo>
                <a:lnTo>
                  <a:pt x="1212" y="7414"/>
                </a:lnTo>
                <a:lnTo>
                  <a:pt x="1243" y="7500"/>
                </a:lnTo>
                <a:lnTo>
                  <a:pt x="1277" y="7585"/>
                </a:lnTo>
                <a:lnTo>
                  <a:pt x="1313" y="7666"/>
                </a:lnTo>
                <a:lnTo>
                  <a:pt x="1353" y="7747"/>
                </a:lnTo>
                <a:lnTo>
                  <a:pt x="1394" y="7825"/>
                </a:lnTo>
                <a:lnTo>
                  <a:pt x="1437" y="7901"/>
                </a:lnTo>
                <a:lnTo>
                  <a:pt x="1484" y="7974"/>
                </a:lnTo>
                <a:lnTo>
                  <a:pt x="1532" y="8046"/>
                </a:lnTo>
                <a:lnTo>
                  <a:pt x="1583" y="8115"/>
                </a:lnTo>
                <a:lnTo>
                  <a:pt x="1635" y="8181"/>
                </a:lnTo>
                <a:lnTo>
                  <a:pt x="1690" y="8245"/>
                </a:lnTo>
                <a:lnTo>
                  <a:pt x="1747" y="8305"/>
                </a:lnTo>
                <a:lnTo>
                  <a:pt x="1805" y="8364"/>
                </a:lnTo>
                <a:lnTo>
                  <a:pt x="1867" y="8419"/>
                </a:lnTo>
                <a:lnTo>
                  <a:pt x="1929" y="8472"/>
                </a:lnTo>
                <a:lnTo>
                  <a:pt x="1994" y="8521"/>
                </a:lnTo>
                <a:lnTo>
                  <a:pt x="2060" y="8567"/>
                </a:lnTo>
                <a:lnTo>
                  <a:pt x="1886" y="8645"/>
                </a:lnTo>
                <a:lnTo>
                  <a:pt x="1722" y="8732"/>
                </a:lnTo>
                <a:lnTo>
                  <a:pt x="1566" y="8828"/>
                </a:lnTo>
                <a:lnTo>
                  <a:pt x="1422" y="8934"/>
                </a:lnTo>
                <a:lnTo>
                  <a:pt x="1286" y="9046"/>
                </a:lnTo>
                <a:lnTo>
                  <a:pt x="1159" y="9167"/>
                </a:lnTo>
                <a:lnTo>
                  <a:pt x="1040" y="9292"/>
                </a:lnTo>
                <a:lnTo>
                  <a:pt x="930" y="9423"/>
                </a:lnTo>
                <a:lnTo>
                  <a:pt x="828" y="9558"/>
                </a:lnTo>
                <a:lnTo>
                  <a:pt x="734" y="9697"/>
                </a:lnTo>
                <a:lnTo>
                  <a:pt x="646" y="9838"/>
                </a:lnTo>
                <a:lnTo>
                  <a:pt x="566" y="9981"/>
                </a:lnTo>
                <a:lnTo>
                  <a:pt x="494" y="10126"/>
                </a:lnTo>
                <a:lnTo>
                  <a:pt x="426" y="10270"/>
                </a:lnTo>
                <a:lnTo>
                  <a:pt x="366" y="10414"/>
                </a:lnTo>
                <a:lnTo>
                  <a:pt x="311" y="10557"/>
                </a:lnTo>
                <a:lnTo>
                  <a:pt x="263" y="10697"/>
                </a:lnTo>
                <a:lnTo>
                  <a:pt x="220" y="10834"/>
                </a:lnTo>
                <a:lnTo>
                  <a:pt x="180" y="10968"/>
                </a:lnTo>
                <a:lnTo>
                  <a:pt x="147" y="11096"/>
                </a:lnTo>
                <a:lnTo>
                  <a:pt x="117" y="11219"/>
                </a:lnTo>
                <a:lnTo>
                  <a:pt x="92" y="11335"/>
                </a:lnTo>
                <a:lnTo>
                  <a:pt x="71" y="11445"/>
                </a:lnTo>
                <a:lnTo>
                  <a:pt x="52" y="11546"/>
                </a:lnTo>
                <a:lnTo>
                  <a:pt x="38" y="11639"/>
                </a:lnTo>
                <a:lnTo>
                  <a:pt x="26" y="11722"/>
                </a:lnTo>
                <a:lnTo>
                  <a:pt x="17" y="11794"/>
                </a:lnTo>
                <a:lnTo>
                  <a:pt x="10" y="11855"/>
                </a:lnTo>
                <a:lnTo>
                  <a:pt x="2" y="11941"/>
                </a:lnTo>
                <a:lnTo>
                  <a:pt x="0" y="11970"/>
                </a:lnTo>
                <a:lnTo>
                  <a:pt x="4244" y="11480"/>
                </a:lnTo>
                <a:lnTo>
                  <a:pt x="4237" y="11541"/>
                </a:lnTo>
                <a:lnTo>
                  <a:pt x="4230" y="11602"/>
                </a:lnTo>
                <a:lnTo>
                  <a:pt x="4224" y="11663"/>
                </a:lnTo>
                <a:lnTo>
                  <a:pt x="4216" y="11724"/>
                </a:lnTo>
                <a:lnTo>
                  <a:pt x="4210" y="11785"/>
                </a:lnTo>
                <a:lnTo>
                  <a:pt x="4204" y="11847"/>
                </a:lnTo>
                <a:lnTo>
                  <a:pt x="4198" y="11908"/>
                </a:lnTo>
                <a:lnTo>
                  <a:pt x="4193" y="11970"/>
                </a:lnTo>
                <a:lnTo>
                  <a:pt x="10598" y="11306"/>
                </a:lnTo>
                <a:lnTo>
                  <a:pt x="10591" y="11399"/>
                </a:lnTo>
                <a:lnTo>
                  <a:pt x="10586" y="11484"/>
                </a:lnTo>
                <a:lnTo>
                  <a:pt x="10581" y="11562"/>
                </a:lnTo>
                <a:lnTo>
                  <a:pt x="10577" y="11632"/>
                </a:lnTo>
                <a:lnTo>
                  <a:pt x="10574" y="11691"/>
                </a:lnTo>
                <a:lnTo>
                  <a:pt x="10571" y="11742"/>
                </a:lnTo>
                <a:lnTo>
                  <a:pt x="10568" y="11782"/>
                </a:lnTo>
                <a:lnTo>
                  <a:pt x="10565" y="11812"/>
                </a:lnTo>
                <a:lnTo>
                  <a:pt x="14880" y="11812"/>
                </a:lnTo>
                <a:lnTo>
                  <a:pt x="14896" y="11774"/>
                </a:lnTo>
                <a:lnTo>
                  <a:pt x="14940" y="11666"/>
                </a:lnTo>
                <a:lnTo>
                  <a:pt x="14970" y="11587"/>
                </a:lnTo>
                <a:lnTo>
                  <a:pt x="15004" y="11496"/>
                </a:lnTo>
                <a:lnTo>
                  <a:pt x="15043" y="11390"/>
                </a:lnTo>
                <a:lnTo>
                  <a:pt x="15085" y="11270"/>
                </a:lnTo>
                <a:lnTo>
                  <a:pt x="15129" y="11140"/>
                </a:lnTo>
                <a:lnTo>
                  <a:pt x="15174" y="11000"/>
                </a:lnTo>
                <a:lnTo>
                  <a:pt x="15222" y="10849"/>
                </a:lnTo>
                <a:lnTo>
                  <a:pt x="15268" y="10690"/>
                </a:lnTo>
                <a:lnTo>
                  <a:pt x="15315" y="10523"/>
                </a:lnTo>
                <a:lnTo>
                  <a:pt x="15359" y="10350"/>
                </a:lnTo>
                <a:lnTo>
                  <a:pt x="15402" y="10171"/>
                </a:lnTo>
                <a:lnTo>
                  <a:pt x="15442" y="9987"/>
                </a:lnTo>
                <a:lnTo>
                  <a:pt x="15478" y="9801"/>
                </a:lnTo>
                <a:lnTo>
                  <a:pt x="15509" y="9611"/>
                </a:lnTo>
                <a:lnTo>
                  <a:pt x="15536" y="9420"/>
                </a:lnTo>
                <a:lnTo>
                  <a:pt x="15556" y="9228"/>
                </a:lnTo>
                <a:lnTo>
                  <a:pt x="15571" y="9036"/>
                </a:lnTo>
                <a:lnTo>
                  <a:pt x="15577" y="8847"/>
                </a:lnTo>
                <a:lnTo>
                  <a:pt x="15576" y="8659"/>
                </a:lnTo>
                <a:lnTo>
                  <a:pt x="15565" y="8475"/>
                </a:lnTo>
                <a:lnTo>
                  <a:pt x="15544" y="8294"/>
                </a:lnTo>
                <a:lnTo>
                  <a:pt x="15513" y="8120"/>
                </a:lnTo>
                <a:lnTo>
                  <a:pt x="15472" y="7952"/>
                </a:lnTo>
                <a:lnTo>
                  <a:pt x="15417" y="7792"/>
                </a:lnTo>
                <a:lnTo>
                  <a:pt x="15351" y="7639"/>
                </a:lnTo>
                <a:lnTo>
                  <a:pt x="15271" y="7496"/>
                </a:lnTo>
                <a:lnTo>
                  <a:pt x="15176" y="7364"/>
                </a:lnTo>
                <a:lnTo>
                  <a:pt x="15068" y="7242"/>
                </a:lnTo>
                <a:lnTo>
                  <a:pt x="15116" y="7196"/>
                </a:lnTo>
                <a:lnTo>
                  <a:pt x="15163" y="7148"/>
                </a:lnTo>
                <a:lnTo>
                  <a:pt x="15211" y="7100"/>
                </a:lnTo>
                <a:lnTo>
                  <a:pt x="15257" y="7050"/>
                </a:lnTo>
                <a:lnTo>
                  <a:pt x="15301" y="6998"/>
                </a:lnTo>
                <a:lnTo>
                  <a:pt x="15346" y="6946"/>
                </a:lnTo>
                <a:lnTo>
                  <a:pt x="15389" y="6891"/>
                </a:lnTo>
                <a:lnTo>
                  <a:pt x="15431" y="6836"/>
                </a:lnTo>
                <a:lnTo>
                  <a:pt x="15473" y="6779"/>
                </a:lnTo>
                <a:lnTo>
                  <a:pt x="15512" y="6721"/>
                </a:lnTo>
                <a:lnTo>
                  <a:pt x="15551" y="6662"/>
                </a:lnTo>
                <a:lnTo>
                  <a:pt x="15590" y="6602"/>
                </a:lnTo>
                <a:lnTo>
                  <a:pt x="15627" y="6541"/>
                </a:lnTo>
                <a:lnTo>
                  <a:pt x="15662" y="6478"/>
                </a:lnTo>
                <a:lnTo>
                  <a:pt x="15698" y="6415"/>
                </a:lnTo>
                <a:lnTo>
                  <a:pt x="15731" y="6349"/>
                </a:lnTo>
                <a:lnTo>
                  <a:pt x="15763" y="6283"/>
                </a:lnTo>
                <a:lnTo>
                  <a:pt x="15794" y="6217"/>
                </a:lnTo>
                <a:lnTo>
                  <a:pt x="15825" y="6148"/>
                </a:lnTo>
                <a:lnTo>
                  <a:pt x="15854" y="6079"/>
                </a:lnTo>
                <a:lnTo>
                  <a:pt x="15881" y="6009"/>
                </a:lnTo>
                <a:lnTo>
                  <a:pt x="15907" y="5938"/>
                </a:lnTo>
                <a:lnTo>
                  <a:pt x="15931" y="5866"/>
                </a:lnTo>
                <a:lnTo>
                  <a:pt x="15956" y="5794"/>
                </a:lnTo>
                <a:lnTo>
                  <a:pt x="15977" y="5720"/>
                </a:lnTo>
                <a:lnTo>
                  <a:pt x="15998" y="5645"/>
                </a:lnTo>
                <a:lnTo>
                  <a:pt x="16017" y="5570"/>
                </a:lnTo>
                <a:lnTo>
                  <a:pt x="16035" y="5493"/>
                </a:lnTo>
                <a:lnTo>
                  <a:pt x="16051" y="5416"/>
                </a:lnTo>
                <a:lnTo>
                  <a:pt x="16067" y="5337"/>
                </a:lnTo>
                <a:lnTo>
                  <a:pt x="16080" y="5259"/>
                </a:lnTo>
                <a:lnTo>
                  <a:pt x="16092" y="518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5" name="Freeform 133"/>
          <p:cNvSpPr>
            <a:spLocks noEditPoints="1"/>
          </p:cNvSpPr>
          <p:nvPr/>
        </p:nvSpPr>
        <p:spPr bwMode="auto">
          <a:xfrm>
            <a:off x="10827657" y="5205755"/>
            <a:ext cx="406400" cy="384175"/>
          </a:xfrm>
          <a:custGeom>
            <a:avLst/>
            <a:gdLst>
              <a:gd name="T0" fmla="*/ 11497 w 16128"/>
              <a:gd name="T1" fmla="*/ 8550 h 15246"/>
              <a:gd name="T2" fmla="*/ 5994 w 16128"/>
              <a:gd name="T3" fmla="*/ 8949 h 15246"/>
              <a:gd name="T4" fmla="*/ 1812 w 16128"/>
              <a:gd name="T5" fmla="*/ 9020 h 15246"/>
              <a:gd name="T6" fmla="*/ 1275 w 16128"/>
              <a:gd name="T7" fmla="*/ 8159 h 15246"/>
              <a:gd name="T8" fmla="*/ 1299 w 16128"/>
              <a:gd name="T9" fmla="*/ 5817 h 15246"/>
              <a:gd name="T10" fmla="*/ 1513 w 16128"/>
              <a:gd name="T11" fmla="*/ 3592 h 15246"/>
              <a:gd name="T12" fmla="*/ 2585 w 16128"/>
              <a:gd name="T13" fmla="*/ 2764 h 15246"/>
              <a:gd name="T14" fmla="*/ 7482 w 16128"/>
              <a:gd name="T15" fmla="*/ 2029 h 15246"/>
              <a:gd name="T16" fmla="*/ 12828 w 16128"/>
              <a:gd name="T17" fmla="*/ 1560 h 15246"/>
              <a:gd name="T18" fmla="*/ 14607 w 16128"/>
              <a:gd name="T19" fmla="*/ 1965 h 15246"/>
              <a:gd name="T20" fmla="*/ 14756 w 16128"/>
              <a:gd name="T21" fmla="*/ 4047 h 15246"/>
              <a:gd name="T22" fmla="*/ 14617 w 16128"/>
              <a:gd name="T23" fmla="*/ 6637 h 15246"/>
              <a:gd name="T24" fmla="*/ 8577 w 16128"/>
              <a:gd name="T25" fmla="*/ 11015 h 15246"/>
              <a:gd name="T26" fmla="*/ 8293 w 16128"/>
              <a:gd name="T27" fmla="*/ 11470 h 15246"/>
              <a:gd name="T28" fmla="*/ 7868 w 16128"/>
              <a:gd name="T29" fmla="*/ 11731 h 15246"/>
              <a:gd name="T30" fmla="*/ 7386 w 16128"/>
              <a:gd name="T31" fmla="*/ 11754 h 15246"/>
              <a:gd name="T32" fmla="*/ 6957 w 16128"/>
              <a:gd name="T33" fmla="*/ 11517 h 15246"/>
              <a:gd name="T34" fmla="*/ 6708 w 16128"/>
              <a:gd name="T35" fmla="*/ 11097 h 15246"/>
              <a:gd name="T36" fmla="*/ 6673 w 16128"/>
              <a:gd name="T37" fmla="*/ 10580 h 15246"/>
              <a:gd name="T38" fmla="*/ 6878 w 16128"/>
              <a:gd name="T39" fmla="*/ 10070 h 15246"/>
              <a:gd name="T40" fmla="*/ 7256 w 16128"/>
              <a:gd name="T41" fmla="*/ 9727 h 15246"/>
              <a:gd name="T42" fmla="*/ 7725 w 16128"/>
              <a:gd name="T43" fmla="*/ 9604 h 15246"/>
              <a:gd name="T44" fmla="*/ 8195 w 16128"/>
              <a:gd name="T45" fmla="*/ 9741 h 15246"/>
              <a:gd name="T46" fmla="*/ 8522 w 16128"/>
              <a:gd name="T47" fmla="*/ 10098 h 15246"/>
              <a:gd name="T48" fmla="*/ 8646 w 16128"/>
              <a:gd name="T49" fmla="*/ 10587 h 15246"/>
              <a:gd name="T50" fmla="*/ 15587 w 16128"/>
              <a:gd name="T51" fmla="*/ 263 h 15246"/>
              <a:gd name="T52" fmla="*/ 11450 w 16128"/>
              <a:gd name="T53" fmla="*/ 83 h 15246"/>
              <a:gd name="T54" fmla="*/ 5025 w 16128"/>
              <a:gd name="T55" fmla="*/ 834 h 15246"/>
              <a:gd name="T56" fmla="*/ 862 w 16128"/>
              <a:gd name="T57" fmla="*/ 1752 h 15246"/>
              <a:gd name="T58" fmla="*/ 191 w 16128"/>
              <a:gd name="T59" fmla="*/ 4056 h 15246"/>
              <a:gd name="T60" fmla="*/ 2 w 16128"/>
              <a:gd name="T61" fmla="*/ 8442 h 15246"/>
              <a:gd name="T62" fmla="*/ 289 w 16128"/>
              <a:gd name="T63" fmla="*/ 11809 h 15246"/>
              <a:gd name="T64" fmla="*/ 850 w 16128"/>
              <a:gd name="T65" fmla="*/ 12247 h 15246"/>
              <a:gd name="T66" fmla="*/ 2021 w 16128"/>
              <a:gd name="T67" fmla="*/ 12339 h 15246"/>
              <a:gd name="T68" fmla="*/ 3756 w 16128"/>
              <a:gd name="T69" fmla="*/ 12381 h 15246"/>
              <a:gd name="T70" fmla="*/ 4642 w 16128"/>
              <a:gd name="T71" fmla="*/ 12763 h 15246"/>
              <a:gd name="T72" fmla="*/ 4388 w 16128"/>
              <a:gd name="T73" fmla="*/ 13225 h 15246"/>
              <a:gd name="T74" fmla="*/ 3968 w 16128"/>
              <a:gd name="T75" fmla="*/ 13637 h 15246"/>
              <a:gd name="T76" fmla="*/ 3376 w 16128"/>
              <a:gd name="T77" fmla="*/ 14007 h 15246"/>
              <a:gd name="T78" fmla="*/ 3155 w 16128"/>
              <a:gd name="T79" fmla="*/ 14189 h 15246"/>
              <a:gd name="T80" fmla="*/ 3148 w 16128"/>
              <a:gd name="T81" fmla="*/ 14537 h 15246"/>
              <a:gd name="T82" fmla="*/ 3225 w 16128"/>
              <a:gd name="T83" fmla="*/ 14936 h 15246"/>
              <a:gd name="T84" fmla="*/ 3371 w 16128"/>
              <a:gd name="T85" fmla="*/ 15204 h 15246"/>
              <a:gd name="T86" fmla="*/ 4970 w 16128"/>
              <a:gd name="T87" fmla="*/ 15239 h 15246"/>
              <a:gd name="T88" fmla="*/ 8432 w 16128"/>
              <a:gd name="T89" fmla="*/ 15133 h 15246"/>
              <a:gd name="T90" fmla="*/ 11086 w 16128"/>
              <a:gd name="T91" fmla="*/ 14953 h 15246"/>
              <a:gd name="T92" fmla="*/ 11445 w 16128"/>
              <a:gd name="T93" fmla="*/ 14699 h 15246"/>
              <a:gd name="T94" fmla="*/ 11572 w 16128"/>
              <a:gd name="T95" fmla="*/ 14303 h 15246"/>
              <a:gd name="T96" fmla="*/ 11574 w 16128"/>
              <a:gd name="T97" fmla="*/ 13947 h 15246"/>
              <a:gd name="T98" fmla="*/ 11288 w 16128"/>
              <a:gd name="T99" fmla="*/ 13752 h 15246"/>
              <a:gd name="T100" fmla="*/ 10586 w 16128"/>
              <a:gd name="T101" fmla="*/ 13510 h 15246"/>
              <a:gd name="T102" fmla="*/ 9817 w 16128"/>
              <a:gd name="T103" fmla="*/ 12971 h 15246"/>
              <a:gd name="T104" fmla="*/ 10214 w 16128"/>
              <a:gd name="T105" fmla="*/ 12234 h 15246"/>
              <a:gd name="T106" fmla="*/ 12601 w 16128"/>
              <a:gd name="T107" fmla="*/ 12061 h 15246"/>
              <a:gd name="T108" fmla="*/ 14366 w 16128"/>
              <a:gd name="T109" fmla="*/ 11825 h 15246"/>
              <a:gd name="T110" fmla="*/ 15236 w 16128"/>
              <a:gd name="T111" fmla="*/ 11458 h 15246"/>
              <a:gd name="T112" fmla="*/ 15898 w 16128"/>
              <a:gd name="T113" fmla="*/ 8399 h 15246"/>
              <a:gd name="T114" fmla="*/ 16127 w 16128"/>
              <a:gd name="T115" fmla="*/ 3737 h 15246"/>
              <a:gd name="T116" fmla="*/ 15773 w 16128"/>
              <a:gd name="T117" fmla="*/ 491 h 15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28" h="15246">
                <a:moveTo>
                  <a:pt x="14196" y="8039"/>
                </a:moveTo>
                <a:lnTo>
                  <a:pt x="14100" y="8099"/>
                </a:lnTo>
                <a:lnTo>
                  <a:pt x="13944" y="8159"/>
                </a:lnTo>
                <a:lnTo>
                  <a:pt x="13730" y="8217"/>
                </a:lnTo>
                <a:lnTo>
                  <a:pt x="13465" y="8276"/>
                </a:lnTo>
                <a:lnTo>
                  <a:pt x="13151" y="8332"/>
                </a:lnTo>
                <a:lnTo>
                  <a:pt x="12795" y="8389"/>
                </a:lnTo>
                <a:lnTo>
                  <a:pt x="12396" y="8444"/>
                </a:lnTo>
                <a:lnTo>
                  <a:pt x="11963" y="8497"/>
                </a:lnTo>
                <a:lnTo>
                  <a:pt x="11497" y="8550"/>
                </a:lnTo>
                <a:lnTo>
                  <a:pt x="11004" y="8599"/>
                </a:lnTo>
                <a:lnTo>
                  <a:pt x="10487" y="8648"/>
                </a:lnTo>
                <a:lnTo>
                  <a:pt x="9951" y="8694"/>
                </a:lnTo>
                <a:lnTo>
                  <a:pt x="9400" y="8739"/>
                </a:lnTo>
                <a:lnTo>
                  <a:pt x="8836" y="8780"/>
                </a:lnTo>
                <a:lnTo>
                  <a:pt x="8266" y="8819"/>
                </a:lnTo>
                <a:lnTo>
                  <a:pt x="7692" y="8857"/>
                </a:lnTo>
                <a:lnTo>
                  <a:pt x="7120" y="8890"/>
                </a:lnTo>
                <a:lnTo>
                  <a:pt x="6552" y="8921"/>
                </a:lnTo>
                <a:lnTo>
                  <a:pt x="5994" y="8949"/>
                </a:lnTo>
                <a:lnTo>
                  <a:pt x="5448" y="8974"/>
                </a:lnTo>
                <a:lnTo>
                  <a:pt x="4920" y="8994"/>
                </a:lnTo>
                <a:lnTo>
                  <a:pt x="4413" y="9012"/>
                </a:lnTo>
                <a:lnTo>
                  <a:pt x="3932" y="9026"/>
                </a:lnTo>
                <a:lnTo>
                  <a:pt x="3481" y="9036"/>
                </a:lnTo>
                <a:lnTo>
                  <a:pt x="3063" y="9042"/>
                </a:lnTo>
                <a:lnTo>
                  <a:pt x="2683" y="9043"/>
                </a:lnTo>
                <a:lnTo>
                  <a:pt x="2346" y="9040"/>
                </a:lnTo>
                <a:lnTo>
                  <a:pt x="2054" y="9033"/>
                </a:lnTo>
                <a:lnTo>
                  <a:pt x="1812" y="9020"/>
                </a:lnTo>
                <a:lnTo>
                  <a:pt x="1625" y="9003"/>
                </a:lnTo>
                <a:lnTo>
                  <a:pt x="1495" y="8981"/>
                </a:lnTo>
                <a:lnTo>
                  <a:pt x="1428" y="8954"/>
                </a:lnTo>
                <a:lnTo>
                  <a:pt x="1396" y="8910"/>
                </a:lnTo>
                <a:lnTo>
                  <a:pt x="1368" y="8841"/>
                </a:lnTo>
                <a:lnTo>
                  <a:pt x="1343" y="8747"/>
                </a:lnTo>
                <a:lnTo>
                  <a:pt x="1320" y="8629"/>
                </a:lnTo>
                <a:lnTo>
                  <a:pt x="1302" y="8491"/>
                </a:lnTo>
                <a:lnTo>
                  <a:pt x="1287" y="8333"/>
                </a:lnTo>
                <a:lnTo>
                  <a:pt x="1275" y="8159"/>
                </a:lnTo>
                <a:lnTo>
                  <a:pt x="1266" y="7969"/>
                </a:lnTo>
                <a:lnTo>
                  <a:pt x="1259" y="7763"/>
                </a:lnTo>
                <a:lnTo>
                  <a:pt x="1256" y="7545"/>
                </a:lnTo>
                <a:lnTo>
                  <a:pt x="1255" y="7318"/>
                </a:lnTo>
                <a:lnTo>
                  <a:pt x="1257" y="7080"/>
                </a:lnTo>
                <a:lnTo>
                  <a:pt x="1261" y="6836"/>
                </a:lnTo>
                <a:lnTo>
                  <a:pt x="1267" y="6585"/>
                </a:lnTo>
                <a:lnTo>
                  <a:pt x="1276" y="6331"/>
                </a:lnTo>
                <a:lnTo>
                  <a:pt x="1286" y="6074"/>
                </a:lnTo>
                <a:lnTo>
                  <a:pt x="1299" y="5817"/>
                </a:lnTo>
                <a:lnTo>
                  <a:pt x="1313" y="5562"/>
                </a:lnTo>
                <a:lnTo>
                  <a:pt x="1331" y="5308"/>
                </a:lnTo>
                <a:lnTo>
                  <a:pt x="1349" y="5059"/>
                </a:lnTo>
                <a:lnTo>
                  <a:pt x="1368" y="4818"/>
                </a:lnTo>
                <a:lnTo>
                  <a:pt x="1389" y="4584"/>
                </a:lnTo>
                <a:lnTo>
                  <a:pt x="1411" y="4359"/>
                </a:lnTo>
                <a:lnTo>
                  <a:pt x="1435" y="4146"/>
                </a:lnTo>
                <a:lnTo>
                  <a:pt x="1461" y="3946"/>
                </a:lnTo>
                <a:lnTo>
                  <a:pt x="1486" y="3761"/>
                </a:lnTo>
                <a:lnTo>
                  <a:pt x="1513" y="3592"/>
                </a:lnTo>
                <a:lnTo>
                  <a:pt x="1540" y="3443"/>
                </a:lnTo>
                <a:lnTo>
                  <a:pt x="1568" y="3312"/>
                </a:lnTo>
                <a:lnTo>
                  <a:pt x="1598" y="3203"/>
                </a:lnTo>
                <a:lnTo>
                  <a:pt x="1627" y="3118"/>
                </a:lnTo>
                <a:lnTo>
                  <a:pt x="1657" y="3058"/>
                </a:lnTo>
                <a:lnTo>
                  <a:pt x="1721" y="3008"/>
                </a:lnTo>
                <a:lnTo>
                  <a:pt x="1850" y="2953"/>
                </a:lnTo>
                <a:lnTo>
                  <a:pt x="2039" y="2894"/>
                </a:lnTo>
                <a:lnTo>
                  <a:pt x="2286" y="2830"/>
                </a:lnTo>
                <a:lnTo>
                  <a:pt x="2585" y="2764"/>
                </a:lnTo>
                <a:lnTo>
                  <a:pt x="2930" y="2694"/>
                </a:lnTo>
                <a:lnTo>
                  <a:pt x="3320" y="2621"/>
                </a:lnTo>
                <a:lnTo>
                  <a:pt x="3749" y="2547"/>
                </a:lnTo>
                <a:lnTo>
                  <a:pt x="4212" y="2473"/>
                </a:lnTo>
                <a:lnTo>
                  <a:pt x="4706" y="2397"/>
                </a:lnTo>
                <a:lnTo>
                  <a:pt x="5227" y="2322"/>
                </a:lnTo>
                <a:lnTo>
                  <a:pt x="5769" y="2246"/>
                </a:lnTo>
                <a:lnTo>
                  <a:pt x="6328" y="2173"/>
                </a:lnTo>
                <a:lnTo>
                  <a:pt x="6901" y="2100"/>
                </a:lnTo>
                <a:lnTo>
                  <a:pt x="7482" y="2029"/>
                </a:lnTo>
                <a:lnTo>
                  <a:pt x="8069" y="1960"/>
                </a:lnTo>
                <a:lnTo>
                  <a:pt x="8655" y="1896"/>
                </a:lnTo>
                <a:lnTo>
                  <a:pt x="9236" y="1835"/>
                </a:lnTo>
                <a:lnTo>
                  <a:pt x="9810" y="1778"/>
                </a:lnTo>
                <a:lnTo>
                  <a:pt x="10370" y="1727"/>
                </a:lnTo>
                <a:lnTo>
                  <a:pt x="10914" y="1680"/>
                </a:lnTo>
                <a:lnTo>
                  <a:pt x="11435" y="1640"/>
                </a:lnTo>
                <a:lnTo>
                  <a:pt x="11931" y="1607"/>
                </a:lnTo>
                <a:lnTo>
                  <a:pt x="12396" y="1579"/>
                </a:lnTo>
                <a:lnTo>
                  <a:pt x="12828" y="1560"/>
                </a:lnTo>
                <a:lnTo>
                  <a:pt x="13220" y="1549"/>
                </a:lnTo>
                <a:lnTo>
                  <a:pt x="13569" y="1547"/>
                </a:lnTo>
                <a:lnTo>
                  <a:pt x="13870" y="1554"/>
                </a:lnTo>
                <a:lnTo>
                  <a:pt x="14120" y="1571"/>
                </a:lnTo>
                <a:lnTo>
                  <a:pt x="14314" y="1599"/>
                </a:lnTo>
                <a:lnTo>
                  <a:pt x="14447" y="1637"/>
                </a:lnTo>
                <a:lnTo>
                  <a:pt x="14514" y="1686"/>
                </a:lnTo>
                <a:lnTo>
                  <a:pt x="14547" y="1755"/>
                </a:lnTo>
                <a:lnTo>
                  <a:pt x="14579" y="1849"/>
                </a:lnTo>
                <a:lnTo>
                  <a:pt x="14607" y="1965"/>
                </a:lnTo>
                <a:lnTo>
                  <a:pt x="14633" y="2104"/>
                </a:lnTo>
                <a:lnTo>
                  <a:pt x="14657" y="2262"/>
                </a:lnTo>
                <a:lnTo>
                  <a:pt x="14678" y="2438"/>
                </a:lnTo>
                <a:lnTo>
                  <a:pt x="14698" y="2631"/>
                </a:lnTo>
                <a:lnTo>
                  <a:pt x="14714" y="2839"/>
                </a:lnTo>
                <a:lnTo>
                  <a:pt x="14728" y="3061"/>
                </a:lnTo>
                <a:lnTo>
                  <a:pt x="14739" y="3294"/>
                </a:lnTo>
                <a:lnTo>
                  <a:pt x="14748" y="3538"/>
                </a:lnTo>
                <a:lnTo>
                  <a:pt x="14754" y="3789"/>
                </a:lnTo>
                <a:lnTo>
                  <a:pt x="14756" y="4047"/>
                </a:lnTo>
                <a:lnTo>
                  <a:pt x="14756" y="4311"/>
                </a:lnTo>
                <a:lnTo>
                  <a:pt x="14754" y="4577"/>
                </a:lnTo>
                <a:lnTo>
                  <a:pt x="14748" y="4845"/>
                </a:lnTo>
                <a:lnTo>
                  <a:pt x="14739" y="5114"/>
                </a:lnTo>
                <a:lnTo>
                  <a:pt x="14727" y="5382"/>
                </a:lnTo>
                <a:lnTo>
                  <a:pt x="14711" y="5646"/>
                </a:lnTo>
                <a:lnTo>
                  <a:pt x="14693" y="5904"/>
                </a:lnTo>
                <a:lnTo>
                  <a:pt x="14670" y="6157"/>
                </a:lnTo>
                <a:lnTo>
                  <a:pt x="14645" y="6402"/>
                </a:lnTo>
                <a:lnTo>
                  <a:pt x="14617" y="6637"/>
                </a:lnTo>
                <a:lnTo>
                  <a:pt x="14585" y="6860"/>
                </a:lnTo>
                <a:lnTo>
                  <a:pt x="14549" y="7070"/>
                </a:lnTo>
                <a:lnTo>
                  <a:pt x="14510" y="7266"/>
                </a:lnTo>
                <a:lnTo>
                  <a:pt x="14467" y="7445"/>
                </a:lnTo>
                <a:lnTo>
                  <a:pt x="14420" y="7607"/>
                </a:lnTo>
                <a:lnTo>
                  <a:pt x="14370" y="7748"/>
                </a:lnTo>
                <a:lnTo>
                  <a:pt x="14316" y="7869"/>
                </a:lnTo>
                <a:lnTo>
                  <a:pt x="14257" y="7967"/>
                </a:lnTo>
                <a:lnTo>
                  <a:pt x="14196" y="8039"/>
                </a:lnTo>
                <a:close/>
                <a:moveTo>
                  <a:pt x="8577" y="11015"/>
                </a:moveTo>
                <a:lnTo>
                  <a:pt x="8557" y="11069"/>
                </a:lnTo>
                <a:lnTo>
                  <a:pt x="8536" y="11120"/>
                </a:lnTo>
                <a:lnTo>
                  <a:pt x="8512" y="11170"/>
                </a:lnTo>
                <a:lnTo>
                  <a:pt x="8485" y="11217"/>
                </a:lnTo>
                <a:lnTo>
                  <a:pt x="8457" y="11264"/>
                </a:lnTo>
                <a:lnTo>
                  <a:pt x="8428" y="11309"/>
                </a:lnTo>
                <a:lnTo>
                  <a:pt x="8397" y="11352"/>
                </a:lnTo>
                <a:lnTo>
                  <a:pt x="8363" y="11393"/>
                </a:lnTo>
                <a:lnTo>
                  <a:pt x="8329" y="11432"/>
                </a:lnTo>
                <a:lnTo>
                  <a:pt x="8293" y="11470"/>
                </a:lnTo>
                <a:lnTo>
                  <a:pt x="8256" y="11505"/>
                </a:lnTo>
                <a:lnTo>
                  <a:pt x="8216" y="11540"/>
                </a:lnTo>
                <a:lnTo>
                  <a:pt x="8177" y="11571"/>
                </a:lnTo>
                <a:lnTo>
                  <a:pt x="8136" y="11600"/>
                </a:lnTo>
                <a:lnTo>
                  <a:pt x="8093" y="11628"/>
                </a:lnTo>
                <a:lnTo>
                  <a:pt x="8050" y="11653"/>
                </a:lnTo>
                <a:lnTo>
                  <a:pt x="8006" y="11676"/>
                </a:lnTo>
                <a:lnTo>
                  <a:pt x="7960" y="11696"/>
                </a:lnTo>
                <a:lnTo>
                  <a:pt x="7915" y="11714"/>
                </a:lnTo>
                <a:lnTo>
                  <a:pt x="7868" y="11731"/>
                </a:lnTo>
                <a:lnTo>
                  <a:pt x="7821" y="11745"/>
                </a:lnTo>
                <a:lnTo>
                  <a:pt x="7774" y="11756"/>
                </a:lnTo>
                <a:lnTo>
                  <a:pt x="7726" y="11765"/>
                </a:lnTo>
                <a:lnTo>
                  <a:pt x="7678" y="11771"/>
                </a:lnTo>
                <a:lnTo>
                  <a:pt x="7630" y="11775"/>
                </a:lnTo>
                <a:lnTo>
                  <a:pt x="7580" y="11776"/>
                </a:lnTo>
                <a:lnTo>
                  <a:pt x="7532" y="11775"/>
                </a:lnTo>
                <a:lnTo>
                  <a:pt x="7482" y="11770"/>
                </a:lnTo>
                <a:lnTo>
                  <a:pt x="7434" y="11763"/>
                </a:lnTo>
                <a:lnTo>
                  <a:pt x="7386" y="11754"/>
                </a:lnTo>
                <a:lnTo>
                  <a:pt x="7337" y="11741"/>
                </a:lnTo>
                <a:lnTo>
                  <a:pt x="7289" y="11726"/>
                </a:lnTo>
                <a:lnTo>
                  <a:pt x="7241" y="11707"/>
                </a:lnTo>
                <a:lnTo>
                  <a:pt x="7196" y="11687"/>
                </a:lnTo>
                <a:lnTo>
                  <a:pt x="7153" y="11664"/>
                </a:lnTo>
                <a:lnTo>
                  <a:pt x="7110" y="11639"/>
                </a:lnTo>
                <a:lnTo>
                  <a:pt x="7069" y="11611"/>
                </a:lnTo>
                <a:lnTo>
                  <a:pt x="7031" y="11582"/>
                </a:lnTo>
                <a:lnTo>
                  <a:pt x="6994" y="11551"/>
                </a:lnTo>
                <a:lnTo>
                  <a:pt x="6957" y="11517"/>
                </a:lnTo>
                <a:lnTo>
                  <a:pt x="6924" y="11482"/>
                </a:lnTo>
                <a:lnTo>
                  <a:pt x="6893" y="11446"/>
                </a:lnTo>
                <a:lnTo>
                  <a:pt x="6862" y="11407"/>
                </a:lnTo>
                <a:lnTo>
                  <a:pt x="6834" y="11367"/>
                </a:lnTo>
                <a:lnTo>
                  <a:pt x="6808" y="11324"/>
                </a:lnTo>
                <a:lnTo>
                  <a:pt x="6784" y="11282"/>
                </a:lnTo>
                <a:lnTo>
                  <a:pt x="6762" y="11237"/>
                </a:lnTo>
                <a:lnTo>
                  <a:pt x="6742" y="11192"/>
                </a:lnTo>
                <a:lnTo>
                  <a:pt x="6723" y="11144"/>
                </a:lnTo>
                <a:lnTo>
                  <a:pt x="6708" y="11097"/>
                </a:lnTo>
                <a:lnTo>
                  <a:pt x="6694" y="11048"/>
                </a:lnTo>
                <a:lnTo>
                  <a:pt x="6682" y="10999"/>
                </a:lnTo>
                <a:lnTo>
                  <a:pt x="6673" y="10948"/>
                </a:lnTo>
                <a:lnTo>
                  <a:pt x="6666" y="10897"/>
                </a:lnTo>
                <a:lnTo>
                  <a:pt x="6661" y="10845"/>
                </a:lnTo>
                <a:lnTo>
                  <a:pt x="6659" y="10793"/>
                </a:lnTo>
                <a:lnTo>
                  <a:pt x="6659" y="10739"/>
                </a:lnTo>
                <a:lnTo>
                  <a:pt x="6661" y="10687"/>
                </a:lnTo>
                <a:lnTo>
                  <a:pt x="6666" y="10633"/>
                </a:lnTo>
                <a:lnTo>
                  <a:pt x="6673" y="10580"/>
                </a:lnTo>
                <a:lnTo>
                  <a:pt x="6683" y="10525"/>
                </a:lnTo>
                <a:lnTo>
                  <a:pt x="6695" y="10472"/>
                </a:lnTo>
                <a:lnTo>
                  <a:pt x="6710" y="10418"/>
                </a:lnTo>
                <a:lnTo>
                  <a:pt x="6727" y="10364"/>
                </a:lnTo>
                <a:lnTo>
                  <a:pt x="6748" y="10311"/>
                </a:lnTo>
                <a:lnTo>
                  <a:pt x="6770" y="10260"/>
                </a:lnTo>
                <a:lnTo>
                  <a:pt x="6794" y="10210"/>
                </a:lnTo>
                <a:lnTo>
                  <a:pt x="6820" y="10162"/>
                </a:lnTo>
                <a:lnTo>
                  <a:pt x="6847" y="10116"/>
                </a:lnTo>
                <a:lnTo>
                  <a:pt x="6878" y="10070"/>
                </a:lnTo>
                <a:lnTo>
                  <a:pt x="6909" y="10028"/>
                </a:lnTo>
                <a:lnTo>
                  <a:pt x="6942" y="9986"/>
                </a:lnTo>
                <a:lnTo>
                  <a:pt x="6976" y="9947"/>
                </a:lnTo>
                <a:lnTo>
                  <a:pt x="7013" y="9910"/>
                </a:lnTo>
                <a:lnTo>
                  <a:pt x="7050" y="9874"/>
                </a:lnTo>
                <a:lnTo>
                  <a:pt x="7089" y="9840"/>
                </a:lnTo>
                <a:lnTo>
                  <a:pt x="7129" y="9809"/>
                </a:lnTo>
                <a:lnTo>
                  <a:pt x="7170" y="9779"/>
                </a:lnTo>
                <a:lnTo>
                  <a:pt x="7212" y="9752"/>
                </a:lnTo>
                <a:lnTo>
                  <a:pt x="7256" y="9727"/>
                </a:lnTo>
                <a:lnTo>
                  <a:pt x="7300" y="9704"/>
                </a:lnTo>
                <a:lnTo>
                  <a:pt x="7345" y="9683"/>
                </a:lnTo>
                <a:lnTo>
                  <a:pt x="7391" y="9664"/>
                </a:lnTo>
                <a:lnTo>
                  <a:pt x="7437" y="9649"/>
                </a:lnTo>
                <a:lnTo>
                  <a:pt x="7483" y="9635"/>
                </a:lnTo>
                <a:lnTo>
                  <a:pt x="7532" y="9624"/>
                </a:lnTo>
                <a:lnTo>
                  <a:pt x="7579" y="9615"/>
                </a:lnTo>
                <a:lnTo>
                  <a:pt x="7628" y="9609"/>
                </a:lnTo>
                <a:lnTo>
                  <a:pt x="7676" y="9605"/>
                </a:lnTo>
                <a:lnTo>
                  <a:pt x="7725" y="9604"/>
                </a:lnTo>
                <a:lnTo>
                  <a:pt x="7774" y="9605"/>
                </a:lnTo>
                <a:lnTo>
                  <a:pt x="7822" y="9610"/>
                </a:lnTo>
                <a:lnTo>
                  <a:pt x="7871" y="9616"/>
                </a:lnTo>
                <a:lnTo>
                  <a:pt x="7920" y="9626"/>
                </a:lnTo>
                <a:lnTo>
                  <a:pt x="7968" y="9638"/>
                </a:lnTo>
                <a:lnTo>
                  <a:pt x="8017" y="9654"/>
                </a:lnTo>
                <a:lnTo>
                  <a:pt x="8063" y="9672"/>
                </a:lnTo>
                <a:lnTo>
                  <a:pt x="8109" y="9692"/>
                </a:lnTo>
                <a:lnTo>
                  <a:pt x="8153" y="9716"/>
                </a:lnTo>
                <a:lnTo>
                  <a:pt x="8195" y="9741"/>
                </a:lnTo>
                <a:lnTo>
                  <a:pt x="8235" y="9768"/>
                </a:lnTo>
                <a:lnTo>
                  <a:pt x="8275" y="9798"/>
                </a:lnTo>
                <a:lnTo>
                  <a:pt x="8312" y="9829"/>
                </a:lnTo>
                <a:lnTo>
                  <a:pt x="8347" y="9862"/>
                </a:lnTo>
                <a:lnTo>
                  <a:pt x="8382" y="9898"/>
                </a:lnTo>
                <a:lnTo>
                  <a:pt x="8413" y="9934"/>
                </a:lnTo>
                <a:lnTo>
                  <a:pt x="8443" y="9972"/>
                </a:lnTo>
                <a:lnTo>
                  <a:pt x="8471" y="10013"/>
                </a:lnTo>
                <a:lnTo>
                  <a:pt x="8497" y="10055"/>
                </a:lnTo>
                <a:lnTo>
                  <a:pt x="8522" y="10098"/>
                </a:lnTo>
                <a:lnTo>
                  <a:pt x="8544" y="10142"/>
                </a:lnTo>
                <a:lnTo>
                  <a:pt x="8563" y="10188"/>
                </a:lnTo>
                <a:lnTo>
                  <a:pt x="8581" y="10235"/>
                </a:lnTo>
                <a:lnTo>
                  <a:pt x="8597" y="10283"/>
                </a:lnTo>
                <a:lnTo>
                  <a:pt x="8611" y="10331"/>
                </a:lnTo>
                <a:lnTo>
                  <a:pt x="8622" y="10381"/>
                </a:lnTo>
                <a:lnTo>
                  <a:pt x="8632" y="10431"/>
                </a:lnTo>
                <a:lnTo>
                  <a:pt x="8639" y="10483"/>
                </a:lnTo>
                <a:lnTo>
                  <a:pt x="8644" y="10534"/>
                </a:lnTo>
                <a:lnTo>
                  <a:pt x="8646" y="10587"/>
                </a:lnTo>
                <a:lnTo>
                  <a:pt x="8647" y="10640"/>
                </a:lnTo>
                <a:lnTo>
                  <a:pt x="8644" y="10693"/>
                </a:lnTo>
                <a:lnTo>
                  <a:pt x="8639" y="10746"/>
                </a:lnTo>
                <a:lnTo>
                  <a:pt x="8632" y="10800"/>
                </a:lnTo>
                <a:lnTo>
                  <a:pt x="8621" y="10854"/>
                </a:lnTo>
                <a:lnTo>
                  <a:pt x="8609" y="10908"/>
                </a:lnTo>
                <a:lnTo>
                  <a:pt x="8595" y="10962"/>
                </a:lnTo>
                <a:lnTo>
                  <a:pt x="8577" y="11015"/>
                </a:lnTo>
                <a:close/>
                <a:moveTo>
                  <a:pt x="15700" y="361"/>
                </a:moveTo>
                <a:lnTo>
                  <a:pt x="15587" y="263"/>
                </a:lnTo>
                <a:lnTo>
                  <a:pt x="15406" y="181"/>
                </a:lnTo>
                <a:lnTo>
                  <a:pt x="15161" y="115"/>
                </a:lnTo>
                <a:lnTo>
                  <a:pt x="14857" y="66"/>
                </a:lnTo>
                <a:lnTo>
                  <a:pt x="14498" y="30"/>
                </a:lnTo>
                <a:lnTo>
                  <a:pt x="14089" y="9"/>
                </a:lnTo>
                <a:lnTo>
                  <a:pt x="13634" y="0"/>
                </a:lnTo>
                <a:lnTo>
                  <a:pt x="13138" y="4"/>
                </a:lnTo>
                <a:lnTo>
                  <a:pt x="12606" y="20"/>
                </a:lnTo>
                <a:lnTo>
                  <a:pt x="12042" y="46"/>
                </a:lnTo>
                <a:lnTo>
                  <a:pt x="11450" y="83"/>
                </a:lnTo>
                <a:lnTo>
                  <a:pt x="10836" y="128"/>
                </a:lnTo>
                <a:lnTo>
                  <a:pt x="10203" y="183"/>
                </a:lnTo>
                <a:lnTo>
                  <a:pt x="9556" y="245"/>
                </a:lnTo>
                <a:lnTo>
                  <a:pt x="8900" y="314"/>
                </a:lnTo>
                <a:lnTo>
                  <a:pt x="8239" y="389"/>
                </a:lnTo>
                <a:lnTo>
                  <a:pt x="7579" y="470"/>
                </a:lnTo>
                <a:lnTo>
                  <a:pt x="6922" y="556"/>
                </a:lnTo>
                <a:lnTo>
                  <a:pt x="6275" y="646"/>
                </a:lnTo>
                <a:lnTo>
                  <a:pt x="5641" y="738"/>
                </a:lnTo>
                <a:lnTo>
                  <a:pt x="5025" y="834"/>
                </a:lnTo>
                <a:lnTo>
                  <a:pt x="4432" y="930"/>
                </a:lnTo>
                <a:lnTo>
                  <a:pt x="3866" y="1028"/>
                </a:lnTo>
                <a:lnTo>
                  <a:pt x="3331" y="1126"/>
                </a:lnTo>
                <a:lnTo>
                  <a:pt x="2833" y="1224"/>
                </a:lnTo>
                <a:lnTo>
                  <a:pt x="2377" y="1320"/>
                </a:lnTo>
                <a:lnTo>
                  <a:pt x="1965" y="1413"/>
                </a:lnTo>
                <a:lnTo>
                  <a:pt x="1603" y="1504"/>
                </a:lnTo>
                <a:lnTo>
                  <a:pt x="1295" y="1591"/>
                </a:lnTo>
                <a:lnTo>
                  <a:pt x="1046" y="1674"/>
                </a:lnTo>
                <a:lnTo>
                  <a:pt x="862" y="1752"/>
                </a:lnTo>
                <a:lnTo>
                  <a:pt x="745" y="1824"/>
                </a:lnTo>
                <a:lnTo>
                  <a:pt x="666" y="1916"/>
                </a:lnTo>
                <a:lnTo>
                  <a:pt x="591" y="2055"/>
                </a:lnTo>
                <a:lnTo>
                  <a:pt x="521" y="2237"/>
                </a:lnTo>
                <a:lnTo>
                  <a:pt x="455" y="2458"/>
                </a:lnTo>
                <a:lnTo>
                  <a:pt x="393" y="2717"/>
                </a:lnTo>
                <a:lnTo>
                  <a:pt x="336" y="3009"/>
                </a:lnTo>
                <a:lnTo>
                  <a:pt x="282" y="3332"/>
                </a:lnTo>
                <a:lnTo>
                  <a:pt x="234" y="3682"/>
                </a:lnTo>
                <a:lnTo>
                  <a:pt x="191" y="4056"/>
                </a:lnTo>
                <a:lnTo>
                  <a:pt x="151" y="4451"/>
                </a:lnTo>
                <a:lnTo>
                  <a:pt x="116" y="4864"/>
                </a:lnTo>
                <a:lnTo>
                  <a:pt x="86" y="5293"/>
                </a:lnTo>
                <a:lnTo>
                  <a:pt x="59" y="5732"/>
                </a:lnTo>
                <a:lnTo>
                  <a:pt x="38" y="6181"/>
                </a:lnTo>
                <a:lnTo>
                  <a:pt x="22" y="6635"/>
                </a:lnTo>
                <a:lnTo>
                  <a:pt x="10" y="7091"/>
                </a:lnTo>
                <a:lnTo>
                  <a:pt x="3" y="7546"/>
                </a:lnTo>
                <a:lnTo>
                  <a:pt x="0" y="7998"/>
                </a:lnTo>
                <a:lnTo>
                  <a:pt x="2" y="8442"/>
                </a:lnTo>
                <a:lnTo>
                  <a:pt x="9" y="8877"/>
                </a:lnTo>
                <a:lnTo>
                  <a:pt x="21" y="9297"/>
                </a:lnTo>
                <a:lnTo>
                  <a:pt x="37" y="9702"/>
                </a:lnTo>
                <a:lnTo>
                  <a:pt x="58" y="10087"/>
                </a:lnTo>
                <a:lnTo>
                  <a:pt x="85" y="10449"/>
                </a:lnTo>
                <a:lnTo>
                  <a:pt x="116" y="10786"/>
                </a:lnTo>
                <a:lnTo>
                  <a:pt x="151" y="11093"/>
                </a:lnTo>
                <a:lnTo>
                  <a:pt x="193" y="11368"/>
                </a:lnTo>
                <a:lnTo>
                  <a:pt x="238" y="11608"/>
                </a:lnTo>
                <a:lnTo>
                  <a:pt x="289" y="11809"/>
                </a:lnTo>
                <a:lnTo>
                  <a:pt x="345" y="11970"/>
                </a:lnTo>
                <a:lnTo>
                  <a:pt x="405" y="12085"/>
                </a:lnTo>
                <a:lnTo>
                  <a:pt x="472" y="12153"/>
                </a:lnTo>
                <a:lnTo>
                  <a:pt x="500" y="12168"/>
                </a:lnTo>
                <a:lnTo>
                  <a:pt x="537" y="12182"/>
                </a:lnTo>
                <a:lnTo>
                  <a:pt x="584" y="12196"/>
                </a:lnTo>
                <a:lnTo>
                  <a:pt x="638" y="12210"/>
                </a:lnTo>
                <a:lnTo>
                  <a:pt x="701" y="12223"/>
                </a:lnTo>
                <a:lnTo>
                  <a:pt x="771" y="12235"/>
                </a:lnTo>
                <a:lnTo>
                  <a:pt x="850" y="12247"/>
                </a:lnTo>
                <a:lnTo>
                  <a:pt x="935" y="12258"/>
                </a:lnTo>
                <a:lnTo>
                  <a:pt x="1029" y="12269"/>
                </a:lnTo>
                <a:lnTo>
                  <a:pt x="1130" y="12279"/>
                </a:lnTo>
                <a:lnTo>
                  <a:pt x="1238" y="12289"/>
                </a:lnTo>
                <a:lnTo>
                  <a:pt x="1352" y="12298"/>
                </a:lnTo>
                <a:lnTo>
                  <a:pt x="1474" y="12308"/>
                </a:lnTo>
                <a:lnTo>
                  <a:pt x="1601" y="12317"/>
                </a:lnTo>
                <a:lnTo>
                  <a:pt x="1735" y="12324"/>
                </a:lnTo>
                <a:lnTo>
                  <a:pt x="1875" y="12332"/>
                </a:lnTo>
                <a:lnTo>
                  <a:pt x="2021" y="12339"/>
                </a:lnTo>
                <a:lnTo>
                  <a:pt x="2172" y="12345"/>
                </a:lnTo>
                <a:lnTo>
                  <a:pt x="2328" y="12351"/>
                </a:lnTo>
                <a:lnTo>
                  <a:pt x="2491" y="12357"/>
                </a:lnTo>
                <a:lnTo>
                  <a:pt x="2658" y="12361"/>
                </a:lnTo>
                <a:lnTo>
                  <a:pt x="2830" y="12366"/>
                </a:lnTo>
                <a:lnTo>
                  <a:pt x="3007" y="12370"/>
                </a:lnTo>
                <a:lnTo>
                  <a:pt x="3188" y="12373"/>
                </a:lnTo>
                <a:lnTo>
                  <a:pt x="3374" y="12377"/>
                </a:lnTo>
                <a:lnTo>
                  <a:pt x="3562" y="12379"/>
                </a:lnTo>
                <a:lnTo>
                  <a:pt x="3756" y="12381"/>
                </a:lnTo>
                <a:lnTo>
                  <a:pt x="3953" y="12383"/>
                </a:lnTo>
                <a:lnTo>
                  <a:pt x="4358" y="12385"/>
                </a:lnTo>
                <a:lnTo>
                  <a:pt x="4774" y="12385"/>
                </a:lnTo>
                <a:lnTo>
                  <a:pt x="4759" y="12437"/>
                </a:lnTo>
                <a:lnTo>
                  <a:pt x="4743" y="12489"/>
                </a:lnTo>
                <a:lnTo>
                  <a:pt x="4724" y="12544"/>
                </a:lnTo>
                <a:lnTo>
                  <a:pt x="4706" y="12598"/>
                </a:lnTo>
                <a:lnTo>
                  <a:pt x="4686" y="12653"/>
                </a:lnTo>
                <a:lnTo>
                  <a:pt x="4665" y="12708"/>
                </a:lnTo>
                <a:lnTo>
                  <a:pt x="4642" y="12763"/>
                </a:lnTo>
                <a:lnTo>
                  <a:pt x="4618" y="12819"/>
                </a:lnTo>
                <a:lnTo>
                  <a:pt x="4592" y="12874"/>
                </a:lnTo>
                <a:lnTo>
                  <a:pt x="4565" y="12930"/>
                </a:lnTo>
                <a:lnTo>
                  <a:pt x="4537" y="12986"/>
                </a:lnTo>
                <a:lnTo>
                  <a:pt x="4507" y="13040"/>
                </a:lnTo>
                <a:lnTo>
                  <a:pt x="4475" y="13094"/>
                </a:lnTo>
                <a:lnTo>
                  <a:pt x="4441" y="13146"/>
                </a:lnTo>
                <a:lnTo>
                  <a:pt x="4424" y="13173"/>
                </a:lnTo>
                <a:lnTo>
                  <a:pt x="4406" y="13199"/>
                </a:lnTo>
                <a:lnTo>
                  <a:pt x="4388" y="13225"/>
                </a:lnTo>
                <a:lnTo>
                  <a:pt x="4370" y="13250"/>
                </a:lnTo>
                <a:lnTo>
                  <a:pt x="4331" y="13299"/>
                </a:lnTo>
                <a:lnTo>
                  <a:pt x="4291" y="13346"/>
                </a:lnTo>
                <a:lnTo>
                  <a:pt x="4249" y="13393"/>
                </a:lnTo>
                <a:lnTo>
                  <a:pt x="4204" y="13437"/>
                </a:lnTo>
                <a:lnTo>
                  <a:pt x="4159" y="13480"/>
                </a:lnTo>
                <a:lnTo>
                  <a:pt x="4113" y="13521"/>
                </a:lnTo>
                <a:lnTo>
                  <a:pt x="4065" y="13562"/>
                </a:lnTo>
                <a:lnTo>
                  <a:pt x="4018" y="13600"/>
                </a:lnTo>
                <a:lnTo>
                  <a:pt x="3968" y="13637"/>
                </a:lnTo>
                <a:lnTo>
                  <a:pt x="3920" y="13674"/>
                </a:lnTo>
                <a:lnTo>
                  <a:pt x="3871" y="13708"/>
                </a:lnTo>
                <a:lnTo>
                  <a:pt x="3821" y="13741"/>
                </a:lnTo>
                <a:lnTo>
                  <a:pt x="3772" y="13774"/>
                </a:lnTo>
                <a:lnTo>
                  <a:pt x="3724" y="13804"/>
                </a:lnTo>
                <a:lnTo>
                  <a:pt x="3675" y="13834"/>
                </a:lnTo>
                <a:lnTo>
                  <a:pt x="3629" y="13862"/>
                </a:lnTo>
                <a:lnTo>
                  <a:pt x="3538" y="13915"/>
                </a:lnTo>
                <a:lnTo>
                  <a:pt x="3452" y="13963"/>
                </a:lnTo>
                <a:lnTo>
                  <a:pt x="3376" y="14007"/>
                </a:lnTo>
                <a:lnTo>
                  <a:pt x="3307" y="14047"/>
                </a:lnTo>
                <a:lnTo>
                  <a:pt x="3278" y="14065"/>
                </a:lnTo>
                <a:lnTo>
                  <a:pt x="3251" y="14082"/>
                </a:lnTo>
                <a:lnTo>
                  <a:pt x="3227" y="14098"/>
                </a:lnTo>
                <a:lnTo>
                  <a:pt x="3206" y="14113"/>
                </a:lnTo>
                <a:lnTo>
                  <a:pt x="3189" y="14127"/>
                </a:lnTo>
                <a:lnTo>
                  <a:pt x="3176" y="14141"/>
                </a:lnTo>
                <a:lnTo>
                  <a:pt x="3166" y="14153"/>
                </a:lnTo>
                <a:lnTo>
                  <a:pt x="3161" y="14164"/>
                </a:lnTo>
                <a:lnTo>
                  <a:pt x="3155" y="14189"/>
                </a:lnTo>
                <a:lnTo>
                  <a:pt x="3150" y="14216"/>
                </a:lnTo>
                <a:lnTo>
                  <a:pt x="3146" y="14246"/>
                </a:lnTo>
                <a:lnTo>
                  <a:pt x="3143" y="14277"/>
                </a:lnTo>
                <a:lnTo>
                  <a:pt x="3141" y="14310"/>
                </a:lnTo>
                <a:lnTo>
                  <a:pt x="3140" y="14345"/>
                </a:lnTo>
                <a:lnTo>
                  <a:pt x="3140" y="14381"/>
                </a:lnTo>
                <a:lnTo>
                  <a:pt x="3141" y="14418"/>
                </a:lnTo>
                <a:lnTo>
                  <a:pt x="3142" y="14457"/>
                </a:lnTo>
                <a:lnTo>
                  <a:pt x="3145" y="14496"/>
                </a:lnTo>
                <a:lnTo>
                  <a:pt x="3148" y="14537"/>
                </a:lnTo>
                <a:lnTo>
                  <a:pt x="3152" y="14577"/>
                </a:lnTo>
                <a:lnTo>
                  <a:pt x="3157" y="14618"/>
                </a:lnTo>
                <a:lnTo>
                  <a:pt x="3163" y="14659"/>
                </a:lnTo>
                <a:lnTo>
                  <a:pt x="3169" y="14700"/>
                </a:lnTo>
                <a:lnTo>
                  <a:pt x="3177" y="14742"/>
                </a:lnTo>
                <a:lnTo>
                  <a:pt x="3185" y="14781"/>
                </a:lnTo>
                <a:lnTo>
                  <a:pt x="3194" y="14822"/>
                </a:lnTo>
                <a:lnTo>
                  <a:pt x="3203" y="14861"/>
                </a:lnTo>
                <a:lnTo>
                  <a:pt x="3214" y="14899"/>
                </a:lnTo>
                <a:lnTo>
                  <a:pt x="3225" y="14936"/>
                </a:lnTo>
                <a:lnTo>
                  <a:pt x="3237" y="14971"/>
                </a:lnTo>
                <a:lnTo>
                  <a:pt x="3249" y="15006"/>
                </a:lnTo>
                <a:lnTo>
                  <a:pt x="3262" y="15038"/>
                </a:lnTo>
                <a:lnTo>
                  <a:pt x="3276" y="15069"/>
                </a:lnTo>
                <a:lnTo>
                  <a:pt x="3290" y="15097"/>
                </a:lnTo>
                <a:lnTo>
                  <a:pt x="3305" y="15124"/>
                </a:lnTo>
                <a:lnTo>
                  <a:pt x="3321" y="15148"/>
                </a:lnTo>
                <a:lnTo>
                  <a:pt x="3337" y="15169"/>
                </a:lnTo>
                <a:lnTo>
                  <a:pt x="3354" y="15187"/>
                </a:lnTo>
                <a:lnTo>
                  <a:pt x="3371" y="15204"/>
                </a:lnTo>
                <a:lnTo>
                  <a:pt x="3389" y="15216"/>
                </a:lnTo>
                <a:lnTo>
                  <a:pt x="3428" y="15225"/>
                </a:lnTo>
                <a:lnTo>
                  <a:pt x="3508" y="15233"/>
                </a:lnTo>
                <a:lnTo>
                  <a:pt x="3626" y="15239"/>
                </a:lnTo>
                <a:lnTo>
                  <a:pt x="3778" y="15243"/>
                </a:lnTo>
                <a:lnTo>
                  <a:pt x="3962" y="15245"/>
                </a:lnTo>
                <a:lnTo>
                  <a:pt x="4177" y="15246"/>
                </a:lnTo>
                <a:lnTo>
                  <a:pt x="4418" y="15245"/>
                </a:lnTo>
                <a:lnTo>
                  <a:pt x="4683" y="15243"/>
                </a:lnTo>
                <a:lnTo>
                  <a:pt x="4970" y="15239"/>
                </a:lnTo>
                <a:lnTo>
                  <a:pt x="5276" y="15233"/>
                </a:lnTo>
                <a:lnTo>
                  <a:pt x="5598" y="15227"/>
                </a:lnTo>
                <a:lnTo>
                  <a:pt x="5933" y="15219"/>
                </a:lnTo>
                <a:lnTo>
                  <a:pt x="6280" y="15210"/>
                </a:lnTo>
                <a:lnTo>
                  <a:pt x="6634" y="15200"/>
                </a:lnTo>
                <a:lnTo>
                  <a:pt x="6994" y="15187"/>
                </a:lnTo>
                <a:lnTo>
                  <a:pt x="7356" y="15175"/>
                </a:lnTo>
                <a:lnTo>
                  <a:pt x="7718" y="15162"/>
                </a:lnTo>
                <a:lnTo>
                  <a:pt x="8078" y="15148"/>
                </a:lnTo>
                <a:lnTo>
                  <a:pt x="8432" y="15133"/>
                </a:lnTo>
                <a:lnTo>
                  <a:pt x="8779" y="15117"/>
                </a:lnTo>
                <a:lnTo>
                  <a:pt x="9113" y="15100"/>
                </a:lnTo>
                <a:lnTo>
                  <a:pt x="9436" y="15083"/>
                </a:lnTo>
                <a:lnTo>
                  <a:pt x="9741" y="15066"/>
                </a:lnTo>
                <a:lnTo>
                  <a:pt x="10029" y="15048"/>
                </a:lnTo>
                <a:lnTo>
                  <a:pt x="10294" y="15030"/>
                </a:lnTo>
                <a:lnTo>
                  <a:pt x="10536" y="15011"/>
                </a:lnTo>
                <a:lnTo>
                  <a:pt x="10749" y="14992"/>
                </a:lnTo>
                <a:lnTo>
                  <a:pt x="10934" y="14973"/>
                </a:lnTo>
                <a:lnTo>
                  <a:pt x="11086" y="14953"/>
                </a:lnTo>
                <a:lnTo>
                  <a:pt x="11204" y="14934"/>
                </a:lnTo>
                <a:lnTo>
                  <a:pt x="11284" y="14915"/>
                </a:lnTo>
                <a:lnTo>
                  <a:pt x="11323" y="14895"/>
                </a:lnTo>
                <a:lnTo>
                  <a:pt x="11341" y="14874"/>
                </a:lnTo>
                <a:lnTo>
                  <a:pt x="11358" y="14851"/>
                </a:lnTo>
                <a:lnTo>
                  <a:pt x="11376" y="14825"/>
                </a:lnTo>
                <a:lnTo>
                  <a:pt x="11394" y="14796"/>
                </a:lnTo>
                <a:lnTo>
                  <a:pt x="11412" y="14766"/>
                </a:lnTo>
                <a:lnTo>
                  <a:pt x="11429" y="14734"/>
                </a:lnTo>
                <a:lnTo>
                  <a:pt x="11445" y="14699"/>
                </a:lnTo>
                <a:lnTo>
                  <a:pt x="11462" y="14663"/>
                </a:lnTo>
                <a:lnTo>
                  <a:pt x="11477" y="14627"/>
                </a:lnTo>
                <a:lnTo>
                  <a:pt x="11492" y="14588"/>
                </a:lnTo>
                <a:lnTo>
                  <a:pt x="11506" y="14549"/>
                </a:lnTo>
                <a:lnTo>
                  <a:pt x="11519" y="14508"/>
                </a:lnTo>
                <a:lnTo>
                  <a:pt x="11532" y="14468"/>
                </a:lnTo>
                <a:lnTo>
                  <a:pt x="11544" y="14427"/>
                </a:lnTo>
                <a:lnTo>
                  <a:pt x="11554" y="14385"/>
                </a:lnTo>
                <a:lnTo>
                  <a:pt x="11563" y="14344"/>
                </a:lnTo>
                <a:lnTo>
                  <a:pt x="11572" y="14303"/>
                </a:lnTo>
                <a:lnTo>
                  <a:pt x="11579" y="14262"/>
                </a:lnTo>
                <a:lnTo>
                  <a:pt x="11584" y="14222"/>
                </a:lnTo>
                <a:lnTo>
                  <a:pt x="11589" y="14183"/>
                </a:lnTo>
                <a:lnTo>
                  <a:pt x="11591" y="14145"/>
                </a:lnTo>
                <a:lnTo>
                  <a:pt x="11593" y="14107"/>
                </a:lnTo>
                <a:lnTo>
                  <a:pt x="11592" y="14072"/>
                </a:lnTo>
                <a:lnTo>
                  <a:pt x="11590" y="14037"/>
                </a:lnTo>
                <a:lnTo>
                  <a:pt x="11587" y="14005"/>
                </a:lnTo>
                <a:lnTo>
                  <a:pt x="11581" y="13975"/>
                </a:lnTo>
                <a:lnTo>
                  <a:pt x="11574" y="13947"/>
                </a:lnTo>
                <a:lnTo>
                  <a:pt x="11564" y="13920"/>
                </a:lnTo>
                <a:lnTo>
                  <a:pt x="11553" y="13897"/>
                </a:lnTo>
                <a:lnTo>
                  <a:pt x="11540" y="13877"/>
                </a:lnTo>
                <a:lnTo>
                  <a:pt x="11523" y="13859"/>
                </a:lnTo>
                <a:lnTo>
                  <a:pt x="11505" y="13844"/>
                </a:lnTo>
                <a:lnTo>
                  <a:pt x="11472" y="13824"/>
                </a:lnTo>
                <a:lnTo>
                  <a:pt x="11434" y="13806"/>
                </a:lnTo>
                <a:lnTo>
                  <a:pt x="11389" y="13787"/>
                </a:lnTo>
                <a:lnTo>
                  <a:pt x="11341" y="13769"/>
                </a:lnTo>
                <a:lnTo>
                  <a:pt x="11288" y="13752"/>
                </a:lnTo>
                <a:lnTo>
                  <a:pt x="11230" y="13732"/>
                </a:lnTo>
                <a:lnTo>
                  <a:pt x="11170" y="13714"/>
                </a:lnTo>
                <a:lnTo>
                  <a:pt x="11105" y="13694"/>
                </a:lnTo>
                <a:lnTo>
                  <a:pt x="11038" y="13673"/>
                </a:lnTo>
                <a:lnTo>
                  <a:pt x="10967" y="13651"/>
                </a:lnTo>
                <a:lnTo>
                  <a:pt x="10894" y="13627"/>
                </a:lnTo>
                <a:lnTo>
                  <a:pt x="10819" y="13601"/>
                </a:lnTo>
                <a:lnTo>
                  <a:pt x="10742" y="13574"/>
                </a:lnTo>
                <a:lnTo>
                  <a:pt x="10665" y="13543"/>
                </a:lnTo>
                <a:lnTo>
                  <a:pt x="10586" y="13510"/>
                </a:lnTo>
                <a:lnTo>
                  <a:pt x="10506" y="13475"/>
                </a:lnTo>
                <a:lnTo>
                  <a:pt x="10427" y="13435"/>
                </a:lnTo>
                <a:lnTo>
                  <a:pt x="10346" y="13392"/>
                </a:lnTo>
                <a:lnTo>
                  <a:pt x="10266" y="13345"/>
                </a:lnTo>
                <a:lnTo>
                  <a:pt x="10188" y="13295"/>
                </a:lnTo>
                <a:lnTo>
                  <a:pt x="10110" y="13240"/>
                </a:lnTo>
                <a:lnTo>
                  <a:pt x="10034" y="13181"/>
                </a:lnTo>
                <a:lnTo>
                  <a:pt x="9959" y="13116"/>
                </a:lnTo>
                <a:lnTo>
                  <a:pt x="9887" y="13046"/>
                </a:lnTo>
                <a:lnTo>
                  <a:pt x="9817" y="12971"/>
                </a:lnTo>
                <a:lnTo>
                  <a:pt x="9750" y="12891"/>
                </a:lnTo>
                <a:lnTo>
                  <a:pt x="9686" y="12805"/>
                </a:lnTo>
                <a:lnTo>
                  <a:pt x="9625" y="12712"/>
                </a:lnTo>
                <a:lnTo>
                  <a:pt x="9569" y="12613"/>
                </a:lnTo>
                <a:lnTo>
                  <a:pt x="9517" y="12507"/>
                </a:lnTo>
                <a:lnTo>
                  <a:pt x="9469" y="12393"/>
                </a:lnTo>
                <a:lnTo>
                  <a:pt x="9426" y="12273"/>
                </a:lnTo>
                <a:lnTo>
                  <a:pt x="9691" y="12260"/>
                </a:lnTo>
                <a:lnTo>
                  <a:pt x="9954" y="12247"/>
                </a:lnTo>
                <a:lnTo>
                  <a:pt x="10214" y="12234"/>
                </a:lnTo>
                <a:lnTo>
                  <a:pt x="10471" y="12219"/>
                </a:lnTo>
                <a:lnTo>
                  <a:pt x="10725" y="12203"/>
                </a:lnTo>
                <a:lnTo>
                  <a:pt x="10976" y="12188"/>
                </a:lnTo>
                <a:lnTo>
                  <a:pt x="11222" y="12172"/>
                </a:lnTo>
                <a:lnTo>
                  <a:pt x="11465" y="12155"/>
                </a:lnTo>
                <a:lnTo>
                  <a:pt x="11702" y="12138"/>
                </a:lnTo>
                <a:lnTo>
                  <a:pt x="11935" y="12119"/>
                </a:lnTo>
                <a:lnTo>
                  <a:pt x="12163" y="12100"/>
                </a:lnTo>
                <a:lnTo>
                  <a:pt x="12384" y="12080"/>
                </a:lnTo>
                <a:lnTo>
                  <a:pt x="12601" y="12061"/>
                </a:lnTo>
                <a:lnTo>
                  <a:pt x="12811" y="12040"/>
                </a:lnTo>
                <a:lnTo>
                  <a:pt x="13014" y="12019"/>
                </a:lnTo>
                <a:lnTo>
                  <a:pt x="13211" y="11996"/>
                </a:lnTo>
                <a:lnTo>
                  <a:pt x="13400" y="11974"/>
                </a:lnTo>
                <a:lnTo>
                  <a:pt x="13582" y="11951"/>
                </a:lnTo>
                <a:lnTo>
                  <a:pt x="13755" y="11927"/>
                </a:lnTo>
                <a:lnTo>
                  <a:pt x="13921" y="11902"/>
                </a:lnTo>
                <a:lnTo>
                  <a:pt x="14079" y="11877"/>
                </a:lnTo>
                <a:lnTo>
                  <a:pt x="14227" y="11851"/>
                </a:lnTo>
                <a:lnTo>
                  <a:pt x="14366" y="11825"/>
                </a:lnTo>
                <a:lnTo>
                  <a:pt x="14496" y="11797"/>
                </a:lnTo>
                <a:lnTo>
                  <a:pt x="14616" y="11770"/>
                </a:lnTo>
                <a:lnTo>
                  <a:pt x="14725" y="11742"/>
                </a:lnTo>
                <a:lnTo>
                  <a:pt x="14825" y="11712"/>
                </a:lnTo>
                <a:lnTo>
                  <a:pt x="14913" y="11683"/>
                </a:lnTo>
                <a:lnTo>
                  <a:pt x="14990" y="11653"/>
                </a:lnTo>
                <a:lnTo>
                  <a:pt x="15056" y="11622"/>
                </a:lnTo>
                <a:lnTo>
                  <a:pt x="15110" y="11591"/>
                </a:lnTo>
                <a:lnTo>
                  <a:pt x="15152" y="11559"/>
                </a:lnTo>
                <a:lnTo>
                  <a:pt x="15236" y="11458"/>
                </a:lnTo>
                <a:lnTo>
                  <a:pt x="15318" y="11310"/>
                </a:lnTo>
                <a:lnTo>
                  <a:pt x="15396" y="11119"/>
                </a:lnTo>
                <a:lnTo>
                  <a:pt x="15472" y="10888"/>
                </a:lnTo>
                <a:lnTo>
                  <a:pt x="15543" y="10620"/>
                </a:lnTo>
                <a:lnTo>
                  <a:pt x="15612" y="10318"/>
                </a:lnTo>
                <a:lnTo>
                  <a:pt x="15676" y="9984"/>
                </a:lnTo>
                <a:lnTo>
                  <a:pt x="15738" y="9623"/>
                </a:lnTo>
                <a:lnTo>
                  <a:pt x="15795" y="9236"/>
                </a:lnTo>
                <a:lnTo>
                  <a:pt x="15849" y="8827"/>
                </a:lnTo>
                <a:lnTo>
                  <a:pt x="15898" y="8399"/>
                </a:lnTo>
                <a:lnTo>
                  <a:pt x="15943" y="7955"/>
                </a:lnTo>
                <a:lnTo>
                  <a:pt x="15983" y="7499"/>
                </a:lnTo>
                <a:lnTo>
                  <a:pt x="16019" y="7032"/>
                </a:lnTo>
                <a:lnTo>
                  <a:pt x="16049" y="6558"/>
                </a:lnTo>
                <a:lnTo>
                  <a:pt x="16076" y="6080"/>
                </a:lnTo>
                <a:lnTo>
                  <a:pt x="16097" y="5601"/>
                </a:lnTo>
                <a:lnTo>
                  <a:pt x="16113" y="5124"/>
                </a:lnTo>
                <a:lnTo>
                  <a:pt x="16123" y="4652"/>
                </a:lnTo>
                <a:lnTo>
                  <a:pt x="16128" y="4189"/>
                </a:lnTo>
                <a:lnTo>
                  <a:pt x="16127" y="3737"/>
                </a:lnTo>
                <a:lnTo>
                  <a:pt x="16120" y="3298"/>
                </a:lnTo>
                <a:lnTo>
                  <a:pt x="16108" y="2878"/>
                </a:lnTo>
                <a:lnTo>
                  <a:pt x="16089" y="2477"/>
                </a:lnTo>
                <a:lnTo>
                  <a:pt x="16063" y="2100"/>
                </a:lnTo>
                <a:lnTo>
                  <a:pt x="16032" y="1748"/>
                </a:lnTo>
                <a:lnTo>
                  <a:pt x="15994" y="1426"/>
                </a:lnTo>
                <a:lnTo>
                  <a:pt x="15950" y="1137"/>
                </a:lnTo>
                <a:lnTo>
                  <a:pt x="15897" y="882"/>
                </a:lnTo>
                <a:lnTo>
                  <a:pt x="15839" y="666"/>
                </a:lnTo>
                <a:lnTo>
                  <a:pt x="15773" y="491"/>
                </a:lnTo>
                <a:lnTo>
                  <a:pt x="15700" y="3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6" name="TextBox 35"/>
          <p:cNvSpPr txBox="1"/>
          <p:nvPr/>
        </p:nvSpPr>
        <p:spPr>
          <a:xfrm>
            <a:off x="515896" y="1614873"/>
            <a:ext cx="1572297" cy="369332"/>
          </a:xfrm>
          <a:prstGeom prst="rect">
            <a:avLst/>
          </a:prstGeom>
          <a:noFill/>
        </p:spPr>
        <p:txBody>
          <a:bodyPr wrap="square" rtlCol="0">
            <a:spAutoFit/>
          </a:bodyPr>
          <a:lstStyle/>
          <a:p>
            <a:pPr algn="ctr"/>
            <a:r>
              <a:rPr lang="id-ID" b="1" dirty="0">
                <a:solidFill>
                  <a:schemeClr val="tx1">
                    <a:lumMod val="75000"/>
                    <a:lumOff val="25000"/>
                  </a:schemeClr>
                </a:solidFill>
              </a:rPr>
              <a:t>Start</a:t>
            </a:r>
          </a:p>
        </p:txBody>
      </p:sp>
      <p:sp>
        <p:nvSpPr>
          <p:cNvPr id="37" name="TextBox 36"/>
          <p:cNvSpPr txBox="1"/>
          <p:nvPr/>
        </p:nvSpPr>
        <p:spPr>
          <a:xfrm>
            <a:off x="10244709" y="5748740"/>
            <a:ext cx="1572297" cy="369332"/>
          </a:xfrm>
          <a:prstGeom prst="rect">
            <a:avLst/>
          </a:prstGeom>
          <a:noFill/>
        </p:spPr>
        <p:txBody>
          <a:bodyPr wrap="square" rtlCol="0">
            <a:spAutoFit/>
          </a:bodyPr>
          <a:lstStyle/>
          <a:p>
            <a:pPr algn="ctr"/>
            <a:r>
              <a:rPr lang="id-ID" b="1" dirty="0">
                <a:solidFill>
                  <a:schemeClr val="tx1">
                    <a:lumMod val="75000"/>
                    <a:lumOff val="25000"/>
                  </a:schemeClr>
                </a:solidFill>
              </a:rPr>
              <a:t>Goal</a:t>
            </a:r>
          </a:p>
        </p:txBody>
      </p:sp>
      <p:sp>
        <p:nvSpPr>
          <p:cNvPr id="38" name="TextBox 37"/>
          <p:cNvSpPr txBox="1"/>
          <p:nvPr/>
        </p:nvSpPr>
        <p:spPr>
          <a:xfrm>
            <a:off x="1760405" y="3734808"/>
            <a:ext cx="1572297" cy="307777"/>
          </a:xfrm>
          <a:prstGeom prst="rect">
            <a:avLst/>
          </a:prstGeom>
          <a:noFill/>
        </p:spPr>
        <p:txBody>
          <a:bodyPr wrap="square" rtlCol="0">
            <a:spAutoFit/>
          </a:bodyPr>
          <a:lstStyle/>
          <a:p>
            <a:r>
              <a:rPr lang="id-ID" sz="1400" dirty="0">
                <a:solidFill>
                  <a:schemeClr val="tx1">
                    <a:lumMod val="75000"/>
                    <a:lumOff val="25000"/>
                  </a:schemeClr>
                </a:solidFill>
              </a:rPr>
              <a:t>Lorem Ipsum</a:t>
            </a:r>
          </a:p>
        </p:txBody>
      </p:sp>
      <p:sp>
        <p:nvSpPr>
          <p:cNvPr id="39" name="TextBox 38"/>
          <p:cNvSpPr txBox="1"/>
          <p:nvPr/>
        </p:nvSpPr>
        <p:spPr>
          <a:xfrm>
            <a:off x="527396" y="5752389"/>
            <a:ext cx="1572297" cy="307777"/>
          </a:xfrm>
          <a:prstGeom prst="rect">
            <a:avLst/>
          </a:prstGeom>
          <a:noFill/>
        </p:spPr>
        <p:txBody>
          <a:bodyPr wrap="square" rtlCol="0">
            <a:spAutoFit/>
          </a:bodyPr>
          <a:lstStyle/>
          <a:p>
            <a:pPr algn="ctr"/>
            <a:r>
              <a:rPr lang="id-ID" sz="1400" dirty="0">
                <a:solidFill>
                  <a:schemeClr val="tx1">
                    <a:lumMod val="75000"/>
                    <a:lumOff val="25000"/>
                  </a:schemeClr>
                </a:solidFill>
              </a:rPr>
              <a:t>Lorem Ipsum</a:t>
            </a:r>
          </a:p>
        </p:txBody>
      </p:sp>
      <p:sp>
        <p:nvSpPr>
          <p:cNvPr id="40" name="TextBox 39"/>
          <p:cNvSpPr txBox="1"/>
          <p:nvPr/>
        </p:nvSpPr>
        <p:spPr>
          <a:xfrm>
            <a:off x="2913768" y="2452324"/>
            <a:ext cx="1572297" cy="307777"/>
          </a:xfrm>
          <a:prstGeom prst="rect">
            <a:avLst/>
          </a:prstGeom>
          <a:noFill/>
        </p:spPr>
        <p:txBody>
          <a:bodyPr wrap="square" rtlCol="0">
            <a:spAutoFit/>
          </a:bodyPr>
          <a:lstStyle/>
          <a:p>
            <a:pPr algn="ctr"/>
            <a:r>
              <a:rPr lang="id-ID" sz="1400" dirty="0">
                <a:solidFill>
                  <a:schemeClr val="tx1">
                    <a:lumMod val="75000"/>
                    <a:lumOff val="25000"/>
                  </a:schemeClr>
                </a:solidFill>
              </a:rPr>
              <a:t>Lorem Ipsum</a:t>
            </a:r>
          </a:p>
        </p:txBody>
      </p:sp>
      <p:sp>
        <p:nvSpPr>
          <p:cNvPr id="41" name="TextBox 40"/>
          <p:cNvSpPr txBox="1"/>
          <p:nvPr/>
        </p:nvSpPr>
        <p:spPr>
          <a:xfrm>
            <a:off x="2907076" y="5752389"/>
            <a:ext cx="1572297" cy="307777"/>
          </a:xfrm>
          <a:prstGeom prst="rect">
            <a:avLst/>
          </a:prstGeom>
          <a:noFill/>
        </p:spPr>
        <p:txBody>
          <a:bodyPr wrap="square" rtlCol="0">
            <a:spAutoFit/>
          </a:bodyPr>
          <a:lstStyle/>
          <a:p>
            <a:pPr algn="ctr"/>
            <a:r>
              <a:rPr lang="id-ID" sz="1400" dirty="0">
                <a:solidFill>
                  <a:schemeClr val="tx1">
                    <a:lumMod val="75000"/>
                    <a:lumOff val="25000"/>
                  </a:schemeClr>
                </a:solidFill>
              </a:rPr>
              <a:t>Lorem Ipsum</a:t>
            </a:r>
          </a:p>
        </p:txBody>
      </p:sp>
      <p:sp>
        <p:nvSpPr>
          <p:cNvPr id="42" name="TextBox 41"/>
          <p:cNvSpPr txBox="1"/>
          <p:nvPr/>
        </p:nvSpPr>
        <p:spPr>
          <a:xfrm>
            <a:off x="5010704" y="2452324"/>
            <a:ext cx="1572297" cy="307777"/>
          </a:xfrm>
          <a:prstGeom prst="rect">
            <a:avLst/>
          </a:prstGeom>
          <a:noFill/>
        </p:spPr>
        <p:txBody>
          <a:bodyPr wrap="square" rtlCol="0">
            <a:spAutoFit/>
          </a:bodyPr>
          <a:lstStyle/>
          <a:p>
            <a:pPr algn="ctr"/>
            <a:r>
              <a:rPr lang="id-ID" sz="1400" dirty="0">
                <a:solidFill>
                  <a:schemeClr val="tx1">
                    <a:lumMod val="75000"/>
                    <a:lumOff val="25000"/>
                  </a:schemeClr>
                </a:solidFill>
              </a:rPr>
              <a:t>Lorem Ipsum</a:t>
            </a:r>
          </a:p>
        </p:txBody>
      </p:sp>
      <p:sp>
        <p:nvSpPr>
          <p:cNvPr id="43" name="TextBox 42"/>
          <p:cNvSpPr txBox="1"/>
          <p:nvPr/>
        </p:nvSpPr>
        <p:spPr>
          <a:xfrm>
            <a:off x="5003596" y="5752389"/>
            <a:ext cx="1572297" cy="307777"/>
          </a:xfrm>
          <a:prstGeom prst="rect">
            <a:avLst/>
          </a:prstGeom>
          <a:noFill/>
        </p:spPr>
        <p:txBody>
          <a:bodyPr wrap="square" rtlCol="0">
            <a:spAutoFit/>
          </a:bodyPr>
          <a:lstStyle/>
          <a:p>
            <a:pPr algn="ctr"/>
            <a:r>
              <a:rPr lang="id-ID" sz="1400" dirty="0">
                <a:solidFill>
                  <a:schemeClr val="tx1">
                    <a:lumMod val="75000"/>
                    <a:lumOff val="25000"/>
                  </a:schemeClr>
                </a:solidFill>
              </a:rPr>
              <a:t>Lorem Ipsum</a:t>
            </a:r>
          </a:p>
        </p:txBody>
      </p:sp>
      <p:sp>
        <p:nvSpPr>
          <p:cNvPr id="44" name="TextBox 43"/>
          <p:cNvSpPr txBox="1"/>
          <p:nvPr/>
        </p:nvSpPr>
        <p:spPr>
          <a:xfrm>
            <a:off x="7830341" y="2021800"/>
            <a:ext cx="1572297" cy="307777"/>
          </a:xfrm>
          <a:prstGeom prst="rect">
            <a:avLst/>
          </a:prstGeom>
          <a:noFill/>
        </p:spPr>
        <p:txBody>
          <a:bodyPr wrap="square" rtlCol="0">
            <a:spAutoFit/>
          </a:bodyPr>
          <a:lstStyle/>
          <a:p>
            <a:r>
              <a:rPr lang="id-ID" sz="1400" dirty="0">
                <a:solidFill>
                  <a:schemeClr val="tx1">
                    <a:lumMod val="75000"/>
                    <a:lumOff val="25000"/>
                  </a:schemeClr>
                </a:solidFill>
              </a:rPr>
              <a:t>Lorem Ipsum</a:t>
            </a:r>
          </a:p>
        </p:txBody>
      </p:sp>
      <p:sp>
        <p:nvSpPr>
          <p:cNvPr id="45" name="TextBox 44"/>
          <p:cNvSpPr txBox="1"/>
          <p:nvPr/>
        </p:nvSpPr>
        <p:spPr>
          <a:xfrm>
            <a:off x="8181752" y="4333028"/>
            <a:ext cx="1572297" cy="307777"/>
          </a:xfrm>
          <a:prstGeom prst="rect">
            <a:avLst/>
          </a:prstGeom>
          <a:noFill/>
        </p:spPr>
        <p:txBody>
          <a:bodyPr wrap="square" rtlCol="0">
            <a:spAutoFit/>
          </a:bodyPr>
          <a:lstStyle/>
          <a:p>
            <a:pPr algn="ctr"/>
            <a:r>
              <a:rPr lang="id-ID" sz="1400" dirty="0">
                <a:solidFill>
                  <a:schemeClr val="tx1">
                    <a:lumMod val="75000"/>
                    <a:lumOff val="25000"/>
                  </a:schemeClr>
                </a:solidFill>
              </a:rPr>
              <a:t>Lorem Ipsum</a:t>
            </a:r>
          </a:p>
        </p:txBody>
      </p:sp>
      <p:sp>
        <p:nvSpPr>
          <p:cNvPr id="46" name="TextBox 45"/>
          <p:cNvSpPr txBox="1"/>
          <p:nvPr/>
        </p:nvSpPr>
        <p:spPr>
          <a:xfrm>
            <a:off x="10244709" y="3128476"/>
            <a:ext cx="1572297" cy="307777"/>
          </a:xfrm>
          <a:prstGeom prst="rect">
            <a:avLst/>
          </a:prstGeom>
          <a:noFill/>
        </p:spPr>
        <p:txBody>
          <a:bodyPr wrap="square" rtlCol="0">
            <a:spAutoFit/>
          </a:bodyPr>
          <a:lstStyle/>
          <a:p>
            <a:pPr algn="ctr"/>
            <a:r>
              <a:rPr lang="id-ID" sz="1400" dirty="0">
                <a:solidFill>
                  <a:schemeClr val="tx1">
                    <a:lumMod val="75000"/>
                    <a:lumOff val="25000"/>
                  </a:schemeClr>
                </a:solidFill>
              </a:rPr>
              <a:t>Lorem Ipsum</a:t>
            </a:r>
          </a:p>
        </p:txBody>
      </p:sp>
      <p:sp>
        <p:nvSpPr>
          <p:cNvPr id="47" name="Title 46"/>
          <p:cNvSpPr>
            <a:spLocks noGrp="1"/>
          </p:cNvSpPr>
          <p:nvPr>
            <p:ph type="ctrTitle"/>
          </p:nvPr>
        </p:nvSpPr>
        <p:spPr/>
        <p:txBody>
          <a:bodyPr/>
          <a:lstStyle/>
          <a:p>
            <a:r>
              <a:rPr lang="id-ID" dirty="0">
                <a:solidFill>
                  <a:schemeClr val="tx1">
                    <a:lumMod val="75000"/>
                    <a:lumOff val="25000"/>
                  </a:schemeClr>
                </a:solidFill>
                <a:latin typeface="+mn-lt"/>
              </a:rPr>
              <a:t>BUSINESS STEP</a:t>
            </a:r>
          </a:p>
        </p:txBody>
      </p:sp>
      <p:sp>
        <p:nvSpPr>
          <p:cNvPr id="48" name="Text Placeholder 47"/>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Tree>
    <p:extLst>
      <p:ext uri="{BB962C8B-B14F-4D97-AF65-F5344CB8AC3E}">
        <p14:creationId xmlns:p14="http://schemas.microsoft.com/office/powerpoint/2010/main" val="11556346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0735" y="579507"/>
            <a:ext cx="10802595" cy="665285"/>
          </a:xfrm>
        </p:spPr>
        <p:txBody>
          <a:bodyPr/>
          <a:lstStyle/>
          <a:p>
            <a:r>
              <a:rPr lang="id-ID" dirty="0">
                <a:solidFill>
                  <a:schemeClr val="tx1">
                    <a:lumMod val="75000"/>
                    <a:lumOff val="25000"/>
                  </a:schemeClr>
                </a:solidFill>
                <a:latin typeface="+mn-lt"/>
              </a:rPr>
              <a:t>BUSINESS STEP</a:t>
            </a:r>
          </a:p>
        </p:txBody>
      </p:sp>
      <p:sp>
        <p:nvSpPr>
          <p:cNvPr id="3" name="Text Placeholder 2"/>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4" name="Arc 3"/>
          <p:cNvSpPr/>
          <p:nvPr/>
        </p:nvSpPr>
        <p:spPr>
          <a:xfrm rot="10800000">
            <a:off x="8855900" y="3442376"/>
            <a:ext cx="1828293" cy="1828293"/>
          </a:xfrm>
          <a:prstGeom prst="arc">
            <a:avLst>
              <a:gd name="adj1" fmla="val 7317316"/>
              <a:gd name="adj2" fmla="val 1752597"/>
            </a:avLst>
          </a:prstGeom>
          <a:ln w="269875" cap="rnd">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solidFill>
                <a:schemeClr val="tx1">
                  <a:lumMod val="75000"/>
                  <a:lumOff val="25000"/>
                </a:schemeClr>
              </a:solidFill>
            </a:endParaRPr>
          </a:p>
        </p:txBody>
      </p:sp>
      <p:sp>
        <p:nvSpPr>
          <p:cNvPr id="5" name="Arc 4"/>
          <p:cNvSpPr/>
          <p:nvPr/>
        </p:nvSpPr>
        <p:spPr>
          <a:xfrm>
            <a:off x="7241452" y="2583138"/>
            <a:ext cx="1828293" cy="1828293"/>
          </a:xfrm>
          <a:prstGeom prst="arc">
            <a:avLst>
              <a:gd name="adj1" fmla="val 9048070"/>
              <a:gd name="adj2" fmla="val 1752597"/>
            </a:avLst>
          </a:prstGeom>
          <a:ln w="269875">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solidFill>
                <a:schemeClr val="tx1">
                  <a:lumMod val="75000"/>
                  <a:lumOff val="25000"/>
                </a:schemeClr>
              </a:solidFill>
            </a:endParaRPr>
          </a:p>
        </p:txBody>
      </p:sp>
      <p:sp>
        <p:nvSpPr>
          <p:cNvPr id="6" name="Arc 5"/>
          <p:cNvSpPr/>
          <p:nvPr/>
        </p:nvSpPr>
        <p:spPr>
          <a:xfrm rot="10800000">
            <a:off x="5642583" y="3466130"/>
            <a:ext cx="1828293" cy="1828293"/>
          </a:xfrm>
          <a:prstGeom prst="arc">
            <a:avLst>
              <a:gd name="adj1" fmla="val 9080254"/>
              <a:gd name="adj2" fmla="val 1752597"/>
            </a:avLst>
          </a:prstGeom>
          <a:ln w="269875">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solidFill>
                <a:schemeClr val="tx1">
                  <a:lumMod val="75000"/>
                  <a:lumOff val="25000"/>
                </a:schemeClr>
              </a:solidFill>
            </a:endParaRPr>
          </a:p>
        </p:txBody>
      </p:sp>
      <p:sp>
        <p:nvSpPr>
          <p:cNvPr id="7" name="Arc 6"/>
          <p:cNvSpPr/>
          <p:nvPr/>
        </p:nvSpPr>
        <p:spPr>
          <a:xfrm rot="10800000">
            <a:off x="2443427" y="3466130"/>
            <a:ext cx="1828293" cy="1828293"/>
          </a:xfrm>
          <a:prstGeom prst="arc">
            <a:avLst>
              <a:gd name="adj1" fmla="val 8983190"/>
              <a:gd name="adj2" fmla="val 3389890"/>
            </a:avLst>
          </a:prstGeom>
          <a:ln w="269875" cap="rnd">
            <a:solidFill>
              <a:schemeClr val="accent1"/>
            </a:solidFill>
            <a:roun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solidFill>
                <a:schemeClr val="tx1">
                  <a:lumMod val="75000"/>
                  <a:lumOff val="25000"/>
                </a:schemeClr>
              </a:solidFill>
            </a:endParaRPr>
          </a:p>
        </p:txBody>
      </p:sp>
      <p:sp>
        <p:nvSpPr>
          <p:cNvPr id="8" name="Arc 7"/>
          <p:cNvSpPr/>
          <p:nvPr/>
        </p:nvSpPr>
        <p:spPr>
          <a:xfrm>
            <a:off x="4045128" y="2583138"/>
            <a:ext cx="1828293" cy="1828293"/>
          </a:xfrm>
          <a:prstGeom prst="arc">
            <a:avLst>
              <a:gd name="adj1" fmla="val 9048070"/>
              <a:gd name="adj2" fmla="val 1752597"/>
            </a:avLst>
          </a:prstGeom>
          <a:ln w="269875">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solidFill>
                <a:schemeClr val="tx1">
                  <a:lumMod val="75000"/>
                  <a:lumOff val="25000"/>
                </a:schemeClr>
              </a:solidFill>
            </a:endParaRPr>
          </a:p>
        </p:txBody>
      </p:sp>
      <p:sp>
        <p:nvSpPr>
          <p:cNvPr id="9" name="TextBox 8"/>
          <p:cNvSpPr txBox="1"/>
          <p:nvPr/>
        </p:nvSpPr>
        <p:spPr>
          <a:xfrm>
            <a:off x="1251337" y="5770045"/>
            <a:ext cx="1923353" cy="507831"/>
          </a:xfrm>
          <a:prstGeom prst="rect">
            <a:avLst/>
          </a:prstGeom>
          <a:noFill/>
        </p:spPr>
        <p:txBody>
          <a:bodyPr wrap="square" lIns="0" tIns="0" rIns="0" bIns="0" rtlCol="0">
            <a:spAutoFit/>
          </a:bodyPr>
          <a:lstStyle/>
          <a:p>
            <a:pPr algn="r"/>
            <a:r>
              <a:rPr lang="en-IN" sz="1100" dirty="0">
                <a:solidFill>
                  <a:schemeClr val="tx1">
                    <a:lumMod val="75000"/>
                    <a:lumOff val="25000"/>
                  </a:schemeClr>
                </a:solidFill>
              </a:rPr>
              <a:t>Ipsum generators on the Internet tend to repeat predefined</a:t>
            </a:r>
          </a:p>
        </p:txBody>
      </p:sp>
      <p:sp>
        <p:nvSpPr>
          <p:cNvPr id="10" name="TextBox 9"/>
          <p:cNvSpPr txBox="1"/>
          <p:nvPr/>
        </p:nvSpPr>
        <p:spPr>
          <a:xfrm>
            <a:off x="1251336" y="5510810"/>
            <a:ext cx="1923353" cy="246221"/>
          </a:xfrm>
          <a:prstGeom prst="rect">
            <a:avLst/>
          </a:prstGeom>
          <a:noFill/>
        </p:spPr>
        <p:txBody>
          <a:bodyPr wrap="square" lIns="0" tIns="0" rIns="0" bIns="0" rtlCol="0">
            <a:spAutoFit/>
          </a:bodyPr>
          <a:lstStyle/>
          <a:p>
            <a:pPr lvl="0" algn="r"/>
            <a:r>
              <a:rPr lang="id-ID" sz="1600" b="1" dirty="0">
                <a:solidFill>
                  <a:schemeClr val="tx1">
                    <a:lumMod val="75000"/>
                    <a:lumOff val="25000"/>
                  </a:schemeClr>
                </a:solidFill>
              </a:rPr>
              <a:t>Process 1</a:t>
            </a:r>
            <a:endParaRPr lang="en-IN" sz="1600" b="1" dirty="0">
              <a:solidFill>
                <a:schemeClr val="tx1">
                  <a:lumMod val="75000"/>
                  <a:lumOff val="25000"/>
                </a:schemeClr>
              </a:solidFill>
            </a:endParaRPr>
          </a:p>
        </p:txBody>
      </p:sp>
      <p:sp>
        <p:nvSpPr>
          <p:cNvPr id="11" name="TextBox 10"/>
          <p:cNvSpPr txBox="1"/>
          <p:nvPr/>
        </p:nvSpPr>
        <p:spPr>
          <a:xfrm>
            <a:off x="4536542" y="5770045"/>
            <a:ext cx="1923353" cy="507831"/>
          </a:xfrm>
          <a:prstGeom prst="rect">
            <a:avLst/>
          </a:prstGeom>
          <a:noFill/>
        </p:spPr>
        <p:txBody>
          <a:bodyPr wrap="square" lIns="0" tIns="0" rIns="0" bIns="0" rtlCol="0">
            <a:spAutoFit/>
          </a:bodyPr>
          <a:lstStyle/>
          <a:p>
            <a:pPr algn="r"/>
            <a:r>
              <a:rPr lang="en-IN" sz="1100" dirty="0">
                <a:solidFill>
                  <a:schemeClr val="tx1">
                    <a:lumMod val="75000"/>
                    <a:lumOff val="25000"/>
                  </a:schemeClr>
                </a:solidFill>
              </a:rPr>
              <a:t>Ipsum generators on the Internet tend to repeat predefined</a:t>
            </a:r>
          </a:p>
        </p:txBody>
      </p:sp>
      <p:sp>
        <p:nvSpPr>
          <p:cNvPr id="12" name="TextBox 11"/>
          <p:cNvSpPr txBox="1"/>
          <p:nvPr/>
        </p:nvSpPr>
        <p:spPr>
          <a:xfrm>
            <a:off x="4536541" y="5510810"/>
            <a:ext cx="1923353" cy="246221"/>
          </a:xfrm>
          <a:prstGeom prst="rect">
            <a:avLst/>
          </a:prstGeom>
          <a:noFill/>
        </p:spPr>
        <p:txBody>
          <a:bodyPr wrap="square" lIns="0" tIns="0" rIns="0" bIns="0" rtlCol="0">
            <a:spAutoFit/>
          </a:bodyPr>
          <a:lstStyle/>
          <a:p>
            <a:pPr lvl="0" algn="r"/>
            <a:r>
              <a:rPr lang="id-ID" sz="1600" b="1" dirty="0">
                <a:solidFill>
                  <a:schemeClr val="tx1">
                    <a:lumMod val="75000"/>
                    <a:lumOff val="25000"/>
                  </a:schemeClr>
                </a:solidFill>
              </a:rPr>
              <a:t>Process 3</a:t>
            </a:r>
            <a:endParaRPr lang="en-IN" sz="1600" b="1" dirty="0">
              <a:solidFill>
                <a:schemeClr val="tx1">
                  <a:lumMod val="75000"/>
                  <a:lumOff val="25000"/>
                </a:schemeClr>
              </a:solidFill>
            </a:endParaRPr>
          </a:p>
        </p:txBody>
      </p:sp>
      <p:sp>
        <p:nvSpPr>
          <p:cNvPr id="13" name="TextBox 12"/>
          <p:cNvSpPr txBox="1"/>
          <p:nvPr/>
        </p:nvSpPr>
        <p:spPr>
          <a:xfrm>
            <a:off x="7742021" y="5770045"/>
            <a:ext cx="1923353" cy="507831"/>
          </a:xfrm>
          <a:prstGeom prst="rect">
            <a:avLst/>
          </a:prstGeom>
          <a:noFill/>
        </p:spPr>
        <p:txBody>
          <a:bodyPr wrap="square" lIns="0" tIns="0" rIns="0" bIns="0" rtlCol="0">
            <a:spAutoFit/>
          </a:bodyPr>
          <a:lstStyle/>
          <a:p>
            <a:pPr algn="r"/>
            <a:r>
              <a:rPr lang="en-IN" sz="1100" dirty="0">
                <a:solidFill>
                  <a:schemeClr val="tx1">
                    <a:lumMod val="75000"/>
                    <a:lumOff val="25000"/>
                  </a:schemeClr>
                </a:solidFill>
              </a:rPr>
              <a:t>Ipsum generators on the Internet tend to repeat predefined</a:t>
            </a:r>
          </a:p>
        </p:txBody>
      </p:sp>
      <p:sp>
        <p:nvSpPr>
          <p:cNvPr id="14" name="TextBox 13"/>
          <p:cNvSpPr txBox="1"/>
          <p:nvPr/>
        </p:nvSpPr>
        <p:spPr>
          <a:xfrm>
            <a:off x="7742020" y="5510810"/>
            <a:ext cx="1923353" cy="246221"/>
          </a:xfrm>
          <a:prstGeom prst="rect">
            <a:avLst/>
          </a:prstGeom>
          <a:noFill/>
        </p:spPr>
        <p:txBody>
          <a:bodyPr wrap="square" lIns="0" tIns="0" rIns="0" bIns="0" rtlCol="0">
            <a:spAutoFit/>
          </a:bodyPr>
          <a:lstStyle/>
          <a:p>
            <a:pPr lvl="0" algn="r"/>
            <a:r>
              <a:rPr lang="id-ID" sz="1600" b="1" dirty="0">
                <a:solidFill>
                  <a:schemeClr val="tx1">
                    <a:lumMod val="75000"/>
                    <a:lumOff val="25000"/>
                  </a:schemeClr>
                </a:solidFill>
              </a:rPr>
              <a:t>Process 5</a:t>
            </a:r>
            <a:endParaRPr lang="en-IN" sz="1600" b="1" dirty="0">
              <a:solidFill>
                <a:schemeClr val="tx1">
                  <a:lumMod val="75000"/>
                  <a:lumOff val="25000"/>
                </a:schemeClr>
              </a:solidFill>
            </a:endParaRPr>
          </a:p>
        </p:txBody>
      </p:sp>
      <p:sp>
        <p:nvSpPr>
          <p:cNvPr id="15" name="TextBox 14"/>
          <p:cNvSpPr txBox="1"/>
          <p:nvPr/>
        </p:nvSpPr>
        <p:spPr>
          <a:xfrm>
            <a:off x="8249668" y="1956138"/>
            <a:ext cx="1923353" cy="507831"/>
          </a:xfrm>
          <a:prstGeom prst="rect">
            <a:avLst/>
          </a:prstGeom>
          <a:noFill/>
        </p:spPr>
        <p:txBody>
          <a:bodyPr wrap="square" lIns="0" tIns="0" rIns="0" bIns="0" rtlCol="0">
            <a:spAutoFit/>
          </a:bodyPr>
          <a:lstStyle/>
          <a:p>
            <a:r>
              <a:rPr lang="en-IN" sz="1100" dirty="0">
                <a:solidFill>
                  <a:schemeClr val="tx1">
                    <a:lumMod val="75000"/>
                    <a:lumOff val="25000"/>
                  </a:schemeClr>
                </a:solidFill>
              </a:rPr>
              <a:t>Ipsum generators on the Internet tend to repeat predefined</a:t>
            </a:r>
          </a:p>
        </p:txBody>
      </p:sp>
      <p:sp>
        <p:nvSpPr>
          <p:cNvPr id="16" name="TextBox 15"/>
          <p:cNvSpPr txBox="1"/>
          <p:nvPr/>
        </p:nvSpPr>
        <p:spPr>
          <a:xfrm>
            <a:off x="8249668" y="1696903"/>
            <a:ext cx="1923353" cy="246221"/>
          </a:xfrm>
          <a:prstGeom prst="rect">
            <a:avLst/>
          </a:prstGeom>
          <a:noFill/>
        </p:spPr>
        <p:txBody>
          <a:bodyPr wrap="square" lIns="0" tIns="0" rIns="0" bIns="0" rtlCol="0">
            <a:spAutoFit/>
          </a:bodyPr>
          <a:lstStyle/>
          <a:p>
            <a:pPr lvl="0"/>
            <a:r>
              <a:rPr lang="id-ID" sz="1600" b="1" dirty="0">
                <a:solidFill>
                  <a:schemeClr val="tx1">
                    <a:lumMod val="75000"/>
                    <a:lumOff val="25000"/>
                  </a:schemeClr>
                </a:solidFill>
              </a:rPr>
              <a:t>Process 4</a:t>
            </a:r>
            <a:endParaRPr lang="en-IN" sz="1600" b="1" dirty="0">
              <a:solidFill>
                <a:schemeClr val="tx1">
                  <a:lumMod val="75000"/>
                  <a:lumOff val="25000"/>
                </a:schemeClr>
              </a:solidFill>
            </a:endParaRPr>
          </a:p>
        </p:txBody>
      </p:sp>
      <p:cxnSp>
        <p:nvCxnSpPr>
          <p:cNvPr id="17" name="Straight Connector 16"/>
          <p:cNvCxnSpPr/>
          <p:nvPr/>
        </p:nvCxnSpPr>
        <p:spPr>
          <a:xfrm>
            <a:off x="3357572" y="5435053"/>
            <a:ext cx="0" cy="613787"/>
          </a:xfrm>
          <a:prstGeom prst="line">
            <a:avLst/>
          </a:prstGeom>
          <a:ln w="19050" cap="rnd">
            <a:prstDash val="solid"/>
            <a:tailEnd type="ova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604257" y="5435053"/>
            <a:ext cx="0" cy="613787"/>
          </a:xfrm>
          <a:prstGeom prst="line">
            <a:avLst/>
          </a:prstGeom>
          <a:ln w="19050" cap="rnd">
            <a:solidFill>
              <a:schemeClr val="accent3"/>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9803317" y="5435053"/>
            <a:ext cx="0" cy="613787"/>
          </a:xfrm>
          <a:prstGeom prst="line">
            <a:avLst/>
          </a:prstGeom>
          <a:ln w="19050" cap="rnd">
            <a:solidFill>
              <a:schemeClr val="accent5"/>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4932823" y="1772115"/>
            <a:ext cx="0" cy="669987"/>
          </a:xfrm>
          <a:prstGeom prst="line">
            <a:avLst/>
          </a:prstGeom>
          <a:ln w="19050" cap="rnd">
            <a:solidFill>
              <a:schemeClr val="accent2"/>
            </a:solidFill>
            <a:prstDash val="solid"/>
            <a:tailEnd type="ova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8108068" y="1772115"/>
            <a:ext cx="0" cy="669987"/>
          </a:xfrm>
          <a:prstGeom prst="line">
            <a:avLst/>
          </a:prstGeom>
          <a:ln w="19050" cap="rnd">
            <a:solidFill>
              <a:schemeClr val="accent4"/>
            </a:solidFill>
            <a:prstDash val="solid"/>
            <a:tailEnd type="ova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2790985" y="1955255"/>
            <a:ext cx="1923353" cy="507831"/>
          </a:xfrm>
          <a:prstGeom prst="rect">
            <a:avLst/>
          </a:prstGeom>
          <a:noFill/>
        </p:spPr>
        <p:txBody>
          <a:bodyPr wrap="square" lIns="0" tIns="0" rIns="0" bIns="0" rtlCol="0">
            <a:spAutoFit/>
          </a:bodyPr>
          <a:lstStyle/>
          <a:p>
            <a:pPr algn="r"/>
            <a:r>
              <a:rPr lang="en-IN" sz="1100" dirty="0">
                <a:solidFill>
                  <a:schemeClr val="tx1">
                    <a:lumMod val="75000"/>
                    <a:lumOff val="25000"/>
                  </a:schemeClr>
                </a:solidFill>
              </a:rPr>
              <a:t>Ipsum generators on the Internet tend to repeat predefined</a:t>
            </a:r>
          </a:p>
        </p:txBody>
      </p:sp>
      <p:sp>
        <p:nvSpPr>
          <p:cNvPr id="51" name="TextBox 50"/>
          <p:cNvSpPr txBox="1"/>
          <p:nvPr/>
        </p:nvSpPr>
        <p:spPr>
          <a:xfrm>
            <a:off x="2790985" y="1696021"/>
            <a:ext cx="1923353" cy="246221"/>
          </a:xfrm>
          <a:prstGeom prst="rect">
            <a:avLst/>
          </a:prstGeom>
          <a:noFill/>
        </p:spPr>
        <p:txBody>
          <a:bodyPr wrap="square" lIns="0" tIns="0" rIns="0" bIns="0" rtlCol="0">
            <a:spAutoFit/>
          </a:bodyPr>
          <a:lstStyle/>
          <a:p>
            <a:pPr lvl="0" algn="r"/>
            <a:r>
              <a:rPr lang="id-ID" sz="1600" b="1" dirty="0">
                <a:solidFill>
                  <a:schemeClr val="tx1">
                    <a:lumMod val="75000"/>
                    <a:lumOff val="25000"/>
                  </a:schemeClr>
                </a:solidFill>
              </a:rPr>
              <a:t>Process 2</a:t>
            </a:r>
            <a:endParaRPr lang="en-IN" sz="1600" b="1" dirty="0">
              <a:solidFill>
                <a:schemeClr val="tx1">
                  <a:lumMod val="75000"/>
                  <a:lumOff val="25000"/>
                </a:schemeClr>
              </a:solidFill>
            </a:endParaRPr>
          </a:p>
        </p:txBody>
      </p:sp>
      <p:grpSp>
        <p:nvGrpSpPr>
          <p:cNvPr id="72" name="Group 71"/>
          <p:cNvGrpSpPr/>
          <p:nvPr/>
        </p:nvGrpSpPr>
        <p:grpSpPr>
          <a:xfrm>
            <a:off x="4523308" y="3027312"/>
            <a:ext cx="823768" cy="823768"/>
            <a:chOff x="4523308" y="3027312"/>
            <a:chExt cx="823768" cy="823768"/>
          </a:xfrm>
        </p:grpSpPr>
        <p:sp>
          <p:nvSpPr>
            <p:cNvPr id="39" name="Oval 38"/>
            <p:cNvSpPr/>
            <p:nvPr/>
          </p:nvSpPr>
          <p:spPr>
            <a:xfrm>
              <a:off x="4523308" y="3027312"/>
              <a:ext cx="823768" cy="823768"/>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endParaRPr lang="en-IN" sz="2000" dirty="0">
                <a:solidFill>
                  <a:schemeClr val="tx1">
                    <a:lumMod val="75000"/>
                    <a:lumOff val="25000"/>
                  </a:schemeClr>
                </a:solidFill>
              </a:endParaRPr>
            </a:p>
          </p:txBody>
        </p:sp>
        <p:sp>
          <p:nvSpPr>
            <p:cNvPr id="52" name="Freeform 23"/>
            <p:cNvSpPr>
              <a:spLocks noEditPoints="1"/>
            </p:cNvSpPr>
            <p:nvPr/>
          </p:nvSpPr>
          <p:spPr bwMode="auto">
            <a:xfrm>
              <a:off x="4749409" y="3260964"/>
              <a:ext cx="429644" cy="356464"/>
            </a:xfrm>
            <a:custGeom>
              <a:avLst/>
              <a:gdLst/>
              <a:ahLst/>
              <a:cxnLst>
                <a:cxn ang="0">
                  <a:pos x="312" y="110"/>
                </a:cxn>
                <a:cxn ang="0">
                  <a:pos x="323" y="138"/>
                </a:cxn>
                <a:cxn ang="0">
                  <a:pos x="350" y="127"/>
                </a:cxn>
                <a:cxn ang="0">
                  <a:pos x="339" y="100"/>
                </a:cxn>
                <a:cxn ang="0">
                  <a:pos x="25" y="100"/>
                </a:cxn>
                <a:cxn ang="0">
                  <a:pos x="15" y="127"/>
                </a:cxn>
                <a:cxn ang="0">
                  <a:pos x="42" y="138"/>
                </a:cxn>
                <a:cxn ang="0">
                  <a:pos x="53" y="110"/>
                </a:cxn>
                <a:cxn ang="0">
                  <a:pos x="270" y="60"/>
                </a:cxn>
                <a:cxn ang="0">
                  <a:pos x="248" y="69"/>
                </a:cxn>
                <a:cxn ang="0">
                  <a:pos x="239" y="91"/>
                </a:cxn>
                <a:cxn ang="0">
                  <a:pos x="252" y="116"/>
                </a:cxn>
                <a:cxn ang="0">
                  <a:pos x="276" y="121"/>
                </a:cxn>
                <a:cxn ang="0">
                  <a:pos x="297" y="103"/>
                </a:cxn>
                <a:cxn ang="0">
                  <a:pos x="297" y="80"/>
                </a:cxn>
                <a:cxn ang="0">
                  <a:pos x="276" y="62"/>
                </a:cxn>
                <a:cxn ang="0">
                  <a:pos x="330" y="183"/>
                </a:cxn>
                <a:cxn ang="0">
                  <a:pos x="321" y="152"/>
                </a:cxn>
                <a:cxn ang="0">
                  <a:pos x="350" y="158"/>
                </a:cxn>
                <a:cxn ang="0">
                  <a:pos x="364" y="185"/>
                </a:cxn>
                <a:cxn ang="0">
                  <a:pos x="83" y="63"/>
                </a:cxn>
                <a:cxn ang="0">
                  <a:pos x="65" y="85"/>
                </a:cxn>
                <a:cxn ang="0">
                  <a:pos x="71" y="109"/>
                </a:cxn>
                <a:cxn ang="0">
                  <a:pos x="96" y="121"/>
                </a:cxn>
                <a:cxn ang="0">
                  <a:pos x="118" y="112"/>
                </a:cxn>
                <a:cxn ang="0">
                  <a:pos x="127" y="91"/>
                </a:cxn>
                <a:cxn ang="0">
                  <a:pos x="112" y="65"/>
                </a:cxn>
                <a:cxn ang="0">
                  <a:pos x="35" y="150"/>
                </a:cxn>
                <a:cxn ang="0">
                  <a:pos x="36" y="176"/>
                </a:cxn>
                <a:cxn ang="0">
                  <a:pos x="0" y="185"/>
                </a:cxn>
                <a:cxn ang="0">
                  <a:pos x="15" y="158"/>
                </a:cxn>
                <a:cxn ang="0">
                  <a:pos x="183" y="0"/>
                </a:cxn>
                <a:cxn ang="0">
                  <a:pos x="151" y="13"/>
                </a:cxn>
                <a:cxn ang="0">
                  <a:pos x="138" y="45"/>
                </a:cxn>
                <a:cxn ang="0">
                  <a:pos x="158" y="81"/>
                </a:cxn>
                <a:cxn ang="0">
                  <a:pos x="192" y="89"/>
                </a:cxn>
                <a:cxn ang="0">
                  <a:pos x="225" y="62"/>
                </a:cxn>
                <a:cxn ang="0">
                  <a:pos x="225" y="27"/>
                </a:cxn>
                <a:cxn ang="0">
                  <a:pos x="192" y="0"/>
                </a:cxn>
                <a:cxn ang="0">
                  <a:pos x="265" y="174"/>
                </a:cxn>
                <a:cxn ang="0">
                  <a:pos x="256" y="136"/>
                </a:cxn>
                <a:cxn ang="0">
                  <a:pos x="279" y="136"/>
                </a:cxn>
                <a:cxn ang="0">
                  <a:pos x="316" y="165"/>
                </a:cxn>
                <a:cxn ang="0">
                  <a:pos x="100" y="272"/>
                </a:cxn>
                <a:cxn ang="0">
                  <a:pos x="51" y="165"/>
                </a:cxn>
                <a:cxn ang="0">
                  <a:pos x="85" y="136"/>
                </a:cxn>
                <a:cxn ang="0">
                  <a:pos x="109" y="136"/>
                </a:cxn>
                <a:cxn ang="0">
                  <a:pos x="100" y="174"/>
                </a:cxn>
                <a:cxn ang="0">
                  <a:pos x="252" y="159"/>
                </a:cxn>
                <a:cxn ang="0">
                  <a:pos x="210" y="109"/>
                </a:cxn>
                <a:cxn ang="0">
                  <a:pos x="154" y="109"/>
                </a:cxn>
                <a:cxn ang="0">
                  <a:pos x="112" y="159"/>
                </a:cxn>
              </a:cxnLst>
              <a:rect l="0" t="0" r="r" b="b"/>
              <a:pathLst>
                <a:path w="364" h="301">
                  <a:moveTo>
                    <a:pt x="332" y="98"/>
                  </a:moveTo>
                  <a:lnTo>
                    <a:pt x="332" y="98"/>
                  </a:lnTo>
                  <a:lnTo>
                    <a:pt x="323" y="100"/>
                  </a:lnTo>
                  <a:lnTo>
                    <a:pt x="317" y="105"/>
                  </a:lnTo>
                  <a:lnTo>
                    <a:pt x="312" y="110"/>
                  </a:lnTo>
                  <a:lnTo>
                    <a:pt x="310" y="120"/>
                  </a:lnTo>
                  <a:lnTo>
                    <a:pt x="310" y="120"/>
                  </a:lnTo>
                  <a:lnTo>
                    <a:pt x="312" y="127"/>
                  </a:lnTo>
                  <a:lnTo>
                    <a:pt x="317" y="134"/>
                  </a:lnTo>
                  <a:lnTo>
                    <a:pt x="323" y="138"/>
                  </a:lnTo>
                  <a:lnTo>
                    <a:pt x="332" y="139"/>
                  </a:lnTo>
                  <a:lnTo>
                    <a:pt x="332" y="139"/>
                  </a:lnTo>
                  <a:lnTo>
                    <a:pt x="339" y="138"/>
                  </a:lnTo>
                  <a:lnTo>
                    <a:pt x="346" y="134"/>
                  </a:lnTo>
                  <a:lnTo>
                    <a:pt x="350" y="127"/>
                  </a:lnTo>
                  <a:lnTo>
                    <a:pt x="352" y="120"/>
                  </a:lnTo>
                  <a:lnTo>
                    <a:pt x="352" y="120"/>
                  </a:lnTo>
                  <a:lnTo>
                    <a:pt x="350" y="110"/>
                  </a:lnTo>
                  <a:lnTo>
                    <a:pt x="346" y="105"/>
                  </a:lnTo>
                  <a:lnTo>
                    <a:pt x="339" y="100"/>
                  </a:lnTo>
                  <a:lnTo>
                    <a:pt x="332" y="98"/>
                  </a:lnTo>
                  <a:lnTo>
                    <a:pt x="332" y="98"/>
                  </a:lnTo>
                  <a:close/>
                  <a:moveTo>
                    <a:pt x="35" y="98"/>
                  </a:moveTo>
                  <a:lnTo>
                    <a:pt x="35" y="98"/>
                  </a:lnTo>
                  <a:lnTo>
                    <a:pt x="25" y="100"/>
                  </a:lnTo>
                  <a:lnTo>
                    <a:pt x="20" y="105"/>
                  </a:lnTo>
                  <a:lnTo>
                    <a:pt x="15" y="110"/>
                  </a:lnTo>
                  <a:lnTo>
                    <a:pt x="13" y="120"/>
                  </a:lnTo>
                  <a:lnTo>
                    <a:pt x="13" y="120"/>
                  </a:lnTo>
                  <a:lnTo>
                    <a:pt x="15" y="127"/>
                  </a:lnTo>
                  <a:lnTo>
                    <a:pt x="20" y="134"/>
                  </a:lnTo>
                  <a:lnTo>
                    <a:pt x="25" y="138"/>
                  </a:lnTo>
                  <a:lnTo>
                    <a:pt x="35" y="139"/>
                  </a:lnTo>
                  <a:lnTo>
                    <a:pt x="35" y="139"/>
                  </a:lnTo>
                  <a:lnTo>
                    <a:pt x="42" y="138"/>
                  </a:lnTo>
                  <a:lnTo>
                    <a:pt x="49" y="134"/>
                  </a:lnTo>
                  <a:lnTo>
                    <a:pt x="53" y="127"/>
                  </a:lnTo>
                  <a:lnTo>
                    <a:pt x="54" y="120"/>
                  </a:lnTo>
                  <a:lnTo>
                    <a:pt x="54" y="120"/>
                  </a:lnTo>
                  <a:lnTo>
                    <a:pt x="53" y="110"/>
                  </a:lnTo>
                  <a:lnTo>
                    <a:pt x="49" y="105"/>
                  </a:lnTo>
                  <a:lnTo>
                    <a:pt x="42" y="100"/>
                  </a:lnTo>
                  <a:lnTo>
                    <a:pt x="35" y="98"/>
                  </a:lnTo>
                  <a:lnTo>
                    <a:pt x="35" y="98"/>
                  </a:lnTo>
                  <a:close/>
                  <a:moveTo>
                    <a:pt x="270" y="60"/>
                  </a:moveTo>
                  <a:lnTo>
                    <a:pt x="270" y="60"/>
                  </a:lnTo>
                  <a:lnTo>
                    <a:pt x="263" y="62"/>
                  </a:lnTo>
                  <a:lnTo>
                    <a:pt x="258" y="63"/>
                  </a:lnTo>
                  <a:lnTo>
                    <a:pt x="252" y="65"/>
                  </a:lnTo>
                  <a:lnTo>
                    <a:pt x="248" y="69"/>
                  </a:lnTo>
                  <a:lnTo>
                    <a:pt x="245" y="74"/>
                  </a:lnTo>
                  <a:lnTo>
                    <a:pt x="241" y="80"/>
                  </a:lnTo>
                  <a:lnTo>
                    <a:pt x="239" y="85"/>
                  </a:lnTo>
                  <a:lnTo>
                    <a:pt x="239" y="91"/>
                  </a:lnTo>
                  <a:lnTo>
                    <a:pt x="239" y="91"/>
                  </a:lnTo>
                  <a:lnTo>
                    <a:pt x="239" y="98"/>
                  </a:lnTo>
                  <a:lnTo>
                    <a:pt x="241" y="103"/>
                  </a:lnTo>
                  <a:lnTo>
                    <a:pt x="245" y="109"/>
                  </a:lnTo>
                  <a:lnTo>
                    <a:pt x="248" y="112"/>
                  </a:lnTo>
                  <a:lnTo>
                    <a:pt x="252" y="116"/>
                  </a:lnTo>
                  <a:lnTo>
                    <a:pt x="258" y="120"/>
                  </a:lnTo>
                  <a:lnTo>
                    <a:pt x="263" y="121"/>
                  </a:lnTo>
                  <a:lnTo>
                    <a:pt x="270" y="121"/>
                  </a:lnTo>
                  <a:lnTo>
                    <a:pt x="270" y="121"/>
                  </a:lnTo>
                  <a:lnTo>
                    <a:pt x="276" y="121"/>
                  </a:lnTo>
                  <a:lnTo>
                    <a:pt x="281" y="120"/>
                  </a:lnTo>
                  <a:lnTo>
                    <a:pt x="287" y="116"/>
                  </a:lnTo>
                  <a:lnTo>
                    <a:pt x="292" y="112"/>
                  </a:lnTo>
                  <a:lnTo>
                    <a:pt x="296" y="109"/>
                  </a:lnTo>
                  <a:lnTo>
                    <a:pt x="297" y="103"/>
                  </a:lnTo>
                  <a:lnTo>
                    <a:pt x="299" y="98"/>
                  </a:lnTo>
                  <a:lnTo>
                    <a:pt x="301" y="91"/>
                  </a:lnTo>
                  <a:lnTo>
                    <a:pt x="301" y="91"/>
                  </a:lnTo>
                  <a:lnTo>
                    <a:pt x="299" y="85"/>
                  </a:lnTo>
                  <a:lnTo>
                    <a:pt x="297" y="80"/>
                  </a:lnTo>
                  <a:lnTo>
                    <a:pt x="296" y="74"/>
                  </a:lnTo>
                  <a:lnTo>
                    <a:pt x="292" y="69"/>
                  </a:lnTo>
                  <a:lnTo>
                    <a:pt x="287" y="65"/>
                  </a:lnTo>
                  <a:lnTo>
                    <a:pt x="281" y="63"/>
                  </a:lnTo>
                  <a:lnTo>
                    <a:pt x="276" y="62"/>
                  </a:lnTo>
                  <a:lnTo>
                    <a:pt x="270" y="60"/>
                  </a:lnTo>
                  <a:lnTo>
                    <a:pt x="270" y="60"/>
                  </a:lnTo>
                  <a:close/>
                  <a:moveTo>
                    <a:pt x="364" y="248"/>
                  </a:moveTo>
                  <a:lnTo>
                    <a:pt x="330" y="248"/>
                  </a:lnTo>
                  <a:lnTo>
                    <a:pt x="330" y="183"/>
                  </a:lnTo>
                  <a:lnTo>
                    <a:pt x="330" y="183"/>
                  </a:lnTo>
                  <a:lnTo>
                    <a:pt x="330" y="176"/>
                  </a:lnTo>
                  <a:lnTo>
                    <a:pt x="328" y="167"/>
                  </a:lnTo>
                  <a:lnTo>
                    <a:pt x="321" y="152"/>
                  </a:lnTo>
                  <a:lnTo>
                    <a:pt x="321" y="152"/>
                  </a:lnTo>
                  <a:lnTo>
                    <a:pt x="332" y="150"/>
                  </a:lnTo>
                  <a:lnTo>
                    <a:pt x="332" y="150"/>
                  </a:lnTo>
                  <a:lnTo>
                    <a:pt x="337" y="152"/>
                  </a:lnTo>
                  <a:lnTo>
                    <a:pt x="345" y="154"/>
                  </a:lnTo>
                  <a:lnTo>
                    <a:pt x="350" y="158"/>
                  </a:lnTo>
                  <a:lnTo>
                    <a:pt x="355" y="161"/>
                  </a:lnTo>
                  <a:lnTo>
                    <a:pt x="359" y="167"/>
                  </a:lnTo>
                  <a:lnTo>
                    <a:pt x="363" y="172"/>
                  </a:lnTo>
                  <a:lnTo>
                    <a:pt x="364" y="178"/>
                  </a:lnTo>
                  <a:lnTo>
                    <a:pt x="364" y="185"/>
                  </a:lnTo>
                  <a:lnTo>
                    <a:pt x="364" y="248"/>
                  </a:lnTo>
                  <a:close/>
                  <a:moveTo>
                    <a:pt x="96" y="60"/>
                  </a:moveTo>
                  <a:lnTo>
                    <a:pt x="96" y="60"/>
                  </a:lnTo>
                  <a:lnTo>
                    <a:pt x="89" y="62"/>
                  </a:lnTo>
                  <a:lnTo>
                    <a:pt x="83" y="63"/>
                  </a:lnTo>
                  <a:lnTo>
                    <a:pt x="78" y="65"/>
                  </a:lnTo>
                  <a:lnTo>
                    <a:pt x="74" y="69"/>
                  </a:lnTo>
                  <a:lnTo>
                    <a:pt x="71" y="74"/>
                  </a:lnTo>
                  <a:lnTo>
                    <a:pt x="67" y="80"/>
                  </a:lnTo>
                  <a:lnTo>
                    <a:pt x="65" y="85"/>
                  </a:lnTo>
                  <a:lnTo>
                    <a:pt x="65" y="91"/>
                  </a:lnTo>
                  <a:lnTo>
                    <a:pt x="65" y="91"/>
                  </a:lnTo>
                  <a:lnTo>
                    <a:pt x="65" y="98"/>
                  </a:lnTo>
                  <a:lnTo>
                    <a:pt x="67" y="103"/>
                  </a:lnTo>
                  <a:lnTo>
                    <a:pt x="71" y="109"/>
                  </a:lnTo>
                  <a:lnTo>
                    <a:pt x="74" y="112"/>
                  </a:lnTo>
                  <a:lnTo>
                    <a:pt x="78" y="116"/>
                  </a:lnTo>
                  <a:lnTo>
                    <a:pt x="83" y="120"/>
                  </a:lnTo>
                  <a:lnTo>
                    <a:pt x="89" y="121"/>
                  </a:lnTo>
                  <a:lnTo>
                    <a:pt x="96" y="121"/>
                  </a:lnTo>
                  <a:lnTo>
                    <a:pt x="96" y="121"/>
                  </a:lnTo>
                  <a:lnTo>
                    <a:pt x="102" y="121"/>
                  </a:lnTo>
                  <a:lnTo>
                    <a:pt x="107" y="120"/>
                  </a:lnTo>
                  <a:lnTo>
                    <a:pt x="112" y="116"/>
                  </a:lnTo>
                  <a:lnTo>
                    <a:pt x="118" y="112"/>
                  </a:lnTo>
                  <a:lnTo>
                    <a:pt x="122" y="109"/>
                  </a:lnTo>
                  <a:lnTo>
                    <a:pt x="123" y="103"/>
                  </a:lnTo>
                  <a:lnTo>
                    <a:pt x="125" y="98"/>
                  </a:lnTo>
                  <a:lnTo>
                    <a:pt x="127" y="91"/>
                  </a:lnTo>
                  <a:lnTo>
                    <a:pt x="127" y="91"/>
                  </a:lnTo>
                  <a:lnTo>
                    <a:pt x="125" y="85"/>
                  </a:lnTo>
                  <a:lnTo>
                    <a:pt x="123" y="80"/>
                  </a:lnTo>
                  <a:lnTo>
                    <a:pt x="122" y="74"/>
                  </a:lnTo>
                  <a:lnTo>
                    <a:pt x="118" y="69"/>
                  </a:lnTo>
                  <a:lnTo>
                    <a:pt x="112" y="65"/>
                  </a:lnTo>
                  <a:lnTo>
                    <a:pt x="107" y="63"/>
                  </a:lnTo>
                  <a:lnTo>
                    <a:pt x="102" y="62"/>
                  </a:lnTo>
                  <a:lnTo>
                    <a:pt x="96" y="60"/>
                  </a:lnTo>
                  <a:lnTo>
                    <a:pt x="96" y="60"/>
                  </a:lnTo>
                  <a:close/>
                  <a:moveTo>
                    <a:pt x="35" y="150"/>
                  </a:moveTo>
                  <a:lnTo>
                    <a:pt x="35" y="150"/>
                  </a:lnTo>
                  <a:lnTo>
                    <a:pt x="44" y="152"/>
                  </a:lnTo>
                  <a:lnTo>
                    <a:pt x="44" y="152"/>
                  </a:lnTo>
                  <a:lnTo>
                    <a:pt x="38" y="167"/>
                  </a:lnTo>
                  <a:lnTo>
                    <a:pt x="36" y="176"/>
                  </a:lnTo>
                  <a:lnTo>
                    <a:pt x="35" y="183"/>
                  </a:lnTo>
                  <a:lnTo>
                    <a:pt x="35" y="248"/>
                  </a:lnTo>
                  <a:lnTo>
                    <a:pt x="0" y="248"/>
                  </a:lnTo>
                  <a:lnTo>
                    <a:pt x="0" y="185"/>
                  </a:lnTo>
                  <a:lnTo>
                    <a:pt x="0" y="185"/>
                  </a:lnTo>
                  <a:lnTo>
                    <a:pt x="0" y="178"/>
                  </a:lnTo>
                  <a:lnTo>
                    <a:pt x="2" y="172"/>
                  </a:lnTo>
                  <a:lnTo>
                    <a:pt x="6" y="167"/>
                  </a:lnTo>
                  <a:lnTo>
                    <a:pt x="9" y="161"/>
                  </a:lnTo>
                  <a:lnTo>
                    <a:pt x="15" y="158"/>
                  </a:lnTo>
                  <a:lnTo>
                    <a:pt x="20" y="154"/>
                  </a:lnTo>
                  <a:lnTo>
                    <a:pt x="27" y="152"/>
                  </a:lnTo>
                  <a:lnTo>
                    <a:pt x="35" y="150"/>
                  </a:lnTo>
                  <a:lnTo>
                    <a:pt x="35" y="150"/>
                  </a:lnTo>
                  <a:close/>
                  <a:moveTo>
                    <a:pt x="183" y="0"/>
                  </a:moveTo>
                  <a:lnTo>
                    <a:pt x="183" y="0"/>
                  </a:lnTo>
                  <a:lnTo>
                    <a:pt x="174" y="0"/>
                  </a:lnTo>
                  <a:lnTo>
                    <a:pt x="165" y="4"/>
                  </a:lnTo>
                  <a:lnTo>
                    <a:pt x="158" y="7"/>
                  </a:lnTo>
                  <a:lnTo>
                    <a:pt x="151" y="13"/>
                  </a:lnTo>
                  <a:lnTo>
                    <a:pt x="145" y="20"/>
                  </a:lnTo>
                  <a:lnTo>
                    <a:pt x="141" y="27"/>
                  </a:lnTo>
                  <a:lnTo>
                    <a:pt x="138" y="36"/>
                  </a:lnTo>
                  <a:lnTo>
                    <a:pt x="138" y="45"/>
                  </a:lnTo>
                  <a:lnTo>
                    <a:pt x="138" y="45"/>
                  </a:lnTo>
                  <a:lnTo>
                    <a:pt x="138" y="54"/>
                  </a:lnTo>
                  <a:lnTo>
                    <a:pt x="141" y="62"/>
                  </a:lnTo>
                  <a:lnTo>
                    <a:pt x="145" y="71"/>
                  </a:lnTo>
                  <a:lnTo>
                    <a:pt x="151" y="76"/>
                  </a:lnTo>
                  <a:lnTo>
                    <a:pt x="158" y="81"/>
                  </a:lnTo>
                  <a:lnTo>
                    <a:pt x="165" y="87"/>
                  </a:lnTo>
                  <a:lnTo>
                    <a:pt x="174" y="89"/>
                  </a:lnTo>
                  <a:lnTo>
                    <a:pt x="183" y="91"/>
                  </a:lnTo>
                  <a:lnTo>
                    <a:pt x="183" y="91"/>
                  </a:lnTo>
                  <a:lnTo>
                    <a:pt x="192" y="89"/>
                  </a:lnTo>
                  <a:lnTo>
                    <a:pt x="200" y="87"/>
                  </a:lnTo>
                  <a:lnTo>
                    <a:pt x="209" y="81"/>
                  </a:lnTo>
                  <a:lnTo>
                    <a:pt x="214" y="76"/>
                  </a:lnTo>
                  <a:lnTo>
                    <a:pt x="219" y="71"/>
                  </a:lnTo>
                  <a:lnTo>
                    <a:pt x="225" y="62"/>
                  </a:lnTo>
                  <a:lnTo>
                    <a:pt x="227" y="54"/>
                  </a:lnTo>
                  <a:lnTo>
                    <a:pt x="229" y="45"/>
                  </a:lnTo>
                  <a:lnTo>
                    <a:pt x="229" y="45"/>
                  </a:lnTo>
                  <a:lnTo>
                    <a:pt x="227" y="36"/>
                  </a:lnTo>
                  <a:lnTo>
                    <a:pt x="225" y="27"/>
                  </a:lnTo>
                  <a:lnTo>
                    <a:pt x="219" y="20"/>
                  </a:lnTo>
                  <a:lnTo>
                    <a:pt x="214" y="13"/>
                  </a:lnTo>
                  <a:lnTo>
                    <a:pt x="209" y="7"/>
                  </a:lnTo>
                  <a:lnTo>
                    <a:pt x="200" y="4"/>
                  </a:lnTo>
                  <a:lnTo>
                    <a:pt x="192" y="0"/>
                  </a:lnTo>
                  <a:lnTo>
                    <a:pt x="183" y="0"/>
                  </a:lnTo>
                  <a:lnTo>
                    <a:pt x="183" y="0"/>
                  </a:lnTo>
                  <a:close/>
                  <a:moveTo>
                    <a:pt x="319" y="272"/>
                  </a:moveTo>
                  <a:lnTo>
                    <a:pt x="265" y="272"/>
                  </a:lnTo>
                  <a:lnTo>
                    <a:pt x="265" y="174"/>
                  </a:lnTo>
                  <a:lnTo>
                    <a:pt x="265" y="174"/>
                  </a:lnTo>
                  <a:lnTo>
                    <a:pt x="265" y="163"/>
                  </a:lnTo>
                  <a:lnTo>
                    <a:pt x="263" y="154"/>
                  </a:lnTo>
                  <a:lnTo>
                    <a:pt x="259" y="145"/>
                  </a:lnTo>
                  <a:lnTo>
                    <a:pt x="256" y="136"/>
                  </a:lnTo>
                  <a:lnTo>
                    <a:pt x="256" y="136"/>
                  </a:lnTo>
                  <a:lnTo>
                    <a:pt x="263" y="134"/>
                  </a:lnTo>
                  <a:lnTo>
                    <a:pt x="270" y="134"/>
                  </a:lnTo>
                  <a:lnTo>
                    <a:pt x="270" y="134"/>
                  </a:lnTo>
                  <a:lnTo>
                    <a:pt x="279" y="136"/>
                  </a:lnTo>
                  <a:lnTo>
                    <a:pt x="288" y="138"/>
                  </a:lnTo>
                  <a:lnTo>
                    <a:pt x="297" y="143"/>
                  </a:lnTo>
                  <a:lnTo>
                    <a:pt x="305" y="149"/>
                  </a:lnTo>
                  <a:lnTo>
                    <a:pt x="310" y="156"/>
                  </a:lnTo>
                  <a:lnTo>
                    <a:pt x="316" y="165"/>
                  </a:lnTo>
                  <a:lnTo>
                    <a:pt x="317" y="174"/>
                  </a:lnTo>
                  <a:lnTo>
                    <a:pt x="319" y="183"/>
                  </a:lnTo>
                  <a:lnTo>
                    <a:pt x="319" y="272"/>
                  </a:lnTo>
                  <a:close/>
                  <a:moveTo>
                    <a:pt x="100" y="174"/>
                  </a:moveTo>
                  <a:lnTo>
                    <a:pt x="100" y="272"/>
                  </a:lnTo>
                  <a:lnTo>
                    <a:pt x="45" y="272"/>
                  </a:lnTo>
                  <a:lnTo>
                    <a:pt x="45" y="183"/>
                  </a:lnTo>
                  <a:lnTo>
                    <a:pt x="45" y="183"/>
                  </a:lnTo>
                  <a:lnTo>
                    <a:pt x="47" y="174"/>
                  </a:lnTo>
                  <a:lnTo>
                    <a:pt x="51" y="165"/>
                  </a:lnTo>
                  <a:lnTo>
                    <a:pt x="54" y="156"/>
                  </a:lnTo>
                  <a:lnTo>
                    <a:pt x="60" y="149"/>
                  </a:lnTo>
                  <a:lnTo>
                    <a:pt x="67" y="143"/>
                  </a:lnTo>
                  <a:lnTo>
                    <a:pt x="76" y="138"/>
                  </a:lnTo>
                  <a:lnTo>
                    <a:pt x="85" y="136"/>
                  </a:lnTo>
                  <a:lnTo>
                    <a:pt x="96" y="134"/>
                  </a:lnTo>
                  <a:lnTo>
                    <a:pt x="96" y="134"/>
                  </a:lnTo>
                  <a:lnTo>
                    <a:pt x="103" y="134"/>
                  </a:lnTo>
                  <a:lnTo>
                    <a:pt x="109" y="136"/>
                  </a:lnTo>
                  <a:lnTo>
                    <a:pt x="109" y="136"/>
                  </a:lnTo>
                  <a:lnTo>
                    <a:pt x="105" y="145"/>
                  </a:lnTo>
                  <a:lnTo>
                    <a:pt x="102" y="154"/>
                  </a:lnTo>
                  <a:lnTo>
                    <a:pt x="100" y="163"/>
                  </a:lnTo>
                  <a:lnTo>
                    <a:pt x="100" y="174"/>
                  </a:lnTo>
                  <a:lnTo>
                    <a:pt x="100" y="174"/>
                  </a:lnTo>
                  <a:close/>
                  <a:moveTo>
                    <a:pt x="111" y="301"/>
                  </a:moveTo>
                  <a:lnTo>
                    <a:pt x="254" y="301"/>
                  </a:lnTo>
                  <a:lnTo>
                    <a:pt x="254" y="174"/>
                  </a:lnTo>
                  <a:lnTo>
                    <a:pt x="254" y="174"/>
                  </a:lnTo>
                  <a:lnTo>
                    <a:pt x="252" y="159"/>
                  </a:lnTo>
                  <a:lnTo>
                    <a:pt x="248" y="145"/>
                  </a:lnTo>
                  <a:lnTo>
                    <a:pt x="241" y="134"/>
                  </a:lnTo>
                  <a:lnTo>
                    <a:pt x="232" y="123"/>
                  </a:lnTo>
                  <a:lnTo>
                    <a:pt x="223" y="114"/>
                  </a:lnTo>
                  <a:lnTo>
                    <a:pt x="210" y="109"/>
                  </a:lnTo>
                  <a:lnTo>
                    <a:pt x="198" y="103"/>
                  </a:lnTo>
                  <a:lnTo>
                    <a:pt x="183" y="101"/>
                  </a:lnTo>
                  <a:lnTo>
                    <a:pt x="183" y="101"/>
                  </a:lnTo>
                  <a:lnTo>
                    <a:pt x="169" y="103"/>
                  </a:lnTo>
                  <a:lnTo>
                    <a:pt x="154" y="109"/>
                  </a:lnTo>
                  <a:lnTo>
                    <a:pt x="143" y="114"/>
                  </a:lnTo>
                  <a:lnTo>
                    <a:pt x="132" y="123"/>
                  </a:lnTo>
                  <a:lnTo>
                    <a:pt x="123" y="134"/>
                  </a:lnTo>
                  <a:lnTo>
                    <a:pt x="116" y="145"/>
                  </a:lnTo>
                  <a:lnTo>
                    <a:pt x="112" y="159"/>
                  </a:lnTo>
                  <a:lnTo>
                    <a:pt x="111" y="174"/>
                  </a:lnTo>
                  <a:lnTo>
                    <a:pt x="111" y="301"/>
                  </a:lnTo>
                  <a:close/>
                </a:path>
              </a:pathLst>
            </a:custGeom>
            <a:solidFill>
              <a:schemeClr val="bg1"/>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nvGrpSpPr>
          <p:cNvPr id="71" name="Group 70"/>
          <p:cNvGrpSpPr/>
          <p:nvPr/>
        </p:nvGrpSpPr>
        <p:grpSpPr>
          <a:xfrm>
            <a:off x="2945688" y="4081949"/>
            <a:ext cx="823768" cy="823768"/>
            <a:chOff x="2945688" y="4081949"/>
            <a:chExt cx="823768" cy="823768"/>
          </a:xfrm>
        </p:grpSpPr>
        <p:sp>
          <p:nvSpPr>
            <p:cNvPr id="32" name="Oval 31"/>
            <p:cNvSpPr/>
            <p:nvPr/>
          </p:nvSpPr>
          <p:spPr>
            <a:xfrm>
              <a:off x="2945688" y="4081949"/>
              <a:ext cx="823768" cy="82376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endParaRPr lang="en-IN" sz="2000" dirty="0">
                <a:solidFill>
                  <a:schemeClr val="tx1">
                    <a:lumMod val="75000"/>
                    <a:lumOff val="25000"/>
                  </a:schemeClr>
                </a:solidFill>
              </a:endParaRPr>
            </a:p>
          </p:txBody>
        </p:sp>
        <p:sp>
          <p:nvSpPr>
            <p:cNvPr id="53" name="Freeform 95"/>
            <p:cNvSpPr>
              <a:spLocks noEditPoints="1"/>
            </p:cNvSpPr>
            <p:nvPr/>
          </p:nvSpPr>
          <p:spPr bwMode="auto">
            <a:xfrm>
              <a:off x="3166122" y="4322683"/>
              <a:ext cx="387150" cy="342299"/>
            </a:xfrm>
            <a:custGeom>
              <a:avLst/>
              <a:gdLst/>
              <a:ahLst/>
              <a:cxnLst>
                <a:cxn ang="0">
                  <a:pos x="296" y="7"/>
                </a:cxn>
                <a:cxn ang="0">
                  <a:pos x="285" y="5"/>
                </a:cxn>
                <a:cxn ang="0">
                  <a:pos x="279" y="11"/>
                </a:cxn>
                <a:cxn ang="0">
                  <a:pos x="276" y="16"/>
                </a:cxn>
                <a:cxn ang="0">
                  <a:pos x="196" y="94"/>
                </a:cxn>
                <a:cxn ang="0">
                  <a:pos x="192" y="112"/>
                </a:cxn>
                <a:cxn ang="0">
                  <a:pos x="200" y="121"/>
                </a:cxn>
                <a:cxn ang="0">
                  <a:pos x="129" y="83"/>
                </a:cxn>
                <a:cxn ang="0">
                  <a:pos x="131" y="58"/>
                </a:cxn>
                <a:cxn ang="0">
                  <a:pos x="124" y="33"/>
                </a:cxn>
                <a:cxn ang="0">
                  <a:pos x="113" y="18"/>
                </a:cxn>
                <a:cxn ang="0">
                  <a:pos x="91" y="4"/>
                </a:cxn>
                <a:cxn ang="0">
                  <a:pos x="66" y="0"/>
                </a:cxn>
                <a:cxn ang="0">
                  <a:pos x="86" y="40"/>
                </a:cxn>
                <a:cxn ang="0">
                  <a:pos x="2" y="49"/>
                </a:cxn>
                <a:cxn ang="0">
                  <a:pos x="0" y="65"/>
                </a:cxn>
                <a:cxn ang="0">
                  <a:pos x="4" y="91"/>
                </a:cxn>
                <a:cxn ang="0">
                  <a:pos x="18" y="112"/>
                </a:cxn>
                <a:cxn ang="0">
                  <a:pos x="35" y="123"/>
                </a:cxn>
                <a:cxn ang="0">
                  <a:pos x="60" y="131"/>
                </a:cxn>
                <a:cxn ang="0">
                  <a:pos x="86" y="129"/>
                </a:cxn>
                <a:cxn ang="0">
                  <a:pos x="89" y="234"/>
                </a:cxn>
                <a:cxn ang="0">
                  <a:pos x="47" y="281"/>
                </a:cxn>
                <a:cxn ang="0">
                  <a:pos x="104" y="248"/>
                </a:cxn>
                <a:cxn ang="0">
                  <a:pos x="240" y="281"/>
                </a:cxn>
                <a:cxn ang="0">
                  <a:pos x="250" y="288"/>
                </a:cxn>
                <a:cxn ang="0">
                  <a:pos x="261" y="290"/>
                </a:cxn>
                <a:cxn ang="0">
                  <a:pos x="278" y="285"/>
                </a:cxn>
                <a:cxn ang="0">
                  <a:pos x="287" y="277"/>
                </a:cxn>
                <a:cxn ang="0">
                  <a:pos x="292" y="259"/>
                </a:cxn>
                <a:cxn ang="0">
                  <a:pos x="287" y="243"/>
                </a:cxn>
                <a:cxn ang="0">
                  <a:pos x="212" y="134"/>
                </a:cxn>
                <a:cxn ang="0">
                  <a:pos x="229" y="136"/>
                </a:cxn>
                <a:cxn ang="0">
                  <a:pos x="314" y="60"/>
                </a:cxn>
                <a:cxn ang="0">
                  <a:pos x="316" y="56"/>
                </a:cxn>
                <a:cxn ang="0">
                  <a:pos x="321" y="53"/>
                </a:cxn>
                <a:cxn ang="0">
                  <a:pos x="328" y="47"/>
                </a:cxn>
                <a:cxn ang="0">
                  <a:pos x="325" y="36"/>
                </a:cxn>
                <a:cxn ang="0">
                  <a:pos x="263" y="252"/>
                </a:cxn>
                <a:cxn ang="0">
                  <a:pos x="276" y="259"/>
                </a:cxn>
                <a:cxn ang="0">
                  <a:pos x="276" y="268"/>
                </a:cxn>
                <a:cxn ang="0">
                  <a:pos x="263" y="276"/>
                </a:cxn>
                <a:cxn ang="0">
                  <a:pos x="256" y="272"/>
                </a:cxn>
                <a:cxn ang="0">
                  <a:pos x="252" y="265"/>
                </a:cxn>
                <a:cxn ang="0">
                  <a:pos x="260" y="254"/>
                </a:cxn>
                <a:cxn ang="0">
                  <a:pos x="221" y="98"/>
                </a:cxn>
                <a:cxn ang="0">
                  <a:pos x="278" y="42"/>
                </a:cxn>
                <a:cxn ang="0">
                  <a:pos x="234" y="111"/>
                </a:cxn>
                <a:cxn ang="0">
                  <a:pos x="240" y="116"/>
                </a:cxn>
              </a:cxnLst>
              <a:rect l="0" t="0" r="r" b="b"/>
              <a:pathLst>
                <a:path w="328" h="290">
                  <a:moveTo>
                    <a:pt x="325" y="36"/>
                  </a:moveTo>
                  <a:lnTo>
                    <a:pt x="296" y="7"/>
                  </a:lnTo>
                  <a:lnTo>
                    <a:pt x="296" y="7"/>
                  </a:lnTo>
                  <a:lnTo>
                    <a:pt x="292" y="5"/>
                  </a:lnTo>
                  <a:lnTo>
                    <a:pt x="289" y="4"/>
                  </a:lnTo>
                  <a:lnTo>
                    <a:pt x="285" y="5"/>
                  </a:lnTo>
                  <a:lnTo>
                    <a:pt x="281" y="7"/>
                  </a:lnTo>
                  <a:lnTo>
                    <a:pt x="281" y="7"/>
                  </a:lnTo>
                  <a:lnTo>
                    <a:pt x="279" y="11"/>
                  </a:lnTo>
                  <a:lnTo>
                    <a:pt x="279" y="16"/>
                  </a:lnTo>
                  <a:lnTo>
                    <a:pt x="279" y="16"/>
                  </a:lnTo>
                  <a:lnTo>
                    <a:pt x="276" y="16"/>
                  </a:lnTo>
                  <a:lnTo>
                    <a:pt x="272" y="18"/>
                  </a:lnTo>
                  <a:lnTo>
                    <a:pt x="272" y="18"/>
                  </a:lnTo>
                  <a:lnTo>
                    <a:pt x="196" y="94"/>
                  </a:lnTo>
                  <a:lnTo>
                    <a:pt x="196" y="94"/>
                  </a:lnTo>
                  <a:lnTo>
                    <a:pt x="196" y="103"/>
                  </a:lnTo>
                  <a:lnTo>
                    <a:pt x="192" y="112"/>
                  </a:lnTo>
                  <a:lnTo>
                    <a:pt x="200" y="121"/>
                  </a:lnTo>
                  <a:lnTo>
                    <a:pt x="200" y="121"/>
                  </a:lnTo>
                  <a:lnTo>
                    <a:pt x="200" y="121"/>
                  </a:lnTo>
                  <a:lnTo>
                    <a:pt x="183" y="138"/>
                  </a:lnTo>
                  <a:lnTo>
                    <a:pt x="129" y="83"/>
                  </a:lnTo>
                  <a:lnTo>
                    <a:pt x="129" y="83"/>
                  </a:lnTo>
                  <a:lnTo>
                    <a:pt x="131" y="74"/>
                  </a:lnTo>
                  <a:lnTo>
                    <a:pt x="131" y="67"/>
                  </a:lnTo>
                  <a:lnTo>
                    <a:pt x="131" y="58"/>
                  </a:lnTo>
                  <a:lnTo>
                    <a:pt x="129" y="49"/>
                  </a:lnTo>
                  <a:lnTo>
                    <a:pt x="127" y="42"/>
                  </a:lnTo>
                  <a:lnTo>
                    <a:pt x="124" y="33"/>
                  </a:lnTo>
                  <a:lnTo>
                    <a:pt x="118" y="25"/>
                  </a:lnTo>
                  <a:lnTo>
                    <a:pt x="113" y="18"/>
                  </a:lnTo>
                  <a:lnTo>
                    <a:pt x="113" y="18"/>
                  </a:lnTo>
                  <a:lnTo>
                    <a:pt x="105" y="13"/>
                  </a:lnTo>
                  <a:lnTo>
                    <a:pt x="98" y="9"/>
                  </a:lnTo>
                  <a:lnTo>
                    <a:pt x="91" y="4"/>
                  </a:lnTo>
                  <a:lnTo>
                    <a:pt x="82" y="2"/>
                  </a:lnTo>
                  <a:lnTo>
                    <a:pt x="73" y="0"/>
                  </a:lnTo>
                  <a:lnTo>
                    <a:pt x="66" y="0"/>
                  </a:lnTo>
                  <a:lnTo>
                    <a:pt x="57" y="0"/>
                  </a:lnTo>
                  <a:lnTo>
                    <a:pt x="47" y="2"/>
                  </a:lnTo>
                  <a:lnTo>
                    <a:pt x="86" y="40"/>
                  </a:lnTo>
                  <a:lnTo>
                    <a:pt x="76" y="76"/>
                  </a:lnTo>
                  <a:lnTo>
                    <a:pt x="38" y="85"/>
                  </a:lnTo>
                  <a:lnTo>
                    <a:pt x="2" y="49"/>
                  </a:lnTo>
                  <a:lnTo>
                    <a:pt x="2" y="49"/>
                  </a:lnTo>
                  <a:lnTo>
                    <a:pt x="0" y="56"/>
                  </a:lnTo>
                  <a:lnTo>
                    <a:pt x="0" y="65"/>
                  </a:lnTo>
                  <a:lnTo>
                    <a:pt x="0" y="74"/>
                  </a:lnTo>
                  <a:lnTo>
                    <a:pt x="2" y="82"/>
                  </a:lnTo>
                  <a:lnTo>
                    <a:pt x="4" y="91"/>
                  </a:lnTo>
                  <a:lnTo>
                    <a:pt x="8" y="98"/>
                  </a:lnTo>
                  <a:lnTo>
                    <a:pt x="13" y="105"/>
                  </a:lnTo>
                  <a:lnTo>
                    <a:pt x="18" y="112"/>
                  </a:lnTo>
                  <a:lnTo>
                    <a:pt x="18" y="112"/>
                  </a:lnTo>
                  <a:lnTo>
                    <a:pt x="26" y="118"/>
                  </a:lnTo>
                  <a:lnTo>
                    <a:pt x="35" y="123"/>
                  </a:lnTo>
                  <a:lnTo>
                    <a:pt x="42" y="127"/>
                  </a:lnTo>
                  <a:lnTo>
                    <a:pt x="51" y="129"/>
                  </a:lnTo>
                  <a:lnTo>
                    <a:pt x="60" y="131"/>
                  </a:lnTo>
                  <a:lnTo>
                    <a:pt x="69" y="131"/>
                  </a:lnTo>
                  <a:lnTo>
                    <a:pt x="76" y="131"/>
                  </a:lnTo>
                  <a:lnTo>
                    <a:pt x="86" y="129"/>
                  </a:lnTo>
                  <a:lnTo>
                    <a:pt x="86" y="129"/>
                  </a:lnTo>
                  <a:lnTo>
                    <a:pt x="140" y="181"/>
                  </a:lnTo>
                  <a:lnTo>
                    <a:pt x="89" y="234"/>
                  </a:lnTo>
                  <a:lnTo>
                    <a:pt x="86" y="230"/>
                  </a:lnTo>
                  <a:lnTo>
                    <a:pt x="71" y="243"/>
                  </a:lnTo>
                  <a:lnTo>
                    <a:pt x="47" y="281"/>
                  </a:lnTo>
                  <a:lnTo>
                    <a:pt x="53" y="286"/>
                  </a:lnTo>
                  <a:lnTo>
                    <a:pt x="91" y="263"/>
                  </a:lnTo>
                  <a:lnTo>
                    <a:pt x="104" y="248"/>
                  </a:lnTo>
                  <a:lnTo>
                    <a:pt x="100" y="245"/>
                  </a:lnTo>
                  <a:lnTo>
                    <a:pt x="153" y="194"/>
                  </a:lnTo>
                  <a:lnTo>
                    <a:pt x="240" y="281"/>
                  </a:lnTo>
                  <a:lnTo>
                    <a:pt x="240" y="281"/>
                  </a:lnTo>
                  <a:lnTo>
                    <a:pt x="245" y="285"/>
                  </a:lnTo>
                  <a:lnTo>
                    <a:pt x="250" y="288"/>
                  </a:lnTo>
                  <a:lnTo>
                    <a:pt x="256" y="290"/>
                  </a:lnTo>
                  <a:lnTo>
                    <a:pt x="261" y="290"/>
                  </a:lnTo>
                  <a:lnTo>
                    <a:pt x="261" y="290"/>
                  </a:lnTo>
                  <a:lnTo>
                    <a:pt x="267" y="290"/>
                  </a:lnTo>
                  <a:lnTo>
                    <a:pt x="272" y="288"/>
                  </a:lnTo>
                  <a:lnTo>
                    <a:pt x="278" y="285"/>
                  </a:lnTo>
                  <a:lnTo>
                    <a:pt x="283" y="281"/>
                  </a:lnTo>
                  <a:lnTo>
                    <a:pt x="283" y="281"/>
                  </a:lnTo>
                  <a:lnTo>
                    <a:pt x="287" y="277"/>
                  </a:lnTo>
                  <a:lnTo>
                    <a:pt x="290" y="272"/>
                  </a:lnTo>
                  <a:lnTo>
                    <a:pt x="292" y="265"/>
                  </a:lnTo>
                  <a:lnTo>
                    <a:pt x="292" y="259"/>
                  </a:lnTo>
                  <a:lnTo>
                    <a:pt x="292" y="254"/>
                  </a:lnTo>
                  <a:lnTo>
                    <a:pt x="290" y="248"/>
                  </a:lnTo>
                  <a:lnTo>
                    <a:pt x="287" y="243"/>
                  </a:lnTo>
                  <a:lnTo>
                    <a:pt x="283" y="237"/>
                  </a:lnTo>
                  <a:lnTo>
                    <a:pt x="196" y="150"/>
                  </a:lnTo>
                  <a:lnTo>
                    <a:pt x="212" y="134"/>
                  </a:lnTo>
                  <a:lnTo>
                    <a:pt x="220" y="141"/>
                  </a:lnTo>
                  <a:lnTo>
                    <a:pt x="220" y="141"/>
                  </a:lnTo>
                  <a:lnTo>
                    <a:pt x="229" y="136"/>
                  </a:lnTo>
                  <a:lnTo>
                    <a:pt x="240" y="136"/>
                  </a:lnTo>
                  <a:lnTo>
                    <a:pt x="314" y="62"/>
                  </a:lnTo>
                  <a:lnTo>
                    <a:pt x="314" y="60"/>
                  </a:lnTo>
                  <a:lnTo>
                    <a:pt x="314" y="60"/>
                  </a:lnTo>
                  <a:lnTo>
                    <a:pt x="314" y="60"/>
                  </a:lnTo>
                  <a:lnTo>
                    <a:pt x="316" y="56"/>
                  </a:lnTo>
                  <a:lnTo>
                    <a:pt x="318" y="54"/>
                  </a:lnTo>
                  <a:lnTo>
                    <a:pt x="318" y="54"/>
                  </a:lnTo>
                  <a:lnTo>
                    <a:pt x="321" y="53"/>
                  </a:lnTo>
                  <a:lnTo>
                    <a:pt x="325" y="51"/>
                  </a:lnTo>
                  <a:lnTo>
                    <a:pt x="325" y="51"/>
                  </a:lnTo>
                  <a:lnTo>
                    <a:pt x="328" y="47"/>
                  </a:lnTo>
                  <a:lnTo>
                    <a:pt x="328" y="44"/>
                  </a:lnTo>
                  <a:lnTo>
                    <a:pt x="328" y="40"/>
                  </a:lnTo>
                  <a:lnTo>
                    <a:pt x="325" y="36"/>
                  </a:lnTo>
                  <a:lnTo>
                    <a:pt x="325" y="36"/>
                  </a:lnTo>
                  <a:close/>
                  <a:moveTo>
                    <a:pt x="263" y="252"/>
                  </a:moveTo>
                  <a:lnTo>
                    <a:pt x="263" y="252"/>
                  </a:lnTo>
                  <a:lnTo>
                    <a:pt x="269" y="254"/>
                  </a:lnTo>
                  <a:lnTo>
                    <a:pt x="272" y="256"/>
                  </a:lnTo>
                  <a:lnTo>
                    <a:pt x="276" y="259"/>
                  </a:lnTo>
                  <a:lnTo>
                    <a:pt x="276" y="265"/>
                  </a:lnTo>
                  <a:lnTo>
                    <a:pt x="276" y="265"/>
                  </a:lnTo>
                  <a:lnTo>
                    <a:pt x="276" y="268"/>
                  </a:lnTo>
                  <a:lnTo>
                    <a:pt x="272" y="272"/>
                  </a:lnTo>
                  <a:lnTo>
                    <a:pt x="269" y="276"/>
                  </a:lnTo>
                  <a:lnTo>
                    <a:pt x="263" y="276"/>
                  </a:lnTo>
                  <a:lnTo>
                    <a:pt x="263" y="276"/>
                  </a:lnTo>
                  <a:lnTo>
                    <a:pt x="260" y="276"/>
                  </a:lnTo>
                  <a:lnTo>
                    <a:pt x="256" y="272"/>
                  </a:lnTo>
                  <a:lnTo>
                    <a:pt x="252" y="268"/>
                  </a:lnTo>
                  <a:lnTo>
                    <a:pt x="252" y="265"/>
                  </a:lnTo>
                  <a:lnTo>
                    <a:pt x="252" y="265"/>
                  </a:lnTo>
                  <a:lnTo>
                    <a:pt x="252" y="259"/>
                  </a:lnTo>
                  <a:lnTo>
                    <a:pt x="256" y="256"/>
                  </a:lnTo>
                  <a:lnTo>
                    <a:pt x="260" y="254"/>
                  </a:lnTo>
                  <a:lnTo>
                    <a:pt x="263" y="252"/>
                  </a:lnTo>
                  <a:lnTo>
                    <a:pt x="263" y="252"/>
                  </a:lnTo>
                  <a:close/>
                  <a:moveTo>
                    <a:pt x="221" y="98"/>
                  </a:moveTo>
                  <a:lnTo>
                    <a:pt x="216" y="92"/>
                  </a:lnTo>
                  <a:lnTo>
                    <a:pt x="272" y="36"/>
                  </a:lnTo>
                  <a:lnTo>
                    <a:pt x="278" y="42"/>
                  </a:lnTo>
                  <a:lnTo>
                    <a:pt x="221" y="98"/>
                  </a:lnTo>
                  <a:close/>
                  <a:moveTo>
                    <a:pt x="240" y="116"/>
                  </a:moveTo>
                  <a:lnTo>
                    <a:pt x="234" y="111"/>
                  </a:lnTo>
                  <a:lnTo>
                    <a:pt x="290" y="54"/>
                  </a:lnTo>
                  <a:lnTo>
                    <a:pt x="296" y="60"/>
                  </a:lnTo>
                  <a:lnTo>
                    <a:pt x="240" y="116"/>
                  </a:lnTo>
                  <a:close/>
                </a:path>
              </a:pathLst>
            </a:custGeom>
            <a:solidFill>
              <a:schemeClr val="bg1"/>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nvGrpSpPr>
          <p:cNvPr id="73" name="Group 72"/>
          <p:cNvGrpSpPr/>
          <p:nvPr/>
        </p:nvGrpSpPr>
        <p:grpSpPr>
          <a:xfrm>
            <a:off x="6182525" y="4081949"/>
            <a:ext cx="823768" cy="823768"/>
            <a:chOff x="6182525" y="4081949"/>
            <a:chExt cx="823768" cy="823768"/>
          </a:xfrm>
        </p:grpSpPr>
        <p:sp>
          <p:nvSpPr>
            <p:cNvPr id="29" name="Oval 28"/>
            <p:cNvSpPr/>
            <p:nvPr/>
          </p:nvSpPr>
          <p:spPr>
            <a:xfrm>
              <a:off x="6182525" y="4081949"/>
              <a:ext cx="823768" cy="823768"/>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endParaRPr lang="en-IN" sz="2000" dirty="0">
                <a:solidFill>
                  <a:schemeClr val="tx1">
                    <a:lumMod val="75000"/>
                    <a:lumOff val="25000"/>
                  </a:schemeClr>
                </a:solidFill>
              </a:endParaRPr>
            </a:p>
          </p:txBody>
        </p:sp>
        <p:grpSp>
          <p:nvGrpSpPr>
            <p:cNvPr id="54" name="Group 77"/>
            <p:cNvGrpSpPr/>
            <p:nvPr/>
          </p:nvGrpSpPr>
          <p:grpSpPr>
            <a:xfrm>
              <a:off x="6409356" y="4329812"/>
              <a:ext cx="413118" cy="316330"/>
              <a:chOff x="5552261" y="1554043"/>
              <a:chExt cx="363359" cy="278229"/>
            </a:xfrm>
            <a:solidFill>
              <a:schemeClr val="bg1"/>
            </a:solidFill>
          </p:grpSpPr>
          <p:sp>
            <p:nvSpPr>
              <p:cNvPr id="55" name="Freeform 96"/>
              <p:cNvSpPr>
                <a:spLocks/>
              </p:cNvSpPr>
              <p:nvPr/>
            </p:nvSpPr>
            <p:spPr bwMode="auto">
              <a:xfrm>
                <a:off x="5552261" y="1715997"/>
                <a:ext cx="363359" cy="116275"/>
              </a:xfrm>
              <a:custGeom>
                <a:avLst/>
                <a:gdLst/>
                <a:ahLst/>
                <a:cxnLst>
                  <a:cxn ang="0">
                    <a:pos x="211" y="31"/>
                  </a:cxn>
                  <a:cxn ang="0">
                    <a:pos x="140" y="31"/>
                  </a:cxn>
                  <a:cxn ang="0">
                    <a:pos x="140" y="0"/>
                  </a:cxn>
                  <a:cxn ang="0">
                    <a:pos x="0" y="0"/>
                  </a:cxn>
                  <a:cxn ang="0">
                    <a:pos x="0" y="96"/>
                  </a:cxn>
                  <a:cxn ang="0">
                    <a:pos x="0" y="96"/>
                  </a:cxn>
                  <a:cxn ang="0">
                    <a:pos x="2" y="102"/>
                  </a:cxn>
                  <a:cxn ang="0">
                    <a:pos x="4" y="107"/>
                  </a:cxn>
                  <a:cxn ang="0">
                    <a:pos x="9" y="111"/>
                  </a:cxn>
                  <a:cxn ang="0">
                    <a:pos x="17" y="112"/>
                  </a:cxn>
                  <a:cxn ang="0">
                    <a:pos x="334" y="112"/>
                  </a:cxn>
                  <a:cxn ang="0">
                    <a:pos x="334" y="112"/>
                  </a:cxn>
                  <a:cxn ang="0">
                    <a:pos x="341" y="111"/>
                  </a:cxn>
                  <a:cxn ang="0">
                    <a:pos x="347" y="107"/>
                  </a:cxn>
                  <a:cxn ang="0">
                    <a:pos x="350" y="102"/>
                  </a:cxn>
                  <a:cxn ang="0">
                    <a:pos x="350" y="96"/>
                  </a:cxn>
                  <a:cxn ang="0">
                    <a:pos x="350" y="0"/>
                  </a:cxn>
                  <a:cxn ang="0">
                    <a:pos x="211" y="0"/>
                  </a:cxn>
                  <a:cxn ang="0">
                    <a:pos x="211" y="31"/>
                  </a:cxn>
                </a:cxnLst>
                <a:rect l="0" t="0" r="r" b="b"/>
                <a:pathLst>
                  <a:path w="350" h="112">
                    <a:moveTo>
                      <a:pt x="211" y="31"/>
                    </a:moveTo>
                    <a:lnTo>
                      <a:pt x="140" y="31"/>
                    </a:lnTo>
                    <a:lnTo>
                      <a:pt x="140" y="0"/>
                    </a:lnTo>
                    <a:lnTo>
                      <a:pt x="0" y="0"/>
                    </a:lnTo>
                    <a:lnTo>
                      <a:pt x="0" y="96"/>
                    </a:lnTo>
                    <a:lnTo>
                      <a:pt x="0" y="96"/>
                    </a:lnTo>
                    <a:lnTo>
                      <a:pt x="2" y="102"/>
                    </a:lnTo>
                    <a:lnTo>
                      <a:pt x="4" y="107"/>
                    </a:lnTo>
                    <a:lnTo>
                      <a:pt x="9" y="111"/>
                    </a:lnTo>
                    <a:lnTo>
                      <a:pt x="17" y="112"/>
                    </a:lnTo>
                    <a:lnTo>
                      <a:pt x="334" y="112"/>
                    </a:lnTo>
                    <a:lnTo>
                      <a:pt x="334" y="112"/>
                    </a:lnTo>
                    <a:lnTo>
                      <a:pt x="341" y="111"/>
                    </a:lnTo>
                    <a:lnTo>
                      <a:pt x="347" y="107"/>
                    </a:lnTo>
                    <a:lnTo>
                      <a:pt x="350" y="102"/>
                    </a:lnTo>
                    <a:lnTo>
                      <a:pt x="350" y="96"/>
                    </a:lnTo>
                    <a:lnTo>
                      <a:pt x="350" y="0"/>
                    </a:lnTo>
                    <a:lnTo>
                      <a:pt x="211" y="0"/>
                    </a:lnTo>
                    <a:lnTo>
                      <a:pt x="211" y="31"/>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56" name="Freeform 97"/>
              <p:cNvSpPr>
                <a:spLocks noEditPoints="1"/>
              </p:cNvSpPr>
              <p:nvPr/>
            </p:nvSpPr>
            <p:spPr bwMode="auto">
              <a:xfrm>
                <a:off x="5552261" y="1554043"/>
                <a:ext cx="363359" cy="137038"/>
              </a:xfrm>
              <a:custGeom>
                <a:avLst/>
                <a:gdLst/>
                <a:ahLst/>
                <a:cxnLst>
                  <a:cxn ang="0">
                    <a:pos x="334" y="42"/>
                  </a:cxn>
                  <a:cxn ang="0">
                    <a:pos x="225" y="42"/>
                  </a:cxn>
                  <a:cxn ang="0">
                    <a:pos x="225" y="42"/>
                  </a:cxn>
                  <a:cxn ang="0">
                    <a:pos x="225" y="5"/>
                  </a:cxn>
                  <a:cxn ang="0">
                    <a:pos x="225" y="5"/>
                  </a:cxn>
                  <a:cxn ang="0">
                    <a:pos x="225" y="2"/>
                  </a:cxn>
                  <a:cxn ang="0">
                    <a:pos x="223" y="0"/>
                  </a:cxn>
                  <a:cxn ang="0">
                    <a:pos x="222" y="0"/>
                  </a:cxn>
                  <a:cxn ang="0">
                    <a:pos x="120" y="0"/>
                  </a:cxn>
                  <a:cxn ang="0">
                    <a:pos x="120" y="0"/>
                  </a:cxn>
                  <a:cxn ang="0">
                    <a:pos x="118" y="2"/>
                  </a:cxn>
                  <a:cxn ang="0">
                    <a:pos x="116" y="4"/>
                  </a:cxn>
                  <a:cxn ang="0">
                    <a:pos x="115" y="5"/>
                  </a:cxn>
                  <a:cxn ang="0">
                    <a:pos x="115" y="5"/>
                  </a:cxn>
                  <a:cxn ang="0">
                    <a:pos x="115" y="42"/>
                  </a:cxn>
                  <a:cxn ang="0">
                    <a:pos x="17" y="42"/>
                  </a:cxn>
                  <a:cxn ang="0">
                    <a:pos x="17" y="42"/>
                  </a:cxn>
                  <a:cxn ang="0">
                    <a:pos x="9" y="42"/>
                  </a:cxn>
                  <a:cxn ang="0">
                    <a:pos x="4" y="45"/>
                  </a:cxn>
                  <a:cxn ang="0">
                    <a:pos x="2" y="51"/>
                  </a:cxn>
                  <a:cxn ang="0">
                    <a:pos x="0" y="58"/>
                  </a:cxn>
                  <a:cxn ang="0">
                    <a:pos x="0" y="130"/>
                  </a:cxn>
                  <a:cxn ang="0">
                    <a:pos x="350" y="130"/>
                  </a:cxn>
                  <a:cxn ang="0">
                    <a:pos x="350" y="58"/>
                  </a:cxn>
                  <a:cxn ang="0">
                    <a:pos x="350" y="58"/>
                  </a:cxn>
                  <a:cxn ang="0">
                    <a:pos x="350" y="51"/>
                  </a:cxn>
                  <a:cxn ang="0">
                    <a:pos x="347" y="45"/>
                  </a:cxn>
                  <a:cxn ang="0">
                    <a:pos x="341" y="42"/>
                  </a:cxn>
                  <a:cxn ang="0">
                    <a:pos x="334" y="42"/>
                  </a:cxn>
                  <a:cxn ang="0">
                    <a:pos x="334" y="42"/>
                  </a:cxn>
                  <a:cxn ang="0">
                    <a:pos x="133" y="42"/>
                  </a:cxn>
                  <a:cxn ang="0">
                    <a:pos x="133" y="13"/>
                  </a:cxn>
                  <a:cxn ang="0">
                    <a:pos x="209" y="13"/>
                  </a:cxn>
                  <a:cxn ang="0">
                    <a:pos x="209" y="42"/>
                  </a:cxn>
                  <a:cxn ang="0">
                    <a:pos x="133" y="42"/>
                  </a:cxn>
                </a:cxnLst>
                <a:rect l="0" t="0" r="r" b="b"/>
                <a:pathLst>
                  <a:path w="350" h="130">
                    <a:moveTo>
                      <a:pt x="334" y="42"/>
                    </a:moveTo>
                    <a:lnTo>
                      <a:pt x="225" y="42"/>
                    </a:lnTo>
                    <a:lnTo>
                      <a:pt x="225" y="42"/>
                    </a:lnTo>
                    <a:lnTo>
                      <a:pt x="225" y="5"/>
                    </a:lnTo>
                    <a:lnTo>
                      <a:pt x="225" y="5"/>
                    </a:lnTo>
                    <a:lnTo>
                      <a:pt x="225" y="2"/>
                    </a:lnTo>
                    <a:lnTo>
                      <a:pt x="223" y="0"/>
                    </a:lnTo>
                    <a:lnTo>
                      <a:pt x="222" y="0"/>
                    </a:lnTo>
                    <a:lnTo>
                      <a:pt x="120" y="0"/>
                    </a:lnTo>
                    <a:lnTo>
                      <a:pt x="120" y="0"/>
                    </a:lnTo>
                    <a:lnTo>
                      <a:pt x="118" y="2"/>
                    </a:lnTo>
                    <a:lnTo>
                      <a:pt x="116" y="4"/>
                    </a:lnTo>
                    <a:lnTo>
                      <a:pt x="115" y="5"/>
                    </a:lnTo>
                    <a:lnTo>
                      <a:pt x="115" y="5"/>
                    </a:lnTo>
                    <a:lnTo>
                      <a:pt x="115" y="42"/>
                    </a:lnTo>
                    <a:lnTo>
                      <a:pt x="17" y="42"/>
                    </a:lnTo>
                    <a:lnTo>
                      <a:pt x="17" y="42"/>
                    </a:lnTo>
                    <a:lnTo>
                      <a:pt x="9" y="42"/>
                    </a:lnTo>
                    <a:lnTo>
                      <a:pt x="4" y="45"/>
                    </a:lnTo>
                    <a:lnTo>
                      <a:pt x="2" y="51"/>
                    </a:lnTo>
                    <a:lnTo>
                      <a:pt x="0" y="58"/>
                    </a:lnTo>
                    <a:lnTo>
                      <a:pt x="0" y="130"/>
                    </a:lnTo>
                    <a:lnTo>
                      <a:pt x="350" y="130"/>
                    </a:lnTo>
                    <a:lnTo>
                      <a:pt x="350" y="58"/>
                    </a:lnTo>
                    <a:lnTo>
                      <a:pt x="350" y="58"/>
                    </a:lnTo>
                    <a:lnTo>
                      <a:pt x="350" y="51"/>
                    </a:lnTo>
                    <a:lnTo>
                      <a:pt x="347" y="45"/>
                    </a:lnTo>
                    <a:lnTo>
                      <a:pt x="341" y="42"/>
                    </a:lnTo>
                    <a:lnTo>
                      <a:pt x="334" y="42"/>
                    </a:lnTo>
                    <a:lnTo>
                      <a:pt x="334" y="42"/>
                    </a:lnTo>
                    <a:close/>
                    <a:moveTo>
                      <a:pt x="133" y="42"/>
                    </a:moveTo>
                    <a:lnTo>
                      <a:pt x="133" y="13"/>
                    </a:lnTo>
                    <a:lnTo>
                      <a:pt x="209" y="13"/>
                    </a:lnTo>
                    <a:lnTo>
                      <a:pt x="209" y="42"/>
                    </a:lnTo>
                    <a:lnTo>
                      <a:pt x="133" y="42"/>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57" name="Rectangle 98"/>
              <p:cNvSpPr>
                <a:spLocks noChangeArrowheads="1"/>
              </p:cNvSpPr>
              <p:nvPr/>
            </p:nvSpPr>
            <p:spPr bwMode="auto">
              <a:xfrm>
                <a:off x="5710062" y="1715997"/>
                <a:ext cx="45679" cy="186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grpSp>
        <p:nvGrpSpPr>
          <p:cNvPr id="74" name="Group 73"/>
          <p:cNvGrpSpPr/>
          <p:nvPr/>
        </p:nvGrpSpPr>
        <p:grpSpPr>
          <a:xfrm>
            <a:off x="7767419" y="3027312"/>
            <a:ext cx="823768" cy="823768"/>
            <a:chOff x="7767418" y="3027312"/>
            <a:chExt cx="823768" cy="823768"/>
          </a:xfrm>
        </p:grpSpPr>
        <p:sp>
          <p:nvSpPr>
            <p:cNvPr id="26" name="Oval 25"/>
            <p:cNvSpPr/>
            <p:nvPr/>
          </p:nvSpPr>
          <p:spPr>
            <a:xfrm>
              <a:off x="7767418" y="3027312"/>
              <a:ext cx="823768" cy="823768"/>
            </a:xfrm>
            <a:prstGeom prst="ellipse">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endParaRPr lang="en-IN" sz="2000" dirty="0">
                <a:solidFill>
                  <a:schemeClr val="tx1">
                    <a:lumMod val="75000"/>
                    <a:lumOff val="25000"/>
                  </a:schemeClr>
                </a:solidFill>
              </a:endParaRPr>
            </a:p>
          </p:txBody>
        </p:sp>
        <p:grpSp>
          <p:nvGrpSpPr>
            <p:cNvPr id="58" name="Group 127"/>
            <p:cNvGrpSpPr/>
            <p:nvPr/>
          </p:nvGrpSpPr>
          <p:grpSpPr>
            <a:xfrm>
              <a:off x="7897283" y="3268709"/>
              <a:ext cx="516629" cy="340973"/>
              <a:chOff x="2141517" y="2373325"/>
              <a:chExt cx="476251" cy="314325"/>
            </a:xfrm>
            <a:solidFill>
              <a:schemeClr val="bg1"/>
            </a:solidFill>
          </p:grpSpPr>
          <p:sp>
            <p:nvSpPr>
              <p:cNvPr id="59" name="Rectangle 22"/>
              <p:cNvSpPr>
                <a:spLocks noChangeArrowheads="1"/>
              </p:cNvSpPr>
              <p:nvPr/>
            </p:nvSpPr>
            <p:spPr bwMode="auto">
              <a:xfrm>
                <a:off x="2200255" y="2678125"/>
                <a:ext cx="387350" cy="95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0" name="Rectangle 23"/>
              <p:cNvSpPr>
                <a:spLocks noChangeArrowheads="1"/>
              </p:cNvSpPr>
              <p:nvPr/>
            </p:nvSpPr>
            <p:spPr bwMode="auto">
              <a:xfrm>
                <a:off x="2517755" y="2468575"/>
                <a:ext cx="69850" cy="20955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1" name="Rectangle 24"/>
              <p:cNvSpPr>
                <a:spLocks noChangeArrowheads="1"/>
              </p:cNvSpPr>
              <p:nvPr/>
            </p:nvSpPr>
            <p:spPr bwMode="auto">
              <a:xfrm>
                <a:off x="2438380" y="2547950"/>
                <a:ext cx="69850" cy="13017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2" name="Rectangle 25"/>
              <p:cNvSpPr>
                <a:spLocks noChangeArrowheads="1"/>
              </p:cNvSpPr>
              <p:nvPr/>
            </p:nvSpPr>
            <p:spPr bwMode="auto">
              <a:xfrm>
                <a:off x="2359005" y="2592400"/>
                <a:ext cx="69850" cy="857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3" name="Rectangle 26"/>
              <p:cNvSpPr>
                <a:spLocks noChangeArrowheads="1"/>
              </p:cNvSpPr>
              <p:nvPr/>
            </p:nvSpPr>
            <p:spPr bwMode="auto">
              <a:xfrm>
                <a:off x="2279630" y="2551125"/>
                <a:ext cx="69850" cy="12700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4" name="Rectangle 27"/>
              <p:cNvSpPr>
                <a:spLocks noChangeArrowheads="1"/>
              </p:cNvSpPr>
              <p:nvPr/>
            </p:nvSpPr>
            <p:spPr bwMode="auto">
              <a:xfrm>
                <a:off x="2200255" y="2587637"/>
                <a:ext cx="68263" cy="904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5" name="Freeform 28"/>
              <p:cNvSpPr>
                <a:spLocks/>
              </p:cNvSpPr>
              <p:nvPr/>
            </p:nvSpPr>
            <p:spPr bwMode="auto">
              <a:xfrm>
                <a:off x="2141517" y="2559062"/>
                <a:ext cx="36513" cy="38100"/>
              </a:xfrm>
              <a:custGeom>
                <a:avLst/>
                <a:gdLst/>
                <a:ahLst/>
                <a:cxnLst>
                  <a:cxn ang="0">
                    <a:pos x="22" y="0"/>
                  </a:cxn>
                  <a:cxn ang="0">
                    <a:pos x="22" y="0"/>
                  </a:cxn>
                  <a:cxn ang="0">
                    <a:pos x="27" y="0"/>
                  </a:cxn>
                  <a:cxn ang="0">
                    <a:pos x="32" y="1"/>
                  </a:cxn>
                  <a:cxn ang="0">
                    <a:pos x="36" y="3"/>
                  </a:cxn>
                  <a:cxn ang="0">
                    <a:pos x="40" y="7"/>
                  </a:cxn>
                  <a:cxn ang="0">
                    <a:pos x="42" y="10"/>
                  </a:cxn>
                  <a:cxn ang="0">
                    <a:pos x="45" y="15"/>
                  </a:cxn>
                  <a:cxn ang="0">
                    <a:pos x="46" y="18"/>
                  </a:cxn>
                  <a:cxn ang="0">
                    <a:pos x="46" y="23"/>
                  </a:cxn>
                  <a:cxn ang="0">
                    <a:pos x="46" y="23"/>
                  </a:cxn>
                  <a:cxn ang="0">
                    <a:pos x="46" y="28"/>
                  </a:cxn>
                  <a:cxn ang="0">
                    <a:pos x="45" y="32"/>
                  </a:cxn>
                  <a:cxn ang="0">
                    <a:pos x="42" y="36"/>
                  </a:cxn>
                  <a:cxn ang="0">
                    <a:pos x="40" y="39"/>
                  </a:cxn>
                  <a:cxn ang="0">
                    <a:pos x="36" y="43"/>
                  </a:cxn>
                  <a:cxn ang="0">
                    <a:pos x="32" y="44"/>
                  </a:cxn>
                  <a:cxn ang="0">
                    <a:pos x="27" y="45"/>
                  </a:cxn>
                  <a:cxn ang="0">
                    <a:pos x="22" y="47"/>
                  </a:cxn>
                  <a:cxn ang="0">
                    <a:pos x="22" y="47"/>
                  </a:cxn>
                  <a:cxn ang="0">
                    <a:pos x="19" y="45"/>
                  </a:cxn>
                  <a:cxn ang="0">
                    <a:pos x="14" y="44"/>
                  </a:cxn>
                  <a:cxn ang="0">
                    <a:pos x="10" y="43"/>
                  </a:cxn>
                  <a:cxn ang="0">
                    <a:pos x="6" y="39"/>
                  </a:cxn>
                  <a:cxn ang="0">
                    <a:pos x="4" y="36"/>
                  </a:cxn>
                  <a:cxn ang="0">
                    <a:pos x="1" y="32"/>
                  </a:cxn>
                  <a:cxn ang="0">
                    <a:pos x="0" y="28"/>
                  </a:cxn>
                  <a:cxn ang="0">
                    <a:pos x="0" y="23"/>
                  </a:cxn>
                  <a:cxn ang="0">
                    <a:pos x="0" y="23"/>
                  </a:cxn>
                  <a:cxn ang="0">
                    <a:pos x="0" y="18"/>
                  </a:cxn>
                  <a:cxn ang="0">
                    <a:pos x="1" y="15"/>
                  </a:cxn>
                  <a:cxn ang="0">
                    <a:pos x="4" y="10"/>
                  </a:cxn>
                  <a:cxn ang="0">
                    <a:pos x="6" y="7"/>
                  </a:cxn>
                  <a:cxn ang="0">
                    <a:pos x="10" y="3"/>
                  </a:cxn>
                  <a:cxn ang="0">
                    <a:pos x="14" y="1"/>
                  </a:cxn>
                  <a:cxn ang="0">
                    <a:pos x="19" y="0"/>
                  </a:cxn>
                  <a:cxn ang="0">
                    <a:pos x="22" y="0"/>
                  </a:cxn>
                  <a:cxn ang="0">
                    <a:pos x="22" y="0"/>
                  </a:cxn>
                </a:cxnLst>
                <a:rect l="0" t="0" r="r" b="b"/>
                <a:pathLst>
                  <a:path w="46" h="47">
                    <a:moveTo>
                      <a:pt x="22" y="0"/>
                    </a:moveTo>
                    <a:lnTo>
                      <a:pt x="22" y="0"/>
                    </a:lnTo>
                    <a:lnTo>
                      <a:pt x="27" y="0"/>
                    </a:lnTo>
                    <a:lnTo>
                      <a:pt x="32" y="1"/>
                    </a:lnTo>
                    <a:lnTo>
                      <a:pt x="36" y="3"/>
                    </a:lnTo>
                    <a:lnTo>
                      <a:pt x="40" y="7"/>
                    </a:lnTo>
                    <a:lnTo>
                      <a:pt x="42" y="10"/>
                    </a:lnTo>
                    <a:lnTo>
                      <a:pt x="45" y="15"/>
                    </a:lnTo>
                    <a:lnTo>
                      <a:pt x="46" y="18"/>
                    </a:lnTo>
                    <a:lnTo>
                      <a:pt x="46" y="23"/>
                    </a:lnTo>
                    <a:lnTo>
                      <a:pt x="46" y="23"/>
                    </a:lnTo>
                    <a:lnTo>
                      <a:pt x="46" y="28"/>
                    </a:lnTo>
                    <a:lnTo>
                      <a:pt x="45" y="32"/>
                    </a:lnTo>
                    <a:lnTo>
                      <a:pt x="42" y="36"/>
                    </a:lnTo>
                    <a:lnTo>
                      <a:pt x="40" y="39"/>
                    </a:lnTo>
                    <a:lnTo>
                      <a:pt x="36" y="43"/>
                    </a:lnTo>
                    <a:lnTo>
                      <a:pt x="32" y="44"/>
                    </a:lnTo>
                    <a:lnTo>
                      <a:pt x="27" y="45"/>
                    </a:lnTo>
                    <a:lnTo>
                      <a:pt x="22" y="47"/>
                    </a:lnTo>
                    <a:lnTo>
                      <a:pt x="22" y="47"/>
                    </a:lnTo>
                    <a:lnTo>
                      <a:pt x="19" y="45"/>
                    </a:lnTo>
                    <a:lnTo>
                      <a:pt x="14" y="44"/>
                    </a:lnTo>
                    <a:lnTo>
                      <a:pt x="10" y="43"/>
                    </a:lnTo>
                    <a:lnTo>
                      <a:pt x="6" y="39"/>
                    </a:lnTo>
                    <a:lnTo>
                      <a:pt x="4" y="36"/>
                    </a:lnTo>
                    <a:lnTo>
                      <a:pt x="1" y="32"/>
                    </a:lnTo>
                    <a:lnTo>
                      <a:pt x="0" y="28"/>
                    </a:lnTo>
                    <a:lnTo>
                      <a:pt x="0" y="23"/>
                    </a:lnTo>
                    <a:lnTo>
                      <a:pt x="0" y="23"/>
                    </a:lnTo>
                    <a:lnTo>
                      <a:pt x="0" y="18"/>
                    </a:lnTo>
                    <a:lnTo>
                      <a:pt x="1" y="15"/>
                    </a:lnTo>
                    <a:lnTo>
                      <a:pt x="4" y="10"/>
                    </a:lnTo>
                    <a:lnTo>
                      <a:pt x="6" y="7"/>
                    </a:lnTo>
                    <a:lnTo>
                      <a:pt x="10" y="3"/>
                    </a:lnTo>
                    <a:lnTo>
                      <a:pt x="14" y="1"/>
                    </a:lnTo>
                    <a:lnTo>
                      <a:pt x="19" y="0"/>
                    </a:lnTo>
                    <a:lnTo>
                      <a:pt x="22" y="0"/>
                    </a:lnTo>
                    <a:lnTo>
                      <a:pt x="2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6" name="Freeform 29"/>
              <p:cNvSpPr>
                <a:spLocks/>
              </p:cNvSpPr>
              <p:nvPr/>
            </p:nvSpPr>
            <p:spPr bwMode="auto">
              <a:xfrm>
                <a:off x="2568555" y="2373325"/>
                <a:ext cx="49213" cy="47625"/>
              </a:xfrm>
              <a:custGeom>
                <a:avLst/>
                <a:gdLst/>
                <a:ahLst/>
                <a:cxnLst>
                  <a:cxn ang="0">
                    <a:pos x="62" y="0"/>
                  </a:cxn>
                  <a:cxn ang="0">
                    <a:pos x="0" y="1"/>
                  </a:cxn>
                  <a:cxn ang="0">
                    <a:pos x="22" y="29"/>
                  </a:cxn>
                  <a:cxn ang="0">
                    <a:pos x="43" y="59"/>
                  </a:cxn>
                  <a:cxn ang="0">
                    <a:pos x="62" y="0"/>
                  </a:cxn>
                </a:cxnLst>
                <a:rect l="0" t="0" r="r" b="b"/>
                <a:pathLst>
                  <a:path w="62" h="59">
                    <a:moveTo>
                      <a:pt x="62" y="0"/>
                    </a:moveTo>
                    <a:lnTo>
                      <a:pt x="0" y="1"/>
                    </a:lnTo>
                    <a:lnTo>
                      <a:pt x="22" y="29"/>
                    </a:lnTo>
                    <a:lnTo>
                      <a:pt x="43" y="59"/>
                    </a:lnTo>
                    <a:lnTo>
                      <a:pt x="6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67" name="Freeform 30"/>
              <p:cNvSpPr>
                <a:spLocks/>
              </p:cNvSpPr>
              <p:nvPr/>
            </p:nvSpPr>
            <p:spPr bwMode="auto">
              <a:xfrm>
                <a:off x="2176442" y="2397137"/>
                <a:ext cx="404813" cy="169863"/>
              </a:xfrm>
              <a:custGeom>
                <a:avLst/>
                <a:gdLst/>
                <a:ahLst/>
                <a:cxnLst>
                  <a:cxn ang="0">
                    <a:pos x="0" y="204"/>
                  </a:cxn>
                  <a:cxn ang="0">
                    <a:pos x="176" y="73"/>
                  </a:cxn>
                  <a:cxn ang="0">
                    <a:pos x="182" y="70"/>
                  </a:cxn>
                  <a:cxn ang="0">
                    <a:pos x="186" y="75"/>
                  </a:cxn>
                  <a:cxn ang="0">
                    <a:pos x="270" y="174"/>
                  </a:cxn>
                  <a:cxn ang="0">
                    <a:pos x="502" y="0"/>
                  </a:cxn>
                  <a:cxn ang="0">
                    <a:pos x="507" y="7"/>
                  </a:cxn>
                  <a:cxn ang="0">
                    <a:pos x="511" y="12"/>
                  </a:cxn>
                  <a:cxn ang="0">
                    <a:pos x="274" y="190"/>
                  </a:cxn>
                  <a:cxn ang="0">
                    <a:pos x="268" y="193"/>
                  </a:cxn>
                  <a:cxn ang="0">
                    <a:pos x="263" y="188"/>
                  </a:cxn>
                  <a:cxn ang="0">
                    <a:pos x="180" y="89"/>
                  </a:cxn>
                  <a:cxn ang="0">
                    <a:pos x="9" y="216"/>
                  </a:cxn>
                  <a:cxn ang="0">
                    <a:pos x="9" y="216"/>
                  </a:cxn>
                  <a:cxn ang="0">
                    <a:pos x="5" y="209"/>
                  </a:cxn>
                  <a:cxn ang="0">
                    <a:pos x="0" y="204"/>
                  </a:cxn>
                  <a:cxn ang="0">
                    <a:pos x="0" y="204"/>
                  </a:cxn>
                </a:cxnLst>
                <a:rect l="0" t="0" r="r" b="b"/>
                <a:pathLst>
                  <a:path w="511" h="216">
                    <a:moveTo>
                      <a:pt x="0" y="204"/>
                    </a:moveTo>
                    <a:lnTo>
                      <a:pt x="176" y="73"/>
                    </a:lnTo>
                    <a:lnTo>
                      <a:pt x="182" y="70"/>
                    </a:lnTo>
                    <a:lnTo>
                      <a:pt x="186" y="75"/>
                    </a:lnTo>
                    <a:lnTo>
                      <a:pt x="270" y="174"/>
                    </a:lnTo>
                    <a:lnTo>
                      <a:pt x="502" y="0"/>
                    </a:lnTo>
                    <a:lnTo>
                      <a:pt x="507" y="7"/>
                    </a:lnTo>
                    <a:lnTo>
                      <a:pt x="511" y="12"/>
                    </a:lnTo>
                    <a:lnTo>
                      <a:pt x="274" y="190"/>
                    </a:lnTo>
                    <a:lnTo>
                      <a:pt x="268" y="193"/>
                    </a:lnTo>
                    <a:lnTo>
                      <a:pt x="263" y="188"/>
                    </a:lnTo>
                    <a:lnTo>
                      <a:pt x="180" y="89"/>
                    </a:lnTo>
                    <a:lnTo>
                      <a:pt x="9" y="216"/>
                    </a:lnTo>
                    <a:lnTo>
                      <a:pt x="9" y="216"/>
                    </a:lnTo>
                    <a:lnTo>
                      <a:pt x="5" y="209"/>
                    </a:lnTo>
                    <a:lnTo>
                      <a:pt x="0" y="204"/>
                    </a:lnTo>
                    <a:lnTo>
                      <a:pt x="0" y="204"/>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grpSp>
        <p:nvGrpSpPr>
          <p:cNvPr id="75" name="Group 74"/>
          <p:cNvGrpSpPr/>
          <p:nvPr/>
        </p:nvGrpSpPr>
        <p:grpSpPr>
          <a:xfrm>
            <a:off x="9367131" y="4081949"/>
            <a:ext cx="823768" cy="823768"/>
            <a:chOff x="9367131" y="4081949"/>
            <a:chExt cx="823768" cy="823768"/>
          </a:xfrm>
        </p:grpSpPr>
        <p:sp>
          <p:nvSpPr>
            <p:cNvPr id="23" name="Oval 22"/>
            <p:cNvSpPr/>
            <p:nvPr/>
          </p:nvSpPr>
          <p:spPr>
            <a:xfrm>
              <a:off x="9367131" y="4081949"/>
              <a:ext cx="823768" cy="823768"/>
            </a:xfrm>
            <a:prstGeom prst="ellips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algn="ctr"/>
              <a:endParaRPr lang="en-IN" sz="2000" dirty="0">
                <a:solidFill>
                  <a:schemeClr val="tx1">
                    <a:lumMod val="75000"/>
                    <a:lumOff val="25000"/>
                  </a:schemeClr>
                </a:solidFill>
              </a:endParaRPr>
            </a:p>
          </p:txBody>
        </p:sp>
        <p:grpSp>
          <p:nvGrpSpPr>
            <p:cNvPr id="68" name="Group 67"/>
            <p:cNvGrpSpPr/>
            <p:nvPr/>
          </p:nvGrpSpPr>
          <p:grpSpPr>
            <a:xfrm>
              <a:off x="9553602" y="4343420"/>
              <a:ext cx="432888" cy="341047"/>
              <a:chOff x="1058564" y="1781841"/>
              <a:chExt cx="649993" cy="512092"/>
            </a:xfrm>
            <a:solidFill>
              <a:schemeClr val="bg1"/>
            </a:solidFill>
          </p:grpSpPr>
          <p:sp>
            <p:nvSpPr>
              <p:cNvPr id="69" name="Freeform 31"/>
              <p:cNvSpPr>
                <a:spLocks/>
              </p:cNvSpPr>
              <p:nvPr/>
            </p:nvSpPr>
            <p:spPr bwMode="auto">
              <a:xfrm>
                <a:off x="1058564" y="1823776"/>
                <a:ext cx="457253" cy="470157"/>
              </a:xfrm>
              <a:custGeom>
                <a:avLst/>
                <a:gdLst>
                  <a:gd name="T0" fmla="*/ 191 w 240"/>
                  <a:gd name="T1" fmla="*/ 0 h 247"/>
                  <a:gd name="T2" fmla="*/ 49 w 240"/>
                  <a:gd name="T3" fmla="*/ 0 h 247"/>
                  <a:gd name="T4" fmla="*/ 0 w 240"/>
                  <a:gd name="T5" fmla="*/ 49 h 247"/>
                  <a:gd name="T6" fmla="*/ 0 w 240"/>
                  <a:gd name="T7" fmla="*/ 129 h 247"/>
                  <a:gd name="T8" fmla="*/ 49 w 240"/>
                  <a:gd name="T9" fmla="*/ 178 h 247"/>
                  <a:gd name="T10" fmla="*/ 57 w 240"/>
                  <a:gd name="T11" fmla="*/ 178 h 247"/>
                  <a:gd name="T12" fmla="*/ 32 w 240"/>
                  <a:gd name="T13" fmla="*/ 245 h 247"/>
                  <a:gd name="T14" fmla="*/ 121 w 240"/>
                  <a:gd name="T15" fmla="*/ 178 h 247"/>
                  <a:gd name="T16" fmla="*/ 191 w 240"/>
                  <a:gd name="T17" fmla="*/ 178 h 247"/>
                  <a:gd name="T18" fmla="*/ 240 w 240"/>
                  <a:gd name="T19" fmla="*/ 129 h 247"/>
                  <a:gd name="T20" fmla="*/ 240 w 240"/>
                  <a:gd name="T21" fmla="*/ 49 h 247"/>
                  <a:gd name="T22" fmla="*/ 191 w 240"/>
                  <a:gd name="T23" fmla="*/ 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0" h="247">
                    <a:moveTo>
                      <a:pt x="191" y="0"/>
                    </a:moveTo>
                    <a:cubicBezTo>
                      <a:pt x="49" y="0"/>
                      <a:pt x="49" y="0"/>
                      <a:pt x="49" y="0"/>
                    </a:cubicBezTo>
                    <a:cubicBezTo>
                      <a:pt x="22" y="0"/>
                      <a:pt x="0" y="22"/>
                      <a:pt x="0" y="49"/>
                    </a:cubicBezTo>
                    <a:cubicBezTo>
                      <a:pt x="0" y="129"/>
                      <a:pt x="0" y="129"/>
                      <a:pt x="0" y="129"/>
                    </a:cubicBezTo>
                    <a:cubicBezTo>
                      <a:pt x="0" y="156"/>
                      <a:pt x="22" y="178"/>
                      <a:pt x="49" y="178"/>
                    </a:cubicBezTo>
                    <a:cubicBezTo>
                      <a:pt x="57" y="178"/>
                      <a:pt x="57" y="178"/>
                      <a:pt x="57" y="178"/>
                    </a:cubicBezTo>
                    <a:cubicBezTo>
                      <a:pt x="49" y="198"/>
                      <a:pt x="31" y="247"/>
                      <a:pt x="32" y="245"/>
                    </a:cubicBezTo>
                    <a:cubicBezTo>
                      <a:pt x="32" y="244"/>
                      <a:pt x="97" y="196"/>
                      <a:pt x="121" y="178"/>
                    </a:cubicBezTo>
                    <a:cubicBezTo>
                      <a:pt x="191" y="178"/>
                      <a:pt x="191" y="178"/>
                      <a:pt x="191" y="178"/>
                    </a:cubicBezTo>
                    <a:cubicBezTo>
                      <a:pt x="218" y="178"/>
                      <a:pt x="240" y="156"/>
                      <a:pt x="240" y="129"/>
                    </a:cubicBezTo>
                    <a:cubicBezTo>
                      <a:pt x="240" y="49"/>
                      <a:pt x="240" y="49"/>
                      <a:pt x="240" y="49"/>
                    </a:cubicBezTo>
                    <a:cubicBezTo>
                      <a:pt x="240" y="22"/>
                      <a:pt x="218" y="0"/>
                      <a:pt x="191"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70" name="Freeform 32"/>
              <p:cNvSpPr>
                <a:spLocks/>
              </p:cNvSpPr>
              <p:nvPr/>
            </p:nvSpPr>
            <p:spPr bwMode="auto">
              <a:xfrm>
                <a:off x="1378722" y="1781841"/>
                <a:ext cx="329835" cy="384674"/>
              </a:xfrm>
              <a:custGeom>
                <a:avLst/>
                <a:gdLst>
                  <a:gd name="T0" fmla="*/ 133 w 173"/>
                  <a:gd name="T1" fmla="*/ 0 h 202"/>
                  <a:gd name="T2" fmla="*/ 18 w 173"/>
                  <a:gd name="T3" fmla="*/ 0 h 202"/>
                  <a:gd name="T4" fmla="*/ 0 w 173"/>
                  <a:gd name="T5" fmla="*/ 5 h 202"/>
                  <a:gd name="T6" fmla="*/ 33 w 173"/>
                  <a:gd name="T7" fmla="*/ 5 h 202"/>
                  <a:gd name="T8" fmla="*/ 89 w 173"/>
                  <a:gd name="T9" fmla="*/ 61 h 202"/>
                  <a:gd name="T10" fmla="*/ 89 w 173"/>
                  <a:gd name="T11" fmla="*/ 151 h 202"/>
                  <a:gd name="T12" fmla="*/ 89 w 173"/>
                  <a:gd name="T13" fmla="*/ 156 h 202"/>
                  <a:gd name="T14" fmla="*/ 148 w 173"/>
                  <a:gd name="T15" fmla="*/ 201 h 202"/>
                  <a:gd name="T16" fmla="*/ 127 w 173"/>
                  <a:gd name="T17" fmla="*/ 145 h 202"/>
                  <a:gd name="T18" fmla="*/ 133 w 173"/>
                  <a:gd name="T19" fmla="*/ 145 h 202"/>
                  <a:gd name="T20" fmla="*/ 173 w 173"/>
                  <a:gd name="T21" fmla="*/ 105 h 202"/>
                  <a:gd name="T22" fmla="*/ 173 w 173"/>
                  <a:gd name="T23" fmla="*/ 41 h 202"/>
                  <a:gd name="T24" fmla="*/ 133 w 173"/>
                  <a:gd name="T25" fmla="*/ 0 h 2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3" h="202">
                    <a:moveTo>
                      <a:pt x="133" y="0"/>
                    </a:moveTo>
                    <a:cubicBezTo>
                      <a:pt x="18" y="0"/>
                      <a:pt x="18" y="0"/>
                      <a:pt x="18" y="0"/>
                    </a:cubicBezTo>
                    <a:cubicBezTo>
                      <a:pt x="11" y="0"/>
                      <a:pt x="5" y="2"/>
                      <a:pt x="0" y="5"/>
                    </a:cubicBezTo>
                    <a:cubicBezTo>
                      <a:pt x="33" y="5"/>
                      <a:pt x="33" y="5"/>
                      <a:pt x="33" y="5"/>
                    </a:cubicBezTo>
                    <a:cubicBezTo>
                      <a:pt x="64" y="5"/>
                      <a:pt x="89" y="30"/>
                      <a:pt x="89" y="61"/>
                    </a:cubicBezTo>
                    <a:cubicBezTo>
                      <a:pt x="89" y="151"/>
                      <a:pt x="89" y="151"/>
                      <a:pt x="89" y="151"/>
                    </a:cubicBezTo>
                    <a:cubicBezTo>
                      <a:pt x="89" y="153"/>
                      <a:pt x="89" y="154"/>
                      <a:pt x="89" y="156"/>
                    </a:cubicBezTo>
                    <a:cubicBezTo>
                      <a:pt x="113" y="174"/>
                      <a:pt x="148" y="200"/>
                      <a:pt x="148" y="201"/>
                    </a:cubicBezTo>
                    <a:cubicBezTo>
                      <a:pt x="148" y="202"/>
                      <a:pt x="133" y="162"/>
                      <a:pt x="127" y="145"/>
                    </a:cubicBezTo>
                    <a:cubicBezTo>
                      <a:pt x="133" y="145"/>
                      <a:pt x="133" y="145"/>
                      <a:pt x="133" y="145"/>
                    </a:cubicBezTo>
                    <a:cubicBezTo>
                      <a:pt x="155" y="145"/>
                      <a:pt x="173" y="127"/>
                      <a:pt x="173" y="105"/>
                    </a:cubicBezTo>
                    <a:cubicBezTo>
                      <a:pt x="173" y="41"/>
                      <a:pt x="173" y="41"/>
                      <a:pt x="173" y="41"/>
                    </a:cubicBezTo>
                    <a:cubicBezTo>
                      <a:pt x="173" y="18"/>
                      <a:pt x="155" y="0"/>
                      <a:pt x="133"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spTree>
    <p:extLst>
      <p:ext uri="{BB962C8B-B14F-4D97-AF65-F5344CB8AC3E}">
        <p14:creationId xmlns:p14="http://schemas.microsoft.com/office/powerpoint/2010/main" val="2583207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372849" y="417059"/>
            <a:ext cx="3939383" cy="5950859"/>
            <a:chOff x="1372848" y="417059"/>
            <a:chExt cx="3939382" cy="5950858"/>
          </a:xfrm>
        </p:grpSpPr>
        <p:sp>
          <p:nvSpPr>
            <p:cNvPr id="3" name="Freeform 5"/>
            <p:cNvSpPr/>
            <p:nvPr/>
          </p:nvSpPr>
          <p:spPr>
            <a:xfrm>
              <a:off x="1504951" y="417059"/>
              <a:ext cx="3807279" cy="5950858"/>
            </a:xfrm>
            <a:custGeom>
              <a:avLst/>
              <a:gdLst>
                <a:gd name="connsiteX0" fmla="*/ 831850 w 3807279"/>
                <a:gd name="connsiteY0" fmla="*/ 0 h 5950858"/>
                <a:gd name="connsiteX1" fmla="*/ 3807279 w 3807279"/>
                <a:gd name="connsiteY1" fmla="*/ 2975429 h 5950858"/>
                <a:gd name="connsiteX2" fmla="*/ 831850 w 3807279"/>
                <a:gd name="connsiteY2" fmla="*/ 5950858 h 5950858"/>
                <a:gd name="connsiteX3" fmla="*/ 232197 w 3807279"/>
                <a:gd name="connsiteY3" fmla="*/ 5890408 h 5950858"/>
                <a:gd name="connsiteX4" fmla="*/ 0 w 3807279"/>
                <a:gd name="connsiteY4" fmla="*/ 5830704 h 5950858"/>
                <a:gd name="connsiteX5" fmla="*/ 0 w 3807279"/>
                <a:gd name="connsiteY5" fmla="*/ 5748361 h 5950858"/>
                <a:gd name="connsiteX6" fmla="*/ 248286 w 3807279"/>
                <a:gd name="connsiteY6" fmla="*/ 5812202 h 5950858"/>
                <a:gd name="connsiteX7" fmla="*/ 831850 w 3807279"/>
                <a:gd name="connsiteY7" fmla="*/ 5871030 h 5950858"/>
                <a:gd name="connsiteX8" fmla="*/ 3727451 w 3807279"/>
                <a:gd name="connsiteY8" fmla="*/ 2975429 h 5950858"/>
                <a:gd name="connsiteX9" fmla="*/ 831850 w 3807279"/>
                <a:gd name="connsiteY9" fmla="*/ 79828 h 5950858"/>
                <a:gd name="connsiteX10" fmla="*/ 248286 w 3807279"/>
                <a:gd name="connsiteY10" fmla="*/ 138656 h 5950858"/>
                <a:gd name="connsiteX11" fmla="*/ 0 w 3807279"/>
                <a:gd name="connsiteY11" fmla="*/ 202497 h 5950858"/>
                <a:gd name="connsiteX12" fmla="*/ 0 w 3807279"/>
                <a:gd name="connsiteY12" fmla="*/ 120154 h 5950858"/>
                <a:gd name="connsiteX13" fmla="*/ 232197 w 3807279"/>
                <a:gd name="connsiteY13" fmla="*/ 60450 h 5950858"/>
                <a:gd name="connsiteX14" fmla="*/ 831850 w 3807279"/>
                <a:gd name="connsiteY14" fmla="*/ 0 h 5950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807279" h="5950858">
                  <a:moveTo>
                    <a:pt x="831850" y="0"/>
                  </a:moveTo>
                  <a:cubicBezTo>
                    <a:pt x="2475134" y="0"/>
                    <a:pt x="3807279" y="1332145"/>
                    <a:pt x="3807279" y="2975429"/>
                  </a:cubicBezTo>
                  <a:cubicBezTo>
                    <a:pt x="3807279" y="4618713"/>
                    <a:pt x="2475134" y="5950858"/>
                    <a:pt x="831850" y="5950858"/>
                  </a:cubicBezTo>
                  <a:cubicBezTo>
                    <a:pt x="626440" y="5950858"/>
                    <a:pt x="425891" y="5930043"/>
                    <a:pt x="232197" y="5890408"/>
                  </a:cubicBezTo>
                  <a:lnTo>
                    <a:pt x="0" y="5830704"/>
                  </a:lnTo>
                  <a:lnTo>
                    <a:pt x="0" y="5748361"/>
                  </a:lnTo>
                  <a:lnTo>
                    <a:pt x="248286" y="5812202"/>
                  </a:lnTo>
                  <a:cubicBezTo>
                    <a:pt x="436782" y="5850774"/>
                    <a:pt x="631951" y="5871030"/>
                    <a:pt x="831850" y="5871030"/>
                  </a:cubicBezTo>
                  <a:cubicBezTo>
                    <a:pt x="2431046" y="5871030"/>
                    <a:pt x="3727451" y="4574625"/>
                    <a:pt x="3727451" y="2975429"/>
                  </a:cubicBezTo>
                  <a:cubicBezTo>
                    <a:pt x="3727451" y="1376233"/>
                    <a:pt x="2431046" y="79828"/>
                    <a:pt x="831850" y="79828"/>
                  </a:cubicBezTo>
                  <a:cubicBezTo>
                    <a:pt x="631951" y="79828"/>
                    <a:pt x="436782" y="100084"/>
                    <a:pt x="248286" y="138656"/>
                  </a:cubicBezTo>
                  <a:lnTo>
                    <a:pt x="0" y="202497"/>
                  </a:lnTo>
                  <a:lnTo>
                    <a:pt x="0" y="120154"/>
                  </a:lnTo>
                  <a:lnTo>
                    <a:pt x="232197" y="60450"/>
                  </a:lnTo>
                  <a:cubicBezTo>
                    <a:pt x="425891" y="20815"/>
                    <a:pt x="626440" y="0"/>
                    <a:pt x="831850"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 name="Oval 3"/>
            <p:cNvSpPr/>
            <p:nvPr/>
          </p:nvSpPr>
          <p:spPr>
            <a:xfrm>
              <a:off x="1372848" y="467859"/>
              <a:ext cx="264205" cy="264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5" name="Oval 4"/>
            <p:cNvSpPr/>
            <p:nvPr/>
          </p:nvSpPr>
          <p:spPr>
            <a:xfrm>
              <a:off x="1372848" y="6002059"/>
              <a:ext cx="264205" cy="26420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sp>
        <p:nvSpPr>
          <p:cNvPr id="6" name="Rectangle 5"/>
          <p:cNvSpPr/>
          <p:nvPr/>
        </p:nvSpPr>
        <p:spPr>
          <a:xfrm>
            <a:off x="956068" y="1722749"/>
            <a:ext cx="3486091" cy="307777"/>
          </a:xfrm>
          <a:prstGeom prst="rect">
            <a:avLst/>
          </a:prstGeom>
        </p:spPr>
        <p:txBody>
          <a:bodyPr wrap="square">
            <a:spAutoFit/>
          </a:bodyPr>
          <a:lstStyle/>
          <a:p>
            <a:r>
              <a:rPr lang="id-ID" sz="1400" dirty="0">
                <a:solidFill>
                  <a:schemeClr val="tx1">
                    <a:lumMod val="75000"/>
                    <a:lumOff val="25000"/>
                  </a:schemeClr>
                </a:solidFill>
                <a:cs typeface="Raleway"/>
              </a:rPr>
              <a:t>Wonderful</a:t>
            </a:r>
            <a:endParaRPr lang="en-US" sz="1100" dirty="0">
              <a:solidFill>
                <a:schemeClr val="tx1">
                  <a:lumMod val="75000"/>
                  <a:lumOff val="25000"/>
                </a:schemeClr>
              </a:solidFill>
              <a:cs typeface="Raleway"/>
            </a:endParaRPr>
          </a:p>
        </p:txBody>
      </p:sp>
      <p:sp>
        <p:nvSpPr>
          <p:cNvPr id="7" name="Rectangle 6"/>
          <p:cNvSpPr/>
          <p:nvPr/>
        </p:nvSpPr>
        <p:spPr>
          <a:xfrm>
            <a:off x="927933" y="2200994"/>
            <a:ext cx="4181991" cy="1080873"/>
          </a:xfrm>
          <a:prstGeom prst="rect">
            <a:avLst/>
          </a:prstGeom>
        </p:spPr>
        <p:txBody>
          <a:bodyPr wrap="square">
            <a:spAutoFit/>
          </a:bodyPr>
          <a:lstStyle/>
          <a:p>
            <a:pPr>
              <a:lnSpc>
                <a:spcPct val="80000"/>
              </a:lnSpc>
            </a:pPr>
            <a:r>
              <a:rPr lang="id-ID" sz="4000" b="1" spc="-300" dirty="0">
                <a:solidFill>
                  <a:schemeClr val="tx1">
                    <a:lumMod val="75000"/>
                    <a:lumOff val="25000"/>
                  </a:schemeClr>
                </a:solidFill>
                <a:cs typeface="Raleway"/>
              </a:rPr>
              <a:t>BUBBLE PROCESS</a:t>
            </a:r>
            <a:endParaRPr lang="en-US" sz="3200" b="1" spc="-300" dirty="0">
              <a:solidFill>
                <a:schemeClr val="tx1">
                  <a:lumMod val="75000"/>
                  <a:lumOff val="25000"/>
                </a:schemeClr>
              </a:solidFill>
              <a:cs typeface="Raleway"/>
            </a:endParaRPr>
          </a:p>
        </p:txBody>
      </p:sp>
      <p:sp>
        <p:nvSpPr>
          <p:cNvPr id="8" name="Rectangle 7"/>
          <p:cNvSpPr/>
          <p:nvPr/>
        </p:nvSpPr>
        <p:spPr>
          <a:xfrm>
            <a:off x="956069" y="3395202"/>
            <a:ext cx="3732047" cy="1340816"/>
          </a:xfrm>
          <a:prstGeom prst="rect">
            <a:avLst/>
          </a:prstGeom>
        </p:spPr>
        <p:txBody>
          <a:bodyPr wrap="square">
            <a:spAutoFit/>
          </a:bodyPr>
          <a:lstStyle/>
          <a:p>
            <a:pPr lvl="0">
              <a:lnSpc>
                <a:spcPct val="114000"/>
              </a:lnSpc>
              <a:defRPr/>
            </a:pPr>
            <a:r>
              <a:rPr lang="id-ID" sz="1200" dirty="0">
                <a:solidFill>
                  <a:schemeClr val="tx1">
                    <a:lumMod val="75000"/>
                    <a:lumOff val="25000"/>
                  </a:schemeClr>
                </a:solidFill>
                <a:cs typeface="Calibri"/>
              </a:rPr>
              <a:t>Ut wisi enim ad minim veniam, quis nostrud exerci tation ullamcorper nibh euismod tincidunt ut laoreet dolore magna aliquam erat volutpat. Ut wisi enim ad minim veniam, quis nostrud exerci. exerci tation ullamcorper nibh euismod tincidunt ut .</a:t>
            </a:r>
          </a:p>
        </p:txBody>
      </p:sp>
      <p:sp>
        <p:nvSpPr>
          <p:cNvPr id="9" name="Oval 8"/>
          <p:cNvSpPr/>
          <p:nvPr/>
        </p:nvSpPr>
        <p:spPr>
          <a:xfrm>
            <a:off x="3408591" y="557894"/>
            <a:ext cx="348343" cy="34834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0" name="Oval 9"/>
          <p:cNvSpPr/>
          <p:nvPr/>
        </p:nvSpPr>
        <p:spPr>
          <a:xfrm>
            <a:off x="4641058" y="1634218"/>
            <a:ext cx="348343" cy="34834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1" name="Oval 10"/>
          <p:cNvSpPr/>
          <p:nvPr/>
        </p:nvSpPr>
        <p:spPr>
          <a:xfrm>
            <a:off x="5138059" y="3218318"/>
            <a:ext cx="348343" cy="34834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2" name="Oval 11"/>
          <p:cNvSpPr/>
          <p:nvPr/>
        </p:nvSpPr>
        <p:spPr>
          <a:xfrm>
            <a:off x="3408590" y="5861171"/>
            <a:ext cx="348343" cy="348343"/>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3" name="Oval 12"/>
          <p:cNvSpPr/>
          <p:nvPr/>
        </p:nvSpPr>
        <p:spPr>
          <a:xfrm>
            <a:off x="4641058" y="4770175"/>
            <a:ext cx="348343" cy="34834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cxnSp>
        <p:nvCxnSpPr>
          <p:cNvPr id="14" name="Straight Connector 13"/>
          <p:cNvCxnSpPr/>
          <p:nvPr/>
        </p:nvCxnSpPr>
        <p:spPr>
          <a:xfrm>
            <a:off x="3836207" y="705902"/>
            <a:ext cx="1598319" cy="8951"/>
          </a:xfrm>
          <a:prstGeom prst="line">
            <a:avLst/>
          </a:prstGeom>
          <a:ln w="19050">
            <a:solidFill>
              <a:schemeClr val="bg1">
                <a:lumMod val="8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78163" y="1803624"/>
            <a:ext cx="1379492" cy="7725"/>
          </a:xfrm>
          <a:prstGeom prst="line">
            <a:avLst/>
          </a:prstGeom>
          <a:ln w="19050">
            <a:solidFill>
              <a:schemeClr val="bg1">
                <a:lumMod val="8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604684" y="3396187"/>
            <a:ext cx="1275472" cy="0"/>
          </a:xfrm>
          <a:prstGeom prst="line">
            <a:avLst/>
          </a:prstGeom>
          <a:ln w="19050">
            <a:solidFill>
              <a:schemeClr val="bg1">
                <a:lumMod val="8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064470" y="4960334"/>
            <a:ext cx="1393185" cy="7801"/>
          </a:xfrm>
          <a:prstGeom prst="line">
            <a:avLst/>
          </a:prstGeom>
          <a:ln w="19050">
            <a:solidFill>
              <a:schemeClr val="bg1">
                <a:lumMod val="8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848149" y="6056833"/>
            <a:ext cx="1393185" cy="7801"/>
          </a:xfrm>
          <a:prstGeom prst="line">
            <a:avLst/>
          </a:prstGeom>
          <a:ln w="19050">
            <a:solidFill>
              <a:schemeClr val="bg1">
                <a:lumMod val="85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nvGrpSpPr>
          <p:cNvPr id="19" name="Group 18"/>
          <p:cNvGrpSpPr/>
          <p:nvPr/>
        </p:nvGrpSpPr>
        <p:grpSpPr>
          <a:xfrm>
            <a:off x="5563506" y="284988"/>
            <a:ext cx="894149" cy="894149"/>
            <a:chOff x="5563505" y="284988"/>
            <a:chExt cx="894149" cy="894149"/>
          </a:xfrm>
        </p:grpSpPr>
        <p:sp>
          <p:nvSpPr>
            <p:cNvPr id="20" name="Oval 19"/>
            <p:cNvSpPr/>
            <p:nvPr/>
          </p:nvSpPr>
          <p:spPr>
            <a:xfrm>
              <a:off x="5563505" y="284988"/>
              <a:ext cx="894149" cy="894149"/>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21" name="Freeform 266"/>
            <p:cNvSpPr>
              <a:spLocks noEditPoints="1"/>
            </p:cNvSpPr>
            <p:nvPr/>
          </p:nvSpPr>
          <p:spPr bwMode="auto">
            <a:xfrm>
              <a:off x="5792036" y="514021"/>
              <a:ext cx="437086" cy="436082"/>
            </a:xfrm>
            <a:custGeom>
              <a:avLst/>
              <a:gdLst>
                <a:gd name="T0" fmla="*/ 15050 w 16095"/>
                <a:gd name="T1" fmla="*/ 7221 h 16058"/>
                <a:gd name="T2" fmla="*/ 14924 w 16095"/>
                <a:gd name="T3" fmla="*/ 7397 h 16058"/>
                <a:gd name="T4" fmla="*/ 14736 w 16095"/>
                <a:gd name="T5" fmla="*/ 7505 h 16058"/>
                <a:gd name="T6" fmla="*/ 13077 w 16095"/>
                <a:gd name="T7" fmla="*/ 4015 h 16058"/>
                <a:gd name="T8" fmla="*/ 13328 w 16095"/>
                <a:gd name="T9" fmla="*/ 4081 h 16058"/>
                <a:gd name="T10" fmla="*/ 15001 w 16095"/>
                <a:gd name="T11" fmla="*/ 6239 h 16058"/>
                <a:gd name="T12" fmla="*/ 15074 w 16095"/>
                <a:gd name="T13" fmla="*/ 6403 h 16058"/>
                <a:gd name="T14" fmla="*/ 10562 w 16095"/>
                <a:gd name="T15" fmla="*/ 15054 h 16058"/>
                <a:gd name="T16" fmla="*/ 10523 w 16095"/>
                <a:gd name="T17" fmla="*/ 9841 h 16058"/>
                <a:gd name="T18" fmla="*/ 10397 w 16095"/>
                <a:gd name="T19" fmla="*/ 9665 h 16058"/>
                <a:gd name="T20" fmla="*/ 10209 w 16095"/>
                <a:gd name="T21" fmla="*/ 9557 h 16058"/>
                <a:gd name="T22" fmla="*/ 6236 w 16095"/>
                <a:gd name="T23" fmla="*/ 9537 h 16058"/>
                <a:gd name="T24" fmla="*/ 6027 w 16095"/>
                <a:gd name="T25" fmla="*/ 9607 h 16058"/>
                <a:gd name="T26" fmla="*/ 5870 w 16095"/>
                <a:gd name="T27" fmla="*/ 9755 h 16058"/>
                <a:gd name="T28" fmla="*/ 5790 w 16095"/>
                <a:gd name="T29" fmla="*/ 9960 h 16058"/>
                <a:gd name="T30" fmla="*/ 10059 w 16095"/>
                <a:gd name="T31" fmla="*/ 15054 h 16058"/>
                <a:gd name="T32" fmla="*/ 1010 w 16095"/>
                <a:gd name="T33" fmla="*/ 6462 h 16058"/>
                <a:gd name="T34" fmla="*/ 1063 w 16095"/>
                <a:gd name="T35" fmla="*/ 6291 h 16058"/>
                <a:gd name="T36" fmla="*/ 2696 w 16095"/>
                <a:gd name="T37" fmla="*/ 4131 h 16058"/>
                <a:gd name="T38" fmla="*/ 2930 w 16095"/>
                <a:gd name="T39" fmla="*/ 4023 h 16058"/>
                <a:gd name="T40" fmla="*/ 1432 w 16095"/>
                <a:gd name="T41" fmla="*/ 7521 h 16058"/>
                <a:gd name="T42" fmla="*/ 1227 w 16095"/>
                <a:gd name="T43" fmla="*/ 7442 h 16058"/>
                <a:gd name="T44" fmla="*/ 1078 w 16095"/>
                <a:gd name="T45" fmla="*/ 7285 h 16058"/>
                <a:gd name="T46" fmla="*/ 1009 w 16095"/>
                <a:gd name="T47" fmla="*/ 7077 h 16058"/>
                <a:gd name="T48" fmla="*/ 9439 w 16095"/>
                <a:gd name="T49" fmla="*/ 4015 h 16058"/>
                <a:gd name="T50" fmla="*/ 5127 w 16095"/>
                <a:gd name="T51" fmla="*/ 7527 h 16058"/>
                <a:gd name="T52" fmla="*/ 13077 w 16095"/>
                <a:gd name="T53" fmla="*/ 1004 h 16058"/>
                <a:gd name="T54" fmla="*/ 14110 w 16095"/>
                <a:gd name="T55" fmla="*/ 3426 h 16058"/>
                <a:gd name="T56" fmla="*/ 14022 w 16095"/>
                <a:gd name="T57" fmla="*/ 658 h 16058"/>
                <a:gd name="T58" fmla="*/ 13788 w 16095"/>
                <a:gd name="T59" fmla="*/ 294 h 16058"/>
                <a:gd name="T60" fmla="*/ 13423 w 16095"/>
                <a:gd name="T61" fmla="*/ 61 h 16058"/>
                <a:gd name="T62" fmla="*/ 2967 w 16095"/>
                <a:gd name="T63" fmla="*/ 1 h 16058"/>
                <a:gd name="T64" fmla="*/ 2538 w 16095"/>
                <a:gd name="T65" fmla="*/ 121 h 16058"/>
                <a:gd name="T66" fmla="*/ 2212 w 16095"/>
                <a:gd name="T67" fmla="*/ 403 h 16058"/>
                <a:gd name="T68" fmla="*/ 2032 w 16095"/>
                <a:gd name="T69" fmla="*/ 802 h 16058"/>
                <a:gd name="T70" fmla="*/ 1906 w 16095"/>
                <a:gd name="T71" fmla="*/ 3503 h 16058"/>
                <a:gd name="T72" fmla="*/ 233 w 16095"/>
                <a:gd name="T73" fmla="*/ 5720 h 16058"/>
                <a:gd name="T74" fmla="*/ 110 w 16095"/>
                <a:gd name="T75" fmla="*/ 5962 h 16058"/>
                <a:gd name="T76" fmla="*/ 31 w 16095"/>
                <a:gd name="T77" fmla="*/ 6222 h 16058"/>
                <a:gd name="T78" fmla="*/ 0 w 16095"/>
                <a:gd name="T79" fmla="*/ 6493 h 16058"/>
                <a:gd name="T80" fmla="*/ 92 w 16095"/>
                <a:gd name="T81" fmla="*/ 7542 h 16058"/>
                <a:gd name="T82" fmla="*/ 443 w 16095"/>
                <a:gd name="T83" fmla="*/ 8089 h 16058"/>
                <a:gd name="T84" fmla="*/ 991 w 16095"/>
                <a:gd name="T85" fmla="*/ 8439 h 16058"/>
                <a:gd name="T86" fmla="*/ 1510 w 16095"/>
                <a:gd name="T87" fmla="*/ 15106 h 16058"/>
                <a:gd name="T88" fmla="*/ 1631 w 16095"/>
                <a:gd name="T89" fmla="*/ 15533 h 16058"/>
                <a:gd name="T90" fmla="*/ 1913 w 16095"/>
                <a:gd name="T91" fmla="*/ 15858 h 16058"/>
                <a:gd name="T92" fmla="*/ 2312 w 16095"/>
                <a:gd name="T93" fmla="*/ 16038 h 16058"/>
                <a:gd name="T94" fmla="*/ 13782 w 16095"/>
                <a:gd name="T95" fmla="*/ 16038 h 16058"/>
                <a:gd name="T96" fmla="*/ 14182 w 16095"/>
                <a:gd name="T97" fmla="*/ 15858 h 16058"/>
                <a:gd name="T98" fmla="*/ 14464 w 16095"/>
                <a:gd name="T99" fmla="*/ 15533 h 16058"/>
                <a:gd name="T100" fmla="*/ 14585 w 16095"/>
                <a:gd name="T101" fmla="*/ 15106 h 16058"/>
                <a:gd name="T102" fmla="*/ 15104 w 16095"/>
                <a:gd name="T103" fmla="*/ 8439 h 16058"/>
                <a:gd name="T104" fmla="*/ 15652 w 16095"/>
                <a:gd name="T105" fmla="*/ 8089 h 16058"/>
                <a:gd name="T106" fmla="*/ 16003 w 16095"/>
                <a:gd name="T107" fmla="*/ 7542 h 16058"/>
                <a:gd name="T108" fmla="*/ 16095 w 16095"/>
                <a:gd name="T109" fmla="*/ 6493 h 16058"/>
                <a:gd name="T110" fmla="*/ 16064 w 16095"/>
                <a:gd name="T111" fmla="*/ 6222 h 16058"/>
                <a:gd name="T112" fmla="*/ 15985 w 16095"/>
                <a:gd name="T113" fmla="*/ 5963 h 16058"/>
                <a:gd name="T114" fmla="*/ 15862 w 16095"/>
                <a:gd name="T115" fmla="*/ 572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95" h="16058">
                  <a:moveTo>
                    <a:pt x="15089" y="7025"/>
                  </a:moveTo>
                  <a:lnTo>
                    <a:pt x="15088" y="7051"/>
                  </a:lnTo>
                  <a:lnTo>
                    <a:pt x="15086" y="7077"/>
                  </a:lnTo>
                  <a:lnTo>
                    <a:pt x="15083" y="7102"/>
                  </a:lnTo>
                  <a:lnTo>
                    <a:pt x="15079" y="7127"/>
                  </a:lnTo>
                  <a:lnTo>
                    <a:pt x="15073" y="7151"/>
                  </a:lnTo>
                  <a:lnTo>
                    <a:pt x="15066" y="7175"/>
                  </a:lnTo>
                  <a:lnTo>
                    <a:pt x="15059" y="7198"/>
                  </a:lnTo>
                  <a:lnTo>
                    <a:pt x="15050" y="7221"/>
                  </a:lnTo>
                  <a:lnTo>
                    <a:pt x="15040" y="7243"/>
                  </a:lnTo>
                  <a:lnTo>
                    <a:pt x="15029" y="7264"/>
                  </a:lnTo>
                  <a:lnTo>
                    <a:pt x="15017" y="7285"/>
                  </a:lnTo>
                  <a:lnTo>
                    <a:pt x="15004" y="7306"/>
                  </a:lnTo>
                  <a:lnTo>
                    <a:pt x="14989" y="7325"/>
                  </a:lnTo>
                  <a:lnTo>
                    <a:pt x="14974" y="7345"/>
                  </a:lnTo>
                  <a:lnTo>
                    <a:pt x="14958" y="7363"/>
                  </a:lnTo>
                  <a:lnTo>
                    <a:pt x="14942" y="7381"/>
                  </a:lnTo>
                  <a:lnTo>
                    <a:pt x="14924" y="7397"/>
                  </a:lnTo>
                  <a:lnTo>
                    <a:pt x="14906" y="7413"/>
                  </a:lnTo>
                  <a:lnTo>
                    <a:pt x="14887" y="7428"/>
                  </a:lnTo>
                  <a:lnTo>
                    <a:pt x="14867" y="7442"/>
                  </a:lnTo>
                  <a:lnTo>
                    <a:pt x="14847" y="7455"/>
                  </a:lnTo>
                  <a:lnTo>
                    <a:pt x="14826" y="7467"/>
                  </a:lnTo>
                  <a:lnTo>
                    <a:pt x="14804" y="7478"/>
                  </a:lnTo>
                  <a:lnTo>
                    <a:pt x="14782" y="7488"/>
                  </a:lnTo>
                  <a:lnTo>
                    <a:pt x="14759" y="7497"/>
                  </a:lnTo>
                  <a:lnTo>
                    <a:pt x="14736" y="7505"/>
                  </a:lnTo>
                  <a:lnTo>
                    <a:pt x="14712" y="7511"/>
                  </a:lnTo>
                  <a:lnTo>
                    <a:pt x="14688" y="7517"/>
                  </a:lnTo>
                  <a:lnTo>
                    <a:pt x="14663" y="7521"/>
                  </a:lnTo>
                  <a:lnTo>
                    <a:pt x="14637" y="7524"/>
                  </a:lnTo>
                  <a:lnTo>
                    <a:pt x="14612" y="7526"/>
                  </a:lnTo>
                  <a:lnTo>
                    <a:pt x="14586" y="7527"/>
                  </a:lnTo>
                  <a:lnTo>
                    <a:pt x="13654" y="7527"/>
                  </a:lnTo>
                  <a:lnTo>
                    <a:pt x="11642" y="4015"/>
                  </a:lnTo>
                  <a:lnTo>
                    <a:pt x="13077" y="4015"/>
                  </a:lnTo>
                  <a:lnTo>
                    <a:pt x="13106" y="4016"/>
                  </a:lnTo>
                  <a:lnTo>
                    <a:pt x="13137" y="4018"/>
                  </a:lnTo>
                  <a:lnTo>
                    <a:pt x="13165" y="4023"/>
                  </a:lnTo>
                  <a:lnTo>
                    <a:pt x="13194" y="4029"/>
                  </a:lnTo>
                  <a:lnTo>
                    <a:pt x="13222" y="4036"/>
                  </a:lnTo>
                  <a:lnTo>
                    <a:pt x="13249" y="4045"/>
                  </a:lnTo>
                  <a:lnTo>
                    <a:pt x="13276" y="4056"/>
                  </a:lnTo>
                  <a:lnTo>
                    <a:pt x="13303" y="4068"/>
                  </a:lnTo>
                  <a:lnTo>
                    <a:pt x="13328" y="4081"/>
                  </a:lnTo>
                  <a:lnTo>
                    <a:pt x="13352" y="4096"/>
                  </a:lnTo>
                  <a:lnTo>
                    <a:pt x="13376" y="4113"/>
                  </a:lnTo>
                  <a:lnTo>
                    <a:pt x="13399" y="4131"/>
                  </a:lnTo>
                  <a:lnTo>
                    <a:pt x="13420" y="4150"/>
                  </a:lnTo>
                  <a:lnTo>
                    <a:pt x="13441" y="4170"/>
                  </a:lnTo>
                  <a:lnTo>
                    <a:pt x="13461" y="4192"/>
                  </a:lnTo>
                  <a:lnTo>
                    <a:pt x="13480" y="4215"/>
                  </a:lnTo>
                  <a:lnTo>
                    <a:pt x="14988" y="6222"/>
                  </a:lnTo>
                  <a:lnTo>
                    <a:pt x="15001" y="6239"/>
                  </a:lnTo>
                  <a:lnTo>
                    <a:pt x="15012" y="6256"/>
                  </a:lnTo>
                  <a:lnTo>
                    <a:pt x="15022" y="6274"/>
                  </a:lnTo>
                  <a:lnTo>
                    <a:pt x="15032" y="6291"/>
                  </a:lnTo>
                  <a:lnTo>
                    <a:pt x="15041" y="6309"/>
                  </a:lnTo>
                  <a:lnTo>
                    <a:pt x="15049" y="6327"/>
                  </a:lnTo>
                  <a:lnTo>
                    <a:pt x="15057" y="6346"/>
                  </a:lnTo>
                  <a:lnTo>
                    <a:pt x="15063" y="6365"/>
                  </a:lnTo>
                  <a:lnTo>
                    <a:pt x="15069" y="6384"/>
                  </a:lnTo>
                  <a:lnTo>
                    <a:pt x="15074" y="6403"/>
                  </a:lnTo>
                  <a:lnTo>
                    <a:pt x="15079" y="6423"/>
                  </a:lnTo>
                  <a:lnTo>
                    <a:pt x="15082" y="6443"/>
                  </a:lnTo>
                  <a:lnTo>
                    <a:pt x="15085" y="6462"/>
                  </a:lnTo>
                  <a:lnTo>
                    <a:pt x="15087" y="6483"/>
                  </a:lnTo>
                  <a:lnTo>
                    <a:pt x="15089" y="6503"/>
                  </a:lnTo>
                  <a:lnTo>
                    <a:pt x="15089" y="6524"/>
                  </a:lnTo>
                  <a:lnTo>
                    <a:pt x="15089" y="7025"/>
                  </a:lnTo>
                  <a:close/>
                  <a:moveTo>
                    <a:pt x="13580" y="15054"/>
                  </a:moveTo>
                  <a:lnTo>
                    <a:pt x="10562" y="15054"/>
                  </a:lnTo>
                  <a:lnTo>
                    <a:pt x="10562" y="10036"/>
                  </a:lnTo>
                  <a:lnTo>
                    <a:pt x="10561" y="10010"/>
                  </a:lnTo>
                  <a:lnTo>
                    <a:pt x="10559" y="9985"/>
                  </a:lnTo>
                  <a:lnTo>
                    <a:pt x="10556" y="9960"/>
                  </a:lnTo>
                  <a:lnTo>
                    <a:pt x="10552" y="9935"/>
                  </a:lnTo>
                  <a:lnTo>
                    <a:pt x="10546" y="9911"/>
                  </a:lnTo>
                  <a:lnTo>
                    <a:pt x="10539" y="9887"/>
                  </a:lnTo>
                  <a:lnTo>
                    <a:pt x="10532" y="9864"/>
                  </a:lnTo>
                  <a:lnTo>
                    <a:pt x="10523" y="9841"/>
                  </a:lnTo>
                  <a:lnTo>
                    <a:pt x="10513" y="9818"/>
                  </a:lnTo>
                  <a:lnTo>
                    <a:pt x="10502" y="9797"/>
                  </a:lnTo>
                  <a:lnTo>
                    <a:pt x="10490" y="9776"/>
                  </a:lnTo>
                  <a:lnTo>
                    <a:pt x="10477" y="9755"/>
                  </a:lnTo>
                  <a:lnTo>
                    <a:pt x="10463" y="9736"/>
                  </a:lnTo>
                  <a:lnTo>
                    <a:pt x="10448" y="9717"/>
                  </a:lnTo>
                  <a:lnTo>
                    <a:pt x="10432" y="9699"/>
                  </a:lnTo>
                  <a:lnTo>
                    <a:pt x="10415" y="9681"/>
                  </a:lnTo>
                  <a:lnTo>
                    <a:pt x="10397" y="9665"/>
                  </a:lnTo>
                  <a:lnTo>
                    <a:pt x="10379" y="9649"/>
                  </a:lnTo>
                  <a:lnTo>
                    <a:pt x="10360" y="9634"/>
                  </a:lnTo>
                  <a:lnTo>
                    <a:pt x="10340" y="9620"/>
                  </a:lnTo>
                  <a:lnTo>
                    <a:pt x="10320" y="9607"/>
                  </a:lnTo>
                  <a:lnTo>
                    <a:pt x="10299" y="9595"/>
                  </a:lnTo>
                  <a:lnTo>
                    <a:pt x="10278" y="9584"/>
                  </a:lnTo>
                  <a:lnTo>
                    <a:pt x="10256" y="9574"/>
                  </a:lnTo>
                  <a:lnTo>
                    <a:pt x="10232" y="9565"/>
                  </a:lnTo>
                  <a:lnTo>
                    <a:pt x="10209" y="9557"/>
                  </a:lnTo>
                  <a:lnTo>
                    <a:pt x="10185" y="9550"/>
                  </a:lnTo>
                  <a:lnTo>
                    <a:pt x="10161" y="9544"/>
                  </a:lnTo>
                  <a:lnTo>
                    <a:pt x="10136" y="9540"/>
                  </a:lnTo>
                  <a:lnTo>
                    <a:pt x="10111" y="9537"/>
                  </a:lnTo>
                  <a:lnTo>
                    <a:pt x="10086" y="9535"/>
                  </a:lnTo>
                  <a:lnTo>
                    <a:pt x="10059" y="9534"/>
                  </a:lnTo>
                  <a:lnTo>
                    <a:pt x="6287" y="9534"/>
                  </a:lnTo>
                  <a:lnTo>
                    <a:pt x="6261" y="9535"/>
                  </a:lnTo>
                  <a:lnTo>
                    <a:pt x="6236" y="9537"/>
                  </a:lnTo>
                  <a:lnTo>
                    <a:pt x="6211" y="9540"/>
                  </a:lnTo>
                  <a:lnTo>
                    <a:pt x="6186" y="9544"/>
                  </a:lnTo>
                  <a:lnTo>
                    <a:pt x="6161" y="9550"/>
                  </a:lnTo>
                  <a:lnTo>
                    <a:pt x="6137" y="9557"/>
                  </a:lnTo>
                  <a:lnTo>
                    <a:pt x="6114" y="9565"/>
                  </a:lnTo>
                  <a:lnTo>
                    <a:pt x="6091" y="9574"/>
                  </a:lnTo>
                  <a:lnTo>
                    <a:pt x="6069" y="9584"/>
                  </a:lnTo>
                  <a:lnTo>
                    <a:pt x="6048" y="9595"/>
                  </a:lnTo>
                  <a:lnTo>
                    <a:pt x="6027" y="9607"/>
                  </a:lnTo>
                  <a:lnTo>
                    <a:pt x="6005" y="9620"/>
                  </a:lnTo>
                  <a:lnTo>
                    <a:pt x="5986" y="9634"/>
                  </a:lnTo>
                  <a:lnTo>
                    <a:pt x="5967" y="9649"/>
                  </a:lnTo>
                  <a:lnTo>
                    <a:pt x="5949" y="9665"/>
                  </a:lnTo>
                  <a:lnTo>
                    <a:pt x="5931" y="9681"/>
                  </a:lnTo>
                  <a:lnTo>
                    <a:pt x="5915" y="9699"/>
                  </a:lnTo>
                  <a:lnTo>
                    <a:pt x="5899" y="9717"/>
                  </a:lnTo>
                  <a:lnTo>
                    <a:pt x="5884" y="9736"/>
                  </a:lnTo>
                  <a:lnTo>
                    <a:pt x="5870" y="9755"/>
                  </a:lnTo>
                  <a:lnTo>
                    <a:pt x="5857" y="9776"/>
                  </a:lnTo>
                  <a:lnTo>
                    <a:pt x="5844" y="9797"/>
                  </a:lnTo>
                  <a:lnTo>
                    <a:pt x="5833" y="9818"/>
                  </a:lnTo>
                  <a:lnTo>
                    <a:pt x="5823" y="9841"/>
                  </a:lnTo>
                  <a:lnTo>
                    <a:pt x="5814" y="9864"/>
                  </a:lnTo>
                  <a:lnTo>
                    <a:pt x="5806" y="9887"/>
                  </a:lnTo>
                  <a:lnTo>
                    <a:pt x="5800" y="9911"/>
                  </a:lnTo>
                  <a:lnTo>
                    <a:pt x="5794" y="9935"/>
                  </a:lnTo>
                  <a:lnTo>
                    <a:pt x="5790" y="9960"/>
                  </a:lnTo>
                  <a:lnTo>
                    <a:pt x="5787" y="9985"/>
                  </a:lnTo>
                  <a:lnTo>
                    <a:pt x="5785" y="10010"/>
                  </a:lnTo>
                  <a:lnTo>
                    <a:pt x="5784" y="10036"/>
                  </a:lnTo>
                  <a:lnTo>
                    <a:pt x="5784" y="15054"/>
                  </a:lnTo>
                  <a:lnTo>
                    <a:pt x="2515" y="15054"/>
                  </a:lnTo>
                  <a:lnTo>
                    <a:pt x="2515" y="8531"/>
                  </a:lnTo>
                  <a:lnTo>
                    <a:pt x="13580" y="8531"/>
                  </a:lnTo>
                  <a:lnTo>
                    <a:pt x="13580" y="15054"/>
                  </a:lnTo>
                  <a:close/>
                  <a:moveTo>
                    <a:pt x="10059" y="15054"/>
                  </a:moveTo>
                  <a:lnTo>
                    <a:pt x="6287" y="15054"/>
                  </a:lnTo>
                  <a:lnTo>
                    <a:pt x="6287" y="10036"/>
                  </a:lnTo>
                  <a:lnTo>
                    <a:pt x="10059" y="10036"/>
                  </a:lnTo>
                  <a:lnTo>
                    <a:pt x="10059" y="15054"/>
                  </a:lnTo>
                  <a:close/>
                  <a:moveTo>
                    <a:pt x="1006" y="7025"/>
                  </a:moveTo>
                  <a:lnTo>
                    <a:pt x="1006" y="6524"/>
                  </a:lnTo>
                  <a:lnTo>
                    <a:pt x="1006" y="6503"/>
                  </a:lnTo>
                  <a:lnTo>
                    <a:pt x="1008" y="6483"/>
                  </a:lnTo>
                  <a:lnTo>
                    <a:pt x="1010" y="6462"/>
                  </a:lnTo>
                  <a:lnTo>
                    <a:pt x="1012" y="6443"/>
                  </a:lnTo>
                  <a:lnTo>
                    <a:pt x="1016" y="6423"/>
                  </a:lnTo>
                  <a:lnTo>
                    <a:pt x="1020" y="6403"/>
                  </a:lnTo>
                  <a:lnTo>
                    <a:pt x="1026" y="6384"/>
                  </a:lnTo>
                  <a:lnTo>
                    <a:pt x="1032" y="6365"/>
                  </a:lnTo>
                  <a:lnTo>
                    <a:pt x="1038" y="6346"/>
                  </a:lnTo>
                  <a:lnTo>
                    <a:pt x="1046" y="6327"/>
                  </a:lnTo>
                  <a:lnTo>
                    <a:pt x="1054" y="6309"/>
                  </a:lnTo>
                  <a:lnTo>
                    <a:pt x="1063" y="6291"/>
                  </a:lnTo>
                  <a:lnTo>
                    <a:pt x="1073" y="6274"/>
                  </a:lnTo>
                  <a:lnTo>
                    <a:pt x="1083" y="6256"/>
                  </a:lnTo>
                  <a:lnTo>
                    <a:pt x="1094" y="6239"/>
                  </a:lnTo>
                  <a:lnTo>
                    <a:pt x="1107" y="6222"/>
                  </a:lnTo>
                  <a:lnTo>
                    <a:pt x="2615" y="4215"/>
                  </a:lnTo>
                  <a:lnTo>
                    <a:pt x="2634" y="4192"/>
                  </a:lnTo>
                  <a:lnTo>
                    <a:pt x="2654" y="4170"/>
                  </a:lnTo>
                  <a:lnTo>
                    <a:pt x="2674" y="4150"/>
                  </a:lnTo>
                  <a:lnTo>
                    <a:pt x="2696" y="4131"/>
                  </a:lnTo>
                  <a:lnTo>
                    <a:pt x="2719" y="4113"/>
                  </a:lnTo>
                  <a:lnTo>
                    <a:pt x="2743" y="4096"/>
                  </a:lnTo>
                  <a:lnTo>
                    <a:pt x="2767" y="4081"/>
                  </a:lnTo>
                  <a:lnTo>
                    <a:pt x="2792" y="4068"/>
                  </a:lnTo>
                  <a:lnTo>
                    <a:pt x="2819" y="4056"/>
                  </a:lnTo>
                  <a:lnTo>
                    <a:pt x="2846" y="4045"/>
                  </a:lnTo>
                  <a:lnTo>
                    <a:pt x="2873" y="4036"/>
                  </a:lnTo>
                  <a:lnTo>
                    <a:pt x="2901" y="4029"/>
                  </a:lnTo>
                  <a:lnTo>
                    <a:pt x="2930" y="4023"/>
                  </a:lnTo>
                  <a:lnTo>
                    <a:pt x="2958" y="4018"/>
                  </a:lnTo>
                  <a:lnTo>
                    <a:pt x="2989" y="4016"/>
                  </a:lnTo>
                  <a:lnTo>
                    <a:pt x="3018" y="4015"/>
                  </a:lnTo>
                  <a:lnTo>
                    <a:pt x="4452" y="4015"/>
                  </a:lnTo>
                  <a:lnTo>
                    <a:pt x="2440" y="7527"/>
                  </a:lnTo>
                  <a:lnTo>
                    <a:pt x="1509" y="7527"/>
                  </a:lnTo>
                  <a:lnTo>
                    <a:pt x="1483" y="7526"/>
                  </a:lnTo>
                  <a:lnTo>
                    <a:pt x="1458" y="7524"/>
                  </a:lnTo>
                  <a:lnTo>
                    <a:pt x="1432" y="7521"/>
                  </a:lnTo>
                  <a:lnTo>
                    <a:pt x="1407" y="7517"/>
                  </a:lnTo>
                  <a:lnTo>
                    <a:pt x="1383" y="7511"/>
                  </a:lnTo>
                  <a:lnTo>
                    <a:pt x="1359" y="7505"/>
                  </a:lnTo>
                  <a:lnTo>
                    <a:pt x="1336" y="7497"/>
                  </a:lnTo>
                  <a:lnTo>
                    <a:pt x="1313" y="7488"/>
                  </a:lnTo>
                  <a:lnTo>
                    <a:pt x="1291" y="7478"/>
                  </a:lnTo>
                  <a:lnTo>
                    <a:pt x="1269" y="7467"/>
                  </a:lnTo>
                  <a:lnTo>
                    <a:pt x="1248" y="7455"/>
                  </a:lnTo>
                  <a:lnTo>
                    <a:pt x="1227" y="7442"/>
                  </a:lnTo>
                  <a:lnTo>
                    <a:pt x="1208" y="7428"/>
                  </a:lnTo>
                  <a:lnTo>
                    <a:pt x="1189" y="7413"/>
                  </a:lnTo>
                  <a:lnTo>
                    <a:pt x="1171" y="7397"/>
                  </a:lnTo>
                  <a:lnTo>
                    <a:pt x="1153" y="7381"/>
                  </a:lnTo>
                  <a:lnTo>
                    <a:pt x="1137" y="7363"/>
                  </a:lnTo>
                  <a:lnTo>
                    <a:pt x="1121" y="7345"/>
                  </a:lnTo>
                  <a:lnTo>
                    <a:pt x="1106" y="7325"/>
                  </a:lnTo>
                  <a:lnTo>
                    <a:pt x="1091" y="7306"/>
                  </a:lnTo>
                  <a:lnTo>
                    <a:pt x="1078" y="7285"/>
                  </a:lnTo>
                  <a:lnTo>
                    <a:pt x="1066" y="7264"/>
                  </a:lnTo>
                  <a:lnTo>
                    <a:pt x="1055" y="7243"/>
                  </a:lnTo>
                  <a:lnTo>
                    <a:pt x="1045" y="7221"/>
                  </a:lnTo>
                  <a:lnTo>
                    <a:pt x="1036" y="7198"/>
                  </a:lnTo>
                  <a:lnTo>
                    <a:pt x="1028" y="7175"/>
                  </a:lnTo>
                  <a:lnTo>
                    <a:pt x="1022" y="7151"/>
                  </a:lnTo>
                  <a:lnTo>
                    <a:pt x="1016" y="7127"/>
                  </a:lnTo>
                  <a:lnTo>
                    <a:pt x="1012" y="7102"/>
                  </a:lnTo>
                  <a:lnTo>
                    <a:pt x="1009" y="7077"/>
                  </a:lnTo>
                  <a:lnTo>
                    <a:pt x="1007" y="7051"/>
                  </a:lnTo>
                  <a:lnTo>
                    <a:pt x="1006" y="7025"/>
                  </a:lnTo>
                  <a:close/>
                  <a:moveTo>
                    <a:pt x="9962" y="4015"/>
                  </a:moveTo>
                  <a:lnTo>
                    <a:pt x="11062" y="4015"/>
                  </a:lnTo>
                  <a:lnTo>
                    <a:pt x="13074" y="7527"/>
                  </a:lnTo>
                  <a:lnTo>
                    <a:pt x="10968" y="7527"/>
                  </a:lnTo>
                  <a:lnTo>
                    <a:pt x="9962" y="4015"/>
                  </a:lnTo>
                  <a:close/>
                  <a:moveTo>
                    <a:pt x="8299" y="4015"/>
                  </a:moveTo>
                  <a:lnTo>
                    <a:pt x="9439" y="4015"/>
                  </a:lnTo>
                  <a:lnTo>
                    <a:pt x="10444" y="7527"/>
                  </a:lnTo>
                  <a:lnTo>
                    <a:pt x="8299" y="7527"/>
                  </a:lnTo>
                  <a:lnTo>
                    <a:pt x="8299" y="4015"/>
                  </a:lnTo>
                  <a:close/>
                  <a:moveTo>
                    <a:pt x="6656" y="4015"/>
                  </a:moveTo>
                  <a:lnTo>
                    <a:pt x="7796" y="4015"/>
                  </a:lnTo>
                  <a:lnTo>
                    <a:pt x="7796" y="7527"/>
                  </a:lnTo>
                  <a:lnTo>
                    <a:pt x="5650" y="7527"/>
                  </a:lnTo>
                  <a:lnTo>
                    <a:pt x="6656" y="4015"/>
                  </a:lnTo>
                  <a:close/>
                  <a:moveTo>
                    <a:pt x="5127" y="7527"/>
                  </a:moveTo>
                  <a:lnTo>
                    <a:pt x="3020" y="7527"/>
                  </a:lnTo>
                  <a:lnTo>
                    <a:pt x="5032" y="4015"/>
                  </a:lnTo>
                  <a:lnTo>
                    <a:pt x="6132" y="4015"/>
                  </a:lnTo>
                  <a:lnTo>
                    <a:pt x="5127" y="7527"/>
                  </a:lnTo>
                  <a:close/>
                  <a:moveTo>
                    <a:pt x="13077" y="1004"/>
                  </a:moveTo>
                  <a:lnTo>
                    <a:pt x="13077" y="3011"/>
                  </a:lnTo>
                  <a:lnTo>
                    <a:pt x="3018" y="3011"/>
                  </a:lnTo>
                  <a:lnTo>
                    <a:pt x="3018" y="1004"/>
                  </a:lnTo>
                  <a:lnTo>
                    <a:pt x="13077" y="1004"/>
                  </a:lnTo>
                  <a:close/>
                  <a:moveTo>
                    <a:pt x="15793" y="5620"/>
                  </a:moveTo>
                  <a:lnTo>
                    <a:pt x="14284" y="3614"/>
                  </a:lnTo>
                  <a:lnTo>
                    <a:pt x="14262" y="3585"/>
                  </a:lnTo>
                  <a:lnTo>
                    <a:pt x="14239" y="3557"/>
                  </a:lnTo>
                  <a:lnTo>
                    <a:pt x="14214" y="3530"/>
                  </a:lnTo>
                  <a:lnTo>
                    <a:pt x="14189" y="3503"/>
                  </a:lnTo>
                  <a:lnTo>
                    <a:pt x="14164" y="3477"/>
                  </a:lnTo>
                  <a:lnTo>
                    <a:pt x="14137" y="3451"/>
                  </a:lnTo>
                  <a:lnTo>
                    <a:pt x="14110" y="3426"/>
                  </a:lnTo>
                  <a:lnTo>
                    <a:pt x="14083" y="3401"/>
                  </a:lnTo>
                  <a:lnTo>
                    <a:pt x="14083" y="1004"/>
                  </a:lnTo>
                  <a:lnTo>
                    <a:pt x="14082" y="952"/>
                  </a:lnTo>
                  <a:lnTo>
                    <a:pt x="14078" y="901"/>
                  </a:lnTo>
                  <a:lnTo>
                    <a:pt x="14072" y="851"/>
                  </a:lnTo>
                  <a:lnTo>
                    <a:pt x="14063" y="802"/>
                  </a:lnTo>
                  <a:lnTo>
                    <a:pt x="14052" y="753"/>
                  </a:lnTo>
                  <a:lnTo>
                    <a:pt x="14038" y="706"/>
                  </a:lnTo>
                  <a:lnTo>
                    <a:pt x="14022" y="658"/>
                  </a:lnTo>
                  <a:lnTo>
                    <a:pt x="14004" y="613"/>
                  </a:lnTo>
                  <a:lnTo>
                    <a:pt x="13984" y="569"/>
                  </a:lnTo>
                  <a:lnTo>
                    <a:pt x="13961" y="526"/>
                  </a:lnTo>
                  <a:lnTo>
                    <a:pt x="13937" y="484"/>
                  </a:lnTo>
                  <a:lnTo>
                    <a:pt x="13911" y="443"/>
                  </a:lnTo>
                  <a:lnTo>
                    <a:pt x="13883" y="403"/>
                  </a:lnTo>
                  <a:lnTo>
                    <a:pt x="13854" y="365"/>
                  </a:lnTo>
                  <a:lnTo>
                    <a:pt x="13822" y="329"/>
                  </a:lnTo>
                  <a:lnTo>
                    <a:pt x="13788" y="294"/>
                  </a:lnTo>
                  <a:lnTo>
                    <a:pt x="13753" y="261"/>
                  </a:lnTo>
                  <a:lnTo>
                    <a:pt x="13717" y="229"/>
                  </a:lnTo>
                  <a:lnTo>
                    <a:pt x="13679" y="200"/>
                  </a:lnTo>
                  <a:lnTo>
                    <a:pt x="13640" y="172"/>
                  </a:lnTo>
                  <a:lnTo>
                    <a:pt x="13598" y="146"/>
                  </a:lnTo>
                  <a:lnTo>
                    <a:pt x="13557" y="121"/>
                  </a:lnTo>
                  <a:lnTo>
                    <a:pt x="13513" y="99"/>
                  </a:lnTo>
                  <a:lnTo>
                    <a:pt x="13468" y="79"/>
                  </a:lnTo>
                  <a:lnTo>
                    <a:pt x="13423" y="61"/>
                  </a:lnTo>
                  <a:lnTo>
                    <a:pt x="13376" y="45"/>
                  </a:lnTo>
                  <a:lnTo>
                    <a:pt x="13329" y="32"/>
                  </a:lnTo>
                  <a:lnTo>
                    <a:pt x="13279" y="20"/>
                  </a:lnTo>
                  <a:lnTo>
                    <a:pt x="13230" y="12"/>
                  </a:lnTo>
                  <a:lnTo>
                    <a:pt x="13180" y="5"/>
                  </a:lnTo>
                  <a:lnTo>
                    <a:pt x="13128" y="1"/>
                  </a:lnTo>
                  <a:lnTo>
                    <a:pt x="13077" y="0"/>
                  </a:lnTo>
                  <a:lnTo>
                    <a:pt x="3018" y="0"/>
                  </a:lnTo>
                  <a:lnTo>
                    <a:pt x="2967" y="1"/>
                  </a:lnTo>
                  <a:lnTo>
                    <a:pt x="2915" y="5"/>
                  </a:lnTo>
                  <a:lnTo>
                    <a:pt x="2865" y="12"/>
                  </a:lnTo>
                  <a:lnTo>
                    <a:pt x="2815" y="20"/>
                  </a:lnTo>
                  <a:lnTo>
                    <a:pt x="2766" y="32"/>
                  </a:lnTo>
                  <a:lnTo>
                    <a:pt x="2718" y="45"/>
                  </a:lnTo>
                  <a:lnTo>
                    <a:pt x="2672" y="61"/>
                  </a:lnTo>
                  <a:lnTo>
                    <a:pt x="2627" y="79"/>
                  </a:lnTo>
                  <a:lnTo>
                    <a:pt x="2581" y="99"/>
                  </a:lnTo>
                  <a:lnTo>
                    <a:pt x="2538" y="121"/>
                  </a:lnTo>
                  <a:lnTo>
                    <a:pt x="2496" y="146"/>
                  </a:lnTo>
                  <a:lnTo>
                    <a:pt x="2455" y="172"/>
                  </a:lnTo>
                  <a:lnTo>
                    <a:pt x="2416" y="200"/>
                  </a:lnTo>
                  <a:lnTo>
                    <a:pt x="2378" y="229"/>
                  </a:lnTo>
                  <a:lnTo>
                    <a:pt x="2341" y="261"/>
                  </a:lnTo>
                  <a:lnTo>
                    <a:pt x="2307" y="294"/>
                  </a:lnTo>
                  <a:lnTo>
                    <a:pt x="2273" y="329"/>
                  </a:lnTo>
                  <a:lnTo>
                    <a:pt x="2241" y="365"/>
                  </a:lnTo>
                  <a:lnTo>
                    <a:pt x="2212" y="403"/>
                  </a:lnTo>
                  <a:lnTo>
                    <a:pt x="2184" y="443"/>
                  </a:lnTo>
                  <a:lnTo>
                    <a:pt x="2158" y="484"/>
                  </a:lnTo>
                  <a:lnTo>
                    <a:pt x="2134" y="526"/>
                  </a:lnTo>
                  <a:lnTo>
                    <a:pt x="2111" y="569"/>
                  </a:lnTo>
                  <a:lnTo>
                    <a:pt x="2091" y="613"/>
                  </a:lnTo>
                  <a:lnTo>
                    <a:pt x="2073" y="658"/>
                  </a:lnTo>
                  <a:lnTo>
                    <a:pt x="2057" y="706"/>
                  </a:lnTo>
                  <a:lnTo>
                    <a:pt x="2043" y="753"/>
                  </a:lnTo>
                  <a:lnTo>
                    <a:pt x="2032" y="802"/>
                  </a:lnTo>
                  <a:lnTo>
                    <a:pt x="2023" y="851"/>
                  </a:lnTo>
                  <a:lnTo>
                    <a:pt x="2017" y="901"/>
                  </a:lnTo>
                  <a:lnTo>
                    <a:pt x="2013" y="952"/>
                  </a:lnTo>
                  <a:lnTo>
                    <a:pt x="2012" y="1004"/>
                  </a:lnTo>
                  <a:lnTo>
                    <a:pt x="2012" y="3402"/>
                  </a:lnTo>
                  <a:lnTo>
                    <a:pt x="1985" y="3426"/>
                  </a:lnTo>
                  <a:lnTo>
                    <a:pt x="1959" y="3451"/>
                  </a:lnTo>
                  <a:lnTo>
                    <a:pt x="1931" y="3477"/>
                  </a:lnTo>
                  <a:lnTo>
                    <a:pt x="1906" y="3503"/>
                  </a:lnTo>
                  <a:lnTo>
                    <a:pt x="1881" y="3529"/>
                  </a:lnTo>
                  <a:lnTo>
                    <a:pt x="1857" y="3556"/>
                  </a:lnTo>
                  <a:lnTo>
                    <a:pt x="1833" y="3584"/>
                  </a:lnTo>
                  <a:lnTo>
                    <a:pt x="1811" y="3613"/>
                  </a:lnTo>
                  <a:lnTo>
                    <a:pt x="303" y="5619"/>
                  </a:lnTo>
                  <a:lnTo>
                    <a:pt x="285" y="5644"/>
                  </a:lnTo>
                  <a:lnTo>
                    <a:pt x="268" y="5669"/>
                  </a:lnTo>
                  <a:lnTo>
                    <a:pt x="250" y="5695"/>
                  </a:lnTo>
                  <a:lnTo>
                    <a:pt x="233" y="5720"/>
                  </a:lnTo>
                  <a:lnTo>
                    <a:pt x="217" y="5746"/>
                  </a:lnTo>
                  <a:lnTo>
                    <a:pt x="202" y="5772"/>
                  </a:lnTo>
                  <a:lnTo>
                    <a:pt x="187" y="5798"/>
                  </a:lnTo>
                  <a:lnTo>
                    <a:pt x="173" y="5825"/>
                  </a:lnTo>
                  <a:lnTo>
                    <a:pt x="159" y="5851"/>
                  </a:lnTo>
                  <a:lnTo>
                    <a:pt x="146" y="5879"/>
                  </a:lnTo>
                  <a:lnTo>
                    <a:pt x="133" y="5906"/>
                  </a:lnTo>
                  <a:lnTo>
                    <a:pt x="121" y="5934"/>
                  </a:lnTo>
                  <a:lnTo>
                    <a:pt x="110" y="5962"/>
                  </a:lnTo>
                  <a:lnTo>
                    <a:pt x="99" y="5991"/>
                  </a:lnTo>
                  <a:lnTo>
                    <a:pt x="88" y="6019"/>
                  </a:lnTo>
                  <a:lnTo>
                    <a:pt x="78" y="6047"/>
                  </a:lnTo>
                  <a:lnTo>
                    <a:pt x="68" y="6076"/>
                  </a:lnTo>
                  <a:lnTo>
                    <a:pt x="60" y="6105"/>
                  </a:lnTo>
                  <a:lnTo>
                    <a:pt x="51" y="6134"/>
                  </a:lnTo>
                  <a:lnTo>
                    <a:pt x="44" y="6163"/>
                  </a:lnTo>
                  <a:lnTo>
                    <a:pt x="37" y="6193"/>
                  </a:lnTo>
                  <a:lnTo>
                    <a:pt x="31" y="6222"/>
                  </a:lnTo>
                  <a:lnTo>
                    <a:pt x="25" y="6253"/>
                  </a:lnTo>
                  <a:lnTo>
                    <a:pt x="20" y="6282"/>
                  </a:lnTo>
                  <a:lnTo>
                    <a:pt x="15" y="6312"/>
                  </a:lnTo>
                  <a:lnTo>
                    <a:pt x="11" y="6342"/>
                  </a:lnTo>
                  <a:lnTo>
                    <a:pt x="8" y="6372"/>
                  </a:lnTo>
                  <a:lnTo>
                    <a:pt x="5" y="6402"/>
                  </a:lnTo>
                  <a:lnTo>
                    <a:pt x="3" y="6432"/>
                  </a:lnTo>
                  <a:lnTo>
                    <a:pt x="1" y="6463"/>
                  </a:lnTo>
                  <a:lnTo>
                    <a:pt x="0" y="6493"/>
                  </a:lnTo>
                  <a:lnTo>
                    <a:pt x="0" y="6524"/>
                  </a:lnTo>
                  <a:lnTo>
                    <a:pt x="0" y="7025"/>
                  </a:lnTo>
                  <a:lnTo>
                    <a:pt x="2" y="7103"/>
                  </a:lnTo>
                  <a:lnTo>
                    <a:pt x="8" y="7179"/>
                  </a:lnTo>
                  <a:lnTo>
                    <a:pt x="17" y="7254"/>
                  </a:lnTo>
                  <a:lnTo>
                    <a:pt x="31" y="7328"/>
                  </a:lnTo>
                  <a:lnTo>
                    <a:pt x="47" y="7401"/>
                  </a:lnTo>
                  <a:lnTo>
                    <a:pt x="68" y="7473"/>
                  </a:lnTo>
                  <a:lnTo>
                    <a:pt x="92" y="7542"/>
                  </a:lnTo>
                  <a:lnTo>
                    <a:pt x="119" y="7610"/>
                  </a:lnTo>
                  <a:lnTo>
                    <a:pt x="149" y="7678"/>
                  </a:lnTo>
                  <a:lnTo>
                    <a:pt x="182" y="7742"/>
                  </a:lnTo>
                  <a:lnTo>
                    <a:pt x="218" y="7805"/>
                  </a:lnTo>
                  <a:lnTo>
                    <a:pt x="259" y="7866"/>
                  </a:lnTo>
                  <a:lnTo>
                    <a:pt x="300" y="7926"/>
                  </a:lnTo>
                  <a:lnTo>
                    <a:pt x="345" y="7983"/>
                  </a:lnTo>
                  <a:lnTo>
                    <a:pt x="392" y="8037"/>
                  </a:lnTo>
                  <a:lnTo>
                    <a:pt x="443" y="8089"/>
                  </a:lnTo>
                  <a:lnTo>
                    <a:pt x="495" y="8139"/>
                  </a:lnTo>
                  <a:lnTo>
                    <a:pt x="549" y="8187"/>
                  </a:lnTo>
                  <a:lnTo>
                    <a:pt x="607" y="8232"/>
                  </a:lnTo>
                  <a:lnTo>
                    <a:pt x="666" y="8273"/>
                  </a:lnTo>
                  <a:lnTo>
                    <a:pt x="727" y="8313"/>
                  </a:lnTo>
                  <a:lnTo>
                    <a:pt x="791" y="8349"/>
                  </a:lnTo>
                  <a:lnTo>
                    <a:pt x="855" y="8382"/>
                  </a:lnTo>
                  <a:lnTo>
                    <a:pt x="922" y="8412"/>
                  </a:lnTo>
                  <a:lnTo>
                    <a:pt x="991" y="8439"/>
                  </a:lnTo>
                  <a:lnTo>
                    <a:pt x="1060" y="8464"/>
                  </a:lnTo>
                  <a:lnTo>
                    <a:pt x="1133" y="8484"/>
                  </a:lnTo>
                  <a:lnTo>
                    <a:pt x="1205" y="8501"/>
                  </a:lnTo>
                  <a:lnTo>
                    <a:pt x="1280" y="8514"/>
                  </a:lnTo>
                  <a:lnTo>
                    <a:pt x="1355" y="8523"/>
                  </a:lnTo>
                  <a:lnTo>
                    <a:pt x="1431" y="8529"/>
                  </a:lnTo>
                  <a:lnTo>
                    <a:pt x="1509" y="8531"/>
                  </a:lnTo>
                  <a:lnTo>
                    <a:pt x="1509" y="15054"/>
                  </a:lnTo>
                  <a:lnTo>
                    <a:pt x="1510" y="15106"/>
                  </a:lnTo>
                  <a:lnTo>
                    <a:pt x="1514" y="15157"/>
                  </a:lnTo>
                  <a:lnTo>
                    <a:pt x="1520" y="15207"/>
                  </a:lnTo>
                  <a:lnTo>
                    <a:pt x="1529" y="15257"/>
                  </a:lnTo>
                  <a:lnTo>
                    <a:pt x="1540" y="15305"/>
                  </a:lnTo>
                  <a:lnTo>
                    <a:pt x="1554" y="15352"/>
                  </a:lnTo>
                  <a:lnTo>
                    <a:pt x="1570" y="15400"/>
                  </a:lnTo>
                  <a:lnTo>
                    <a:pt x="1588" y="15445"/>
                  </a:lnTo>
                  <a:lnTo>
                    <a:pt x="1608" y="15489"/>
                  </a:lnTo>
                  <a:lnTo>
                    <a:pt x="1631" y="15533"/>
                  </a:lnTo>
                  <a:lnTo>
                    <a:pt x="1655" y="15574"/>
                  </a:lnTo>
                  <a:lnTo>
                    <a:pt x="1681" y="15615"/>
                  </a:lnTo>
                  <a:lnTo>
                    <a:pt x="1709" y="15655"/>
                  </a:lnTo>
                  <a:lnTo>
                    <a:pt x="1738" y="15693"/>
                  </a:lnTo>
                  <a:lnTo>
                    <a:pt x="1770" y="15729"/>
                  </a:lnTo>
                  <a:lnTo>
                    <a:pt x="1804" y="15764"/>
                  </a:lnTo>
                  <a:lnTo>
                    <a:pt x="1839" y="15797"/>
                  </a:lnTo>
                  <a:lnTo>
                    <a:pt x="1875" y="15829"/>
                  </a:lnTo>
                  <a:lnTo>
                    <a:pt x="1913" y="15858"/>
                  </a:lnTo>
                  <a:lnTo>
                    <a:pt x="1953" y="15886"/>
                  </a:lnTo>
                  <a:lnTo>
                    <a:pt x="1993" y="15912"/>
                  </a:lnTo>
                  <a:lnTo>
                    <a:pt x="2035" y="15937"/>
                  </a:lnTo>
                  <a:lnTo>
                    <a:pt x="2078" y="15959"/>
                  </a:lnTo>
                  <a:lnTo>
                    <a:pt x="2124" y="15979"/>
                  </a:lnTo>
                  <a:lnTo>
                    <a:pt x="2169" y="15997"/>
                  </a:lnTo>
                  <a:lnTo>
                    <a:pt x="2216" y="16013"/>
                  </a:lnTo>
                  <a:lnTo>
                    <a:pt x="2263" y="16026"/>
                  </a:lnTo>
                  <a:lnTo>
                    <a:pt x="2312" y="16038"/>
                  </a:lnTo>
                  <a:lnTo>
                    <a:pt x="2362" y="16046"/>
                  </a:lnTo>
                  <a:lnTo>
                    <a:pt x="2412" y="16053"/>
                  </a:lnTo>
                  <a:lnTo>
                    <a:pt x="2464" y="16057"/>
                  </a:lnTo>
                  <a:lnTo>
                    <a:pt x="2515" y="16058"/>
                  </a:lnTo>
                  <a:lnTo>
                    <a:pt x="13580" y="16058"/>
                  </a:lnTo>
                  <a:lnTo>
                    <a:pt x="13632" y="16057"/>
                  </a:lnTo>
                  <a:lnTo>
                    <a:pt x="13683" y="16053"/>
                  </a:lnTo>
                  <a:lnTo>
                    <a:pt x="13733" y="16046"/>
                  </a:lnTo>
                  <a:lnTo>
                    <a:pt x="13782" y="16038"/>
                  </a:lnTo>
                  <a:lnTo>
                    <a:pt x="13832" y="16026"/>
                  </a:lnTo>
                  <a:lnTo>
                    <a:pt x="13879" y="16013"/>
                  </a:lnTo>
                  <a:lnTo>
                    <a:pt x="13926" y="15997"/>
                  </a:lnTo>
                  <a:lnTo>
                    <a:pt x="13971" y="15979"/>
                  </a:lnTo>
                  <a:lnTo>
                    <a:pt x="14016" y="15959"/>
                  </a:lnTo>
                  <a:lnTo>
                    <a:pt x="14060" y="15937"/>
                  </a:lnTo>
                  <a:lnTo>
                    <a:pt x="14101" y="15912"/>
                  </a:lnTo>
                  <a:lnTo>
                    <a:pt x="14142" y="15886"/>
                  </a:lnTo>
                  <a:lnTo>
                    <a:pt x="14182" y="15858"/>
                  </a:lnTo>
                  <a:lnTo>
                    <a:pt x="14220" y="15829"/>
                  </a:lnTo>
                  <a:lnTo>
                    <a:pt x="14256" y="15797"/>
                  </a:lnTo>
                  <a:lnTo>
                    <a:pt x="14291" y="15764"/>
                  </a:lnTo>
                  <a:lnTo>
                    <a:pt x="14325" y="15729"/>
                  </a:lnTo>
                  <a:lnTo>
                    <a:pt x="14356" y="15693"/>
                  </a:lnTo>
                  <a:lnTo>
                    <a:pt x="14386" y="15655"/>
                  </a:lnTo>
                  <a:lnTo>
                    <a:pt x="14414" y="15615"/>
                  </a:lnTo>
                  <a:lnTo>
                    <a:pt x="14440" y="15574"/>
                  </a:lnTo>
                  <a:lnTo>
                    <a:pt x="14464" y="15533"/>
                  </a:lnTo>
                  <a:lnTo>
                    <a:pt x="14487" y="15489"/>
                  </a:lnTo>
                  <a:lnTo>
                    <a:pt x="14507" y="15445"/>
                  </a:lnTo>
                  <a:lnTo>
                    <a:pt x="14525" y="15400"/>
                  </a:lnTo>
                  <a:lnTo>
                    <a:pt x="14541" y="15352"/>
                  </a:lnTo>
                  <a:lnTo>
                    <a:pt x="14554" y="15305"/>
                  </a:lnTo>
                  <a:lnTo>
                    <a:pt x="14566" y="15257"/>
                  </a:lnTo>
                  <a:lnTo>
                    <a:pt x="14574" y="15207"/>
                  </a:lnTo>
                  <a:lnTo>
                    <a:pt x="14581" y="15157"/>
                  </a:lnTo>
                  <a:lnTo>
                    <a:pt x="14585" y="15106"/>
                  </a:lnTo>
                  <a:lnTo>
                    <a:pt x="14586" y="15054"/>
                  </a:lnTo>
                  <a:lnTo>
                    <a:pt x="14586" y="8531"/>
                  </a:lnTo>
                  <a:lnTo>
                    <a:pt x="14664" y="8529"/>
                  </a:lnTo>
                  <a:lnTo>
                    <a:pt x="14740" y="8523"/>
                  </a:lnTo>
                  <a:lnTo>
                    <a:pt x="14815" y="8514"/>
                  </a:lnTo>
                  <a:lnTo>
                    <a:pt x="14890" y="8501"/>
                  </a:lnTo>
                  <a:lnTo>
                    <a:pt x="14962" y="8484"/>
                  </a:lnTo>
                  <a:lnTo>
                    <a:pt x="15034" y="8464"/>
                  </a:lnTo>
                  <a:lnTo>
                    <a:pt x="15104" y="8439"/>
                  </a:lnTo>
                  <a:lnTo>
                    <a:pt x="15173" y="8412"/>
                  </a:lnTo>
                  <a:lnTo>
                    <a:pt x="15240" y="8382"/>
                  </a:lnTo>
                  <a:lnTo>
                    <a:pt x="15304" y="8349"/>
                  </a:lnTo>
                  <a:lnTo>
                    <a:pt x="15368" y="8313"/>
                  </a:lnTo>
                  <a:lnTo>
                    <a:pt x="15429" y="8273"/>
                  </a:lnTo>
                  <a:lnTo>
                    <a:pt x="15488" y="8232"/>
                  </a:lnTo>
                  <a:lnTo>
                    <a:pt x="15545" y="8187"/>
                  </a:lnTo>
                  <a:lnTo>
                    <a:pt x="15600" y="8139"/>
                  </a:lnTo>
                  <a:lnTo>
                    <a:pt x="15652" y="8089"/>
                  </a:lnTo>
                  <a:lnTo>
                    <a:pt x="15703" y="8037"/>
                  </a:lnTo>
                  <a:lnTo>
                    <a:pt x="15750" y="7983"/>
                  </a:lnTo>
                  <a:lnTo>
                    <a:pt x="15795" y="7926"/>
                  </a:lnTo>
                  <a:lnTo>
                    <a:pt x="15836" y="7866"/>
                  </a:lnTo>
                  <a:lnTo>
                    <a:pt x="15876" y="7805"/>
                  </a:lnTo>
                  <a:lnTo>
                    <a:pt x="15913" y="7742"/>
                  </a:lnTo>
                  <a:lnTo>
                    <a:pt x="15946" y="7678"/>
                  </a:lnTo>
                  <a:lnTo>
                    <a:pt x="15976" y="7610"/>
                  </a:lnTo>
                  <a:lnTo>
                    <a:pt x="16003" y="7542"/>
                  </a:lnTo>
                  <a:lnTo>
                    <a:pt x="16027" y="7473"/>
                  </a:lnTo>
                  <a:lnTo>
                    <a:pt x="16048" y="7401"/>
                  </a:lnTo>
                  <a:lnTo>
                    <a:pt x="16064" y="7328"/>
                  </a:lnTo>
                  <a:lnTo>
                    <a:pt x="16078" y="7254"/>
                  </a:lnTo>
                  <a:lnTo>
                    <a:pt x="16087" y="7179"/>
                  </a:lnTo>
                  <a:lnTo>
                    <a:pt x="16093" y="7103"/>
                  </a:lnTo>
                  <a:lnTo>
                    <a:pt x="16095" y="7025"/>
                  </a:lnTo>
                  <a:lnTo>
                    <a:pt x="16095" y="6524"/>
                  </a:lnTo>
                  <a:lnTo>
                    <a:pt x="16095" y="6493"/>
                  </a:lnTo>
                  <a:lnTo>
                    <a:pt x="16094" y="6463"/>
                  </a:lnTo>
                  <a:lnTo>
                    <a:pt x="16092" y="6432"/>
                  </a:lnTo>
                  <a:lnTo>
                    <a:pt x="16090" y="6402"/>
                  </a:lnTo>
                  <a:lnTo>
                    <a:pt x="16087" y="6372"/>
                  </a:lnTo>
                  <a:lnTo>
                    <a:pt x="16084" y="6342"/>
                  </a:lnTo>
                  <a:lnTo>
                    <a:pt x="16080" y="6312"/>
                  </a:lnTo>
                  <a:lnTo>
                    <a:pt x="16075" y="6282"/>
                  </a:lnTo>
                  <a:lnTo>
                    <a:pt x="16070" y="6253"/>
                  </a:lnTo>
                  <a:lnTo>
                    <a:pt x="16064" y="6222"/>
                  </a:lnTo>
                  <a:lnTo>
                    <a:pt x="16058" y="6193"/>
                  </a:lnTo>
                  <a:lnTo>
                    <a:pt x="16051" y="6163"/>
                  </a:lnTo>
                  <a:lnTo>
                    <a:pt x="16044" y="6134"/>
                  </a:lnTo>
                  <a:lnTo>
                    <a:pt x="16035" y="6105"/>
                  </a:lnTo>
                  <a:lnTo>
                    <a:pt x="16027" y="6076"/>
                  </a:lnTo>
                  <a:lnTo>
                    <a:pt x="16018" y="6047"/>
                  </a:lnTo>
                  <a:lnTo>
                    <a:pt x="16007" y="6019"/>
                  </a:lnTo>
                  <a:lnTo>
                    <a:pt x="15996" y="5991"/>
                  </a:lnTo>
                  <a:lnTo>
                    <a:pt x="15985" y="5963"/>
                  </a:lnTo>
                  <a:lnTo>
                    <a:pt x="15974" y="5934"/>
                  </a:lnTo>
                  <a:lnTo>
                    <a:pt x="15962" y="5906"/>
                  </a:lnTo>
                  <a:lnTo>
                    <a:pt x="15949" y="5879"/>
                  </a:lnTo>
                  <a:lnTo>
                    <a:pt x="15936" y="5852"/>
                  </a:lnTo>
                  <a:lnTo>
                    <a:pt x="15922" y="5825"/>
                  </a:lnTo>
                  <a:lnTo>
                    <a:pt x="15908" y="5798"/>
                  </a:lnTo>
                  <a:lnTo>
                    <a:pt x="15893" y="5772"/>
                  </a:lnTo>
                  <a:lnTo>
                    <a:pt x="15878" y="5746"/>
                  </a:lnTo>
                  <a:lnTo>
                    <a:pt x="15862" y="5720"/>
                  </a:lnTo>
                  <a:lnTo>
                    <a:pt x="15846" y="5695"/>
                  </a:lnTo>
                  <a:lnTo>
                    <a:pt x="15828" y="5669"/>
                  </a:lnTo>
                  <a:lnTo>
                    <a:pt x="15811" y="5644"/>
                  </a:lnTo>
                  <a:lnTo>
                    <a:pt x="15793" y="562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nvGrpSpPr>
          <p:cNvPr id="22" name="Group 21"/>
          <p:cNvGrpSpPr/>
          <p:nvPr/>
        </p:nvGrpSpPr>
        <p:grpSpPr>
          <a:xfrm>
            <a:off x="6623995" y="1356550"/>
            <a:ext cx="894149" cy="894149"/>
            <a:chOff x="6623994" y="1356549"/>
            <a:chExt cx="894149" cy="894149"/>
          </a:xfrm>
        </p:grpSpPr>
        <p:sp>
          <p:nvSpPr>
            <p:cNvPr id="23" name="Oval 22"/>
            <p:cNvSpPr/>
            <p:nvPr/>
          </p:nvSpPr>
          <p:spPr>
            <a:xfrm>
              <a:off x="6623994" y="1356549"/>
              <a:ext cx="894149" cy="89414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24" name="Group 23"/>
            <p:cNvGrpSpPr/>
            <p:nvPr/>
          </p:nvGrpSpPr>
          <p:grpSpPr>
            <a:xfrm>
              <a:off x="6880156" y="1592805"/>
              <a:ext cx="381823" cy="437087"/>
              <a:chOff x="2005013" y="4152900"/>
              <a:chExt cx="603250" cy="690563"/>
            </a:xfrm>
            <a:solidFill>
              <a:schemeClr val="bg1"/>
            </a:solidFill>
          </p:grpSpPr>
          <p:sp>
            <p:nvSpPr>
              <p:cNvPr id="25" name="Freeform 193"/>
              <p:cNvSpPr>
                <a:spLocks noEditPoints="1"/>
              </p:cNvSpPr>
              <p:nvPr/>
            </p:nvSpPr>
            <p:spPr bwMode="auto">
              <a:xfrm>
                <a:off x="2005013" y="4152900"/>
                <a:ext cx="603250" cy="690563"/>
              </a:xfrm>
              <a:custGeom>
                <a:avLst/>
                <a:gdLst>
                  <a:gd name="T0" fmla="*/ 4158 w 14060"/>
                  <a:gd name="T1" fmla="*/ 5259 h 16095"/>
                  <a:gd name="T2" fmla="*/ 1877 w 14060"/>
                  <a:gd name="T3" fmla="*/ 4442 h 16095"/>
                  <a:gd name="T4" fmla="*/ 1004 w 14060"/>
                  <a:gd name="T5" fmla="*/ 3269 h 16095"/>
                  <a:gd name="T6" fmla="*/ 1877 w 14060"/>
                  <a:gd name="T7" fmla="*/ 2095 h 16095"/>
                  <a:gd name="T8" fmla="*/ 4158 w 14060"/>
                  <a:gd name="T9" fmla="*/ 1279 h 16095"/>
                  <a:gd name="T10" fmla="*/ 7340 w 14060"/>
                  <a:gd name="T11" fmla="*/ 1009 h 16095"/>
                  <a:gd name="T12" fmla="*/ 10399 w 14060"/>
                  <a:gd name="T13" fmla="*/ 1392 h 16095"/>
                  <a:gd name="T14" fmla="*/ 12461 w 14060"/>
                  <a:gd name="T15" fmla="*/ 2288 h 16095"/>
                  <a:gd name="T16" fmla="*/ 13025 w 14060"/>
                  <a:gd name="T17" fmla="*/ 3501 h 16095"/>
                  <a:gd name="T18" fmla="*/ 11859 w 14060"/>
                  <a:gd name="T19" fmla="*/ 4623 h 16095"/>
                  <a:gd name="T20" fmla="*/ 9376 w 14060"/>
                  <a:gd name="T21" fmla="*/ 5355 h 16095"/>
                  <a:gd name="T22" fmla="*/ 13055 w 14060"/>
                  <a:gd name="T23" fmla="*/ 6798 h 16095"/>
                  <a:gd name="T24" fmla="*/ 12329 w 14060"/>
                  <a:gd name="T25" fmla="*/ 7877 h 16095"/>
                  <a:gd name="T26" fmla="*/ 10154 w 14060"/>
                  <a:gd name="T27" fmla="*/ 8729 h 16095"/>
                  <a:gd name="T28" fmla="*/ 7030 w 14060"/>
                  <a:gd name="T29" fmla="*/ 9053 h 16095"/>
                  <a:gd name="T30" fmla="*/ 3906 w 14060"/>
                  <a:gd name="T31" fmla="*/ 8729 h 16095"/>
                  <a:gd name="T32" fmla="*/ 1731 w 14060"/>
                  <a:gd name="T33" fmla="*/ 7877 h 16095"/>
                  <a:gd name="T34" fmla="*/ 1005 w 14060"/>
                  <a:gd name="T35" fmla="*/ 6798 h 16095"/>
                  <a:gd name="T36" fmla="*/ 2178 w 14060"/>
                  <a:gd name="T37" fmla="*/ 5717 h 16095"/>
                  <a:gd name="T38" fmla="*/ 4255 w 14060"/>
                  <a:gd name="T39" fmla="*/ 6300 h 16095"/>
                  <a:gd name="T40" fmla="*/ 6598 w 14060"/>
                  <a:gd name="T41" fmla="*/ 6533 h 16095"/>
                  <a:gd name="T42" fmla="*/ 8968 w 14060"/>
                  <a:gd name="T43" fmla="*/ 6425 h 16095"/>
                  <a:gd name="T44" fmla="*/ 11177 w 14060"/>
                  <a:gd name="T45" fmla="*/ 5970 h 16095"/>
                  <a:gd name="T46" fmla="*/ 12929 w 14060"/>
                  <a:gd name="T47" fmla="*/ 5154 h 16095"/>
                  <a:gd name="T48" fmla="*/ 12866 w 14060"/>
                  <a:gd name="T49" fmla="*/ 10385 h 16095"/>
                  <a:gd name="T50" fmla="*/ 11291 w 14060"/>
                  <a:gd name="T51" fmla="*/ 11413 h 16095"/>
                  <a:gd name="T52" fmla="*/ 8535 w 14060"/>
                  <a:gd name="T53" fmla="*/ 12001 h 16095"/>
                  <a:gd name="T54" fmla="*/ 5238 w 14060"/>
                  <a:gd name="T55" fmla="*/ 11971 h 16095"/>
                  <a:gd name="T56" fmla="*/ 2570 w 14060"/>
                  <a:gd name="T57" fmla="*/ 11335 h 16095"/>
                  <a:gd name="T58" fmla="*/ 1127 w 14060"/>
                  <a:gd name="T59" fmla="*/ 10277 h 16095"/>
                  <a:gd name="T60" fmla="*/ 1334 w 14060"/>
                  <a:gd name="T61" fmla="*/ 8216 h 16095"/>
                  <a:gd name="T62" fmla="*/ 3083 w 14060"/>
                  <a:gd name="T63" fmla="*/ 9035 h 16095"/>
                  <a:gd name="T64" fmla="*/ 5412 w 14060"/>
                  <a:gd name="T65" fmla="*/ 9477 h 16095"/>
                  <a:gd name="T66" fmla="*/ 7960 w 14060"/>
                  <a:gd name="T67" fmla="*/ 9530 h 16095"/>
                  <a:gd name="T68" fmla="*/ 10383 w 14060"/>
                  <a:gd name="T69" fmla="*/ 9193 h 16095"/>
                  <a:gd name="T70" fmla="*/ 12328 w 14060"/>
                  <a:gd name="T71" fmla="*/ 8477 h 16095"/>
                  <a:gd name="T72" fmla="*/ 12986 w 14060"/>
                  <a:gd name="T73" fmla="*/ 13170 h 16095"/>
                  <a:gd name="T74" fmla="*/ 11680 w 14060"/>
                  <a:gd name="T75" fmla="*/ 14265 h 16095"/>
                  <a:gd name="T76" fmla="*/ 9102 w 14060"/>
                  <a:gd name="T77" fmla="*/ 14951 h 16095"/>
                  <a:gd name="T78" fmla="*/ 5816 w 14060"/>
                  <a:gd name="T79" fmla="*/ 15043 h 16095"/>
                  <a:gd name="T80" fmla="*/ 2979 w 14060"/>
                  <a:gd name="T81" fmla="*/ 14501 h 16095"/>
                  <a:gd name="T82" fmla="*/ 1275 w 14060"/>
                  <a:gd name="T83" fmla="*/ 13499 h 16095"/>
                  <a:gd name="T84" fmla="*/ 1459 w 14060"/>
                  <a:gd name="T85" fmla="*/ 11324 h 16095"/>
                  <a:gd name="T86" fmla="*/ 3277 w 14060"/>
                  <a:gd name="T87" fmla="*/ 12109 h 16095"/>
                  <a:gd name="T88" fmla="*/ 5640 w 14060"/>
                  <a:gd name="T89" fmla="*/ 12516 h 16095"/>
                  <a:gd name="T90" fmla="*/ 8191 w 14060"/>
                  <a:gd name="T91" fmla="*/ 12534 h 16095"/>
                  <a:gd name="T92" fmla="*/ 10586 w 14060"/>
                  <a:gd name="T93" fmla="*/ 12162 h 16095"/>
                  <a:gd name="T94" fmla="*/ 12468 w 14060"/>
                  <a:gd name="T95" fmla="*/ 11410 h 16095"/>
                  <a:gd name="T96" fmla="*/ 5756 w 14060"/>
                  <a:gd name="T97" fmla="*/ 48 h 16095"/>
                  <a:gd name="T98" fmla="*/ 2501 w 14060"/>
                  <a:gd name="T99" fmla="*/ 695 h 16095"/>
                  <a:gd name="T100" fmla="*/ 359 w 14060"/>
                  <a:gd name="T101" fmla="*/ 2134 h 16095"/>
                  <a:gd name="T102" fmla="*/ 163 w 14060"/>
                  <a:gd name="T103" fmla="*/ 13611 h 16095"/>
                  <a:gd name="T104" fmla="*/ 2001 w 14060"/>
                  <a:gd name="T105" fmla="*/ 15199 h 16095"/>
                  <a:gd name="T106" fmla="*/ 5124 w 14060"/>
                  <a:gd name="T107" fmla="*/ 15985 h 16095"/>
                  <a:gd name="T108" fmla="*/ 8621 w 14060"/>
                  <a:gd name="T109" fmla="*/ 16020 h 16095"/>
                  <a:gd name="T110" fmla="*/ 11814 w 14060"/>
                  <a:gd name="T111" fmla="*/ 15302 h 16095"/>
                  <a:gd name="T112" fmla="*/ 13808 w 14060"/>
                  <a:gd name="T113" fmla="*/ 13789 h 16095"/>
                  <a:gd name="T114" fmla="*/ 13808 w 14060"/>
                  <a:gd name="T115" fmla="*/ 2305 h 16095"/>
                  <a:gd name="T116" fmla="*/ 11814 w 14060"/>
                  <a:gd name="T117" fmla="*/ 792 h 16095"/>
                  <a:gd name="T118" fmla="*/ 8621 w 14060"/>
                  <a:gd name="T119" fmla="*/ 75 h 16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060" h="16095">
                    <a:moveTo>
                      <a:pt x="7030" y="5533"/>
                    </a:moveTo>
                    <a:lnTo>
                      <a:pt x="6720" y="5530"/>
                    </a:lnTo>
                    <a:lnTo>
                      <a:pt x="6413" y="5521"/>
                    </a:lnTo>
                    <a:lnTo>
                      <a:pt x="6112" y="5507"/>
                    </a:lnTo>
                    <a:lnTo>
                      <a:pt x="5816" y="5486"/>
                    </a:lnTo>
                    <a:lnTo>
                      <a:pt x="5524" y="5461"/>
                    </a:lnTo>
                    <a:lnTo>
                      <a:pt x="5238" y="5431"/>
                    </a:lnTo>
                    <a:lnTo>
                      <a:pt x="4958" y="5395"/>
                    </a:lnTo>
                    <a:lnTo>
                      <a:pt x="4684" y="5355"/>
                    </a:lnTo>
                    <a:lnTo>
                      <a:pt x="4418" y="5309"/>
                    </a:lnTo>
                    <a:lnTo>
                      <a:pt x="4158" y="5259"/>
                    </a:lnTo>
                    <a:lnTo>
                      <a:pt x="3906" y="5205"/>
                    </a:lnTo>
                    <a:lnTo>
                      <a:pt x="3661" y="5145"/>
                    </a:lnTo>
                    <a:lnTo>
                      <a:pt x="3425" y="5083"/>
                    </a:lnTo>
                    <a:lnTo>
                      <a:pt x="3197" y="5016"/>
                    </a:lnTo>
                    <a:lnTo>
                      <a:pt x="2979" y="4944"/>
                    </a:lnTo>
                    <a:lnTo>
                      <a:pt x="2769" y="4870"/>
                    </a:lnTo>
                    <a:lnTo>
                      <a:pt x="2570" y="4791"/>
                    </a:lnTo>
                    <a:lnTo>
                      <a:pt x="2380" y="4709"/>
                    </a:lnTo>
                    <a:lnTo>
                      <a:pt x="2201" y="4623"/>
                    </a:lnTo>
                    <a:lnTo>
                      <a:pt x="2034" y="4535"/>
                    </a:lnTo>
                    <a:lnTo>
                      <a:pt x="1877" y="4442"/>
                    </a:lnTo>
                    <a:lnTo>
                      <a:pt x="1731" y="4348"/>
                    </a:lnTo>
                    <a:lnTo>
                      <a:pt x="1599" y="4250"/>
                    </a:lnTo>
                    <a:lnTo>
                      <a:pt x="1477" y="4149"/>
                    </a:lnTo>
                    <a:lnTo>
                      <a:pt x="1370" y="4047"/>
                    </a:lnTo>
                    <a:lnTo>
                      <a:pt x="1275" y="3942"/>
                    </a:lnTo>
                    <a:lnTo>
                      <a:pt x="1194" y="3835"/>
                    </a:lnTo>
                    <a:lnTo>
                      <a:pt x="1127" y="3725"/>
                    </a:lnTo>
                    <a:lnTo>
                      <a:pt x="1074" y="3613"/>
                    </a:lnTo>
                    <a:lnTo>
                      <a:pt x="1035" y="3501"/>
                    </a:lnTo>
                    <a:lnTo>
                      <a:pt x="1012" y="3386"/>
                    </a:lnTo>
                    <a:lnTo>
                      <a:pt x="1004" y="3269"/>
                    </a:lnTo>
                    <a:lnTo>
                      <a:pt x="1012" y="3153"/>
                    </a:lnTo>
                    <a:lnTo>
                      <a:pt x="1035" y="3038"/>
                    </a:lnTo>
                    <a:lnTo>
                      <a:pt x="1074" y="2924"/>
                    </a:lnTo>
                    <a:lnTo>
                      <a:pt x="1127" y="2813"/>
                    </a:lnTo>
                    <a:lnTo>
                      <a:pt x="1194" y="2703"/>
                    </a:lnTo>
                    <a:lnTo>
                      <a:pt x="1275" y="2596"/>
                    </a:lnTo>
                    <a:lnTo>
                      <a:pt x="1370" y="2491"/>
                    </a:lnTo>
                    <a:lnTo>
                      <a:pt x="1477" y="2388"/>
                    </a:lnTo>
                    <a:lnTo>
                      <a:pt x="1599" y="2288"/>
                    </a:lnTo>
                    <a:lnTo>
                      <a:pt x="1731" y="2190"/>
                    </a:lnTo>
                    <a:lnTo>
                      <a:pt x="1877" y="2095"/>
                    </a:lnTo>
                    <a:lnTo>
                      <a:pt x="2034" y="2004"/>
                    </a:lnTo>
                    <a:lnTo>
                      <a:pt x="2201" y="1915"/>
                    </a:lnTo>
                    <a:lnTo>
                      <a:pt x="2380" y="1830"/>
                    </a:lnTo>
                    <a:lnTo>
                      <a:pt x="2570" y="1747"/>
                    </a:lnTo>
                    <a:lnTo>
                      <a:pt x="2769" y="1669"/>
                    </a:lnTo>
                    <a:lnTo>
                      <a:pt x="2979" y="1593"/>
                    </a:lnTo>
                    <a:lnTo>
                      <a:pt x="3197" y="1523"/>
                    </a:lnTo>
                    <a:lnTo>
                      <a:pt x="3425" y="1456"/>
                    </a:lnTo>
                    <a:lnTo>
                      <a:pt x="3661" y="1392"/>
                    </a:lnTo>
                    <a:lnTo>
                      <a:pt x="3906" y="1334"/>
                    </a:lnTo>
                    <a:lnTo>
                      <a:pt x="4158" y="1279"/>
                    </a:lnTo>
                    <a:lnTo>
                      <a:pt x="4418" y="1229"/>
                    </a:lnTo>
                    <a:lnTo>
                      <a:pt x="4684" y="1184"/>
                    </a:lnTo>
                    <a:lnTo>
                      <a:pt x="4958" y="1143"/>
                    </a:lnTo>
                    <a:lnTo>
                      <a:pt x="5238" y="1108"/>
                    </a:lnTo>
                    <a:lnTo>
                      <a:pt x="5524" y="1077"/>
                    </a:lnTo>
                    <a:lnTo>
                      <a:pt x="5816" y="1052"/>
                    </a:lnTo>
                    <a:lnTo>
                      <a:pt x="6112" y="1032"/>
                    </a:lnTo>
                    <a:lnTo>
                      <a:pt x="6413" y="1018"/>
                    </a:lnTo>
                    <a:lnTo>
                      <a:pt x="6720" y="1009"/>
                    </a:lnTo>
                    <a:lnTo>
                      <a:pt x="7030" y="1006"/>
                    </a:lnTo>
                    <a:lnTo>
                      <a:pt x="7340" y="1009"/>
                    </a:lnTo>
                    <a:lnTo>
                      <a:pt x="7647" y="1018"/>
                    </a:lnTo>
                    <a:lnTo>
                      <a:pt x="7948" y="1032"/>
                    </a:lnTo>
                    <a:lnTo>
                      <a:pt x="8244" y="1052"/>
                    </a:lnTo>
                    <a:lnTo>
                      <a:pt x="8536" y="1077"/>
                    </a:lnTo>
                    <a:lnTo>
                      <a:pt x="8822" y="1108"/>
                    </a:lnTo>
                    <a:lnTo>
                      <a:pt x="9102" y="1143"/>
                    </a:lnTo>
                    <a:lnTo>
                      <a:pt x="9376" y="1184"/>
                    </a:lnTo>
                    <a:lnTo>
                      <a:pt x="9642" y="1229"/>
                    </a:lnTo>
                    <a:lnTo>
                      <a:pt x="9902" y="1279"/>
                    </a:lnTo>
                    <a:lnTo>
                      <a:pt x="10154" y="1334"/>
                    </a:lnTo>
                    <a:lnTo>
                      <a:pt x="10399" y="1392"/>
                    </a:lnTo>
                    <a:lnTo>
                      <a:pt x="10635" y="1456"/>
                    </a:lnTo>
                    <a:lnTo>
                      <a:pt x="10863" y="1523"/>
                    </a:lnTo>
                    <a:lnTo>
                      <a:pt x="11081" y="1593"/>
                    </a:lnTo>
                    <a:lnTo>
                      <a:pt x="11291" y="1669"/>
                    </a:lnTo>
                    <a:lnTo>
                      <a:pt x="11490" y="1747"/>
                    </a:lnTo>
                    <a:lnTo>
                      <a:pt x="11680" y="1830"/>
                    </a:lnTo>
                    <a:lnTo>
                      <a:pt x="11859" y="1915"/>
                    </a:lnTo>
                    <a:lnTo>
                      <a:pt x="12026" y="2004"/>
                    </a:lnTo>
                    <a:lnTo>
                      <a:pt x="12183" y="2095"/>
                    </a:lnTo>
                    <a:lnTo>
                      <a:pt x="12329" y="2190"/>
                    </a:lnTo>
                    <a:lnTo>
                      <a:pt x="12461" y="2288"/>
                    </a:lnTo>
                    <a:lnTo>
                      <a:pt x="12583" y="2388"/>
                    </a:lnTo>
                    <a:lnTo>
                      <a:pt x="12690" y="2491"/>
                    </a:lnTo>
                    <a:lnTo>
                      <a:pt x="12785" y="2596"/>
                    </a:lnTo>
                    <a:lnTo>
                      <a:pt x="12866" y="2703"/>
                    </a:lnTo>
                    <a:lnTo>
                      <a:pt x="12933" y="2813"/>
                    </a:lnTo>
                    <a:lnTo>
                      <a:pt x="12986" y="2924"/>
                    </a:lnTo>
                    <a:lnTo>
                      <a:pt x="13025" y="3038"/>
                    </a:lnTo>
                    <a:lnTo>
                      <a:pt x="13048" y="3153"/>
                    </a:lnTo>
                    <a:lnTo>
                      <a:pt x="13056" y="3269"/>
                    </a:lnTo>
                    <a:lnTo>
                      <a:pt x="13048" y="3386"/>
                    </a:lnTo>
                    <a:lnTo>
                      <a:pt x="13025" y="3501"/>
                    </a:lnTo>
                    <a:lnTo>
                      <a:pt x="12986" y="3613"/>
                    </a:lnTo>
                    <a:lnTo>
                      <a:pt x="12933" y="3725"/>
                    </a:lnTo>
                    <a:lnTo>
                      <a:pt x="12866" y="3835"/>
                    </a:lnTo>
                    <a:lnTo>
                      <a:pt x="12785" y="3942"/>
                    </a:lnTo>
                    <a:lnTo>
                      <a:pt x="12690" y="4047"/>
                    </a:lnTo>
                    <a:lnTo>
                      <a:pt x="12583" y="4149"/>
                    </a:lnTo>
                    <a:lnTo>
                      <a:pt x="12461" y="4250"/>
                    </a:lnTo>
                    <a:lnTo>
                      <a:pt x="12329" y="4348"/>
                    </a:lnTo>
                    <a:lnTo>
                      <a:pt x="12183" y="4442"/>
                    </a:lnTo>
                    <a:lnTo>
                      <a:pt x="12026" y="4535"/>
                    </a:lnTo>
                    <a:lnTo>
                      <a:pt x="11859" y="4623"/>
                    </a:lnTo>
                    <a:lnTo>
                      <a:pt x="11680" y="4709"/>
                    </a:lnTo>
                    <a:lnTo>
                      <a:pt x="11490" y="4791"/>
                    </a:lnTo>
                    <a:lnTo>
                      <a:pt x="11291" y="4870"/>
                    </a:lnTo>
                    <a:lnTo>
                      <a:pt x="11081" y="4944"/>
                    </a:lnTo>
                    <a:lnTo>
                      <a:pt x="10863" y="5016"/>
                    </a:lnTo>
                    <a:lnTo>
                      <a:pt x="10635" y="5083"/>
                    </a:lnTo>
                    <a:lnTo>
                      <a:pt x="10399" y="5145"/>
                    </a:lnTo>
                    <a:lnTo>
                      <a:pt x="10154" y="5205"/>
                    </a:lnTo>
                    <a:lnTo>
                      <a:pt x="9902" y="5259"/>
                    </a:lnTo>
                    <a:lnTo>
                      <a:pt x="9642" y="5309"/>
                    </a:lnTo>
                    <a:lnTo>
                      <a:pt x="9376" y="5355"/>
                    </a:lnTo>
                    <a:lnTo>
                      <a:pt x="9102" y="5395"/>
                    </a:lnTo>
                    <a:lnTo>
                      <a:pt x="8822" y="5431"/>
                    </a:lnTo>
                    <a:lnTo>
                      <a:pt x="8536" y="5461"/>
                    </a:lnTo>
                    <a:lnTo>
                      <a:pt x="8244" y="5486"/>
                    </a:lnTo>
                    <a:lnTo>
                      <a:pt x="7948" y="5507"/>
                    </a:lnTo>
                    <a:lnTo>
                      <a:pt x="7647" y="5521"/>
                    </a:lnTo>
                    <a:lnTo>
                      <a:pt x="7340" y="5530"/>
                    </a:lnTo>
                    <a:lnTo>
                      <a:pt x="7030" y="5533"/>
                    </a:lnTo>
                    <a:close/>
                    <a:moveTo>
                      <a:pt x="13056" y="6790"/>
                    </a:moveTo>
                    <a:lnTo>
                      <a:pt x="13054" y="6790"/>
                    </a:lnTo>
                    <a:lnTo>
                      <a:pt x="13055" y="6798"/>
                    </a:lnTo>
                    <a:lnTo>
                      <a:pt x="13056" y="6805"/>
                    </a:lnTo>
                    <a:lnTo>
                      <a:pt x="13048" y="6921"/>
                    </a:lnTo>
                    <a:lnTo>
                      <a:pt x="13025" y="7036"/>
                    </a:lnTo>
                    <a:lnTo>
                      <a:pt x="12986" y="7148"/>
                    </a:lnTo>
                    <a:lnTo>
                      <a:pt x="12933" y="7259"/>
                    </a:lnTo>
                    <a:lnTo>
                      <a:pt x="12866" y="7367"/>
                    </a:lnTo>
                    <a:lnTo>
                      <a:pt x="12785" y="7474"/>
                    </a:lnTo>
                    <a:lnTo>
                      <a:pt x="12690" y="7579"/>
                    </a:lnTo>
                    <a:lnTo>
                      <a:pt x="12582" y="7680"/>
                    </a:lnTo>
                    <a:lnTo>
                      <a:pt x="12461" y="7780"/>
                    </a:lnTo>
                    <a:lnTo>
                      <a:pt x="12329" y="7877"/>
                    </a:lnTo>
                    <a:lnTo>
                      <a:pt x="12183" y="7971"/>
                    </a:lnTo>
                    <a:lnTo>
                      <a:pt x="12026" y="8063"/>
                    </a:lnTo>
                    <a:lnTo>
                      <a:pt x="11859" y="8151"/>
                    </a:lnTo>
                    <a:lnTo>
                      <a:pt x="11680" y="8236"/>
                    </a:lnTo>
                    <a:lnTo>
                      <a:pt x="11490" y="8317"/>
                    </a:lnTo>
                    <a:lnTo>
                      <a:pt x="11291" y="8396"/>
                    </a:lnTo>
                    <a:lnTo>
                      <a:pt x="11081" y="8470"/>
                    </a:lnTo>
                    <a:lnTo>
                      <a:pt x="10862" y="8540"/>
                    </a:lnTo>
                    <a:lnTo>
                      <a:pt x="10635" y="8607"/>
                    </a:lnTo>
                    <a:lnTo>
                      <a:pt x="10399" y="8670"/>
                    </a:lnTo>
                    <a:lnTo>
                      <a:pt x="10154" y="8729"/>
                    </a:lnTo>
                    <a:lnTo>
                      <a:pt x="9902" y="8782"/>
                    </a:lnTo>
                    <a:lnTo>
                      <a:pt x="9642" y="8832"/>
                    </a:lnTo>
                    <a:lnTo>
                      <a:pt x="9375" y="8876"/>
                    </a:lnTo>
                    <a:lnTo>
                      <a:pt x="9102" y="8917"/>
                    </a:lnTo>
                    <a:lnTo>
                      <a:pt x="8822" y="8953"/>
                    </a:lnTo>
                    <a:lnTo>
                      <a:pt x="8535" y="8983"/>
                    </a:lnTo>
                    <a:lnTo>
                      <a:pt x="8244" y="9008"/>
                    </a:lnTo>
                    <a:lnTo>
                      <a:pt x="7948" y="9027"/>
                    </a:lnTo>
                    <a:lnTo>
                      <a:pt x="7646" y="9041"/>
                    </a:lnTo>
                    <a:lnTo>
                      <a:pt x="7340" y="9050"/>
                    </a:lnTo>
                    <a:lnTo>
                      <a:pt x="7030" y="9053"/>
                    </a:lnTo>
                    <a:lnTo>
                      <a:pt x="6720" y="9050"/>
                    </a:lnTo>
                    <a:lnTo>
                      <a:pt x="6414" y="9041"/>
                    </a:lnTo>
                    <a:lnTo>
                      <a:pt x="6112" y="9027"/>
                    </a:lnTo>
                    <a:lnTo>
                      <a:pt x="5816" y="9008"/>
                    </a:lnTo>
                    <a:lnTo>
                      <a:pt x="5525" y="8983"/>
                    </a:lnTo>
                    <a:lnTo>
                      <a:pt x="5238" y="8953"/>
                    </a:lnTo>
                    <a:lnTo>
                      <a:pt x="4958" y="8917"/>
                    </a:lnTo>
                    <a:lnTo>
                      <a:pt x="4685" y="8876"/>
                    </a:lnTo>
                    <a:lnTo>
                      <a:pt x="4418" y="8832"/>
                    </a:lnTo>
                    <a:lnTo>
                      <a:pt x="4158" y="8782"/>
                    </a:lnTo>
                    <a:lnTo>
                      <a:pt x="3906" y="8729"/>
                    </a:lnTo>
                    <a:lnTo>
                      <a:pt x="3661" y="8670"/>
                    </a:lnTo>
                    <a:lnTo>
                      <a:pt x="3425" y="8607"/>
                    </a:lnTo>
                    <a:lnTo>
                      <a:pt x="3197" y="8540"/>
                    </a:lnTo>
                    <a:lnTo>
                      <a:pt x="2979" y="8470"/>
                    </a:lnTo>
                    <a:lnTo>
                      <a:pt x="2769" y="8396"/>
                    </a:lnTo>
                    <a:lnTo>
                      <a:pt x="2570" y="8317"/>
                    </a:lnTo>
                    <a:lnTo>
                      <a:pt x="2380" y="8236"/>
                    </a:lnTo>
                    <a:lnTo>
                      <a:pt x="2201" y="8151"/>
                    </a:lnTo>
                    <a:lnTo>
                      <a:pt x="2034" y="8063"/>
                    </a:lnTo>
                    <a:lnTo>
                      <a:pt x="1877" y="7971"/>
                    </a:lnTo>
                    <a:lnTo>
                      <a:pt x="1731" y="7877"/>
                    </a:lnTo>
                    <a:lnTo>
                      <a:pt x="1599" y="7780"/>
                    </a:lnTo>
                    <a:lnTo>
                      <a:pt x="1477" y="7680"/>
                    </a:lnTo>
                    <a:lnTo>
                      <a:pt x="1370" y="7579"/>
                    </a:lnTo>
                    <a:lnTo>
                      <a:pt x="1275" y="7474"/>
                    </a:lnTo>
                    <a:lnTo>
                      <a:pt x="1194" y="7367"/>
                    </a:lnTo>
                    <a:lnTo>
                      <a:pt x="1127" y="7259"/>
                    </a:lnTo>
                    <a:lnTo>
                      <a:pt x="1074" y="7148"/>
                    </a:lnTo>
                    <a:lnTo>
                      <a:pt x="1035" y="7036"/>
                    </a:lnTo>
                    <a:lnTo>
                      <a:pt x="1012" y="6921"/>
                    </a:lnTo>
                    <a:lnTo>
                      <a:pt x="1004" y="6805"/>
                    </a:lnTo>
                    <a:lnTo>
                      <a:pt x="1005" y="6798"/>
                    </a:lnTo>
                    <a:lnTo>
                      <a:pt x="1006" y="6790"/>
                    </a:lnTo>
                    <a:lnTo>
                      <a:pt x="1004" y="6790"/>
                    </a:lnTo>
                    <a:lnTo>
                      <a:pt x="1004" y="5062"/>
                    </a:lnTo>
                    <a:lnTo>
                      <a:pt x="1131" y="5154"/>
                    </a:lnTo>
                    <a:lnTo>
                      <a:pt x="1263" y="5244"/>
                    </a:lnTo>
                    <a:lnTo>
                      <a:pt x="1402" y="5330"/>
                    </a:lnTo>
                    <a:lnTo>
                      <a:pt x="1547" y="5414"/>
                    </a:lnTo>
                    <a:lnTo>
                      <a:pt x="1697" y="5493"/>
                    </a:lnTo>
                    <a:lnTo>
                      <a:pt x="1852" y="5571"/>
                    </a:lnTo>
                    <a:lnTo>
                      <a:pt x="2013" y="5645"/>
                    </a:lnTo>
                    <a:lnTo>
                      <a:pt x="2178" y="5717"/>
                    </a:lnTo>
                    <a:lnTo>
                      <a:pt x="2348" y="5784"/>
                    </a:lnTo>
                    <a:lnTo>
                      <a:pt x="2523" y="5850"/>
                    </a:lnTo>
                    <a:lnTo>
                      <a:pt x="2701" y="5911"/>
                    </a:lnTo>
                    <a:lnTo>
                      <a:pt x="2883" y="5970"/>
                    </a:lnTo>
                    <a:lnTo>
                      <a:pt x="3070" y="6027"/>
                    </a:lnTo>
                    <a:lnTo>
                      <a:pt x="3260" y="6080"/>
                    </a:lnTo>
                    <a:lnTo>
                      <a:pt x="3453" y="6129"/>
                    </a:lnTo>
                    <a:lnTo>
                      <a:pt x="3650" y="6176"/>
                    </a:lnTo>
                    <a:lnTo>
                      <a:pt x="3848" y="6221"/>
                    </a:lnTo>
                    <a:lnTo>
                      <a:pt x="4050" y="6262"/>
                    </a:lnTo>
                    <a:lnTo>
                      <a:pt x="4255" y="6300"/>
                    </a:lnTo>
                    <a:lnTo>
                      <a:pt x="4461" y="6336"/>
                    </a:lnTo>
                    <a:lnTo>
                      <a:pt x="4670" y="6369"/>
                    </a:lnTo>
                    <a:lnTo>
                      <a:pt x="4880" y="6399"/>
                    </a:lnTo>
                    <a:lnTo>
                      <a:pt x="5092" y="6425"/>
                    </a:lnTo>
                    <a:lnTo>
                      <a:pt x="5305" y="6449"/>
                    </a:lnTo>
                    <a:lnTo>
                      <a:pt x="5519" y="6470"/>
                    </a:lnTo>
                    <a:lnTo>
                      <a:pt x="5733" y="6488"/>
                    </a:lnTo>
                    <a:lnTo>
                      <a:pt x="5949" y="6503"/>
                    </a:lnTo>
                    <a:lnTo>
                      <a:pt x="6165" y="6516"/>
                    </a:lnTo>
                    <a:lnTo>
                      <a:pt x="6382" y="6527"/>
                    </a:lnTo>
                    <a:lnTo>
                      <a:pt x="6598" y="6533"/>
                    </a:lnTo>
                    <a:lnTo>
                      <a:pt x="6814" y="6538"/>
                    </a:lnTo>
                    <a:lnTo>
                      <a:pt x="7030" y="6539"/>
                    </a:lnTo>
                    <a:lnTo>
                      <a:pt x="7246" y="6538"/>
                    </a:lnTo>
                    <a:lnTo>
                      <a:pt x="7462" y="6533"/>
                    </a:lnTo>
                    <a:lnTo>
                      <a:pt x="7678" y="6527"/>
                    </a:lnTo>
                    <a:lnTo>
                      <a:pt x="7895" y="6516"/>
                    </a:lnTo>
                    <a:lnTo>
                      <a:pt x="8111" y="6503"/>
                    </a:lnTo>
                    <a:lnTo>
                      <a:pt x="8327" y="6488"/>
                    </a:lnTo>
                    <a:lnTo>
                      <a:pt x="8541" y="6470"/>
                    </a:lnTo>
                    <a:lnTo>
                      <a:pt x="8755" y="6449"/>
                    </a:lnTo>
                    <a:lnTo>
                      <a:pt x="8968" y="6425"/>
                    </a:lnTo>
                    <a:lnTo>
                      <a:pt x="9180" y="6399"/>
                    </a:lnTo>
                    <a:lnTo>
                      <a:pt x="9390" y="6369"/>
                    </a:lnTo>
                    <a:lnTo>
                      <a:pt x="9599" y="6336"/>
                    </a:lnTo>
                    <a:lnTo>
                      <a:pt x="9805" y="6300"/>
                    </a:lnTo>
                    <a:lnTo>
                      <a:pt x="10010" y="6262"/>
                    </a:lnTo>
                    <a:lnTo>
                      <a:pt x="10212" y="6221"/>
                    </a:lnTo>
                    <a:lnTo>
                      <a:pt x="10410" y="6176"/>
                    </a:lnTo>
                    <a:lnTo>
                      <a:pt x="10607" y="6129"/>
                    </a:lnTo>
                    <a:lnTo>
                      <a:pt x="10800" y="6080"/>
                    </a:lnTo>
                    <a:lnTo>
                      <a:pt x="10990" y="6027"/>
                    </a:lnTo>
                    <a:lnTo>
                      <a:pt x="11177" y="5970"/>
                    </a:lnTo>
                    <a:lnTo>
                      <a:pt x="11358" y="5911"/>
                    </a:lnTo>
                    <a:lnTo>
                      <a:pt x="11537" y="5850"/>
                    </a:lnTo>
                    <a:lnTo>
                      <a:pt x="11712" y="5784"/>
                    </a:lnTo>
                    <a:lnTo>
                      <a:pt x="11882" y="5717"/>
                    </a:lnTo>
                    <a:lnTo>
                      <a:pt x="12047" y="5645"/>
                    </a:lnTo>
                    <a:lnTo>
                      <a:pt x="12208" y="5571"/>
                    </a:lnTo>
                    <a:lnTo>
                      <a:pt x="12363" y="5493"/>
                    </a:lnTo>
                    <a:lnTo>
                      <a:pt x="12513" y="5414"/>
                    </a:lnTo>
                    <a:lnTo>
                      <a:pt x="12658" y="5330"/>
                    </a:lnTo>
                    <a:lnTo>
                      <a:pt x="12797" y="5244"/>
                    </a:lnTo>
                    <a:lnTo>
                      <a:pt x="12929" y="5154"/>
                    </a:lnTo>
                    <a:lnTo>
                      <a:pt x="13056" y="5062"/>
                    </a:lnTo>
                    <a:lnTo>
                      <a:pt x="13056" y="6790"/>
                    </a:lnTo>
                    <a:close/>
                    <a:moveTo>
                      <a:pt x="13056" y="9808"/>
                    </a:moveTo>
                    <a:lnTo>
                      <a:pt x="13054" y="9808"/>
                    </a:lnTo>
                    <a:lnTo>
                      <a:pt x="13055" y="9816"/>
                    </a:lnTo>
                    <a:lnTo>
                      <a:pt x="13056" y="9824"/>
                    </a:lnTo>
                    <a:lnTo>
                      <a:pt x="13048" y="9940"/>
                    </a:lnTo>
                    <a:lnTo>
                      <a:pt x="13025" y="10053"/>
                    </a:lnTo>
                    <a:lnTo>
                      <a:pt x="12986" y="10166"/>
                    </a:lnTo>
                    <a:lnTo>
                      <a:pt x="12933" y="10277"/>
                    </a:lnTo>
                    <a:lnTo>
                      <a:pt x="12866" y="10385"/>
                    </a:lnTo>
                    <a:lnTo>
                      <a:pt x="12785" y="10492"/>
                    </a:lnTo>
                    <a:lnTo>
                      <a:pt x="12690" y="10597"/>
                    </a:lnTo>
                    <a:lnTo>
                      <a:pt x="12582" y="10698"/>
                    </a:lnTo>
                    <a:lnTo>
                      <a:pt x="12461" y="10798"/>
                    </a:lnTo>
                    <a:lnTo>
                      <a:pt x="12329" y="10895"/>
                    </a:lnTo>
                    <a:lnTo>
                      <a:pt x="12183" y="10989"/>
                    </a:lnTo>
                    <a:lnTo>
                      <a:pt x="12026" y="11080"/>
                    </a:lnTo>
                    <a:lnTo>
                      <a:pt x="11859" y="11169"/>
                    </a:lnTo>
                    <a:lnTo>
                      <a:pt x="11680" y="11253"/>
                    </a:lnTo>
                    <a:lnTo>
                      <a:pt x="11490" y="11335"/>
                    </a:lnTo>
                    <a:lnTo>
                      <a:pt x="11291" y="11413"/>
                    </a:lnTo>
                    <a:lnTo>
                      <a:pt x="11081" y="11488"/>
                    </a:lnTo>
                    <a:lnTo>
                      <a:pt x="10862" y="11558"/>
                    </a:lnTo>
                    <a:lnTo>
                      <a:pt x="10635" y="11625"/>
                    </a:lnTo>
                    <a:lnTo>
                      <a:pt x="10399" y="11688"/>
                    </a:lnTo>
                    <a:lnTo>
                      <a:pt x="10154" y="11746"/>
                    </a:lnTo>
                    <a:lnTo>
                      <a:pt x="9902" y="11800"/>
                    </a:lnTo>
                    <a:lnTo>
                      <a:pt x="9642" y="11850"/>
                    </a:lnTo>
                    <a:lnTo>
                      <a:pt x="9375" y="11895"/>
                    </a:lnTo>
                    <a:lnTo>
                      <a:pt x="9102" y="11934"/>
                    </a:lnTo>
                    <a:lnTo>
                      <a:pt x="8822" y="11971"/>
                    </a:lnTo>
                    <a:lnTo>
                      <a:pt x="8535" y="12001"/>
                    </a:lnTo>
                    <a:lnTo>
                      <a:pt x="8244" y="12026"/>
                    </a:lnTo>
                    <a:lnTo>
                      <a:pt x="7948" y="12045"/>
                    </a:lnTo>
                    <a:lnTo>
                      <a:pt x="7646" y="12060"/>
                    </a:lnTo>
                    <a:lnTo>
                      <a:pt x="7340" y="12068"/>
                    </a:lnTo>
                    <a:lnTo>
                      <a:pt x="7030" y="12071"/>
                    </a:lnTo>
                    <a:lnTo>
                      <a:pt x="6720" y="12068"/>
                    </a:lnTo>
                    <a:lnTo>
                      <a:pt x="6414" y="12060"/>
                    </a:lnTo>
                    <a:lnTo>
                      <a:pt x="6112" y="12045"/>
                    </a:lnTo>
                    <a:lnTo>
                      <a:pt x="5816" y="12026"/>
                    </a:lnTo>
                    <a:lnTo>
                      <a:pt x="5525" y="12001"/>
                    </a:lnTo>
                    <a:lnTo>
                      <a:pt x="5238" y="11971"/>
                    </a:lnTo>
                    <a:lnTo>
                      <a:pt x="4958" y="11934"/>
                    </a:lnTo>
                    <a:lnTo>
                      <a:pt x="4685" y="11895"/>
                    </a:lnTo>
                    <a:lnTo>
                      <a:pt x="4418" y="11850"/>
                    </a:lnTo>
                    <a:lnTo>
                      <a:pt x="4158" y="11800"/>
                    </a:lnTo>
                    <a:lnTo>
                      <a:pt x="3906" y="11746"/>
                    </a:lnTo>
                    <a:lnTo>
                      <a:pt x="3661" y="11688"/>
                    </a:lnTo>
                    <a:lnTo>
                      <a:pt x="3425" y="11625"/>
                    </a:lnTo>
                    <a:lnTo>
                      <a:pt x="3197" y="11558"/>
                    </a:lnTo>
                    <a:lnTo>
                      <a:pt x="2979" y="11488"/>
                    </a:lnTo>
                    <a:lnTo>
                      <a:pt x="2769" y="11413"/>
                    </a:lnTo>
                    <a:lnTo>
                      <a:pt x="2570" y="11335"/>
                    </a:lnTo>
                    <a:lnTo>
                      <a:pt x="2380" y="11253"/>
                    </a:lnTo>
                    <a:lnTo>
                      <a:pt x="2201" y="11169"/>
                    </a:lnTo>
                    <a:lnTo>
                      <a:pt x="2034" y="11080"/>
                    </a:lnTo>
                    <a:lnTo>
                      <a:pt x="1877" y="10989"/>
                    </a:lnTo>
                    <a:lnTo>
                      <a:pt x="1731" y="10895"/>
                    </a:lnTo>
                    <a:lnTo>
                      <a:pt x="1599" y="10798"/>
                    </a:lnTo>
                    <a:lnTo>
                      <a:pt x="1477" y="10698"/>
                    </a:lnTo>
                    <a:lnTo>
                      <a:pt x="1370" y="10597"/>
                    </a:lnTo>
                    <a:lnTo>
                      <a:pt x="1275" y="10492"/>
                    </a:lnTo>
                    <a:lnTo>
                      <a:pt x="1194" y="10385"/>
                    </a:lnTo>
                    <a:lnTo>
                      <a:pt x="1127" y="10277"/>
                    </a:lnTo>
                    <a:lnTo>
                      <a:pt x="1074" y="10166"/>
                    </a:lnTo>
                    <a:lnTo>
                      <a:pt x="1035" y="10053"/>
                    </a:lnTo>
                    <a:lnTo>
                      <a:pt x="1012" y="9940"/>
                    </a:lnTo>
                    <a:lnTo>
                      <a:pt x="1004" y="9824"/>
                    </a:lnTo>
                    <a:lnTo>
                      <a:pt x="1005" y="9816"/>
                    </a:lnTo>
                    <a:lnTo>
                      <a:pt x="1006" y="9808"/>
                    </a:lnTo>
                    <a:lnTo>
                      <a:pt x="1004" y="9808"/>
                    </a:lnTo>
                    <a:lnTo>
                      <a:pt x="1004" y="7929"/>
                    </a:lnTo>
                    <a:lnTo>
                      <a:pt x="1106" y="8027"/>
                    </a:lnTo>
                    <a:lnTo>
                      <a:pt x="1215" y="8124"/>
                    </a:lnTo>
                    <a:lnTo>
                      <a:pt x="1334" y="8216"/>
                    </a:lnTo>
                    <a:lnTo>
                      <a:pt x="1459" y="8306"/>
                    </a:lnTo>
                    <a:lnTo>
                      <a:pt x="1592" y="8393"/>
                    </a:lnTo>
                    <a:lnTo>
                      <a:pt x="1732" y="8477"/>
                    </a:lnTo>
                    <a:lnTo>
                      <a:pt x="1880" y="8558"/>
                    </a:lnTo>
                    <a:lnTo>
                      <a:pt x="2034" y="8635"/>
                    </a:lnTo>
                    <a:lnTo>
                      <a:pt x="2194" y="8709"/>
                    </a:lnTo>
                    <a:lnTo>
                      <a:pt x="2361" y="8781"/>
                    </a:lnTo>
                    <a:lnTo>
                      <a:pt x="2534" y="8849"/>
                    </a:lnTo>
                    <a:lnTo>
                      <a:pt x="2712" y="8915"/>
                    </a:lnTo>
                    <a:lnTo>
                      <a:pt x="2895" y="8976"/>
                    </a:lnTo>
                    <a:lnTo>
                      <a:pt x="3083" y="9035"/>
                    </a:lnTo>
                    <a:lnTo>
                      <a:pt x="3277" y="9092"/>
                    </a:lnTo>
                    <a:lnTo>
                      <a:pt x="3474" y="9144"/>
                    </a:lnTo>
                    <a:lnTo>
                      <a:pt x="3677" y="9193"/>
                    </a:lnTo>
                    <a:lnTo>
                      <a:pt x="3883" y="9241"/>
                    </a:lnTo>
                    <a:lnTo>
                      <a:pt x="4091" y="9284"/>
                    </a:lnTo>
                    <a:lnTo>
                      <a:pt x="4305" y="9324"/>
                    </a:lnTo>
                    <a:lnTo>
                      <a:pt x="4521" y="9360"/>
                    </a:lnTo>
                    <a:lnTo>
                      <a:pt x="4740" y="9394"/>
                    </a:lnTo>
                    <a:lnTo>
                      <a:pt x="4962" y="9426"/>
                    </a:lnTo>
                    <a:lnTo>
                      <a:pt x="5186" y="9453"/>
                    </a:lnTo>
                    <a:lnTo>
                      <a:pt x="5412" y="9477"/>
                    </a:lnTo>
                    <a:lnTo>
                      <a:pt x="5640" y="9498"/>
                    </a:lnTo>
                    <a:lnTo>
                      <a:pt x="5869" y="9516"/>
                    </a:lnTo>
                    <a:lnTo>
                      <a:pt x="6100" y="9530"/>
                    </a:lnTo>
                    <a:lnTo>
                      <a:pt x="6332" y="9541"/>
                    </a:lnTo>
                    <a:lnTo>
                      <a:pt x="6564" y="9549"/>
                    </a:lnTo>
                    <a:lnTo>
                      <a:pt x="6797" y="9554"/>
                    </a:lnTo>
                    <a:lnTo>
                      <a:pt x="7030" y="9556"/>
                    </a:lnTo>
                    <a:lnTo>
                      <a:pt x="7263" y="9554"/>
                    </a:lnTo>
                    <a:lnTo>
                      <a:pt x="7496" y="9549"/>
                    </a:lnTo>
                    <a:lnTo>
                      <a:pt x="7728" y="9541"/>
                    </a:lnTo>
                    <a:lnTo>
                      <a:pt x="7960" y="9530"/>
                    </a:lnTo>
                    <a:lnTo>
                      <a:pt x="8191" y="9516"/>
                    </a:lnTo>
                    <a:lnTo>
                      <a:pt x="8420" y="9498"/>
                    </a:lnTo>
                    <a:lnTo>
                      <a:pt x="8648" y="9477"/>
                    </a:lnTo>
                    <a:lnTo>
                      <a:pt x="8874" y="9453"/>
                    </a:lnTo>
                    <a:lnTo>
                      <a:pt x="9098" y="9426"/>
                    </a:lnTo>
                    <a:lnTo>
                      <a:pt x="9320" y="9394"/>
                    </a:lnTo>
                    <a:lnTo>
                      <a:pt x="9539" y="9360"/>
                    </a:lnTo>
                    <a:lnTo>
                      <a:pt x="9755" y="9324"/>
                    </a:lnTo>
                    <a:lnTo>
                      <a:pt x="9969" y="9284"/>
                    </a:lnTo>
                    <a:lnTo>
                      <a:pt x="10177" y="9241"/>
                    </a:lnTo>
                    <a:lnTo>
                      <a:pt x="10383" y="9193"/>
                    </a:lnTo>
                    <a:lnTo>
                      <a:pt x="10586" y="9144"/>
                    </a:lnTo>
                    <a:lnTo>
                      <a:pt x="10783" y="9092"/>
                    </a:lnTo>
                    <a:lnTo>
                      <a:pt x="10977" y="9035"/>
                    </a:lnTo>
                    <a:lnTo>
                      <a:pt x="11165" y="8976"/>
                    </a:lnTo>
                    <a:lnTo>
                      <a:pt x="11348" y="8915"/>
                    </a:lnTo>
                    <a:lnTo>
                      <a:pt x="11526" y="8849"/>
                    </a:lnTo>
                    <a:lnTo>
                      <a:pt x="11699" y="8781"/>
                    </a:lnTo>
                    <a:lnTo>
                      <a:pt x="11866" y="8709"/>
                    </a:lnTo>
                    <a:lnTo>
                      <a:pt x="12026" y="8635"/>
                    </a:lnTo>
                    <a:lnTo>
                      <a:pt x="12180" y="8558"/>
                    </a:lnTo>
                    <a:lnTo>
                      <a:pt x="12328" y="8477"/>
                    </a:lnTo>
                    <a:lnTo>
                      <a:pt x="12468" y="8393"/>
                    </a:lnTo>
                    <a:lnTo>
                      <a:pt x="12601" y="8306"/>
                    </a:lnTo>
                    <a:lnTo>
                      <a:pt x="12726" y="8216"/>
                    </a:lnTo>
                    <a:lnTo>
                      <a:pt x="12845" y="8124"/>
                    </a:lnTo>
                    <a:lnTo>
                      <a:pt x="12954" y="8027"/>
                    </a:lnTo>
                    <a:lnTo>
                      <a:pt x="13056" y="7929"/>
                    </a:lnTo>
                    <a:lnTo>
                      <a:pt x="13056" y="9808"/>
                    </a:lnTo>
                    <a:close/>
                    <a:moveTo>
                      <a:pt x="13056" y="12826"/>
                    </a:moveTo>
                    <a:lnTo>
                      <a:pt x="13048" y="12942"/>
                    </a:lnTo>
                    <a:lnTo>
                      <a:pt x="13025" y="13057"/>
                    </a:lnTo>
                    <a:lnTo>
                      <a:pt x="12986" y="13170"/>
                    </a:lnTo>
                    <a:lnTo>
                      <a:pt x="12933" y="13281"/>
                    </a:lnTo>
                    <a:lnTo>
                      <a:pt x="12866" y="13391"/>
                    </a:lnTo>
                    <a:lnTo>
                      <a:pt x="12785" y="13499"/>
                    </a:lnTo>
                    <a:lnTo>
                      <a:pt x="12690" y="13603"/>
                    </a:lnTo>
                    <a:lnTo>
                      <a:pt x="12583" y="13707"/>
                    </a:lnTo>
                    <a:lnTo>
                      <a:pt x="12461" y="13806"/>
                    </a:lnTo>
                    <a:lnTo>
                      <a:pt x="12329" y="13904"/>
                    </a:lnTo>
                    <a:lnTo>
                      <a:pt x="12183" y="13999"/>
                    </a:lnTo>
                    <a:lnTo>
                      <a:pt x="12026" y="14091"/>
                    </a:lnTo>
                    <a:lnTo>
                      <a:pt x="11859" y="14180"/>
                    </a:lnTo>
                    <a:lnTo>
                      <a:pt x="11680" y="14265"/>
                    </a:lnTo>
                    <a:lnTo>
                      <a:pt x="11490" y="14348"/>
                    </a:lnTo>
                    <a:lnTo>
                      <a:pt x="11291" y="14426"/>
                    </a:lnTo>
                    <a:lnTo>
                      <a:pt x="11081" y="14501"/>
                    </a:lnTo>
                    <a:lnTo>
                      <a:pt x="10863" y="14572"/>
                    </a:lnTo>
                    <a:lnTo>
                      <a:pt x="10635" y="14639"/>
                    </a:lnTo>
                    <a:lnTo>
                      <a:pt x="10399" y="14703"/>
                    </a:lnTo>
                    <a:lnTo>
                      <a:pt x="10154" y="14761"/>
                    </a:lnTo>
                    <a:lnTo>
                      <a:pt x="9902" y="14815"/>
                    </a:lnTo>
                    <a:lnTo>
                      <a:pt x="9642" y="14866"/>
                    </a:lnTo>
                    <a:lnTo>
                      <a:pt x="9376" y="14911"/>
                    </a:lnTo>
                    <a:lnTo>
                      <a:pt x="9102" y="14951"/>
                    </a:lnTo>
                    <a:lnTo>
                      <a:pt x="8822" y="14987"/>
                    </a:lnTo>
                    <a:lnTo>
                      <a:pt x="8536" y="15018"/>
                    </a:lnTo>
                    <a:lnTo>
                      <a:pt x="8244" y="15043"/>
                    </a:lnTo>
                    <a:lnTo>
                      <a:pt x="7948" y="15063"/>
                    </a:lnTo>
                    <a:lnTo>
                      <a:pt x="7647" y="15077"/>
                    </a:lnTo>
                    <a:lnTo>
                      <a:pt x="7340" y="15086"/>
                    </a:lnTo>
                    <a:lnTo>
                      <a:pt x="7030" y="15089"/>
                    </a:lnTo>
                    <a:lnTo>
                      <a:pt x="6720" y="15086"/>
                    </a:lnTo>
                    <a:lnTo>
                      <a:pt x="6413" y="15077"/>
                    </a:lnTo>
                    <a:lnTo>
                      <a:pt x="6112" y="15063"/>
                    </a:lnTo>
                    <a:lnTo>
                      <a:pt x="5816" y="15043"/>
                    </a:lnTo>
                    <a:lnTo>
                      <a:pt x="5524" y="15018"/>
                    </a:lnTo>
                    <a:lnTo>
                      <a:pt x="5238" y="14987"/>
                    </a:lnTo>
                    <a:lnTo>
                      <a:pt x="4958" y="14951"/>
                    </a:lnTo>
                    <a:lnTo>
                      <a:pt x="4684" y="14911"/>
                    </a:lnTo>
                    <a:lnTo>
                      <a:pt x="4418" y="14866"/>
                    </a:lnTo>
                    <a:lnTo>
                      <a:pt x="4158" y="14815"/>
                    </a:lnTo>
                    <a:lnTo>
                      <a:pt x="3906" y="14761"/>
                    </a:lnTo>
                    <a:lnTo>
                      <a:pt x="3661" y="14703"/>
                    </a:lnTo>
                    <a:lnTo>
                      <a:pt x="3425" y="14639"/>
                    </a:lnTo>
                    <a:lnTo>
                      <a:pt x="3197" y="14572"/>
                    </a:lnTo>
                    <a:lnTo>
                      <a:pt x="2979" y="14501"/>
                    </a:lnTo>
                    <a:lnTo>
                      <a:pt x="2769" y="14426"/>
                    </a:lnTo>
                    <a:lnTo>
                      <a:pt x="2570" y="14348"/>
                    </a:lnTo>
                    <a:lnTo>
                      <a:pt x="2380" y="14265"/>
                    </a:lnTo>
                    <a:lnTo>
                      <a:pt x="2201" y="14180"/>
                    </a:lnTo>
                    <a:lnTo>
                      <a:pt x="2034" y="14091"/>
                    </a:lnTo>
                    <a:lnTo>
                      <a:pt x="1877" y="13999"/>
                    </a:lnTo>
                    <a:lnTo>
                      <a:pt x="1731" y="13904"/>
                    </a:lnTo>
                    <a:lnTo>
                      <a:pt x="1599" y="13806"/>
                    </a:lnTo>
                    <a:lnTo>
                      <a:pt x="1477" y="13707"/>
                    </a:lnTo>
                    <a:lnTo>
                      <a:pt x="1370" y="13603"/>
                    </a:lnTo>
                    <a:lnTo>
                      <a:pt x="1275" y="13499"/>
                    </a:lnTo>
                    <a:lnTo>
                      <a:pt x="1194" y="13391"/>
                    </a:lnTo>
                    <a:lnTo>
                      <a:pt x="1127" y="13281"/>
                    </a:lnTo>
                    <a:lnTo>
                      <a:pt x="1074" y="13170"/>
                    </a:lnTo>
                    <a:lnTo>
                      <a:pt x="1035" y="13057"/>
                    </a:lnTo>
                    <a:lnTo>
                      <a:pt x="1012" y="12942"/>
                    </a:lnTo>
                    <a:lnTo>
                      <a:pt x="1004" y="12826"/>
                    </a:lnTo>
                    <a:lnTo>
                      <a:pt x="1004" y="10947"/>
                    </a:lnTo>
                    <a:lnTo>
                      <a:pt x="1106" y="11045"/>
                    </a:lnTo>
                    <a:lnTo>
                      <a:pt x="1215" y="11141"/>
                    </a:lnTo>
                    <a:lnTo>
                      <a:pt x="1334" y="11234"/>
                    </a:lnTo>
                    <a:lnTo>
                      <a:pt x="1459" y="11324"/>
                    </a:lnTo>
                    <a:lnTo>
                      <a:pt x="1592" y="11410"/>
                    </a:lnTo>
                    <a:lnTo>
                      <a:pt x="1732" y="11495"/>
                    </a:lnTo>
                    <a:lnTo>
                      <a:pt x="1880" y="11575"/>
                    </a:lnTo>
                    <a:lnTo>
                      <a:pt x="2034" y="11653"/>
                    </a:lnTo>
                    <a:lnTo>
                      <a:pt x="2194" y="11727"/>
                    </a:lnTo>
                    <a:lnTo>
                      <a:pt x="2361" y="11799"/>
                    </a:lnTo>
                    <a:lnTo>
                      <a:pt x="2534" y="11867"/>
                    </a:lnTo>
                    <a:lnTo>
                      <a:pt x="2712" y="11932"/>
                    </a:lnTo>
                    <a:lnTo>
                      <a:pt x="2895" y="11994"/>
                    </a:lnTo>
                    <a:lnTo>
                      <a:pt x="3083" y="12053"/>
                    </a:lnTo>
                    <a:lnTo>
                      <a:pt x="3277" y="12109"/>
                    </a:lnTo>
                    <a:lnTo>
                      <a:pt x="3474" y="12162"/>
                    </a:lnTo>
                    <a:lnTo>
                      <a:pt x="3677" y="12211"/>
                    </a:lnTo>
                    <a:lnTo>
                      <a:pt x="3883" y="12258"/>
                    </a:lnTo>
                    <a:lnTo>
                      <a:pt x="4091" y="12302"/>
                    </a:lnTo>
                    <a:lnTo>
                      <a:pt x="4305" y="12342"/>
                    </a:lnTo>
                    <a:lnTo>
                      <a:pt x="4521" y="12378"/>
                    </a:lnTo>
                    <a:lnTo>
                      <a:pt x="4740" y="12412"/>
                    </a:lnTo>
                    <a:lnTo>
                      <a:pt x="4962" y="12443"/>
                    </a:lnTo>
                    <a:lnTo>
                      <a:pt x="5186" y="12471"/>
                    </a:lnTo>
                    <a:lnTo>
                      <a:pt x="5412" y="12495"/>
                    </a:lnTo>
                    <a:lnTo>
                      <a:pt x="5640" y="12516"/>
                    </a:lnTo>
                    <a:lnTo>
                      <a:pt x="5869" y="12534"/>
                    </a:lnTo>
                    <a:lnTo>
                      <a:pt x="6100" y="12548"/>
                    </a:lnTo>
                    <a:lnTo>
                      <a:pt x="6332" y="12559"/>
                    </a:lnTo>
                    <a:lnTo>
                      <a:pt x="6564" y="12567"/>
                    </a:lnTo>
                    <a:lnTo>
                      <a:pt x="6797" y="12572"/>
                    </a:lnTo>
                    <a:lnTo>
                      <a:pt x="7030" y="12574"/>
                    </a:lnTo>
                    <a:lnTo>
                      <a:pt x="7263" y="12572"/>
                    </a:lnTo>
                    <a:lnTo>
                      <a:pt x="7496" y="12567"/>
                    </a:lnTo>
                    <a:lnTo>
                      <a:pt x="7728" y="12559"/>
                    </a:lnTo>
                    <a:lnTo>
                      <a:pt x="7960" y="12548"/>
                    </a:lnTo>
                    <a:lnTo>
                      <a:pt x="8191" y="12534"/>
                    </a:lnTo>
                    <a:lnTo>
                      <a:pt x="8420" y="12516"/>
                    </a:lnTo>
                    <a:lnTo>
                      <a:pt x="8648" y="12495"/>
                    </a:lnTo>
                    <a:lnTo>
                      <a:pt x="8874" y="12471"/>
                    </a:lnTo>
                    <a:lnTo>
                      <a:pt x="9098" y="12443"/>
                    </a:lnTo>
                    <a:lnTo>
                      <a:pt x="9320" y="12412"/>
                    </a:lnTo>
                    <a:lnTo>
                      <a:pt x="9539" y="12378"/>
                    </a:lnTo>
                    <a:lnTo>
                      <a:pt x="9755" y="12342"/>
                    </a:lnTo>
                    <a:lnTo>
                      <a:pt x="9969" y="12302"/>
                    </a:lnTo>
                    <a:lnTo>
                      <a:pt x="10177" y="12258"/>
                    </a:lnTo>
                    <a:lnTo>
                      <a:pt x="10383" y="12211"/>
                    </a:lnTo>
                    <a:lnTo>
                      <a:pt x="10586" y="12162"/>
                    </a:lnTo>
                    <a:lnTo>
                      <a:pt x="10783" y="12109"/>
                    </a:lnTo>
                    <a:lnTo>
                      <a:pt x="10977" y="12053"/>
                    </a:lnTo>
                    <a:lnTo>
                      <a:pt x="11165" y="11994"/>
                    </a:lnTo>
                    <a:lnTo>
                      <a:pt x="11348" y="11932"/>
                    </a:lnTo>
                    <a:lnTo>
                      <a:pt x="11526" y="11867"/>
                    </a:lnTo>
                    <a:lnTo>
                      <a:pt x="11699" y="11799"/>
                    </a:lnTo>
                    <a:lnTo>
                      <a:pt x="11866" y="11727"/>
                    </a:lnTo>
                    <a:lnTo>
                      <a:pt x="12026" y="11653"/>
                    </a:lnTo>
                    <a:lnTo>
                      <a:pt x="12180" y="11575"/>
                    </a:lnTo>
                    <a:lnTo>
                      <a:pt x="12328" y="11495"/>
                    </a:lnTo>
                    <a:lnTo>
                      <a:pt x="12468" y="11410"/>
                    </a:lnTo>
                    <a:lnTo>
                      <a:pt x="12601" y="11324"/>
                    </a:lnTo>
                    <a:lnTo>
                      <a:pt x="12726" y="11234"/>
                    </a:lnTo>
                    <a:lnTo>
                      <a:pt x="12845" y="11141"/>
                    </a:lnTo>
                    <a:lnTo>
                      <a:pt x="12954" y="11045"/>
                    </a:lnTo>
                    <a:lnTo>
                      <a:pt x="13056" y="10947"/>
                    </a:lnTo>
                    <a:lnTo>
                      <a:pt x="13056" y="12826"/>
                    </a:lnTo>
                    <a:close/>
                    <a:moveTo>
                      <a:pt x="7030" y="0"/>
                    </a:moveTo>
                    <a:lnTo>
                      <a:pt x="6712" y="3"/>
                    </a:lnTo>
                    <a:lnTo>
                      <a:pt x="6393" y="12"/>
                    </a:lnTo>
                    <a:lnTo>
                      <a:pt x="6074" y="27"/>
                    </a:lnTo>
                    <a:lnTo>
                      <a:pt x="5756" y="48"/>
                    </a:lnTo>
                    <a:lnTo>
                      <a:pt x="5439" y="75"/>
                    </a:lnTo>
                    <a:lnTo>
                      <a:pt x="5124" y="110"/>
                    </a:lnTo>
                    <a:lnTo>
                      <a:pt x="4812" y="149"/>
                    </a:lnTo>
                    <a:lnTo>
                      <a:pt x="4503" y="195"/>
                    </a:lnTo>
                    <a:lnTo>
                      <a:pt x="4199" y="247"/>
                    </a:lnTo>
                    <a:lnTo>
                      <a:pt x="3900" y="306"/>
                    </a:lnTo>
                    <a:lnTo>
                      <a:pt x="3605" y="370"/>
                    </a:lnTo>
                    <a:lnTo>
                      <a:pt x="3318" y="442"/>
                    </a:lnTo>
                    <a:lnTo>
                      <a:pt x="3037" y="520"/>
                    </a:lnTo>
                    <a:lnTo>
                      <a:pt x="2765" y="604"/>
                    </a:lnTo>
                    <a:lnTo>
                      <a:pt x="2501" y="695"/>
                    </a:lnTo>
                    <a:lnTo>
                      <a:pt x="2246" y="792"/>
                    </a:lnTo>
                    <a:lnTo>
                      <a:pt x="2001" y="896"/>
                    </a:lnTo>
                    <a:lnTo>
                      <a:pt x="1766" y="1007"/>
                    </a:lnTo>
                    <a:lnTo>
                      <a:pt x="1543" y="1124"/>
                    </a:lnTo>
                    <a:lnTo>
                      <a:pt x="1332" y="1247"/>
                    </a:lnTo>
                    <a:lnTo>
                      <a:pt x="1133" y="1378"/>
                    </a:lnTo>
                    <a:lnTo>
                      <a:pt x="948" y="1515"/>
                    </a:lnTo>
                    <a:lnTo>
                      <a:pt x="778" y="1660"/>
                    </a:lnTo>
                    <a:lnTo>
                      <a:pt x="623" y="1811"/>
                    </a:lnTo>
                    <a:lnTo>
                      <a:pt x="482" y="1969"/>
                    </a:lnTo>
                    <a:lnTo>
                      <a:pt x="359" y="2134"/>
                    </a:lnTo>
                    <a:lnTo>
                      <a:pt x="252" y="2305"/>
                    </a:lnTo>
                    <a:lnTo>
                      <a:pt x="163" y="2484"/>
                    </a:lnTo>
                    <a:lnTo>
                      <a:pt x="93" y="2670"/>
                    </a:lnTo>
                    <a:lnTo>
                      <a:pt x="42" y="2862"/>
                    </a:lnTo>
                    <a:lnTo>
                      <a:pt x="11" y="3062"/>
                    </a:lnTo>
                    <a:lnTo>
                      <a:pt x="0" y="3269"/>
                    </a:lnTo>
                    <a:lnTo>
                      <a:pt x="0" y="12826"/>
                    </a:lnTo>
                    <a:lnTo>
                      <a:pt x="11" y="13033"/>
                    </a:lnTo>
                    <a:lnTo>
                      <a:pt x="42" y="13232"/>
                    </a:lnTo>
                    <a:lnTo>
                      <a:pt x="93" y="13425"/>
                    </a:lnTo>
                    <a:lnTo>
                      <a:pt x="163" y="13611"/>
                    </a:lnTo>
                    <a:lnTo>
                      <a:pt x="252" y="13789"/>
                    </a:lnTo>
                    <a:lnTo>
                      <a:pt x="359" y="13961"/>
                    </a:lnTo>
                    <a:lnTo>
                      <a:pt x="482" y="14126"/>
                    </a:lnTo>
                    <a:lnTo>
                      <a:pt x="623" y="14284"/>
                    </a:lnTo>
                    <a:lnTo>
                      <a:pt x="778" y="14435"/>
                    </a:lnTo>
                    <a:lnTo>
                      <a:pt x="948" y="14579"/>
                    </a:lnTo>
                    <a:lnTo>
                      <a:pt x="1133" y="14717"/>
                    </a:lnTo>
                    <a:lnTo>
                      <a:pt x="1332" y="14847"/>
                    </a:lnTo>
                    <a:lnTo>
                      <a:pt x="1543" y="14971"/>
                    </a:lnTo>
                    <a:lnTo>
                      <a:pt x="1766" y="15088"/>
                    </a:lnTo>
                    <a:lnTo>
                      <a:pt x="2001" y="15199"/>
                    </a:lnTo>
                    <a:lnTo>
                      <a:pt x="2246" y="15302"/>
                    </a:lnTo>
                    <a:lnTo>
                      <a:pt x="2501" y="15400"/>
                    </a:lnTo>
                    <a:lnTo>
                      <a:pt x="2765" y="15490"/>
                    </a:lnTo>
                    <a:lnTo>
                      <a:pt x="3037" y="15575"/>
                    </a:lnTo>
                    <a:lnTo>
                      <a:pt x="3318" y="15652"/>
                    </a:lnTo>
                    <a:lnTo>
                      <a:pt x="3605" y="15724"/>
                    </a:lnTo>
                    <a:lnTo>
                      <a:pt x="3900" y="15789"/>
                    </a:lnTo>
                    <a:lnTo>
                      <a:pt x="4199" y="15848"/>
                    </a:lnTo>
                    <a:lnTo>
                      <a:pt x="4503" y="15900"/>
                    </a:lnTo>
                    <a:lnTo>
                      <a:pt x="4812" y="15946"/>
                    </a:lnTo>
                    <a:lnTo>
                      <a:pt x="5124" y="15985"/>
                    </a:lnTo>
                    <a:lnTo>
                      <a:pt x="5439" y="16020"/>
                    </a:lnTo>
                    <a:lnTo>
                      <a:pt x="5756" y="16047"/>
                    </a:lnTo>
                    <a:lnTo>
                      <a:pt x="6074" y="16068"/>
                    </a:lnTo>
                    <a:lnTo>
                      <a:pt x="6393" y="16083"/>
                    </a:lnTo>
                    <a:lnTo>
                      <a:pt x="6712" y="16092"/>
                    </a:lnTo>
                    <a:lnTo>
                      <a:pt x="7030" y="16095"/>
                    </a:lnTo>
                    <a:lnTo>
                      <a:pt x="7348" y="16092"/>
                    </a:lnTo>
                    <a:lnTo>
                      <a:pt x="7667" y="16083"/>
                    </a:lnTo>
                    <a:lnTo>
                      <a:pt x="7986" y="16068"/>
                    </a:lnTo>
                    <a:lnTo>
                      <a:pt x="8304" y="16047"/>
                    </a:lnTo>
                    <a:lnTo>
                      <a:pt x="8621" y="16020"/>
                    </a:lnTo>
                    <a:lnTo>
                      <a:pt x="8936" y="15985"/>
                    </a:lnTo>
                    <a:lnTo>
                      <a:pt x="9248" y="15946"/>
                    </a:lnTo>
                    <a:lnTo>
                      <a:pt x="9557" y="15900"/>
                    </a:lnTo>
                    <a:lnTo>
                      <a:pt x="9861" y="15848"/>
                    </a:lnTo>
                    <a:lnTo>
                      <a:pt x="10160" y="15789"/>
                    </a:lnTo>
                    <a:lnTo>
                      <a:pt x="10455" y="15724"/>
                    </a:lnTo>
                    <a:lnTo>
                      <a:pt x="10742" y="15652"/>
                    </a:lnTo>
                    <a:lnTo>
                      <a:pt x="11023" y="15575"/>
                    </a:lnTo>
                    <a:lnTo>
                      <a:pt x="11295" y="15490"/>
                    </a:lnTo>
                    <a:lnTo>
                      <a:pt x="11559" y="15400"/>
                    </a:lnTo>
                    <a:lnTo>
                      <a:pt x="11814" y="15302"/>
                    </a:lnTo>
                    <a:lnTo>
                      <a:pt x="12059" y="15199"/>
                    </a:lnTo>
                    <a:lnTo>
                      <a:pt x="12294" y="15088"/>
                    </a:lnTo>
                    <a:lnTo>
                      <a:pt x="12517" y="14971"/>
                    </a:lnTo>
                    <a:lnTo>
                      <a:pt x="12728" y="14847"/>
                    </a:lnTo>
                    <a:lnTo>
                      <a:pt x="12927" y="14717"/>
                    </a:lnTo>
                    <a:lnTo>
                      <a:pt x="13112" y="14579"/>
                    </a:lnTo>
                    <a:lnTo>
                      <a:pt x="13282" y="14435"/>
                    </a:lnTo>
                    <a:lnTo>
                      <a:pt x="13437" y="14284"/>
                    </a:lnTo>
                    <a:lnTo>
                      <a:pt x="13578" y="14126"/>
                    </a:lnTo>
                    <a:lnTo>
                      <a:pt x="13701" y="13961"/>
                    </a:lnTo>
                    <a:lnTo>
                      <a:pt x="13808" y="13789"/>
                    </a:lnTo>
                    <a:lnTo>
                      <a:pt x="13897" y="13611"/>
                    </a:lnTo>
                    <a:lnTo>
                      <a:pt x="13967" y="13425"/>
                    </a:lnTo>
                    <a:lnTo>
                      <a:pt x="14018" y="13232"/>
                    </a:lnTo>
                    <a:lnTo>
                      <a:pt x="14049" y="13033"/>
                    </a:lnTo>
                    <a:lnTo>
                      <a:pt x="14060" y="12826"/>
                    </a:lnTo>
                    <a:lnTo>
                      <a:pt x="14060" y="3269"/>
                    </a:lnTo>
                    <a:lnTo>
                      <a:pt x="14049" y="3062"/>
                    </a:lnTo>
                    <a:lnTo>
                      <a:pt x="14018" y="2862"/>
                    </a:lnTo>
                    <a:lnTo>
                      <a:pt x="13967" y="2670"/>
                    </a:lnTo>
                    <a:lnTo>
                      <a:pt x="13897" y="2484"/>
                    </a:lnTo>
                    <a:lnTo>
                      <a:pt x="13808" y="2305"/>
                    </a:lnTo>
                    <a:lnTo>
                      <a:pt x="13701" y="2134"/>
                    </a:lnTo>
                    <a:lnTo>
                      <a:pt x="13578" y="1969"/>
                    </a:lnTo>
                    <a:lnTo>
                      <a:pt x="13437" y="1811"/>
                    </a:lnTo>
                    <a:lnTo>
                      <a:pt x="13282" y="1660"/>
                    </a:lnTo>
                    <a:lnTo>
                      <a:pt x="13112" y="1515"/>
                    </a:lnTo>
                    <a:lnTo>
                      <a:pt x="12927" y="1378"/>
                    </a:lnTo>
                    <a:lnTo>
                      <a:pt x="12728" y="1247"/>
                    </a:lnTo>
                    <a:lnTo>
                      <a:pt x="12517" y="1124"/>
                    </a:lnTo>
                    <a:lnTo>
                      <a:pt x="12294" y="1007"/>
                    </a:lnTo>
                    <a:lnTo>
                      <a:pt x="12059" y="896"/>
                    </a:lnTo>
                    <a:lnTo>
                      <a:pt x="11814" y="792"/>
                    </a:lnTo>
                    <a:lnTo>
                      <a:pt x="11559" y="695"/>
                    </a:lnTo>
                    <a:lnTo>
                      <a:pt x="11295" y="604"/>
                    </a:lnTo>
                    <a:lnTo>
                      <a:pt x="11023" y="520"/>
                    </a:lnTo>
                    <a:lnTo>
                      <a:pt x="10742" y="442"/>
                    </a:lnTo>
                    <a:lnTo>
                      <a:pt x="10455" y="370"/>
                    </a:lnTo>
                    <a:lnTo>
                      <a:pt x="10160" y="306"/>
                    </a:lnTo>
                    <a:lnTo>
                      <a:pt x="9861" y="247"/>
                    </a:lnTo>
                    <a:lnTo>
                      <a:pt x="9557" y="195"/>
                    </a:lnTo>
                    <a:lnTo>
                      <a:pt x="9248" y="149"/>
                    </a:lnTo>
                    <a:lnTo>
                      <a:pt x="8936" y="110"/>
                    </a:lnTo>
                    <a:lnTo>
                      <a:pt x="8621" y="75"/>
                    </a:lnTo>
                    <a:lnTo>
                      <a:pt x="8304" y="48"/>
                    </a:lnTo>
                    <a:lnTo>
                      <a:pt x="7986" y="27"/>
                    </a:lnTo>
                    <a:lnTo>
                      <a:pt x="7667" y="12"/>
                    </a:lnTo>
                    <a:lnTo>
                      <a:pt x="7348" y="3"/>
                    </a:lnTo>
                    <a:lnTo>
                      <a:pt x="703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6" name="Freeform 194"/>
              <p:cNvSpPr>
                <a:spLocks/>
              </p:cNvSpPr>
              <p:nvPr/>
            </p:nvSpPr>
            <p:spPr bwMode="auto">
              <a:xfrm>
                <a:off x="2479676" y="4692650"/>
                <a:ext cx="42863" cy="42863"/>
              </a:xfrm>
              <a:custGeom>
                <a:avLst/>
                <a:gdLst>
                  <a:gd name="T0" fmla="*/ 554 w 1004"/>
                  <a:gd name="T1" fmla="*/ 1003 h 1006"/>
                  <a:gd name="T2" fmla="*/ 628 w 1004"/>
                  <a:gd name="T3" fmla="*/ 990 h 1006"/>
                  <a:gd name="T4" fmla="*/ 698 w 1004"/>
                  <a:gd name="T5" fmla="*/ 967 h 1006"/>
                  <a:gd name="T6" fmla="*/ 762 w 1004"/>
                  <a:gd name="T7" fmla="*/ 934 h 1006"/>
                  <a:gd name="T8" fmla="*/ 822 w 1004"/>
                  <a:gd name="T9" fmla="*/ 891 h 1006"/>
                  <a:gd name="T10" fmla="*/ 874 w 1004"/>
                  <a:gd name="T11" fmla="*/ 841 h 1006"/>
                  <a:gd name="T12" fmla="*/ 919 w 1004"/>
                  <a:gd name="T13" fmla="*/ 785 h 1006"/>
                  <a:gd name="T14" fmla="*/ 955 w 1004"/>
                  <a:gd name="T15" fmla="*/ 721 h 1006"/>
                  <a:gd name="T16" fmla="*/ 981 w 1004"/>
                  <a:gd name="T17" fmla="*/ 653 h 1006"/>
                  <a:gd name="T18" fmla="*/ 998 w 1004"/>
                  <a:gd name="T19" fmla="*/ 580 h 1006"/>
                  <a:gd name="T20" fmla="*/ 1004 w 1004"/>
                  <a:gd name="T21" fmla="*/ 503 h 1006"/>
                  <a:gd name="T22" fmla="*/ 998 w 1004"/>
                  <a:gd name="T23" fmla="*/ 427 h 1006"/>
                  <a:gd name="T24" fmla="*/ 981 w 1004"/>
                  <a:gd name="T25" fmla="*/ 353 h 1006"/>
                  <a:gd name="T26" fmla="*/ 955 w 1004"/>
                  <a:gd name="T27" fmla="*/ 285 h 1006"/>
                  <a:gd name="T28" fmla="*/ 919 w 1004"/>
                  <a:gd name="T29" fmla="*/ 222 h 1006"/>
                  <a:gd name="T30" fmla="*/ 874 w 1004"/>
                  <a:gd name="T31" fmla="*/ 165 h 1006"/>
                  <a:gd name="T32" fmla="*/ 822 w 1004"/>
                  <a:gd name="T33" fmla="*/ 115 h 1006"/>
                  <a:gd name="T34" fmla="*/ 762 w 1004"/>
                  <a:gd name="T35" fmla="*/ 73 h 1006"/>
                  <a:gd name="T36" fmla="*/ 698 w 1004"/>
                  <a:gd name="T37" fmla="*/ 39 h 1006"/>
                  <a:gd name="T38" fmla="*/ 628 w 1004"/>
                  <a:gd name="T39" fmla="*/ 16 h 1006"/>
                  <a:gd name="T40" fmla="*/ 554 w 1004"/>
                  <a:gd name="T41" fmla="*/ 3 h 1006"/>
                  <a:gd name="T42" fmla="*/ 476 w 1004"/>
                  <a:gd name="T43" fmla="*/ 1 h 1006"/>
                  <a:gd name="T44" fmla="*/ 401 w 1004"/>
                  <a:gd name="T45" fmla="*/ 10 h 1006"/>
                  <a:gd name="T46" fmla="*/ 330 w 1004"/>
                  <a:gd name="T47" fmla="*/ 30 h 1006"/>
                  <a:gd name="T48" fmla="*/ 262 w 1004"/>
                  <a:gd name="T49" fmla="*/ 61 h 1006"/>
                  <a:gd name="T50" fmla="*/ 202 w 1004"/>
                  <a:gd name="T51" fmla="*/ 100 h 1006"/>
                  <a:gd name="T52" fmla="*/ 147 w 1004"/>
                  <a:gd name="T53" fmla="*/ 147 h 1006"/>
                  <a:gd name="T54" fmla="*/ 100 w 1004"/>
                  <a:gd name="T55" fmla="*/ 202 h 1006"/>
                  <a:gd name="T56" fmla="*/ 60 w 1004"/>
                  <a:gd name="T57" fmla="*/ 263 h 1006"/>
                  <a:gd name="T58" fmla="*/ 30 w 1004"/>
                  <a:gd name="T59" fmla="*/ 330 h 1006"/>
                  <a:gd name="T60" fmla="*/ 10 w 1004"/>
                  <a:gd name="T61" fmla="*/ 402 h 1006"/>
                  <a:gd name="T62" fmla="*/ 1 w 1004"/>
                  <a:gd name="T63" fmla="*/ 477 h 1006"/>
                  <a:gd name="T64" fmla="*/ 3 w 1004"/>
                  <a:gd name="T65" fmla="*/ 554 h 1006"/>
                  <a:gd name="T66" fmla="*/ 16 w 1004"/>
                  <a:gd name="T67" fmla="*/ 629 h 1006"/>
                  <a:gd name="T68" fmla="*/ 39 w 1004"/>
                  <a:gd name="T69" fmla="*/ 699 h 1006"/>
                  <a:gd name="T70" fmla="*/ 72 w 1004"/>
                  <a:gd name="T71" fmla="*/ 764 h 1006"/>
                  <a:gd name="T72" fmla="*/ 115 w 1004"/>
                  <a:gd name="T73" fmla="*/ 823 h 1006"/>
                  <a:gd name="T74" fmla="*/ 165 w 1004"/>
                  <a:gd name="T75" fmla="*/ 875 h 1006"/>
                  <a:gd name="T76" fmla="*/ 221 w 1004"/>
                  <a:gd name="T77" fmla="*/ 921 h 1006"/>
                  <a:gd name="T78" fmla="*/ 284 w 1004"/>
                  <a:gd name="T79" fmla="*/ 957 h 1006"/>
                  <a:gd name="T80" fmla="*/ 353 w 1004"/>
                  <a:gd name="T81" fmla="*/ 984 h 1006"/>
                  <a:gd name="T82" fmla="*/ 426 w 1004"/>
                  <a:gd name="T83" fmla="*/ 1000 h 1006"/>
                  <a:gd name="T84" fmla="*/ 502 w 1004"/>
                  <a:gd name="T85" fmla="*/ 1006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04" h="1006">
                    <a:moveTo>
                      <a:pt x="502" y="1006"/>
                    </a:moveTo>
                    <a:lnTo>
                      <a:pt x="528" y="1005"/>
                    </a:lnTo>
                    <a:lnTo>
                      <a:pt x="554" y="1003"/>
                    </a:lnTo>
                    <a:lnTo>
                      <a:pt x="579" y="1000"/>
                    </a:lnTo>
                    <a:lnTo>
                      <a:pt x="604" y="996"/>
                    </a:lnTo>
                    <a:lnTo>
                      <a:pt x="628" y="990"/>
                    </a:lnTo>
                    <a:lnTo>
                      <a:pt x="652" y="984"/>
                    </a:lnTo>
                    <a:lnTo>
                      <a:pt x="675" y="976"/>
                    </a:lnTo>
                    <a:lnTo>
                      <a:pt x="698" y="967"/>
                    </a:lnTo>
                    <a:lnTo>
                      <a:pt x="720" y="957"/>
                    </a:lnTo>
                    <a:lnTo>
                      <a:pt x="741" y="946"/>
                    </a:lnTo>
                    <a:lnTo>
                      <a:pt x="762" y="934"/>
                    </a:lnTo>
                    <a:lnTo>
                      <a:pt x="783" y="921"/>
                    </a:lnTo>
                    <a:lnTo>
                      <a:pt x="803" y="907"/>
                    </a:lnTo>
                    <a:lnTo>
                      <a:pt x="822" y="891"/>
                    </a:lnTo>
                    <a:lnTo>
                      <a:pt x="840" y="875"/>
                    </a:lnTo>
                    <a:lnTo>
                      <a:pt x="858" y="859"/>
                    </a:lnTo>
                    <a:lnTo>
                      <a:pt x="874" y="841"/>
                    </a:lnTo>
                    <a:lnTo>
                      <a:pt x="890" y="823"/>
                    </a:lnTo>
                    <a:lnTo>
                      <a:pt x="905" y="804"/>
                    </a:lnTo>
                    <a:lnTo>
                      <a:pt x="919" y="785"/>
                    </a:lnTo>
                    <a:lnTo>
                      <a:pt x="932" y="764"/>
                    </a:lnTo>
                    <a:lnTo>
                      <a:pt x="944" y="743"/>
                    </a:lnTo>
                    <a:lnTo>
                      <a:pt x="955" y="721"/>
                    </a:lnTo>
                    <a:lnTo>
                      <a:pt x="965" y="699"/>
                    </a:lnTo>
                    <a:lnTo>
                      <a:pt x="974" y="676"/>
                    </a:lnTo>
                    <a:lnTo>
                      <a:pt x="981" y="653"/>
                    </a:lnTo>
                    <a:lnTo>
                      <a:pt x="988" y="629"/>
                    </a:lnTo>
                    <a:lnTo>
                      <a:pt x="994" y="605"/>
                    </a:lnTo>
                    <a:lnTo>
                      <a:pt x="998" y="580"/>
                    </a:lnTo>
                    <a:lnTo>
                      <a:pt x="1001" y="554"/>
                    </a:lnTo>
                    <a:lnTo>
                      <a:pt x="1003" y="529"/>
                    </a:lnTo>
                    <a:lnTo>
                      <a:pt x="1004" y="503"/>
                    </a:lnTo>
                    <a:lnTo>
                      <a:pt x="1003" y="477"/>
                    </a:lnTo>
                    <a:lnTo>
                      <a:pt x="1001" y="452"/>
                    </a:lnTo>
                    <a:lnTo>
                      <a:pt x="998" y="427"/>
                    </a:lnTo>
                    <a:lnTo>
                      <a:pt x="994" y="402"/>
                    </a:lnTo>
                    <a:lnTo>
                      <a:pt x="988" y="377"/>
                    </a:lnTo>
                    <a:lnTo>
                      <a:pt x="981" y="353"/>
                    </a:lnTo>
                    <a:lnTo>
                      <a:pt x="974" y="330"/>
                    </a:lnTo>
                    <a:lnTo>
                      <a:pt x="965" y="307"/>
                    </a:lnTo>
                    <a:lnTo>
                      <a:pt x="955" y="285"/>
                    </a:lnTo>
                    <a:lnTo>
                      <a:pt x="944" y="263"/>
                    </a:lnTo>
                    <a:lnTo>
                      <a:pt x="932" y="243"/>
                    </a:lnTo>
                    <a:lnTo>
                      <a:pt x="919" y="222"/>
                    </a:lnTo>
                    <a:lnTo>
                      <a:pt x="905" y="202"/>
                    </a:lnTo>
                    <a:lnTo>
                      <a:pt x="890" y="183"/>
                    </a:lnTo>
                    <a:lnTo>
                      <a:pt x="874" y="165"/>
                    </a:lnTo>
                    <a:lnTo>
                      <a:pt x="858" y="147"/>
                    </a:lnTo>
                    <a:lnTo>
                      <a:pt x="840" y="131"/>
                    </a:lnTo>
                    <a:lnTo>
                      <a:pt x="822" y="115"/>
                    </a:lnTo>
                    <a:lnTo>
                      <a:pt x="803" y="100"/>
                    </a:lnTo>
                    <a:lnTo>
                      <a:pt x="783" y="86"/>
                    </a:lnTo>
                    <a:lnTo>
                      <a:pt x="762" y="73"/>
                    </a:lnTo>
                    <a:lnTo>
                      <a:pt x="741" y="61"/>
                    </a:lnTo>
                    <a:lnTo>
                      <a:pt x="720" y="50"/>
                    </a:lnTo>
                    <a:lnTo>
                      <a:pt x="698" y="39"/>
                    </a:lnTo>
                    <a:lnTo>
                      <a:pt x="675" y="30"/>
                    </a:lnTo>
                    <a:lnTo>
                      <a:pt x="652" y="22"/>
                    </a:lnTo>
                    <a:lnTo>
                      <a:pt x="628" y="16"/>
                    </a:lnTo>
                    <a:lnTo>
                      <a:pt x="604" y="10"/>
                    </a:lnTo>
                    <a:lnTo>
                      <a:pt x="579" y="6"/>
                    </a:lnTo>
                    <a:lnTo>
                      <a:pt x="554" y="3"/>
                    </a:lnTo>
                    <a:lnTo>
                      <a:pt x="528" y="1"/>
                    </a:lnTo>
                    <a:lnTo>
                      <a:pt x="502" y="0"/>
                    </a:lnTo>
                    <a:lnTo>
                      <a:pt x="476" y="1"/>
                    </a:lnTo>
                    <a:lnTo>
                      <a:pt x="451" y="3"/>
                    </a:lnTo>
                    <a:lnTo>
                      <a:pt x="426" y="6"/>
                    </a:lnTo>
                    <a:lnTo>
                      <a:pt x="401" y="10"/>
                    </a:lnTo>
                    <a:lnTo>
                      <a:pt x="377" y="16"/>
                    </a:lnTo>
                    <a:lnTo>
                      <a:pt x="353" y="22"/>
                    </a:lnTo>
                    <a:lnTo>
                      <a:pt x="330" y="30"/>
                    </a:lnTo>
                    <a:lnTo>
                      <a:pt x="306" y="39"/>
                    </a:lnTo>
                    <a:lnTo>
                      <a:pt x="284" y="50"/>
                    </a:lnTo>
                    <a:lnTo>
                      <a:pt x="262" y="61"/>
                    </a:lnTo>
                    <a:lnTo>
                      <a:pt x="242" y="73"/>
                    </a:lnTo>
                    <a:lnTo>
                      <a:pt x="221" y="86"/>
                    </a:lnTo>
                    <a:lnTo>
                      <a:pt x="202" y="100"/>
                    </a:lnTo>
                    <a:lnTo>
                      <a:pt x="183" y="115"/>
                    </a:lnTo>
                    <a:lnTo>
                      <a:pt x="165" y="131"/>
                    </a:lnTo>
                    <a:lnTo>
                      <a:pt x="147" y="147"/>
                    </a:lnTo>
                    <a:lnTo>
                      <a:pt x="131" y="165"/>
                    </a:lnTo>
                    <a:lnTo>
                      <a:pt x="115" y="183"/>
                    </a:lnTo>
                    <a:lnTo>
                      <a:pt x="100" y="202"/>
                    </a:lnTo>
                    <a:lnTo>
                      <a:pt x="86" y="222"/>
                    </a:lnTo>
                    <a:lnTo>
                      <a:pt x="72" y="243"/>
                    </a:lnTo>
                    <a:lnTo>
                      <a:pt x="60" y="263"/>
                    </a:lnTo>
                    <a:lnTo>
                      <a:pt x="49" y="285"/>
                    </a:lnTo>
                    <a:lnTo>
                      <a:pt x="39" y="307"/>
                    </a:lnTo>
                    <a:lnTo>
                      <a:pt x="30" y="330"/>
                    </a:lnTo>
                    <a:lnTo>
                      <a:pt x="22" y="353"/>
                    </a:lnTo>
                    <a:lnTo>
                      <a:pt x="16" y="377"/>
                    </a:lnTo>
                    <a:lnTo>
                      <a:pt x="10" y="402"/>
                    </a:lnTo>
                    <a:lnTo>
                      <a:pt x="6" y="427"/>
                    </a:lnTo>
                    <a:lnTo>
                      <a:pt x="3" y="452"/>
                    </a:lnTo>
                    <a:lnTo>
                      <a:pt x="1" y="477"/>
                    </a:lnTo>
                    <a:lnTo>
                      <a:pt x="0" y="503"/>
                    </a:lnTo>
                    <a:lnTo>
                      <a:pt x="1" y="529"/>
                    </a:lnTo>
                    <a:lnTo>
                      <a:pt x="3" y="554"/>
                    </a:lnTo>
                    <a:lnTo>
                      <a:pt x="6" y="580"/>
                    </a:lnTo>
                    <a:lnTo>
                      <a:pt x="10" y="605"/>
                    </a:lnTo>
                    <a:lnTo>
                      <a:pt x="16" y="629"/>
                    </a:lnTo>
                    <a:lnTo>
                      <a:pt x="22" y="653"/>
                    </a:lnTo>
                    <a:lnTo>
                      <a:pt x="30" y="676"/>
                    </a:lnTo>
                    <a:lnTo>
                      <a:pt x="39" y="699"/>
                    </a:lnTo>
                    <a:lnTo>
                      <a:pt x="49" y="721"/>
                    </a:lnTo>
                    <a:lnTo>
                      <a:pt x="60" y="743"/>
                    </a:lnTo>
                    <a:lnTo>
                      <a:pt x="72" y="764"/>
                    </a:lnTo>
                    <a:lnTo>
                      <a:pt x="86" y="785"/>
                    </a:lnTo>
                    <a:lnTo>
                      <a:pt x="100" y="804"/>
                    </a:lnTo>
                    <a:lnTo>
                      <a:pt x="115" y="823"/>
                    </a:lnTo>
                    <a:lnTo>
                      <a:pt x="131" y="841"/>
                    </a:lnTo>
                    <a:lnTo>
                      <a:pt x="147" y="859"/>
                    </a:lnTo>
                    <a:lnTo>
                      <a:pt x="165" y="875"/>
                    </a:lnTo>
                    <a:lnTo>
                      <a:pt x="183" y="891"/>
                    </a:lnTo>
                    <a:lnTo>
                      <a:pt x="202" y="907"/>
                    </a:lnTo>
                    <a:lnTo>
                      <a:pt x="221" y="921"/>
                    </a:lnTo>
                    <a:lnTo>
                      <a:pt x="242" y="934"/>
                    </a:lnTo>
                    <a:lnTo>
                      <a:pt x="262" y="946"/>
                    </a:lnTo>
                    <a:lnTo>
                      <a:pt x="284" y="957"/>
                    </a:lnTo>
                    <a:lnTo>
                      <a:pt x="306" y="967"/>
                    </a:lnTo>
                    <a:lnTo>
                      <a:pt x="330" y="976"/>
                    </a:lnTo>
                    <a:lnTo>
                      <a:pt x="353" y="984"/>
                    </a:lnTo>
                    <a:lnTo>
                      <a:pt x="377" y="990"/>
                    </a:lnTo>
                    <a:lnTo>
                      <a:pt x="401" y="996"/>
                    </a:lnTo>
                    <a:lnTo>
                      <a:pt x="426" y="1000"/>
                    </a:lnTo>
                    <a:lnTo>
                      <a:pt x="451" y="1003"/>
                    </a:lnTo>
                    <a:lnTo>
                      <a:pt x="476" y="1005"/>
                    </a:lnTo>
                    <a:lnTo>
                      <a:pt x="502" y="100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7" name="Freeform 195"/>
              <p:cNvSpPr>
                <a:spLocks/>
              </p:cNvSpPr>
              <p:nvPr/>
            </p:nvSpPr>
            <p:spPr bwMode="auto">
              <a:xfrm>
                <a:off x="2479676" y="4562475"/>
                <a:ext cx="42863" cy="42863"/>
              </a:xfrm>
              <a:custGeom>
                <a:avLst/>
                <a:gdLst>
                  <a:gd name="T0" fmla="*/ 554 w 1004"/>
                  <a:gd name="T1" fmla="*/ 1003 h 1006"/>
                  <a:gd name="T2" fmla="*/ 628 w 1004"/>
                  <a:gd name="T3" fmla="*/ 990 h 1006"/>
                  <a:gd name="T4" fmla="*/ 698 w 1004"/>
                  <a:gd name="T5" fmla="*/ 967 h 1006"/>
                  <a:gd name="T6" fmla="*/ 762 w 1004"/>
                  <a:gd name="T7" fmla="*/ 934 h 1006"/>
                  <a:gd name="T8" fmla="*/ 822 w 1004"/>
                  <a:gd name="T9" fmla="*/ 892 h 1006"/>
                  <a:gd name="T10" fmla="*/ 874 w 1004"/>
                  <a:gd name="T11" fmla="*/ 841 h 1006"/>
                  <a:gd name="T12" fmla="*/ 919 w 1004"/>
                  <a:gd name="T13" fmla="*/ 785 h 1006"/>
                  <a:gd name="T14" fmla="*/ 955 w 1004"/>
                  <a:gd name="T15" fmla="*/ 722 h 1006"/>
                  <a:gd name="T16" fmla="*/ 981 w 1004"/>
                  <a:gd name="T17" fmla="*/ 653 h 1006"/>
                  <a:gd name="T18" fmla="*/ 998 w 1004"/>
                  <a:gd name="T19" fmla="*/ 580 h 1006"/>
                  <a:gd name="T20" fmla="*/ 1004 w 1004"/>
                  <a:gd name="T21" fmla="*/ 503 h 1006"/>
                  <a:gd name="T22" fmla="*/ 998 w 1004"/>
                  <a:gd name="T23" fmla="*/ 427 h 1006"/>
                  <a:gd name="T24" fmla="*/ 981 w 1004"/>
                  <a:gd name="T25" fmla="*/ 353 h 1006"/>
                  <a:gd name="T26" fmla="*/ 955 w 1004"/>
                  <a:gd name="T27" fmla="*/ 285 h 1006"/>
                  <a:gd name="T28" fmla="*/ 919 w 1004"/>
                  <a:gd name="T29" fmla="*/ 222 h 1006"/>
                  <a:gd name="T30" fmla="*/ 874 w 1004"/>
                  <a:gd name="T31" fmla="*/ 165 h 1006"/>
                  <a:gd name="T32" fmla="*/ 822 w 1004"/>
                  <a:gd name="T33" fmla="*/ 115 h 1006"/>
                  <a:gd name="T34" fmla="*/ 762 w 1004"/>
                  <a:gd name="T35" fmla="*/ 73 h 1006"/>
                  <a:gd name="T36" fmla="*/ 698 w 1004"/>
                  <a:gd name="T37" fmla="*/ 40 h 1006"/>
                  <a:gd name="T38" fmla="*/ 628 w 1004"/>
                  <a:gd name="T39" fmla="*/ 17 h 1006"/>
                  <a:gd name="T40" fmla="*/ 554 w 1004"/>
                  <a:gd name="T41" fmla="*/ 3 h 1006"/>
                  <a:gd name="T42" fmla="*/ 476 w 1004"/>
                  <a:gd name="T43" fmla="*/ 1 h 1006"/>
                  <a:gd name="T44" fmla="*/ 401 w 1004"/>
                  <a:gd name="T45" fmla="*/ 10 h 1006"/>
                  <a:gd name="T46" fmla="*/ 330 w 1004"/>
                  <a:gd name="T47" fmla="*/ 31 h 1006"/>
                  <a:gd name="T48" fmla="*/ 262 w 1004"/>
                  <a:gd name="T49" fmla="*/ 61 h 1006"/>
                  <a:gd name="T50" fmla="*/ 202 w 1004"/>
                  <a:gd name="T51" fmla="*/ 100 h 1006"/>
                  <a:gd name="T52" fmla="*/ 147 w 1004"/>
                  <a:gd name="T53" fmla="*/ 147 h 1006"/>
                  <a:gd name="T54" fmla="*/ 100 w 1004"/>
                  <a:gd name="T55" fmla="*/ 203 h 1006"/>
                  <a:gd name="T56" fmla="*/ 60 w 1004"/>
                  <a:gd name="T57" fmla="*/ 263 h 1006"/>
                  <a:gd name="T58" fmla="*/ 30 w 1004"/>
                  <a:gd name="T59" fmla="*/ 330 h 1006"/>
                  <a:gd name="T60" fmla="*/ 10 w 1004"/>
                  <a:gd name="T61" fmla="*/ 402 h 1006"/>
                  <a:gd name="T62" fmla="*/ 1 w 1004"/>
                  <a:gd name="T63" fmla="*/ 477 h 1006"/>
                  <a:gd name="T64" fmla="*/ 3 w 1004"/>
                  <a:gd name="T65" fmla="*/ 555 h 1006"/>
                  <a:gd name="T66" fmla="*/ 16 w 1004"/>
                  <a:gd name="T67" fmla="*/ 629 h 1006"/>
                  <a:gd name="T68" fmla="*/ 39 w 1004"/>
                  <a:gd name="T69" fmla="*/ 700 h 1006"/>
                  <a:gd name="T70" fmla="*/ 72 w 1004"/>
                  <a:gd name="T71" fmla="*/ 764 h 1006"/>
                  <a:gd name="T72" fmla="*/ 115 w 1004"/>
                  <a:gd name="T73" fmla="*/ 823 h 1006"/>
                  <a:gd name="T74" fmla="*/ 165 w 1004"/>
                  <a:gd name="T75" fmla="*/ 876 h 1006"/>
                  <a:gd name="T76" fmla="*/ 221 w 1004"/>
                  <a:gd name="T77" fmla="*/ 921 h 1006"/>
                  <a:gd name="T78" fmla="*/ 284 w 1004"/>
                  <a:gd name="T79" fmla="*/ 957 h 1006"/>
                  <a:gd name="T80" fmla="*/ 353 w 1004"/>
                  <a:gd name="T81" fmla="*/ 983 h 1006"/>
                  <a:gd name="T82" fmla="*/ 426 w 1004"/>
                  <a:gd name="T83" fmla="*/ 1000 h 1006"/>
                  <a:gd name="T84" fmla="*/ 502 w 1004"/>
                  <a:gd name="T85" fmla="*/ 1006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04" h="1006">
                    <a:moveTo>
                      <a:pt x="502" y="1006"/>
                    </a:moveTo>
                    <a:lnTo>
                      <a:pt x="528" y="1005"/>
                    </a:lnTo>
                    <a:lnTo>
                      <a:pt x="554" y="1003"/>
                    </a:lnTo>
                    <a:lnTo>
                      <a:pt x="579" y="1000"/>
                    </a:lnTo>
                    <a:lnTo>
                      <a:pt x="604" y="996"/>
                    </a:lnTo>
                    <a:lnTo>
                      <a:pt x="628" y="990"/>
                    </a:lnTo>
                    <a:lnTo>
                      <a:pt x="652" y="983"/>
                    </a:lnTo>
                    <a:lnTo>
                      <a:pt x="675" y="976"/>
                    </a:lnTo>
                    <a:lnTo>
                      <a:pt x="698" y="967"/>
                    </a:lnTo>
                    <a:lnTo>
                      <a:pt x="720" y="957"/>
                    </a:lnTo>
                    <a:lnTo>
                      <a:pt x="741" y="946"/>
                    </a:lnTo>
                    <a:lnTo>
                      <a:pt x="762" y="934"/>
                    </a:lnTo>
                    <a:lnTo>
                      <a:pt x="783" y="921"/>
                    </a:lnTo>
                    <a:lnTo>
                      <a:pt x="803" y="907"/>
                    </a:lnTo>
                    <a:lnTo>
                      <a:pt x="822" y="892"/>
                    </a:lnTo>
                    <a:lnTo>
                      <a:pt x="840" y="876"/>
                    </a:lnTo>
                    <a:lnTo>
                      <a:pt x="858" y="859"/>
                    </a:lnTo>
                    <a:lnTo>
                      <a:pt x="874" y="841"/>
                    </a:lnTo>
                    <a:lnTo>
                      <a:pt x="890" y="823"/>
                    </a:lnTo>
                    <a:lnTo>
                      <a:pt x="905" y="804"/>
                    </a:lnTo>
                    <a:lnTo>
                      <a:pt x="919" y="785"/>
                    </a:lnTo>
                    <a:lnTo>
                      <a:pt x="932" y="764"/>
                    </a:lnTo>
                    <a:lnTo>
                      <a:pt x="944" y="743"/>
                    </a:lnTo>
                    <a:lnTo>
                      <a:pt x="955" y="722"/>
                    </a:lnTo>
                    <a:lnTo>
                      <a:pt x="965" y="700"/>
                    </a:lnTo>
                    <a:lnTo>
                      <a:pt x="974" y="676"/>
                    </a:lnTo>
                    <a:lnTo>
                      <a:pt x="981" y="653"/>
                    </a:lnTo>
                    <a:lnTo>
                      <a:pt x="988" y="629"/>
                    </a:lnTo>
                    <a:lnTo>
                      <a:pt x="994" y="605"/>
                    </a:lnTo>
                    <a:lnTo>
                      <a:pt x="998" y="580"/>
                    </a:lnTo>
                    <a:lnTo>
                      <a:pt x="1001" y="555"/>
                    </a:lnTo>
                    <a:lnTo>
                      <a:pt x="1003" y="530"/>
                    </a:lnTo>
                    <a:lnTo>
                      <a:pt x="1004" y="503"/>
                    </a:lnTo>
                    <a:lnTo>
                      <a:pt x="1003" y="477"/>
                    </a:lnTo>
                    <a:lnTo>
                      <a:pt x="1001" y="452"/>
                    </a:lnTo>
                    <a:lnTo>
                      <a:pt x="998" y="427"/>
                    </a:lnTo>
                    <a:lnTo>
                      <a:pt x="994" y="402"/>
                    </a:lnTo>
                    <a:lnTo>
                      <a:pt x="988" y="378"/>
                    </a:lnTo>
                    <a:lnTo>
                      <a:pt x="981" y="353"/>
                    </a:lnTo>
                    <a:lnTo>
                      <a:pt x="974" y="330"/>
                    </a:lnTo>
                    <a:lnTo>
                      <a:pt x="965" y="307"/>
                    </a:lnTo>
                    <a:lnTo>
                      <a:pt x="955" y="285"/>
                    </a:lnTo>
                    <a:lnTo>
                      <a:pt x="944" y="263"/>
                    </a:lnTo>
                    <a:lnTo>
                      <a:pt x="932" y="243"/>
                    </a:lnTo>
                    <a:lnTo>
                      <a:pt x="919" y="222"/>
                    </a:lnTo>
                    <a:lnTo>
                      <a:pt x="905" y="203"/>
                    </a:lnTo>
                    <a:lnTo>
                      <a:pt x="890" y="183"/>
                    </a:lnTo>
                    <a:lnTo>
                      <a:pt x="874" y="165"/>
                    </a:lnTo>
                    <a:lnTo>
                      <a:pt x="858" y="147"/>
                    </a:lnTo>
                    <a:lnTo>
                      <a:pt x="840" y="131"/>
                    </a:lnTo>
                    <a:lnTo>
                      <a:pt x="822" y="115"/>
                    </a:lnTo>
                    <a:lnTo>
                      <a:pt x="803" y="100"/>
                    </a:lnTo>
                    <a:lnTo>
                      <a:pt x="783" y="86"/>
                    </a:lnTo>
                    <a:lnTo>
                      <a:pt x="762" y="73"/>
                    </a:lnTo>
                    <a:lnTo>
                      <a:pt x="741" y="61"/>
                    </a:lnTo>
                    <a:lnTo>
                      <a:pt x="720" y="50"/>
                    </a:lnTo>
                    <a:lnTo>
                      <a:pt x="698" y="40"/>
                    </a:lnTo>
                    <a:lnTo>
                      <a:pt x="675" y="31"/>
                    </a:lnTo>
                    <a:lnTo>
                      <a:pt x="652" y="23"/>
                    </a:lnTo>
                    <a:lnTo>
                      <a:pt x="628" y="17"/>
                    </a:lnTo>
                    <a:lnTo>
                      <a:pt x="604" y="10"/>
                    </a:lnTo>
                    <a:lnTo>
                      <a:pt x="579" y="6"/>
                    </a:lnTo>
                    <a:lnTo>
                      <a:pt x="554" y="3"/>
                    </a:lnTo>
                    <a:lnTo>
                      <a:pt x="528" y="1"/>
                    </a:lnTo>
                    <a:lnTo>
                      <a:pt x="502" y="0"/>
                    </a:lnTo>
                    <a:lnTo>
                      <a:pt x="476" y="1"/>
                    </a:lnTo>
                    <a:lnTo>
                      <a:pt x="451" y="3"/>
                    </a:lnTo>
                    <a:lnTo>
                      <a:pt x="426" y="6"/>
                    </a:lnTo>
                    <a:lnTo>
                      <a:pt x="401" y="10"/>
                    </a:lnTo>
                    <a:lnTo>
                      <a:pt x="377" y="17"/>
                    </a:lnTo>
                    <a:lnTo>
                      <a:pt x="353" y="23"/>
                    </a:lnTo>
                    <a:lnTo>
                      <a:pt x="330" y="31"/>
                    </a:lnTo>
                    <a:lnTo>
                      <a:pt x="306" y="40"/>
                    </a:lnTo>
                    <a:lnTo>
                      <a:pt x="284" y="50"/>
                    </a:lnTo>
                    <a:lnTo>
                      <a:pt x="262" y="61"/>
                    </a:lnTo>
                    <a:lnTo>
                      <a:pt x="242" y="73"/>
                    </a:lnTo>
                    <a:lnTo>
                      <a:pt x="221" y="86"/>
                    </a:lnTo>
                    <a:lnTo>
                      <a:pt x="202" y="100"/>
                    </a:lnTo>
                    <a:lnTo>
                      <a:pt x="183" y="115"/>
                    </a:lnTo>
                    <a:lnTo>
                      <a:pt x="165" y="131"/>
                    </a:lnTo>
                    <a:lnTo>
                      <a:pt x="147" y="147"/>
                    </a:lnTo>
                    <a:lnTo>
                      <a:pt x="131" y="165"/>
                    </a:lnTo>
                    <a:lnTo>
                      <a:pt x="115" y="183"/>
                    </a:lnTo>
                    <a:lnTo>
                      <a:pt x="100" y="203"/>
                    </a:lnTo>
                    <a:lnTo>
                      <a:pt x="86" y="222"/>
                    </a:lnTo>
                    <a:lnTo>
                      <a:pt x="72" y="243"/>
                    </a:lnTo>
                    <a:lnTo>
                      <a:pt x="60" y="263"/>
                    </a:lnTo>
                    <a:lnTo>
                      <a:pt x="49" y="285"/>
                    </a:lnTo>
                    <a:lnTo>
                      <a:pt x="39" y="307"/>
                    </a:lnTo>
                    <a:lnTo>
                      <a:pt x="30" y="330"/>
                    </a:lnTo>
                    <a:lnTo>
                      <a:pt x="22" y="353"/>
                    </a:lnTo>
                    <a:lnTo>
                      <a:pt x="16" y="378"/>
                    </a:lnTo>
                    <a:lnTo>
                      <a:pt x="10" y="402"/>
                    </a:lnTo>
                    <a:lnTo>
                      <a:pt x="6" y="427"/>
                    </a:lnTo>
                    <a:lnTo>
                      <a:pt x="3" y="452"/>
                    </a:lnTo>
                    <a:lnTo>
                      <a:pt x="1" y="477"/>
                    </a:lnTo>
                    <a:lnTo>
                      <a:pt x="0" y="503"/>
                    </a:lnTo>
                    <a:lnTo>
                      <a:pt x="1" y="530"/>
                    </a:lnTo>
                    <a:lnTo>
                      <a:pt x="3" y="555"/>
                    </a:lnTo>
                    <a:lnTo>
                      <a:pt x="6" y="580"/>
                    </a:lnTo>
                    <a:lnTo>
                      <a:pt x="10" y="605"/>
                    </a:lnTo>
                    <a:lnTo>
                      <a:pt x="16" y="629"/>
                    </a:lnTo>
                    <a:lnTo>
                      <a:pt x="22" y="653"/>
                    </a:lnTo>
                    <a:lnTo>
                      <a:pt x="30" y="676"/>
                    </a:lnTo>
                    <a:lnTo>
                      <a:pt x="39" y="700"/>
                    </a:lnTo>
                    <a:lnTo>
                      <a:pt x="49" y="722"/>
                    </a:lnTo>
                    <a:lnTo>
                      <a:pt x="60" y="743"/>
                    </a:lnTo>
                    <a:lnTo>
                      <a:pt x="72" y="764"/>
                    </a:lnTo>
                    <a:lnTo>
                      <a:pt x="86" y="785"/>
                    </a:lnTo>
                    <a:lnTo>
                      <a:pt x="100" y="804"/>
                    </a:lnTo>
                    <a:lnTo>
                      <a:pt x="115" y="823"/>
                    </a:lnTo>
                    <a:lnTo>
                      <a:pt x="131" y="841"/>
                    </a:lnTo>
                    <a:lnTo>
                      <a:pt x="147" y="859"/>
                    </a:lnTo>
                    <a:lnTo>
                      <a:pt x="165" y="876"/>
                    </a:lnTo>
                    <a:lnTo>
                      <a:pt x="183" y="892"/>
                    </a:lnTo>
                    <a:lnTo>
                      <a:pt x="202" y="907"/>
                    </a:lnTo>
                    <a:lnTo>
                      <a:pt x="221" y="921"/>
                    </a:lnTo>
                    <a:lnTo>
                      <a:pt x="242" y="934"/>
                    </a:lnTo>
                    <a:lnTo>
                      <a:pt x="262" y="946"/>
                    </a:lnTo>
                    <a:lnTo>
                      <a:pt x="284" y="957"/>
                    </a:lnTo>
                    <a:lnTo>
                      <a:pt x="306" y="967"/>
                    </a:lnTo>
                    <a:lnTo>
                      <a:pt x="330" y="976"/>
                    </a:lnTo>
                    <a:lnTo>
                      <a:pt x="353" y="983"/>
                    </a:lnTo>
                    <a:lnTo>
                      <a:pt x="377" y="990"/>
                    </a:lnTo>
                    <a:lnTo>
                      <a:pt x="401" y="996"/>
                    </a:lnTo>
                    <a:lnTo>
                      <a:pt x="426" y="1000"/>
                    </a:lnTo>
                    <a:lnTo>
                      <a:pt x="451" y="1003"/>
                    </a:lnTo>
                    <a:lnTo>
                      <a:pt x="476" y="1005"/>
                    </a:lnTo>
                    <a:lnTo>
                      <a:pt x="502" y="100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8" name="Freeform 196"/>
              <p:cNvSpPr>
                <a:spLocks/>
              </p:cNvSpPr>
              <p:nvPr/>
            </p:nvSpPr>
            <p:spPr bwMode="auto">
              <a:xfrm>
                <a:off x="2479676" y="4433888"/>
                <a:ext cx="42863" cy="42863"/>
              </a:xfrm>
              <a:custGeom>
                <a:avLst/>
                <a:gdLst>
                  <a:gd name="T0" fmla="*/ 554 w 1004"/>
                  <a:gd name="T1" fmla="*/ 1003 h 1006"/>
                  <a:gd name="T2" fmla="*/ 628 w 1004"/>
                  <a:gd name="T3" fmla="*/ 989 h 1006"/>
                  <a:gd name="T4" fmla="*/ 698 w 1004"/>
                  <a:gd name="T5" fmla="*/ 966 h 1006"/>
                  <a:gd name="T6" fmla="*/ 762 w 1004"/>
                  <a:gd name="T7" fmla="*/ 933 h 1006"/>
                  <a:gd name="T8" fmla="*/ 822 w 1004"/>
                  <a:gd name="T9" fmla="*/ 891 h 1006"/>
                  <a:gd name="T10" fmla="*/ 874 w 1004"/>
                  <a:gd name="T11" fmla="*/ 841 h 1006"/>
                  <a:gd name="T12" fmla="*/ 919 w 1004"/>
                  <a:gd name="T13" fmla="*/ 784 h 1006"/>
                  <a:gd name="T14" fmla="*/ 955 w 1004"/>
                  <a:gd name="T15" fmla="*/ 721 h 1006"/>
                  <a:gd name="T16" fmla="*/ 981 w 1004"/>
                  <a:gd name="T17" fmla="*/ 652 h 1006"/>
                  <a:gd name="T18" fmla="*/ 998 w 1004"/>
                  <a:gd name="T19" fmla="*/ 579 h 1006"/>
                  <a:gd name="T20" fmla="*/ 1004 w 1004"/>
                  <a:gd name="T21" fmla="*/ 503 h 1006"/>
                  <a:gd name="T22" fmla="*/ 998 w 1004"/>
                  <a:gd name="T23" fmla="*/ 426 h 1006"/>
                  <a:gd name="T24" fmla="*/ 981 w 1004"/>
                  <a:gd name="T25" fmla="*/ 353 h 1006"/>
                  <a:gd name="T26" fmla="*/ 955 w 1004"/>
                  <a:gd name="T27" fmla="*/ 284 h 1006"/>
                  <a:gd name="T28" fmla="*/ 919 w 1004"/>
                  <a:gd name="T29" fmla="*/ 221 h 1006"/>
                  <a:gd name="T30" fmla="*/ 874 w 1004"/>
                  <a:gd name="T31" fmla="*/ 165 h 1006"/>
                  <a:gd name="T32" fmla="*/ 822 w 1004"/>
                  <a:gd name="T33" fmla="*/ 114 h 1006"/>
                  <a:gd name="T34" fmla="*/ 762 w 1004"/>
                  <a:gd name="T35" fmla="*/ 72 h 1006"/>
                  <a:gd name="T36" fmla="*/ 698 w 1004"/>
                  <a:gd name="T37" fmla="*/ 39 h 1006"/>
                  <a:gd name="T38" fmla="*/ 628 w 1004"/>
                  <a:gd name="T39" fmla="*/ 16 h 1006"/>
                  <a:gd name="T40" fmla="*/ 554 w 1004"/>
                  <a:gd name="T41" fmla="*/ 3 h 1006"/>
                  <a:gd name="T42" fmla="*/ 476 w 1004"/>
                  <a:gd name="T43" fmla="*/ 1 h 1006"/>
                  <a:gd name="T44" fmla="*/ 401 w 1004"/>
                  <a:gd name="T45" fmla="*/ 10 h 1006"/>
                  <a:gd name="T46" fmla="*/ 330 w 1004"/>
                  <a:gd name="T47" fmla="*/ 30 h 1006"/>
                  <a:gd name="T48" fmla="*/ 262 w 1004"/>
                  <a:gd name="T49" fmla="*/ 60 h 1006"/>
                  <a:gd name="T50" fmla="*/ 202 w 1004"/>
                  <a:gd name="T51" fmla="*/ 99 h 1006"/>
                  <a:gd name="T52" fmla="*/ 147 w 1004"/>
                  <a:gd name="T53" fmla="*/ 146 h 1006"/>
                  <a:gd name="T54" fmla="*/ 100 w 1004"/>
                  <a:gd name="T55" fmla="*/ 202 h 1006"/>
                  <a:gd name="T56" fmla="*/ 60 w 1004"/>
                  <a:gd name="T57" fmla="*/ 263 h 1006"/>
                  <a:gd name="T58" fmla="*/ 30 w 1004"/>
                  <a:gd name="T59" fmla="*/ 330 h 1006"/>
                  <a:gd name="T60" fmla="*/ 10 w 1004"/>
                  <a:gd name="T61" fmla="*/ 401 h 1006"/>
                  <a:gd name="T62" fmla="*/ 1 w 1004"/>
                  <a:gd name="T63" fmla="*/ 476 h 1006"/>
                  <a:gd name="T64" fmla="*/ 3 w 1004"/>
                  <a:gd name="T65" fmla="*/ 554 h 1006"/>
                  <a:gd name="T66" fmla="*/ 16 w 1004"/>
                  <a:gd name="T67" fmla="*/ 628 h 1006"/>
                  <a:gd name="T68" fmla="*/ 39 w 1004"/>
                  <a:gd name="T69" fmla="*/ 699 h 1006"/>
                  <a:gd name="T70" fmla="*/ 72 w 1004"/>
                  <a:gd name="T71" fmla="*/ 763 h 1006"/>
                  <a:gd name="T72" fmla="*/ 115 w 1004"/>
                  <a:gd name="T73" fmla="*/ 822 h 1006"/>
                  <a:gd name="T74" fmla="*/ 165 w 1004"/>
                  <a:gd name="T75" fmla="*/ 875 h 1006"/>
                  <a:gd name="T76" fmla="*/ 221 w 1004"/>
                  <a:gd name="T77" fmla="*/ 920 h 1006"/>
                  <a:gd name="T78" fmla="*/ 284 w 1004"/>
                  <a:gd name="T79" fmla="*/ 956 h 1006"/>
                  <a:gd name="T80" fmla="*/ 353 w 1004"/>
                  <a:gd name="T81" fmla="*/ 983 h 1006"/>
                  <a:gd name="T82" fmla="*/ 426 w 1004"/>
                  <a:gd name="T83" fmla="*/ 999 h 1006"/>
                  <a:gd name="T84" fmla="*/ 502 w 1004"/>
                  <a:gd name="T85" fmla="*/ 1006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04" h="1006">
                    <a:moveTo>
                      <a:pt x="502" y="1006"/>
                    </a:moveTo>
                    <a:lnTo>
                      <a:pt x="528" y="1005"/>
                    </a:lnTo>
                    <a:lnTo>
                      <a:pt x="554" y="1003"/>
                    </a:lnTo>
                    <a:lnTo>
                      <a:pt x="579" y="999"/>
                    </a:lnTo>
                    <a:lnTo>
                      <a:pt x="604" y="995"/>
                    </a:lnTo>
                    <a:lnTo>
                      <a:pt x="628" y="989"/>
                    </a:lnTo>
                    <a:lnTo>
                      <a:pt x="652" y="983"/>
                    </a:lnTo>
                    <a:lnTo>
                      <a:pt x="675" y="975"/>
                    </a:lnTo>
                    <a:lnTo>
                      <a:pt x="698" y="966"/>
                    </a:lnTo>
                    <a:lnTo>
                      <a:pt x="720" y="956"/>
                    </a:lnTo>
                    <a:lnTo>
                      <a:pt x="741" y="945"/>
                    </a:lnTo>
                    <a:lnTo>
                      <a:pt x="762" y="933"/>
                    </a:lnTo>
                    <a:lnTo>
                      <a:pt x="783" y="920"/>
                    </a:lnTo>
                    <a:lnTo>
                      <a:pt x="803" y="906"/>
                    </a:lnTo>
                    <a:lnTo>
                      <a:pt x="822" y="891"/>
                    </a:lnTo>
                    <a:lnTo>
                      <a:pt x="840" y="875"/>
                    </a:lnTo>
                    <a:lnTo>
                      <a:pt x="858" y="859"/>
                    </a:lnTo>
                    <a:lnTo>
                      <a:pt x="874" y="841"/>
                    </a:lnTo>
                    <a:lnTo>
                      <a:pt x="890" y="822"/>
                    </a:lnTo>
                    <a:lnTo>
                      <a:pt x="905" y="803"/>
                    </a:lnTo>
                    <a:lnTo>
                      <a:pt x="919" y="784"/>
                    </a:lnTo>
                    <a:lnTo>
                      <a:pt x="932" y="763"/>
                    </a:lnTo>
                    <a:lnTo>
                      <a:pt x="944" y="743"/>
                    </a:lnTo>
                    <a:lnTo>
                      <a:pt x="955" y="721"/>
                    </a:lnTo>
                    <a:lnTo>
                      <a:pt x="965" y="699"/>
                    </a:lnTo>
                    <a:lnTo>
                      <a:pt x="974" y="676"/>
                    </a:lnTo>
                    <a:lnTo>
                      <a:pt x="981" y="652"/>
                    </a:lnTo>
                    <a:lnTo>
                      <a:pt x="988" y="628"/>
                    </a:lnTo>
                    <a:lnTo>
                      <a:pt x="994" y="604"/>
                    </a:lnTo>
                    <a:lnTo>
                      <a:pt x="998" y="579"/>
                    </a:lnTo>
                    <a:lnTo>
                      <a:pt x="1001" y="554"/>
                    </a:lnTo>
                    <a:lnTo>
                      <a:pt x="1003" y="529"/>
                    </a:lnTo>
                    <a:lnTo>
                      <a:pt x="1004" y="503"/>
                    </a:lnTo>
                    <a:lnTo>
                      <a:pt x="1003" y="476"/>
                    </a:lnTo>
                    <a:lnTo>
                      <a:pt x="1001" y="451"/>
                    </a:lnTo>
                    <a:lnTo>
                      <a:pt x="998" y="426"/>
                    </a:lnTo>
                    <a:lnTo>
                      <a:pt x="994" y="401"/>
                    </a:lnTo>
                    <a:lnTo>
                      <a:pt x="988" y="377"/>
                    </a:lnTo>
                    <a:lnTo>
                      <a:pt x="981" y="353"/>
                    </a:lnTo>
                    <a:lnTo>
                      <a:pt x="974" y="330"/>
                    </a:lnTo>
                    <a:lnTo>
                      <a:pt x="965" y="306"/>
                    </a:lnTo>
                    <a:lnTo>
                      <a:pt x="955" y="284"/>
                    </a:lnTo>
                    <a:lnTo>
                      <a:pt x="944" y="263"/>
                    </a:lnTo>
                    <a:lnTo>
                      <a:pt x="932" y="242"/>
                    </a:lnTo>
                    <a:lnTo>
                      <a:pt x="919" y="221"/>
                    </a:lnTo>
                    <a:lnTo>
                      <a:pt x="905" y="202"/>
                    </a:lnTo>
                    <a:lnTo>
                      <a:pt x="890" y="183"/>
                    </a:lnTo>
                    <a:lnTo>
                      <a:pt x="874" y="165"/>
                    </a:lnTo>
                    <a:lnTo>
                      <a:pt x="858" y="146"/>
                    </a:lnTo>
                    <a:lnTo>
                      <a:pt x="840" y="130"/>
                    </a:lnTo>
                    <a:lnTo>
                      <a:pt x="822" y="114"/>
                    </a:lnTo>
                    <a:lnTo>
                      <a:pt x="803" y="99"/>
                    </a:lnTo>
                    <a:lnTo>
                      <a:pt x="783" y="85"/>
                    </a:lnTo>
                    <a:lnTo>
                      <a:pt x="762" y="72"/>
                    </a:lnTo>
                    <a:lnTo>
                      <a:pt x="741" y="60"/>
                    </a:lnTo>
                    <a:lnTo>
                      <a:pt x="720" y="49"/>
                    </a:lnTo>
                    <a:lnTo>
                      <a:pt x="698" y="39"/>
                    </a:lnTo>
                    <a:lnTo>
                      <a:pt x="675" y="30"/>
                    </a:lnTo>
                    <a:lnTo>
                      <a:pt x="652" y="22"/>
                    </a:lnTo>
                    <a:lnTo>
                      <a:pt x="628" y="16"/>
                    </a:lnTo>
                    <a:lnTo>
                      <a:pt x="604" y="10"/>
                    </a:lnTo>
                    <a:lnTo>
                      <a:pt x="579" y="6"/>
                    </a:lnTo>
                    <a:lnTo>
                      <a:pt x="554" y="3"/>
                    </a:lnTo>
                    <a:lnTo>
                      <a:pt x="528" y="1"/>
                    </a:lnTo>
                    <a:lnTo>
                      <a:pt x="502" y="0"/>
                    </a:lnTo>
                    <a:lnTo>
                      <a:pt x="476" y="1"/>
                    </a:lnTo>
                    <a:lnTo>
                      <a:pt x="451" y="3"/>
                    </a:lnTo>
                    <a:lnTo>
                      <a:pt x="426" y="6"/>
                    </a:lnTo>
                    <a:lnTo>
                      <a:pt x="401" y="10"/>
                    </a:lnTo>
                    <a:lnTo>
                      <a:pt x="377" y="16"/>
                    </a:lnTo>
                    <a:lnTo>
                      <a:pt x="353" y="22"/>
                    </a:lnTo>
                    <a:lnTo>
                      <a:pt x="330" y="30"/>
                    </a:lnTo>
                    <a:lnTo>
                      <a:pt x="306" y="39"/>
                    </a:lnTo>
                    <a:lnTo>
                      <a:pt x="284" y="49"/>
                    </a:lnTo>
                    <a:lnTo>
                      <a:pt x="262" y="60"/>
                    </a:lnTo>
                    <a:lnTo>
                      <a:pt x="242" y="72"/>
                    </a:lnTo>
                    <a:lnTo>
                      <a:pt x="221" y="85"/>
                    </a:lnTo>
                    <a:lnTo>
                      <a:pt x="202" y="99"/>
                    </a:lnTo>
                    <a:lnTo>
                      <a:pt x="183" y="114"/>
                    </a:lnTo>
                    <a:lnTo>
                      <a:pt x="165" y="130"/>
                    </a:lnTo>
                    <a:lnTo>
                      <a:pt x="147" y="146"/>
                    </a:lnTo>
                    <a:lnTo>
                      <a:pt x="131" y="165"/>
                    </a:lnTo>
                    <a:lnTo>
                      <a:pt x="115" y="183"/>
                    </a:lnTo>
                    <a:lnTo>
                      <a:pt x="100" y="202"/>
                    </a:lnTo>
                    <a:lnTo>
                      <a:pt x="86" y="221"/>
                    </a:lnTo>
                    <a:lnTo>
                      <a:pt x="72" y="242"/>
                    </a:lnTo>
                    <a:lnTo>
                      <a:pt x="60" y="263"/>
                    </a:lnTo>
                    <a:lnTo>
                      <a:pt x="49" y="284"/>
                    </a:lnTo>
                    <a:lnTo>
                      <a:pt x="39" y="306"/>
                    </a:lnTo>
                    <a:lnTo>
                      <a:pt x="30" y="330"/>
                    </a:lnTo>
                    <a:lnTo>
                      <a:pt x="22" y="353"/>
                    </a:lnTo>
                    <a:lnTo>
                      <a:pt x="16" y="377"/>
                    </a:lnTo>
                    <a:lnTo>
                      <a:pt x="10" y="401"/>
                    </a:lnTo>
                    <a:lnTo>
                      <a:pt x="6" y="426"/>
                    </a:lnTo>
                    <a:lnTo>
                      <a:pt x="3" y="451"/>
                    </a:lnTo>
                    <a:lnTo>
                      <a:pt x="1" y="476"/>
                    </a:lnTo>
                    <a:lnTo>
                      <a:pt x="0" y="503"/>
                    </a:lnTo>
                    <a:lnTo>
                      <a:pt x="1" y="529"/>
                    </a:lnTo>
                    <a:lnTo>
                      <a:pt x="3" y="554"/>
                    </a:lnTo>
                    <a:lnTo>
                      <a:pt x="6" y="579"/>
                    </a:lnTo>
                    <a:lnTo>
                      <a:pt x="10" y="604"/>
                    </a:lnTo>
                    <a:lnTo>
                      <a:pt x="16" y="628"/>
                    </a:lnTo>
                    <a:lnTo>
                      <a:pt x="22" y="652"/>
                    </a:lnTo>
                    <a:lnTo>
                      <a:pt x="30" y="676"/>
                    </a:lnTo>
                    <a:lnTo>
                      <a:pt x="39" y="699"/>
                    </a:lnTo>
                    <a:lnTo>
                      <a:pt x="49" y="721"/>
                    </a:lnTo>
                    <a:lnTo>
                      <a:pt x="60" y="743"/>
                    </a:lnTo>
                    <a:lnTo>
                      <a:pt x="72" y="763"/>
                    </a:lnTo>
                    <a:lnTo>
                      <a:pt x="86" y="784"/>
                    </a:lnTo>
                    <a:lnTo>
                      <a:pt x="100" y="803"/>
                    </a:lnTo>
                    <a:lnTo>
                      <a:pt x="115" y="822"/>
                    </a:lnTo>
                    <a:lnTo>
                      <a:pt x="131" y="841"/>
                    </a:lnTo>
                    <a:lnTo>
                      <a:pt x="147" y="859"/>
                    </a:lnTo>
                    <a:lnTo>
                      <a:pt x="165" y="875"/>
                    </a:lnTo>
                    <a:lnTo>
                      <a:pt x="183" y="891"/>
                    </a:lnTo>
                    <a:lnTo>
                      <a:pt x="202" y="906"/>
                    </a:lnTo>
                    <a:lnTo>
                      <a:pt x="221" y="920"/>
                    </a:lnTo>
                    <a:lnTo>
                      <a:pt x="242" y="933"/>
                    </a:lnTo>
                    <a:lnTo>
                      <a:pt x="262" y="945"/>
                    </a:lnTo>
                    <a:lnTo>
                      <a:pt x="284" y="956"/>
                    </a:lnTo>
                    <a:lnTo>
                      <a:pt x="306" y="966"/>
                    </a:lnTo>
                    <a:lnTo>
                      <a:pt x="330" y="975"/>
                    </a:lnTo>
                    <a:lnTo>
                      <a:pt x="353" y="983"/>
                    </a:lnTo>
                    <a:lnTo>
                      <a:pt x="377" y="989"/>
                    </a:lnTo>
                    <a:lnTo>
                      <a:pt x="401" y="995"/>
                    </a:lnTo>
                    <a:lnTo>
                      <a:pt x="426" y="999"/>
                    </a:lnTo>
                    <a:lnTo>
                      <a:pt x="451" y="1003"/>
                    </a:lnTo>
                    <a:lnTo>
                      <a:pt x="476" y="1005"/>
                    </a:lnTo>
                    <a:lnTo>
                      <a:pt x="502" y="100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grpSp>
        <p:nvGrpSpPr>
          <p:cNvPr id="29" name="Group 28"/>
          <p:cNvGrpSpPr/>
          <p:nvPr/>
        </p:nvGrpSpPr>
        <p:grpSpPr>
          <a:xfrm>
            <a:off x="7073980" y="2994624"/>
            <a:ext cx="894149" cy="894149"/>
            <a:chOff x="7073980" y="2994623"/>
            <a:chExt cx="894149" cy="894149"/>
          </a:xfrm>
        </p:grpSpPr>
        <p:sp>
          <p:nvSpPr>
            <p:cNvPr id="30" name="Oval 29"/>
            <p:cNvSpPr/>
            <p:nvPr/>
          </p:nvSpPr>
          <p:spPr>
            <a:xfrm>
              <a:off x="7073980" y="2994623"/>
              <a:ext cx="894149" cy="89414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31" name="Group 30"/>
            <p:cNvGrpSpPr/>
            <p:nvPr/>
          </p:nvGrpSpPr>
          <p:grpSpPr>
            <a:xfrm>
              <a:off x="7299097" y="3246939"/>
              <a:ext cx="438091" cy="380818"/>
              <a:chOff x="3613150" y="3136900"/>
              <a:chExt cx="692150" cy="601663"/>
            </a:xfrm>
            <a:solidFill>
              <a:schemeClr val="bg1"/>
            </a:solidFill>
          </p:grpSpPr>
          <p:sp>
            <p:nvSpPr>
              <p:cNvPr id="32" name="Freeform 179"/>
              <p:cNvSpPr>
                <a:spLocks/>
              </p:cNvSpPr>
              <p:nvPr/>
            </p:nvSpPr>
            <p:spPr bwMode="auto">
              <a:xfrm>
                <a:off x="3721100" y="3244850"/>
                <a:ext cx="249238" cy="160338"/>
              </a:xfrm>
              <a:custGeom>
                <a:avLst/>
                <a:gdLst>
                  <a:gd name="T0" fmla="*/ 4713 w 5797"/>
                  <a:gd name="T1" fmla="*/ 41 h 3756"/>
                  <a:gd name="T2" fmla="*/ 3661 w 5797"/>
                  <a:gd name="T3" fmla="*/ 216 h 3756"/>
                  <a:gd name="T4" fmla="*/ 2695 w 5797"/>
                  <a:gd name="T5" fmla="*/ 516 h 3756"/>
                  <a:gd name="T6" fmla="*/ 1839 w 5797"/>
                  <a:gd name="T7" fmla="*/ 924 h 3756"/>
                  <a:gd name="T8" fmla="*/ 1118 w 5797"/>
                  <a:gd name="T9" fmla="*/ 1423 h 3756"/>
                  <a:gd name="T10" fmla="*/ 556 w 5797"/>
                  <a:gd name="T11" fmla="*/ 2001 h 3756"/>
                  <a:gd name="T12" fmla="*/ 178 w 5797"/>
                  <a:gd name="T13" fmla="*/ 2641 h 3756"/>
                  <a:gd name="T14" fmla="*/ 7 w 5797"/>
                  <a:gd name="T15" fmla="*/ 3329 h 3756"/>
                  <a:gd name="T16" fmla="*/ 3 w 5797"/>
                  <a:gd name="T17" fmla="*/ 3544 h 3756"/>
                  <a:gd name="T18" fmla="*/ 15 w 5797"/>
                  <a:gd name="T19" fmla="*/ 3592 h 3756"/>
                  <a:gd name="T20" fmla="*/ 36 w 5797"/>
                  <a:gd name="T21" fmla="*/ 3636 h 3756"/>
                  <a:gd name="T22" fmla="*/ 65 w 5797"/>
                  <a:gd name="T23" fmla="*/ 3674 h 3756"/>
                  <a:gd name="T24" fmla="*/ 100 w 5797"/>
                  <a:gd name="T25" fmla="*/ 3706 h 3756"/>
                  <a:gd name="T26" fmla="*/ 143 w 5797"/>
                  <a:gd name="T27" fmla="*/ 3731 h 3756"/>
                  <a:gd name="T28" fmla="*/ 189 w 5797"/>
                  <a:gd name="T29" fmla="*/ 3748 h 3756"/>
                  <a:gd name="T30" fmla="*/ 239 w 5797"/>
                  <a:gd name="T31" fmla="*/ 3756 h 3756"/>
                  <a:gd name="T32" fmla="*/ 290 w 5797"/>
                  <a:gd name="T33" fmla="*/ 3753 h 3756"/>
                  <a:gd name="T34" fmla="*/ 338 w 5797"/>
                  <a:gd name="T35" fmla="*/ 3741 h 3756"/>
                  <a:gd name="T36" fmla="*/ 383 w 5797"/>
                  <a:gd name="T37" fmla="*/ 3720 h 3756"/>
                  <a:gd name="T38" fmla="*/ 421 w 5797"/>
                  <a:gd name="T39" fmla="*/ 3691 h 3756"/>
                  <a:gd name="T40" fmla="*/ 453 w 5797"/>
                  <a:gd name="T41" fmla="*/ 3655 h 3756"/>
                  <a:gd name="T42" fmla="*/ 479 w 5797"/>
                  <a:gd name="T43" fmla="*/ 3614 h 3756"/>
                  <a:gd name="T44" fmla="*/ 496 w 5797"/>
                  <a:gd name="T45" fmla="*/ 3568 h 3756"/>
                  <a:gd name="T46" fmla="*/ 504 w 5797"/>
                  <a:gd name="T47" fmla="*/ 3519 h 3756"/>
                  <a:gd name="T48" fmla="*/ 564 w 5797"/>
                  <a:gd name="T49" fmla="*/ 3062 h 3756"/>
                  <a:gd name="T50" fmla="*/ 820 w 5797"/>
                  <a:gd name="T51" fmla="*/ 2496 h 3756"/>
                  <a:gd name="T52" fmla="*/ 1257 w 5797"/>
                  <a:gd name="T53" fmla="*/ 1973 h 3756"/>
                  <a:gd name="T54" fmla="*/ 1848 w 5797"/>
                  <a:gd name="T55" fmla="*/ 1509 h 3756"/>
                  <a:gd name="T56" fmla="*/ 2572 w 5797"/>
                  <a:gd name="T57" fmla="*/ 1115 h 3756"/>
                  <a:gd name="T58" fmla="*/ 3402 w 5797"/>
                  <a:gd name="T59" fmla="*/ 807 h 3756"/>
                  <a:gd name="T60" fmla="*/ 4318 w 5797"/>
                  <a:gd name="T61" fmla="*/ 599 h 3756"/>
                  <a:gd name="T62" fmla="*/ 5294 w 5797"/>
                  <a:gd name="T63" fmla="*/ 505 h 3756"/>
                  <a:gd name="T64" fmla="*/ 5583 w 5797"/>
                  <a:gd name="T65" fmla="*/ 498 h 3756"/>
                  <a:gd name="T66" fmla="*/ 5632 w 5797"/>
                  <a:gd name="T67" fmla="*/ 486 h 3756"/>
                  <a:gd name="T68" fmla="*/ 5676 w 5797"/>
                  <a:gd name="T69" fmla="*/ 465 h 3756"/>
                  <a:gd name="T70" fmla="*/ 5714 w 5797"/>
                  <a:gd name="T71" fmla="*/ 436 h 3756"/>
                  <a:gd name="T72" fmla="*/ 5747 w 5797"/>
                  <a:gd name="T73" fmla="*/ 401 h 3756"/>
                  <a:gd name="T74" fmla="*/ 5772 w 5797"/>
                  <a:gd name="T75" fmla="*/ 359 h 3756"/>
                  <a:gd name="T76" fmla="*/ 5789 w 5797"/>
                  <a:gd name="T77" fmla="*/ 313 h 3756"/>
                  <a:gd name="T78" fmla="*/ 5797 w 5797"/>
                  <a:gd name="T79" fmla="*/ 264 h 3756"/>
                  <a:gd name="T80" fmla="*/ 5794 w 5797"/>
                  <a:gd name="T81" fmla="*/ 212 h 3756"/>
                  <a:gd name="T82" fmla="*/ 5782 w 5797"/>
                  <a:gd name="T83" fmla="*/ 164 h 3756"/>
                  <a:gd name="T84" fmla="*/ 5761 w 5797"/>
                  <a:gd name="T85" fmla="*/ 120 h 3756"/>
                  <a:gd name="T86" fmla="*/ 5732 w 5797"/>
                  <a:gd name="T87" fmla="*/ 82 h 3756"/>
                  <a:gd name="T88" fmla="*/ 5696 w 5797"/>
                  <a:gd name="T89" fmla="*/ 50 h 3756"/>
                  <a:gd name="T90" fmla="*/ 5654 w 5797"/>
                  <a:gd name="T91" fmla="*/ 25 h 3756"/>
                  <a:gd name="T92" fmla="*/ 5609 w 5797"/>
                  <a:gd name="T93" fmla="*/ 8 h 3756"/>
                  <a:gd name="T94" fmla="*/ 5558 w 5797"/>
                  <a:gd name="T95" fmla="*/ 0 h 3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797" h="3756">
                    <a:moveTo>
                      <a:pt x="5545" y="0"/>
                    </a:moveTo>
                    <a:lnTo>
                      <a:pt x="5265" y="5"/>
                    </a:lnTo>
                    <a:lnTo>
                      <a:pt x="4987" y="18"/>
                    </a:lnTo>
                    <a:lnTo>
                      <a:pt x="4713" y="41"/>
                    </a:lnTo>
                    <a:lnTo>
                      <a:pt x="4444" y="73"/>
                    </a:lnTo>
                    <a:lnTo>
                      <a:pt x="4178" y="112"/>
                    </a:lnTo>
                    <a:lnTo>
                      <a:pt x="3917" y="160"/>
                    </a:lnTo>
                    <a:lnTo>
                      <a:pt x="3661" y="216"/>
                    </a:lnTo>
                    <a:lnTo>
                      <a:pt x="3411" y="281"/>
                    </a:lnTo>
                    <a:lnTo>
                      <a:pt x="3166" y="352"/>
                    </a:lnTo>
                    <a:lnTo>
                      <a:pt x="2927" y="431"/>
                    </a:lnTo>
                    <a:lnTo>
                      <a:pt x="2695" y="516"/>
                    </a:lnTo>
                    <a:lnTo>
                      <a:pt x="2470" y="608"/>
                    </a:lnTo>
                    <a:lnTo>
                      <a:pt x="2251" y="707"/>
                    </a:lnTo>
                    <a:lnTo>
                      <a:pt x="2041" y="812"/>
                    </a:lnTo>
                    <a:lnTo>
                      <a:pt x="1839" y="924"/>
                    </a:lnTo>
                    <a:lnTo>
                      <a:pt x="1645" y="1041"/>
                    </a:lnTo>
                    <a:lnTo>
                      <a:pt x="1460" y="1163"/>
                    </a:lnTo>
                    <a:lnTo>
                      <a:pt x="1284" y="1291"/>
                    </a:lnTo>
                    <a:lnTo>
                      <a:pt x="1118" y="1423"/>
                    </a:lnTo>
                    <a:lnTo>
                      <a:pt x="961" y="1562"/>
                    </a:lnTo>
                    <a:lnTo>
                      <a:pt x="815" y="1704"/>
                    </a:lnTo>
                    <a:lnTo>
                      <a:pt x="680" y="1851"/>
                    </a:lnTo>
                    <a:lnTo>
                      <a:pt x="556" y="2001"/>
                    </a:lnTo>
                    <a:lnTo>
                      <a:pt x="443" y="2157"/>
                    </a:lnTo>
                    <a:lnTo>
                      <a:pt x="342" y="2315"/>
                    </a:lnTo>
                    <a:lnTo>
                      <a:pt x="254" y="2477"/>
                    </a:lnTo>
                    <a:lnTo>
                      <a:pt x="178" y="2641"/>
                    </a:lnTo>
                    <a:lnTo>
                      <a:pt x="115" y="2810"/>
                    </a:lnTo>
                    <a:lnTo>
                      <a:pt x="65" y="2980"/>
                    </a:lnTo>
                    <a:lnTo>
                      <a:pt x="29" y="3153"/>
                    </a:lnTo>
                    <a:lnTo>
                      <a:pt x="7" y="3329"/>
                    </a:lnTo>
                    <a:lnTo>
                      <a:pt x="0" y="3506"/>
                    </a:lnTo>
                    <a:lnTo>
                      <a:pt x="0" y="3519"/>
                    </a:lnTo>
                    <a:lnTo>
                      <a:pt x="1" y="3531"/>
                    </a:lnTo>
                    <a:lnTo>
                      <a:pt x="3" y="3544"/>
                    </a:lnTo>
                    <a:lnTo>
                      <a:pt x="5" y="3556"/>
                    </a:lnTo>
                    <a:lnTo>
                      <a:pt x="8" y="3568"/>
                    </a:lnTo>
                    <a:lnTo>
                      <a:pt x="11" y="3580"/>
                    </a:lnTo>
                    <a:lnTo>
                      <a:pt x="15" y="3592"/>
                    </a:lnTo>
                    <a:lnTo>
                      <a:pt x="20" y="3603"/>
                    </a:lnTo>
                    <a:lnTo>
                      <a:pt x="25" y="3614"/>
                    </a:lnTo>
                    <a:lnTo>
                      <a:pt x="30" y="3625"/>
                    </a:lnTo>
                    <a:lnTo>
                      <a:pt x="36" y="3636"/>
                    </a:lnTo>
                    <a:lnTo>
                      <a:pt x="43" y="3646"/>
                    </a:lnTo>
                    <a:lnTo>
                      <a:pt x="50" y="3655"/>
                    </a:lnTo>
                    <a:lnTo>
                      <a:pt x="57" y="3665"/>
                    </a:lnTo>
                    <a:lnTo>
                      <a:pt x="65" y="3674"/>
                    </a:lnTo>
                    <a:lnTo>
                      <a:pt x="73" y="3683"/>
                    </a:lnTo>
                    <a:lnTo>
                      <a:pt x="82" y="3691"/>
                    </a:lnTo>
                    <a:lnTo>
                      <a:pt x="91" y="3699"/>
                    </a:lnTo>
                    <a:lnTo>
                      <a:pt x="100" y="3706"/>
                    </a:lnTo>
                    <a:lnTo>
                      <a:pt x="111" y="3713"/>
                    </a:lnTo>
                    <a:lnTo>
                      <a:pt x="121" y="3720"/>
                    </a:lnTo>
                    <a:lnTo>
                      <a:pt x="132" y="3726"/>
                    </a:lnTo>
                    <a:lnTo>
                      <a:pt x="143" y="3731"/>
                    </a:lnTo>
                    <a:lnTo>
                      <a:pt x="154" y="3736"/>
                    </a:lnTo>
                    <a:lnTo>
                      <a:pt x="165" y="3741"/>
                    </a:lnTo>
                    <a:lnTo>
                      <a:pt x="177" y="3745"/>
                    </a:lnTo>
                    <a:lnTo>
                      <a:pt x="189" y="3748"/>
                    </a:lnTo>
                    <a:lnTo>
                      <a:pt x="201" y="3751"/>
                    </a:lnTo>
                    <a:lnTo>
                      <a:pt x="213" y="3753"/>
                    </a:lnTo>
                    <a:lnTo>
                      <a:pt x="226" y="3755"/>
                    </a:lnTo>
                    <a:lnTo>
                      <a:pt x="239" y="3756"/>
                    </a:lnTo>
                    <a:lnTo>
                      <a:pt x="252" y="3756"/>
                    </a:lnTo>
                    <a:lnTo>
                      <a:pt x="265" y="3756"/>
                    </a:lnTo>
                    <a:lnTo>
                      <a:pt x="278" y="3755"/>
                    </a:lnTo>
                    <a:lnTo>
                      <a:pt x="290" y="3753"/>
                    </a:lnTo>
                    <a:lnTo>
                      <a:pt x="302" y="3751"/>
                    </a:lnTo>
                    <a:lnTo>
                      <a:pt x="315" y="3748"/>
                    </a:lnTo>
                    <a:lnTo>
                      <a:pt x="326" y="3745"/>
                    </a:lnTo>
                    <a:lnTo>
                      <a:pt x="338" y="3741"/>
                    </a:lnTo>
                    <a:lnTo>
                      <a:pt x="349" y="3736"/>
                    </a:lnTo>
                    <a:lnTo>
                      <a:pt x="361" y="3731"/>
                    </a:lnTo>
                    <a:lnTo>
                      <a:pt x="372" y="3726"/>
                    </a:lnTo>
                    <a:lnTo>
                      <a:pt x="383" y="3720"/>
                    </a:lnTo>
                    <a:lnTo>
                      <a:pt x="393" y="3713"/>
                    </a:lnTo>
                    <a:lnTo>
                      <a:pt x="403" y="3706"/>
                    </a:lnTo>
                    <a:lnTo>
                      <a:pt x="412" y="3699"/>
                    </a:lnTo>
                    <a:lnTo>
                      <a:pt x="421" y="3691"/>
                    </a:lnTo>
                    <a:lnTo>
                      <a:pt x="430" y="3683"/>
                    </a:lnTo>
                    <a:lnTo>
                      <a:pt x="438" y="3674"/>
                    </a:lnTo>
                    <a:lnTo>
                      <a:pt x="446" y="3665"/>
                    </a:lnTo>
                    <a:lnTo>
                      <a:pt x="453" y="3655"/>
                    </a:lnTo>
                    <a:lnTo>
                      <a:pt x="460" y="3646"/>
                    </a:lnTo>
                    <a:lnTo>
                      <a:pt x="467" y="3636"/>
                    </a:lnTo>
                    <a:lnTo>
                      <a:pt x="474" y="3625"/>
                    </a:lnTo>
                    <a:lnTo>
                      <a:pt x="479" y="3614"/>
                    </a:lnTo>
                    <a:lnTo>
                      <a:pt x="484" y="3603"/>
                    </a:lnTo>
                    <a:lnTo>
                      <a:pt x="489" y="3592"/>
                    </a:lnTo>
                    <a:lnTo>
                      <a:pt x="493" y="3580"/>
                    </a:lnTo>
                    <a:lnTo>
                      <a:pt x="496" y="3568"/>
                    </a:lnTo>
                    <a:lnTo>
                      <a:pt x="499" y="3556"/>
                    </a:lnTo>
                    <a:lnTo>
                      <a:pt x="501" y="3544"/>
                    </a:lnTo>
                    <a:lnTo>
                      <a:pt x="503" y="3531"/>
                    </a:lnTo>
                    <a:lnTo>
                      <a:pt x="504" y="3519"/>
                    </a:lnTo>
                    <a:lnTo>
                      <a:pt x="504" y="3506"/>
                    </a:lnTo>
                    <a:lnTo>
                      <a:pt x="511" y="3357"/>
                    </a:lnTo>
                    <a:lnTo>
                      <a:pt x="531" y="3208"/>
                    </a:lnTo>
                    <a:lnTo>
                      <a:pt x="564" y="3062"/>
                    </a:lnTo>
                    <a:lnTo>
                      <a:pt x="611" y="2917"/>
                    </a:lnTo>
                    <a:lnTo>
                      <a:pt x="669" y="2775"/>
                    </a:lnTo>
                    <a:lnTo>
                      <a:pt x="739" y="2634"/>
                    </a:lnTo>
                    <a:lnTo>
                      <a:pt x="820" y="2496"/>
                    </a:lnTo>
                    <a:lnTo>
                      <a:pt x="914" y="2361"/>
                    </a:lnTo>
                    <a:lnTo>
                      <a:pt x="1018" y="2229"/>
                    </a:lnTo>
                    <a:lnTo>
                      <a:pt x="1132" y="2100"/>
                    </a:lnTo>
                    <a:lnTo>
                      <a:pt x="1257" y="1973"/>
                    </a:lnTo>
                    <a:lnTo>
                      <a:pt x="1391" y="1851"/>
                    </a:lnTo>
                    <a:lnTo>
                      <a:pt x="1534" y="1733"/>
                    </a:lnTo>
                    <a:lnTo>
                      <a:pt x="1686" y="1619"/>
                    </a:lnTo>
                    <a:lnTo>
                      <a:pt x="1848" y="1509"/>
                    </a:lnTo>
                    <a:lnTo>
                      <a:pt x="2017" y="1403"/>
                    </a:lnTo>
                    <a:lnTo>
                      <a:pt x="2195" y="1302"/>
                    </a:lnTo>
                    <a:lnTo>
                      <a:pt x="2379" y="1206"/>
                    </a:lnTo>
                    <a:lnTo>
                      <a:pt x="2572" y="1115"/>
                    </a:lnTo>
                    <a:lnTo>
                      <a:pt x="2769" y="1030"/>
                    </a:lnTo>
                    <a:lnTo>
                      <a:pt x="2975" y="950"/>
                    </a:lnTo>
                    <a:lnTo>
                      <a:pt x="3186" y="876"/>
                    </a:lnTo>
                    <a:lnTo>
                      <a:pt x="3402" y="807"/>
                    </a:lnTo>
                    <a:lnTo>
                      <a:pt x="3624" y="745"/>
                    </a:lnTo>
                    <a:lnTo>
                      <a:pt x="3851" y="690"/>
                    </a:lnTo>
                    <a:lnTo>
                      <a:pt x="4083" y="641"/>
                    </a:lnTo>
                    <a:lnTo>
                      <a:pt x="4318" y="599"/>
                    </a:lnTo>
                    <a:lnTo>
                      <a:pt x="4557" y="564"/>
                    </a:lnTo>
                    <a:lnTo>
                      <a:pt x="4800" y="537"/>
                    </a:lnTo>
                    <a:lnTo>
                      <a:pt x="5046" y="517"/>
                    </a:lnTo>
                    <a:lnTo>
                      <a:pt x="5294" y="505"/>
                    </a:lnTo>
                    <a:lnTo>
                      <a:pt x="5545" y="501"/>
                    </a:lnTo>
                    <a:lnTo>
                      <a:pt x="5558" y="501"/>
                    </a:lnTo>
                    <a:lnTo>
                      <a:pt x="5571" y="500"/>
                    </a:lnTo>
                    <a:lnTo>
                      <a:pt x="5583" y="498"/>
                    </a:lnTo>
                    <a:lnTo>
                      <a:pt x="5595" y="496"/>
                    </a:lnTo>
                    <a:lnTo>
                      <a:pt x="5609" y="493"/>
                    </a:lnTo>
                    <a:lnTo>
                      <a:pt x="5620" y="490"/>
                    </a:lnTo>
                    <a:lnTo>
                      <a:pt x="5632" y="486"/>
                    </a:lnTo>
                    <a:lnTo>
                      <a:pt x="5643" y="481"/>
                    </a:lnTo>
                    <a:lnTo>
                      <a:pt x="5654" y="476"/>
                    </a:lnTo>
                    <a:lnTo>
                      <a:pt x="5665" y="471"/>
                    </a:lnTo>
                    <a:lnTo>
                      <a:pt x="5676" y="465"/>
                    </a:lnTo>
                    <a:lnTo>
                      <a:pt x="5686" y="458"/>
                    </a:lnTo>
                    <a:lnTo>
                      <a:pt x="5696" y="451"/>
                    </a:lnTo>
                    <a:lnTo>
                      <a:pt x="5705" y="444"/>
                    </a:lnTo>
                    <a:lnTo>
                      <a:pt x="5714" y="436"/>
                    </a:lnTo>
                    <a:lnTo>
                      <a:pt x="5723" y="428"/>
                    </a:lnTo>
                    <a:lnTo>
                      <a:pt x="5732" y="419"/>
                    </a:lnTo>
                    <a:lnTo>
                      <a:pt x="5740" y="410"/>
                    </a:lnTo>
                    <a:lnTo>
                      <a:pt x="5747" y="401"/>
                    </a:lnTo>
                    <a:lnTo>
                      <a:pt x="5754" y="391"/>
                    </a:lnTo>
                    <a:lnTo>
                      <a:pt x="5761" y="381"/>
                    </a:lnTo>
                    <a:lnTo>
                      <a:pt x="5767" y="370"/>
                    </a:lnTo>
                    <a:lnTo>
                      <a:pt x="5772" y="359"/>
                    </a:lnTo>
                    <a:lnTo>
                      <a:pt x="5777" y="348"/>
                    </a:lnTo>
                    <a:lnTo>
                      <a:pt x="5782" y="337"/>
                    </a:lnTo>
                    <a:lnTo>
                      <a:pt x="5786" y="325"/>
                    </a:lnTo>
                    <a:lnTo>
                      <a:pt x="5789" y="313"/>
                    </a:lnTo>
                    <a:lnTo>
                      <a:pt x="5792" y="301"/>
                    </a:lnTo>
                    <a:lnTo>
                      <a:pt x="5794" y="289"/>
                    </a:lnTo>
                    <a:lnTo>
                      <a:pt x="5796" y="277"/>
                    </a:lnTo>
                    <a:lnTo>
                      <a:pt x="5797" y="264"/>
                    </a:lnTo>
                    <a:lnTo>
                      <a:pt x="5797" y="251"/>
                    </a:lnTo>
                    <a:lnTo>
                      <a:pt x="5797" y="237"/>
                    </a:lnTo>
                    <a:lnTo>
                      <a:pt x="5796" y="225"/>
                    </a:lnTo>
                    <a:lnTo>
                      <a:pt x="5794" y="212"/>
                    </a:lnTo>
                    <a:lnTo>
                      <a:pt x="5792" y="200"/>
                    </a:lnTo>
                    <a:lnTo>
                      <a:pt x="5789" y="188"/>
                    </a:lnTo>
                    <a:lnTo>
                      <a:pt x="5786" y="176"/>
                    </a:lnTo>
                    <a:lnTo>
                      <a:pt x="5782" y="164"/>
                    </a:lnTo>
                    <a:lnTo>
                      <a:pt x="5777" y="153"/>
                    </a:lnTo>
                    <a:lnTo>
                      <a:pt x="5772" y="142"/>
                    </a:lnTo>
                    <a:lnTo>
                      <a:pt x="5767" y="131"/>
                    </a:lnTo>
                    <a:lnTo>
                      <a:pt x="5761" y="120"/>
                    </a:lnTo>
                    <a:lnTo>
                      <a:pt x="5754" y="110"/>
                    </a:lnTo>
                    <a:lnTo>
                      <a:pt x="5747" y="100"/>
                    </a:lnTo>
                    <a:lnTo>
                      <a:pt x="5740" y="91"/>
                    </a:lnTo>
                    <a:lnTo>
                      <a:pt x="5732" y="82"/>
                    </a:lnTo>
                    <a:lnTo>
                      <a:pt x="5723" y="73"/>
                    </a:lnTo>
                    <a:lnTo>
                      <a:pt x="5714" y="65"/>
                    </a:lnTo>
                    <a:lnTo>
                      <a:pt x="5705" y="57"/>
                    </a:lnTo>
                    <a:lnTo>
                      <a:pt x="5696" y="50"/>
                    </a:lnTo>
                    <a:lnTo>
                      <a:pt x="5686" y="43"/>
                    </a:lnTo>
                    <a:lnTo>
                      <a:pt x="5676" y="36"/>
                    </a:lnTo>
                    <a:lnTo>
                      <a:pt x="5665" y="30"/>
                    </a:lnTo>
                    <a:lnTo>
                      <a:pt x="5654" y="25"/>
                    </a:lnTo>
                    <a:lnTo>
                      <a:pt x="5643" y="20"/>
                    </a:lnTo>
                    <a:lnTo>
                      <a:pt x="5632" y="15"/>
                    </a:lnTo>
                    <a:lnTo>
                      <a:pt x="5620" y="11"/>
                    </a:lnTo>
                    <a:lnTo>
                      <a:pt x="5609" y="8"/>
                    </a:lnTo>
                    <a:lnTo>
                      <a:pt x="5595" y="5"/>
                    </a:lnTo>
                    <a:lnTo>
                      <a:pt x="5583" y="3"/>
                    </a:lnTo>
                    <a:lnTo>
                      <a:pt x="5571" y="1"/>
                    </a:lnTo>
                    <a:lnTo>
                      <a:pt x="5558" y="0"/>
                    </a:lnTo>
                    <a:lnTo>
                      <a:pt x="5545"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3" name="Freeform 180"/>
              <p:cNvSpPr>
                <a:spLocks noEditPoints="1"/>
              </p:cNvSpPr>
              <p:nvPr/>
            </p:nvSpPr>
            <p:spPr bwMode="auto">
              <a:xfrm>
                <a:off x="3613150" y="3136900"/>
                <a:ext cx="692150" cy="601663"/>
              </a:xfrm>
              <a:custGeom>
                <a:avLst/>
                <a:gdLst>
                  <a:gd name="T0" fmla="*/ 7365 w 16132"/>
                  <a:gd name="T1" fmla="*/ 10992 h 14023"/>
                  <a:gd name="T2" fmla="*/ 6620 w 16132"/>
                  <a:gd name="T3" fmla="*/ 10910 h 14023"/>
                  <a:gd name="T4" fmla="*/ 6344 w 16132"/>
                  <a:gd name="T5" fmla="*/ 10917 h 14023"/>
                  <a:gd name="T6" fmla="*/ 6106 w 16132"/>
                  <a:gd name="T7" fmla="*/ 10988 h 14023"/>
                  <a:gd name="T8" fmla="*/ 5892 w 16132"/>
                  <a:gd name="T9" fmla="*/ 11114 h 14023"/>
                  <a:gd name="T10" fmla="*/ 5710 w 16132"/>
                  <a:gd name="T11" fmla="*/ 11296 h 14023"/>
                  <a:gd name="T12" fmla="*/ 5336 w 16132"/>
                  <a:gd name="T13" fmla="*/ 11674 h 14023"/>
                  <a:gd name="T14" fmla="*/ 4873 w 16132"/>
                  <a:gd name="T15" fmla="*/ 12065 h 14023"/>
                  <a:gd name="T16" fmla="*/ 4310 w 16132"/>
                  <a:gd name="T17" fmla="*/ 12459 h 14023"/>
                  <a:gd name="T18" fmla="*/ 4388 w 16132"/>
                  <a:gd name="T19" fmla="*/ 11971 h 14023"/>
                  <a:gd name="T20" fmla="*/ 4488 w 16132"/>
                  <a:gd name="T21" fmla="*/ 11553 h 14023"/>
                  <a:gd name="T22" fmla="*/ 4535 w 16132"/>
                  <a:gd name="T23" fmla="*/ 11121 h 14023"/>
                  <a:gd name="T24" fmla="*/ 4531 w 16132"/>
                  <a:gd name="T25" fmla="*/ 10842 h 14023"/>
                  <a:gd name="T26" fmla="*/ 4442 w 16132"/>
                  <a:gd name="T27" fmla="*/ 10547 h 14023"/>
                  <a:gd name="T28" fmla="*/ 4269 w 16132"/>
                  <a:gd name="T29" fmla="*/ 10296 h 14023"/>
                  <a:gd name="T30" fmla="*/ 4023 w 16132"/>
                  <a:gd name="T31" fmla="*/ 10106 h 14023"/>
                  <a:gd name="T32" fmla="*/ 2737 w 16132"/>
                  <a:gd name="T33" fmla="*/ 9277 h 14023"/>
                  <a:gd name="T34" fmla="*/ 1706 w 16132"/>
                  <a:gd name="T35" fmla="*/ 8163 h 14023"/>
                  <a:gd name="T36" fmla="*/ 1123 w 16132"/>
                  <a:gd name="T37" fmla="*/ 6901 h 14023"/>
                  <a:gd name="T38" fmla="*/ 1090 w 16132"/>
                  <a:gd name="T39" fmla="*/ 5248 h 14023"/>
                  <a:gd name="T40" fmla="*/ 2215 w 16132"/>
                  <a:gd name="T41" fmla="*/ 3211 h 14023"/>
                  <a:gd name="T42" fmla="*/ 4409 w 16132"/>
                  <a:gd name="T43" fmla="*/ 1728 h 14023"/>
                  <a:gd name="T44" fmla="*/ 7345 w 16132"/>
                  <a:gd name="T45" fmla="*/ 1028 h 14023"/>
                  <a:gd name="T46" fmla="*/ 10490 w 16132"/>
                  <a:gd name="T47" fmla="*/ 1306 h 14023"/>
                  <a:gd name="T48" fmla="*/ 13054 w 16132"/>
                  <a:gd name="T49" fmla="*/ 2470 h 14023"/>
                  <a:gd name="T50" fmla="*/ 14695 w 16132"/>
                  <a:gd name="T51" fmla="*/ 4290 h 14023"/>
                  <a:gd name="T52" fmla="*/ 15087 w 16132"/>
                  <a:gd name="T53" fmla="*/ 6521 h 14023"/>
                  <a:gd name="T54" fmla="*/ 14100 w 16132"/>
                  <a:gd name="T55" fmla="*/ 8605 h 14023"/>
                  <a:gd name="T56" fmla="*/ 12009 w 16132"/>
                  <a:gd name="T57" fmla="*/ 10162 h 14023"/>
                  <a:gd name="T58" fmla="*/ 9140 w 16132"/>
                  <a:gd name="T59" fmla="*/ 10960 h 14023"/>
                  <a:gd name="T60" fmla="*/ 6051 w 16132"/>
                  <a:gd name="T61" fmla="*/ 189 h 14023"/>
                  <a:gd name="T62" fmla="*/ 2935 w 16132"/>
                  <a:gd name="T63" fmla="*/ 1372 h 14023"/>
                  <a:gd name="T64" fmla="*/ 796 w 16132"/>
                  <a:gd name="T65" fmla="*/ 3405 h 14023"/>
                  <a:gd name="T66" fmla="*/ 0 w 16132"/>
                  <a:gd name="T67" fmla="*/ 6010 h 14023"/>
                  <a:gd name="T68" fmla="*/ 318 w 16132"/>
                  <a:gd name="T69" fmla="*/ 7685 h 14023"/>
                  <a:gd name="T70" fmla="*/ 1211 w 16132"/>
                  <a:gd name="T71" fmla="*/ 9177 h 14023"/>
                  <a:gd name="T72" fmla="*/ 2590 w 16132"/>
                  <a:gd name="T73" fmla="*/ 10421 h 14023"/>
                  <a:gd name="T74" fmla="*/ 3529 w 16132"/>
                  <a:gd name="T75" fmla="*/ 11018 h 14023"/>
                  <a:gd name="T76" fmla="*/ 3392 w 16132"/>
                  <a:gd name="T77" fmla="*/ 11780 h 14023"/>
                  <a:gd name="T78" fmla="*/ 3075 w 16132"/>
                  <a:gd name="T79" fmla="*/ 12505 h 14023"/>
                  <a:gd name="T80" fmla="*/ 2616 w 16132"/>
                  <a:gd name="T81" fmla="*/ 13290 h 14023"/>
                  <a:gd name="T82" fmla="*/ 2522 w 16132"/>
                  <a:gd name="T83" fmla="*/ 13545 h 14023"/>
                  <a:gd name="T84" fmla="*/ 2556 w 16132"/>
                  <a:gd name="T85" fmla="*/ 13746 h 14023"/>
                  <a:gd name="T86" fmla="*/ 2670 w 16132"/>
                  <a:gd name="T87" fmla="*/ 13905 h 14023"/>
                  <a:gd name="T88" fmla="*/ 2841 w 16132"/>
                  <a:gd name="T89" fmla="*/ 14003 h 14023"/>
                  <a:gd name="T90" fmla="*/ 3078 w 16132"/>
                  <a:gd name="T91" fmla="*/ 14016 h 14023"/>
                  <a:gd name="T92" fmla="*/ 3690 w 16132"/>
                  <a:gd name="T93" fmla="*/ 13870 h 14023"/>
                  <a:gd name="T94" fmla="*/ 4910 w 16132"/>
                  <a:gd name="T95" fmla="*/ 13267 h 14023"/>
                  <a:gd name="T96" fmla="*/ 5885 w 16132"/>
                  <a:gd name="T97" fmla="*/ 12528 h 14023"/>
                  <a:gd name="T98" fmla="*/ 6475 w 16132"/>
                  <a:gd name="T99" fmla="*/ 11947 h 14023"/>
                  <a:gd name="T100" fmla="*/ 7278 w 16132"/>
                  <a:gd name="T101" fmla="*/ 11990 h 14023"/>
                  <a:gd name="T102" fmla="*/ 8481 w 16132"/>
                  <a:gd name="T103" fmla="*/ 12012 h 14023"/>
                  <a:gd name="T104" fmla="*/ 11910 w 16132"/>
                  <a:gd name="T105" fmla="*/ 11295 h 14023"/>
                  <a:gd name="T106" fmla="*/ 14530 w 16132"/>
                  <a:gd name="T107" fmla="*/ 9606 h 14023"/>
                  <a:gd name="T108" fmla="*/ 15968 w 16132"/>
                  <a:gd name="T109" fmla="*/ 7221 h 14023"/>
                  <a:gd name="T110" fmla="*/ 15878 w 16132"/>
                  <a:gd name="T111" fmla="*/ 4508 h 14023"/>
                  <a:gd name="T112" fmla="*/ 14290 w 16132"/>
                  <a:gd name="T113" fmla="*/ 2188 h 14023"/>
                  <a:gd name="T114" fmla="*/ 11563 w 16132"/>
                  <a:gd name="T115" fmla="*/ 593 h 14023"/>
                  <a:gd name="T116" fmla="*/ 8066 w 16132"/>
                  <a:gd name="T117" fmla="*/ 0 h 14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32" h="14023">
                    <a:moveTo>
                      <a:pt x="8066" y="11018"/>
                    </a:moveTo>
                    <a:lnTo>
                      <a:pt x="7979" y="11018"/>
                    </a:lnTo>
                    <a:lnTo>
                      <a:pt x="7893" y="11016"/>
                    </a:lnTo>
                    <a:lnTo>
                      <a:pt x="7805" y="11014"/>
                    </a:lnTo>
                    <a:lnTo>
                      <a:pt x="7717" y="11012"/>
                    </a:lnTo>
                    <a:lnTo>
                      <a:pt x="7629" y="11008"/>
                    </a:lnTo>
                    <a:lnTo>
                      <a:pt x="7542" y="11003"/>
                    </a:lnTo>
                    <a:lnTo>
                      <a:pt x="7454" y="10998"/>
                    </a:lnTo>
                    <a:lnTo>
                      <a:pt x="7365" y="10992"/>
                    </a:lnTo>
                    <a:lnTo>
                      <a:pt x="7278" y="10985"/>
                    </a:lnTo>
                    <a:lnTo>
                      <a:pt x="7189" y="10978"/>
                    </a:lnTo>
                    <a:lnTo>
                      <a:pt x="7100" y="10969"/>
                    </a:lnTo>
                    <a:lnTo>
                      <a:pt x="7011" y="10960"/>
                    </a:lnTo>
                    <a:lnTo>
                      <a:pt x="6923" y="10950"/>
                    </a:lnTo>
                    <a:lnTo>
                      <a:pt x="6834" y="10939"/>
                    </a:lnTo>
                    <a:lnTo>
                      <a:pt x="6745" y="10927"/>
                    </a:lnTo>
                    <a:lnTo>
                      <a:pt x="6656" y="10914"/>
                    </a:lnTo>
                    <a:lnTo>
                      <a:pt x="6620" y="10910"/>
                    </a:lnTo>
                    <a:lnTo>
                      <a:pt x="6583" y="10906"/>
                    </a:lnTo>
                    <a:lnTo>
                      <a:pt x="6547" y="10904"/>
                    </a:lnTo>
                    <a:lnTo>
                      <a:pt x="6510" y="10903"/>
                    </a:lnTo>
                    <a:lnTo>
                      <a:pt x="6482" y="10904"/>
                    </a:lnTo>
                    <a:lnTo>
                      <a:pt x="6455" y="10905"/>
                    </a:lnTo>
                    <a:lnTo>
                      <a:pt x="6427" y="10907"/>
                    </a:lnTo>
                    <a:lnTo>
                      <a:pt x="6398" y="10910"/>
                    </a:lnTo>
                    <a:lnTo>
                      <a:pt x="6371" y="10913"/>
                    </a:lnTo>
                    <a:lnTo>
                      <a:pt x="6344" y="10917"/>
                    </a:lnTo>
                    <a:lnTo>
                      <a:pt x="6317" y="10922"/>
                    </a:lnTo>
                    <a:lnTo>
                      <a:pt x="6289" y="10928"/>
                    </a:lnTo>
                    <a:lnTo>
                      <a:pt x="6262" y="10934"/>
                    </a:lnTo>
                    <a:lnTo>
                      <a:pt x="6236" y="10941"/>
                    </a:lnTo>
                    <a:lnTo>
                      <a:pt x="6210" y="10949"/>
                    </a:lnTo>
                    <a:lnTo>
                      <a:pt x="6183" y="10958"/>
                    </a:lnTo>
                    <a:lnTo>
                      <a:pt x="6157" y="10967"/>
                    </a:lnTo>
                    <a:lnTo>
                      <a:pt x="6131" y="10977"/>
                    </a:lnTo>
                    <a:lnTo>
                      <a:pt x="6106" y="10988"/>
                    </a:lnTo>
                    <a:lnTo>
                      <a:pt x="6081" y="10999"/>
                    </a:lnTo>
                    <a:lnTo>
                      <a:pt x="6056" y="11011"/>
                    </a:lnTo>
                    <a:lnTo>
                      <a:pt x="6031" y="11024"/>
                    </a:lnTo>
                    <a:lnTo>
                      <a:pt x="6007" y="11037"/>
                    </a:lnTo>
                    <a:lnTo>
                      <a:pt x="5983" y="11051"/>
                    </a:lnTo>
                    <a:lnTo>
                      <a:pt x="5960" y="11066"/>
                    </a:lnTo>
                    <a:lnTo>
                      <a:pt x="5937" y="11081"/>
                    </a:lnTo>
                    <a:lnTo>
                      <a:pt x="5914" y="11097"/>
                    </a:lnTo>
                    <a:lnTo>
                      <a:pt x="5892" y="11114"/>
                    </a:lnTo>
                    <a:lnTo>
                      <a:pt x="5870" y="11131"/>
                    </a:lnTo>
                    <a:lnTo>
                      <a:pt x="5849" y="11149"/>
                    </a:lnTo>
                    <a:lnTo>
                      <a:pt x="5828" y="11167"/>
                    </a:lnTo>
                    <a:lnTo>
                      <a:pt x="5808" y="11187"/>
                    </a:lnTo>
                    <a:lnTo>
                      <a:pt x="5787" y="11206"/>
                    </a:lnTo>
                    <a:lnTo>
                      <a:pt x="5768" y="11227"/>
                    </a:lnTo>
                    <a:lnTo>
                      <a:pt x="5749" y="11248"/>
                    </a:lnTo>
                    <a:lnTo>
                      <a:pt x="5731" y="11269"/>
                    </a:lnTo>
                    <a:lnTo>
                      <a:pt x="5710" y="11296"/>
                    </a:lnTo>
                    <a:lnTo>
                      <a:pt x="5686" y="11323"/>
                    </a:lnTo>
                    <a:lnTo>
                      <a:pt x="5660" y="11352"/>
                    </a:lnTo>
                    <a:lnTo>
                      <a:pt x="5632" y="11382"/>
                    </a:lnTo>
                    <a:lnTo>
                      <a:pt x="5570" y="11448"/>
                    </a:lnTo>
                    <a:lnTo>
                      <a:pt x="5499" y="11518"/>
                    </a:lnTo>
                    <a:lnTo>
                      <a:pt x="5461" y="11556"/>
                    </a:lnTo>
                    <a:lnTo>
                      <a:pt x="5420" y="11594"/>
                    </a:lnTo>
                    <a:lnTo>
                      <a:pt x="5379" y="11633"/>
                    </a:lnTo>
                    <a:lnTo>
                      <a:pt x="5336" y="11674"/>
                    </a:lnTo>
                    <a:lnTo>
                      <a:pt x="5290" y="11715"/>
                    </a:lnTo>
                    <a:lnTo>
                      <a:pt x="5243" y="11757"/>
                    </a:lnTo>
                    <a:lnTo>
                      <a:pt x="5195" y="11799"/>
                    </a:lnTo>
                    <a:lnTo>
                      <a:pt x="5145" y="11842"/>
                    </a:lnTo>
                    <a:lnTo>
                      <a:pt x="5093" y="11886"/>
                    </a:lnTo>
                    <a:lnTo>
                      <a:pt x="5040" y="11931"/>
                    </a:lnTo>
                    <a:lnTo>
                      <a:pt x="4986" y="11975"/>
                    </a:lnTo>
                    <a:lnTo>
                      <a:pt x="4930" y="12020"/>
                    </a:lnTo>
                    <a:lnTo>
                      <a:pt x="4873" y="12065"/>
                    </a:lnTo>
                    <a:lnTo>
                      <a:pt x="4814" y="12109"/>
                    </a:lnTo>
                    <a:lnTo>
                      <a:pt x="4755" y="12154"/>
                    </a:lnTo>
                    <a:lnTo>
                      <a:pt x="4694" y="12199"/>
                    </a:lnTo>
                    <a:lnTo>
                      <a:pt x="4633" y="12243"/>
                    </a:lnTo>
                    <a:lnTo>
                      <a:pt x="4570" y="12287"/>
                    </a:lnTo>
                    <a:lnTo>
                      <a:pt x="4507" y="12331"/>
                    </a:lnTo>
                    <a:lnTo>
                      <a:pt x="4442" y="12374"/>
                    </a:lnTo>
                    <a:lnTo>
                      <a:pt x="4377" y="12417"/>
                    </a:lnTo>
                    <a:lnTo>
                      <a:pt x="4310" y="12459"/>
                    </a:lnTo>
                    <a:lnTo>
                      <a:pt x="4244" y="12501"/>
                    </a:lnTo>
                    <a:lnTo>
                      <a:pt x="4176" y="12542"/>
                    </a:lnTo>
                    <a:lnTo>
                      <a:pt x="4212" y="12456"/>
                    </a:lnTo>
                    <a:lnTo>
                      <a:pt x="4248" y="12371"/>
                    </a:lnTo>
                    <a:lnTo>
                      <a:pt x="4281" y="12284"/>
                    </a:lnTo>
                    <a:lnTo>
                      <a:pt x="4313" y="12196"/>
                    </a:lnTo>
                    <a:lnTo>
                      <a:pt x="4345" y="12107"/>
                    </a:lnTo>
                    <a:lnTo>
                      <a:pt x="4374" y="12017"/>
                    </a:lnTo>
                    <a:lnTo>
                      <a:pt x="4388" y="11971"/>
                    </a:lnTo>
                    <a:lnTo>
                      <a:pt x="4401" y="11926"/>
                    </a:lnTo>
                    <a:lnTo>
                      <a:pt x="4414" y="11879"/>
                    </a:lnTo>
                    <a:lnTo>
                      <a:pt x="4426" y="11833"/>
                    </a:lnTo>
                    <a:lnTo>
                      <a:pt x="4438" y="11787"/>
                    </a:lnTo>
                    <a:lnTo>
                      <a:pt x="4449" y="11740"/>
                    </a:lnTo>
                    <a:lnTo>
                      <a:pt x="4459" y="11694"/>
                    </a:lnTo>
                    <a:lnTo>
                      <a:pt x="4470" y="11647"/>
                    </a:lnTo>
                    <a:lnTo>
                      <a:pt x="4480" y="11600"/>
                    </a:lnTo>
                    <a:lnTo>
                      <a:pt x="4488" y="11553"/>
                    </a:lnTo>
                    <a:lnTo>
                      <a:pt x="4496" y="11506"/>
                    </a:lnTo>
                    <a:lnTo>
                      <a:pt x="4504" y="11458"/>
                    </a:lnTo>
                    <a:lnTo>
                      <a:pt x="4510" y="11411"/>
                    </a:lnTo>
                    <a:lnTo>
                      <a:pt x="4516" y="11363"/>
                    </a:lnTo>
                    <a:lnTo>
                      <a:pt x="4522" y="11315"/>
                    </a:lnTo>
                    <a:lnTo>
                      <a:pt x="4526" y="11266"/>
                    </a:lnTo>
                    <a:lnTo>
                      <a:pt x="4530" y="11218"/>
                    </a:lnTo>
                    <a:lnTo>
                      <a:pt x="4533" y="11170"/>
                    </a:lnTo>
                    <a:lnTo>
                      <a:pt x="4535" y="11121"/>
                    </a:lnTo>
                    <a:lnTo>
                      <a:pt x="4537" y="11073"/>
                    </a:lnTo>
                    <a:lnTo>
                      <a:pt x="4538" y="11049"/>
                    </a:lnTo>
                    <a:lnTo>
                      <a:pt x="4540" y="11025"/>
                    </a:lnTo>
                    <a:lnTo>
                      <a:pt x="4541" y="11002"/>
                    </a:lnTo>
                    <a:lnTo>
                      <a:pt x="4541" y="10981"/>
                    </a:lnTo>
                    <a:lnTo>
                      <a:pt x="4540" y="10946"/>
                    </a:lnTo>
                    <a:lnTo>
                      <a:pt x="4539" y="10911"/>
                    </a:lnTo>
                    <a:lnTo>
                      <a:pt x="4536" y="10876"/>
                    </a:lnTo>
                    <a:lnTo>
                      <a:pt x="4531" y="10842"/>
                    </a:lnTo>
                    <a:lnTo>
                      <a:pt x="4526" y="10808"/>
                    </a:lnTo>
                    <a:lnTo>
                      <a:pt x="4519" y="10774"/>
                    </a:lnTo>
                    <a:lnTo>
                      <a:pt x="4512" y="10741"/>
                    </a:lnTo>
                    <a:lnTo>
                      <a:pt x="4503" y="10707"/>
                    </a:lnTo>
                    <a:lnTo>
                      <a:pt x="4493" y="10675"/>
                    </a:lnTo>
                    <a:lnTo>
                      <a:pt x="4482" y="10641"/>
                    </a:lnTo>
                    <a:lnTo>
                      <a:pt x="4470" y="10610"/>
                    </a:lnTo>
                    <a:lnTo>
                      <a:pt x="4456" y="10578"/>
                    </a:lnTo>
                    <a:lnTo>
                      <a:pt x="4442" y="10547"/>
                    </a:lnTo>
                    <a:lnTo>
                      <a:pt x="4426" y="10517"/>
                    </a:lnTo>
                    <a:lnTo>
                      <a:pt x="4410" y="10487"/>
                    </a:lnTo>
                    <a:lnTo>
                      <a:pt x="4393" y="10458"/>
                    </a:lnTo>
                    <a:lnTo>
                      <a:pt x="4375" y="10429"/>
                    </a:lnTo>
                    <a:lnTo>
                      <a:pt x="4356" y="10401"/>
                    </a:lnTo>
                    <a:lnTo>
                      <a:pt x="4334" y="10374"/>
                    </a:lnTo>
                    <a:lnTo>
                      <a:pt x="4313" y="10347"/>
                    </a:lnTo>
                    <a:lnTo>
                      <a:pt x="4291" y="10321"/>
                    </a:lnTo>
                    <a:lnTo>
                      <a:pt x="4269" y="10296"/>
                    </a:lnTo>
                    <a:lnTo>
                      <a:pt x="4245" y="10271"/>
                    </a:lnTo>
                    <a:lnTo>
                      <a:pt x="4220" y="10248"/>
                    </a:lnTo>
                    <a:lnTo>
                      <a:pt x="4194" y="10225"/>
                    </a:lnTo>
                    <a:lnTo>
                      <a:pt x="4168" y="10203"/>
                    </a:lnTo>
                    <a:lnTo>
                      <a:pt x="4140" y="10182"/>
                    </a:lnTo>
                    <a:lnTo>
                      <a:pt x="4112" y="10161"/>
                    </a:lnTo>
                    <a:lnTo>
                      <a:pt x="4083" y="10142"/>
                    </a:lnTo>
                    <a:lnTo>
                      <a:pt x="4053" y="10123"/>
                    </a:lnTo>
                    <a:lnTo>
                      <a:pt x="4023" y="10106"/>
                    </a:lnTo>
                    <a:lnTo>
                      <a:pt x="3992" y="10089"/>
                    </a:lnTo>
                    <a:lnTo>
                      <a:pt x="3819" y="9998"/>
                    </a:lnTo>
                    <a:lnTo>
                      <a:pt x="3650" y="9904"/>
                    </a:lnTo>
                    <a:lnTo>
                      <a:pt x="3487" y="9807"/>
                    </a:lnTo>
                    <a:lnTo>
                      <a:pt x="3327" y="9707"/>
                    </a:lnTo>
                    <a:lnTo>
                      <a:pt x="3173" y="9604"/>
                    </a:lnTo>
                    <a:lnTo>
                      <a:pt x="3023" y="9499"/>
                    </a:lnTo>
                    <a:lnTo>
                      <a:pt x="2878" y="9389"/>
                    </a:lnTo>
                    <a:lnTo>
                      <a:pt x="2737" y="9277"/>
                    </a:lnTo>
                    <a:lnTo>
                      <a:pt x="2602" y="9163"/>
                    </a:lnTo>
                    <a:lnTo>
                      <a:pt x="2472" y="9046"/>
                    </a:lnTo>
                    <a:lnTo>
                      <a:pt x="2346" y="8927"/>
                    </a:lnTo>
                    <a:lnTo>
                      <a:pt x="2226" y="8805"/>
                    </a:lnTo>
                    <a:lnTo>
                      <a:pt x="2112" y="8681"/>
                    </a:lnTo>
                    <a:lnTo>
                      <a:pt x="2002" y="8555"/>
                    </a:lnTo>
                    <a:lnTo>
                      <a:pt x="1899" y="8427"/>
                    </a:lnTo>
                    <a:lnTo>
                      <a:pt x="1800" y="8297"/>
                    </a:lnTo>
                    <a:lnTo>
                      <a:pt x="1706" y="8163"/>
                    </a:lnTo>
                    <a:lnTo>
                      <a:pt x="1618" y="8030"/>
                    </a:lnTo>
                    <a:lnTo>
                      <a:pt x="1537" y="7894"/>
                    </a:lnTo>
                    <a:lnTo>
                      <a:pt x="1460" y="7757"/>
                    </a:lnTo>
                    <a:lnTo>
                      <a:pt x="1388" y="7617"/>
                    </a:lnTo>
                    <a:lnTo>
                      <a:pt x="1324" y="7476"/>
                    </a:lnTo>
                    <a:lnTo>
                      <a:pt x="1264" y="7335"/>
                    </a:lnTo>
                    <a:lnTo>
                      <a:pt x="1212" y="7192"/>
                    </a:lnTo>
                    <a:lnTo>
                      <a:pt x="1165" y="7047"/>
                    </a:lnTo>
                    <a:lnTo>
                      <a:pt x="1123" y="6901"/>
                    </a:lnTo>
                    <a:lnTo>
                      <a:pt x="1089" y="6755"/>
                    </a:lnTo>
                    <a:lnTo>
                      <a:pt x="1060" y="6608"/>
                    </a:lnTo>
                    <a:lnTo>
                      <a:pt x="1037" y="6459"/>
                    </a:lnTo>
                    <a:lnTo>
                      <a:pt x="1021" y="6309"/>
                    </a:lnTo>
                    <a:lnTo>
                      <a:pt x="1011" y="6160"/>
                    </a:lnTo>
                    <a:lnTo>
                      <a:pt x="1008" y="6010"/>
                    </a:lnTo>
                    <a:lnTo>
                      <a:pt x="1017" y="5752"/>
                    </a:lnTo>
                    <a:lnTo>
                      <a:pt x="1045" y="5498"/>
                    </a:lnTo>
                    <a:lnTo>
                      <a:pt x="1090" y="5248"/>
                    </a:lnTo>
                    <a:lnTo>
                      <a:pt x="1151" y="5002"/>
                    </a:lnTo>
                    <a:lnTo>
                      <a:pt x="1231" y="4760"/>
                    </a:lnTo>
                    <a:lnTo>
                      <a:pt x="1326" y="4522"/>
                    </a:lnTo>
                    <a:lnTo>
                      <a:pt x="1437" y="4290"/>
                    </a:lnTo>
                    <a:lnTo>
                      <a:pt x="1564" y="4063"/>
                    </a:lnTo>
                    <a:lnTo>
                      <a:pt x="1705" y="3840"/>
                    </a:lnTo>
                    <a:lnTo>
                      <a:pt x="1861" y="3625"/>
                    </a:lnTo>
                    <a:lnTo>
                      <a:pt x="2032" y="3415"/>
                    </a:lnTo>
                    <a:lnTo>
                      <a:pt x="2215" y="3211"/>
                    </a:lnTo>
                    <a:lnTo>
                      <a:pt x="2412" y="3015"/>
                    </a:lnTo>
                    <a:lnTo>
                      <a:pt x="2621" y="2826"/>
                    </a:lnTo>
                    <a:lnTo>
                      <a:pt x="2844" y="2644"/>
                    </a:lnTo>
                    <a:lnTo>
                      <a:pt x="3078" y="2470"/>
                    </a:lnTo>
                    <a:lnTo>
                      <a:pt x="3323" y="2304"/>
                    </a:lnTo>
                    <a:lnTo>
                      <a:pt x="3579" y="2147"/>
                    </a:lnTo>
                    <a:lnTo>
                      <a:pt x="3845" y="1998"/>
                    </a:lnTo>
                    <a:lnTo>
                      <a:pt x="4123" y="1858"/>
                    </a:lnTo>
                    <a:lnTo>
                      <a:pt x="4409" y="1728"/>
                    </a:lnTo>
                    <a:lnTo>
                      <a:pt x="4704" y="1607"/>
                    </a:lnTo>
                    <a:lnTo>
                      <a:pt x="5009" y="1496"/>
                    </a:lnTo>
                    <a:lnTo>
                      <a:pt x="5322" y="1395"/>
                    </a:lnTo>
                    <a:lnTo>
                      <a:pt x="5642" y="1306"/>
                    </a:lnTo>
                    <a:lnTo>
                      <a:pt x="5970" y="1227"/>
                    </a:lnTo>
                    <a:lnTo>
                      <a:pt x="6305" y="1160"/>
                    </a:lnTo>
                    <a:lnTo>
                      <a:pt x="6645" y="1104"/>
                    </a:lnTo>
                    <a:lnTo>
                      <a:pt x="6992" y="1060"/>
                    </a:lnTo>
                    <a:lnTo>
                      <a:pt x="7345" y="1028"/>
                    </a:lnTo>
                    <a:lnTo>
                      <a:pt x="7703" y="1008"/>
                    </a:lnTo>
                    <a:lnTo>
                      <a:pt x="8066" y="1002"/>
                    </a:lnTo>
                    <a:lnTo>
                      <a:pt x="8429" y="1008"/>
                    </a:lnTo>
                    <a:lnTo>
                      <a:pt x="8787" y="1028"/>
                    </a:lnTo>
                    <a:lnTo>
                      <a:pt x="9140" y="1060"/>
                    </a:lnTo>
                    <a:lnTo>
                      <a:pt x="9487" y="1104"/>
                    </a:lnTo>
                    <a:lnTo>
                      <a:pt x="9827" y="1160"/>
                    </a:lnTo>
                    <a:lnTo>
                      <a:pt x="10162" y="1227"/>
                    </a:lnTo>
                    <a:lnTo>
                      <a:pt x="10490" y="1306"/>
                    </a:lnTo>
                    <a:lnTo>
                      <a:pt x="10810" y="1395"/>
                    </a:lnTo>
                    <a:lnTo>
                      <a:pt x="11123" y="1496"/>
                    </a:lnTo>
                    <a:lnTo>
                      <a:pt x="11428" y="1607"/>
                    </a:lnTo>
                    <a:lnTo>
                      <a:pt x="11723" y="1728"/>
                    </a:lnTo>
                    <a:lnTo>
                      <a:pt x="12009" y="1858"/>
                    </a:lnTo>
                    <a:lnTo>
                      <a:pt x="12287" y="1998"/>
                    </a:lnTo>
                    <a:lnTo>
                      <a:pt x="12553" y="2147"/>
                    </a:lnTo>
                    <a:lnTo>
                      <a:pt x="12809" y="2304"/>
                    </a:lnTo>
                    <a:lnTo>
                      <a:pt x="13054" y="2470"/>
                    </a:lnTo>
                    <a:lnTo>
                      <a:pt x="13288" y="2644"/>
                    </a:lnTo>
                    <a:lnTo>
                      <a:pt x="13511" y="2826"/>
                    </a:lnTo>
                    <a:lnTo>
                      <a:pt x="13720" y="3015"/>
                    </a:lnTo>
                    <a:lnTo>
                      <a:pt x="13917" y="3211"/>
                    </a:lnTo>
                    <a:lnTo>
                      <a:pt x="14100" y="3415"/>
                    </a:lnTo>
                    <a:lnTo>
                      <a:pt x="14271" y="3625"/>
                    </a:lnTo>
                    <a:lnTo>
                      <a:pt x="14427" y="3840"/>
                    </a:lnTo>
                    <a:lnTo>
                      <a:pt x="14568" y="4063"/>
                    </a:lnTo>
                    <a:lnTo>
                      <a:pt x="14695" y="4290"/>
                    </a:lnTo>
                    <a:lnTo>
                      <a:pt x="14806" y="4522"/>
                    </a:lnTo>
                    <a:lnTo>
                      <a:pt x="14901" y="4760"/>
                    </a:lnTo>
                    <a:lnTo>
                      <a:pt x="14981" y="5002"/>
                    </a:lnTo>
                    <a:lnTo>
                      <a:pt x="15042" y="5248"/>
                    </a:lnTo>
                    <a:lnTo>
                      <a:pt x="15087" y="5498"/>
                    </a:lnTo>
                    <a:lnTo>
                      <a:pt x="15115" y="5752"/>
                    </a:lnTo>
                    <a:lnTo>
                      <a:pt x="15124" y="6010"/>
                    </a:lnTo>
                    <a:lnTo>
                      <a:pt x="15115" y="6267"/>
                    </a:lnTo>
                    <a:lnTo>
                      <a:pt x="15087" y="6521"/>
                    </a:lnTo>
                    <a:lnTo>
                      <a:pt x="15042" y="6771"/>
                    </a:lnTo>
                    <a:lnTo>
                      <a:pt x="14981" y="7018"/>
                    </a:lnTo>
                    <a:lnTo>
                      <a:pt x="14901" y="7260"/>
                    </a:lnTo>
                    <a:lnTo>
                      <a:pt x="14806" y="7497"/>
                    </a:lnTo>
                    <a:lnTo>
                      <a:pt x="14695" y="7730"/>
                    </a:lnTo>
                    <a:lnTo>
                      <a:pt x="14568" y="7957"/>
                    </a:lnTo>
                    <a:lnTo>
                      <a:pt x="14427" y="8179"/>
                    </a:lnTo>
                    <a:lnTo>
                      <a:pt x="14271" y="8395"/>
                    </a:lnTo>
                    <a:lnTo>
                      <a:pt x="14100" y="8605"/>
                    </a:lnTo>
                    <a:lnTo>
                      <a:pt x="13917" y="8807"/>
                    </a:lnTo>
                    <a:lnTo>
                      <a:pt x="13720" y="9005"/>
                    </a:lnTo>
                    <a:lnTo>
                      <a:pt x="13511" y="9194"/>
                    </a:lnTo>
                    <a:lnTo>
                      <a:pt x="13288" y="9375"/>
                    </a:lnTo>
                    <a:lnTo>
                      <a:pt x="13054" y="9550"/>
                    </a:lnTo>
                    <a:lnTo>
                      <a:pt x="12809" y="9715"/>
                    </a:lnTo>
                    <a:lnTo>
                      <a:pt x="12553" y="9873"/>
                    </a:lnTo>
                    <a:lnTo>
                      <a:pt x="12287" y="10021"/>
                    </a:lnTo>
                    <a:lnTo>
                      <a:pt x="12009" y="10162"/>
                    </a:lnTo>
                    <a:lnTo>
                      <a:pt x="11723" y="10292"/>
                    </a:lnTo>
                    <a:lnTo>
                      <a:pt x="11428" y="10413"/>
                    </a:lnTo>
                    <a:lnTo>
                      <a:pt x="11123" y="10523"/>
                    </a:lnTo>
                    <a:lnTo>
                      <a:pt x="10810" y="10623"/>
                    </a:lnTo>
                    <a:lnTo>
                      <a:pt x="10490" y="10714"/>
                    </a:lnTo>
                    <a:lnTo>
                      <a:pt x="10162" y="10793"/>
                    </a:lnTo>
                    <a:lnTo>
                      <a:pt x="9827" y="10860"/>
                    </a:lnTo>
                    <a:lnTo>
                      <a:pt x="9487" y="10916"/>
                    </a:lnTo>
                    <a:lnTo>
                      <a:pt x="9140" y="10960"/>
                    </a:lnTo>
                    <a:lnTo>
                      <a:pt x="8787" y="10992"/>
                    </a:lnTo>
                    <a:lnTo>
                      <a:pt x="8429" y="11011"/>
                    </a:lnTo>
                    <a:lnTo>
                      <a:pt x="8066" y="11018"/>
                    </a:lnTo>
                    <a:close/>
                    <a:moveTo>
                      <a:pt x="8066" y="0"/>
                    </a:moveTo>
                    <a:lnTo>
                      <a:pt x="7651" y="8"/>
                    </a:lnTo>
                    <a:lnTo>
                      <a:pt x="7241" y="31"/>
                    </a:lnTo>
                    <a:lnTo>
                      <a:pt x="6838" y="69"/>
                    </a:lnTo>
                    <a:lnTo>
                      <a:pt x="6441" y="122"/>
                    </a:lnTo>
                    <a:lnTo>
                      <a:pt x="6051" y="189"/>
                    </a:lnTo>
                    <a:lnTo>
                      <a:pt x="5667" y="270"/>
                    </a:lnTo>
                    <a:lnTo>
                      <a:pt x="5292" y="365"/>
                    </a:lnTo>
                    <a:lnTo>
                      <a:pt x="4926" y="473"/>
                    </a:lnTo>
                    <a:lnTo>
                      <a:pt x="4569" y="593"/>
                    </a:lnTo>
                    <a:lnTo>
                      <a:pt x="4222" y="725"/>
                    </a:lnTo>
                    <a:lnTo>
                      <a:pt x="3884" y="870"/>
                    </a:lnTo>
                    <a:lnTo>
                      <a:pt x="3556" y="1027"/>
                    </a:lnTo>
                    <a:lnTo>
                      <a:pt x="3240" y="1194"/>
                    </a:lnTo>
                    <a:lnTo>
                      <a:pt x="2935" y="1372"/>
                    </a:lnTo>
                    <a:lnTo>
                      <a:pt x="2643" y="1562"/>
                    </a:lnTo>
                    <a:lnTo>
                      <a:pt x="2362" y="1760"/>
                    </a:lnTo>
                    <a:lnTo>
                      <a:pt x="2095" y="1969"/>
                    </a:lnTo>
                    <a:lnTo>
                      <a:pt x="1842" y="2188"/>
                    </a:lnTo>
                    <a:lnTo>
                      <a:pt x="1602" y="2414"/>
                    </a:lnTo>
                    <a:lnTo>
                      <a:pt x="1377" y="2649"/>
                    </a:lnTo>
                    <a:lnTo>
                      <a:pt x="1168" y="2894"/>
                    </a:lnTo>
                    <a:lnTo>
                      <a:pt x="974" y="3145"/>
                    </a:lnTo>
                    <a:lnTo>
                      <a:pt x="796" y="3405"/>
                    </a:lnTo>
                    <a:lnTo>
                      <a:pt x="634" y="3671"/>
                    </a:lnTo>
                    <a:lnTo>
                      <a:pt x="489" y="3943"/>
                    </a:lnTo>
                    <a:lnTo>
                      <a:pt x="363" y="4223"/>
                    </a:lnTo>
                    <a:lnTo>
                      <a:pt x="254" y="4508"/>
                    </a:lnTo>
                    <a:lnTo>
                      <a:pt x="163" y="4799"/>
                    </a:lnTo>
                    <a:lnTo>
                      <a:pt x="93" y="5094"/>
                    </a:lnTo>
                    <a:lnTo>
                      <a:pt x="41" y="5396"/>
                    </a:lnTo>
                    <a:lnTo>
                      <a:pt x="10" y="5700"/>
                    </a:lnTo>
                    <a:lnTo>
                      <a:pt x="0" y="6010"/>
                    </a:lnTo>
                    <a:lnTo>
                      <a:pt x="4" y="6203"/>
                    </a:lnTo>
                    <a:lnTo>
                      <a:pt x="16" y="6394"/>
                    </a:lnTo>
                    <a:lnTo>
                      <a:pt x="36" y="6584"/>
                    </a:lnTo>
                    <a:lnTo>
                      <a:pt x="65" y="6772"/>
                    </a:lnTo>
                    <a:lnTo>
                      <a:pt x="100" y="6958"/>
                    </a:lnTo>
                    <a:lnTo>
                      <a:pt x="143" y="7144"/>
                    </a:lnTo>
                    <a:lnTo>
                      <a:pt x="195" y="7326"/>
                    </a:lnTo>
                    <a:lnTo>
                      <a:pt x="252" y="7506"/>
                    </a:lnTo>
                    <a:lnTo>
                      <a:pt x="318" y="7685"/>
                    </a:lnTo>
                    <a:lnTo>
                      <a:pt x="390" y="7861"/>
                    </a:lnTo>
                    <a:lnTo>
                      <a:pt x="470" y="8034"/>
                    </a:lnTo>
                    <a:lnTo>
                      <a:pt x="556" y="8205"/>
                    </a:lnTo>
                    <a:lnTo>
                      <a:pt x="648" y="8375"/>
                    </a:lnTo>
                    <a:lnTo>
                      <a:pt x="748" y="8541"/>
                    </a:lnTo>
                    <a:lnTo>
                      <a:pt x="855" y="8704"/>
                    </a:lnTo>
                    <a:lnTo>
                      <a:pt x="967" y="8865"/>
                    </a:lnTo>
                    <a:lnTo>
                      <a:pt x="1086" y="9023"/>
                    </a:lnTo>
                    <a:lnTo>
                      <a:pt x="1211" y="9177"/>
                    </a:lnTo>
                    <a:lnTo>
                      <a:pt x="1341" y="9329"/>
                    </a:lnTo>
                    <a:lnTo>
                      <a:pt x="1478" y="9478"/>
                    </a:lnTo>
                    <a:lnTo>
                      <a:pt x="1620" y="9623"/>
                    </a:lnTo>
                    <a:lnTo>
                      <a:pt x="1768" y="9765"/>
                    </a:lnTo>
                    <a:lnTo>
                      <a:pt x="1923" y="9903"/>
                    </a:lnTo>
                    <a:lnTo>
                      <a:pt x="2081" y="10038"/>
                    </a:lnTo>
                    <a:lnTo>
                      <a:pt x="2245" y="10170"/>
                    </a:lnTo>
                    <a:lnTo>
                      <a:pt x="2415" y="10298"/>
                    </a:lnTo>
                    <a:lnTo>
                      <a:pt x="2590" y="10421"/>
                    </a:lnTo>
                    <a:lnTo>
                      <a:pt x="2769" y="10541"/>
                    </a:lnTo>
                    <a:lnTo>
                      <a:pt x="2953" y="10657"/>
                    </a:lnTo>
                    <a:lnTo>
                      <a:pt x="3142" y="10770"/>
                    </a:lnTo>
                    <a:lnTo>
                      <a:pt x="3335" y="10878"/>
                    </a:lnTo>
                    <a:lnTo>
                      <a:pt x="3533" y="10981"/>
                    </a:lnTo>
                    <a:lnTo>
                      <a:pt x="3532" y="10990"/>
                    </a:lnTo>
                    <a:lnTo>
                      <a:pt x="3531" y="10999"/>
                    </a:lnTo>
                    <a:lnTo>
                      <a:pt x="3530" y="11008"/>
                    </a:lnTo>
                    <a:lnTo>
                      <a:pt x="3529" y="11018"/>
                    </a:lnTo>
                    <a:lnTo>
                      <a:pt x="3527" y="11102"/>
                    </a:lnTo>
                    <a:lnTo>
                      <a:pt x="3521" y="11187"/>
                    </a:lnTo>
                    <a:lnTo>
                      <a:pt x="3512" y="11271"/>
                    </a:lnTo>
                    <a:lnTo>
                      <a:pt x="3500" y="11357"/>
                    </a:lnTo>
                    <a:lnTo>
                      <a:pt x="3484" y="11442"/>
                    </a:lnTo>
                    <a:lnTo>
                      <a:pt x="3464" y="11527"/>
                    </a:lnTo>
                    <a:lnTo>
                      <a:pt x="3443" y="11612"/>
                    </a:lnTo>
                    <a:lnTo>
                      <a:pt x="3419" y="11696"/>
                    </a:lnTo>
                    <a:lnTo>
                      <a:pt x="3392" y="11780"/>
                    </a:lnTo>
                    <a:lnTo>
                      <a:pt x="3364" y="11863"/>
                    </a:lnTo>
                    <a:lnTo>
                      <a:pt x="3332" y="11947"/>
                    </a:lnTo>
                    <a:lnTo>
                      <a:pt x="3300" y="12030"/>
                    </a:lnTo>
                    <a:lnTo>
                      <a:pt x="3266" y="12111"/>
                    </a:lnTo>
                    <a:lnTo>
                      <a:pt x="3229" y="12192"/>
                    </a:lnTo>
                    <a:lnTo>
                      <a:pt x="3192" y="12271"/>
                    </a:lnTo>
                    <a:lnTo>
                      <a:pt x="3155" y="12350"/>
                    </a:lnTo>
                    <a:lnTo>
                      <a:pt x="3115" y="12428"/>
                    </a:lnTo>
                    <a:lnTo>
                      <a:pt x="3075" y="12505"/>
                    </a:lnTo>
                    <a:lnTo>
                      <a:pt x="3036" y="12580"/>
                    </a:lnTo>
                    <a:lnTo>
                      <a:pt x="2995" y="12653"/>
                    </a:lnTo>
                    <a:lnTo>
                      <a:pt x="2954" y="12726"/>
                    </a:lnTo>
                    <a:lnTo>
                      <a:pt x="2914" y="12796"/>
                    </a:lnTo>
                    <a:lnTo>
                      <a:pt x="2874" y="12864"/>
                    </a:lnTo>
                    <a:lnTo>
                      <a:pt x="2834" y="12931"/>
                    </a:lnTo>
                    <a:lnTo>
                      <a:pt x="2757" y="13059"/>
                    </a:lnTo>
                    <a:lnTo>
                      <a:pt x="2684" y="13180"/>
                    </a:lnTo>
                    <a:lnTo>
                      <a:pt x="2616" y="13290"/>
                    </a:lnTo>
                    <a:lnTo>
                      <a:pt x="2557" y="13390"/>
                    </a:lnTo>
                    <a:lnTo>
                      <a:pt x="2558" y="13390"/>
                    </a:lnTo>
                    <a:lnTo>
                      <a:pt x="2550" y="13411"/>
                    </a:lnTo>
                    <a:lnTo>
                      <a:pt x="2542" y="13432"/>
                    </a:lnTo>
                    <a:lnTo>
                      <a:pt x="2536" y="13454"/>
                    </a:lnTo>
                    <a:lnTo>
                      <a:pt x="2531" y="13476"/>
                    </a:lnTo>
                    <a:lnTo>
                      <a:pt x="2527" y="13499"/>
                    </a:lnTo>
                    <a:lnTo>
                      <a:pt x="2523" y="13522"/>
                    </a:lnTo>
                    <a:lnTo>
                      <a:pt x="2522" y="13545"/>
                    </a:lnTo>
                    <a:lnTo>
                      <a:pt x="2521" y="13569"/>
                    </a:lnTo>
                    <a:lnTo>
                      <a:pt x="2522" y="13592"/>
                    </a:lnTo>
                    <a:lnTo>
                      <a:pt x="2523" y="13615"/>
                    </a:lnTo>
                    <a:lnTo>
                      <a:pt x="2526" y="13638"/>
                    </a:lnTo>
                    <a:lnTo>
                      <a:pt x="2530" y="13660"/>
                    </a:lnTo>
                    <a:lnTo>
                      <a:pt x="2535" y="13682"/>
                    </a:lnTo>
                    <a:lnTo>
                      <a:pt x="2541" y="13704"/>
                    </a:lnTo>
                    <a:lnTo>
                      <a:pt x="2548" y="13726"/>
                    </a:lnTo>
                    <a:lnTo>
                      <a:pt x="2556" y="13746"/>
                    </a:lnTo>
                    <a:lnTo>
                      <a:pt x="2566" y="13766"/>
                    </a:lnTo>
                    <a:lnTo>
                      <a:pt x="2576" y="13786"/>
                    </a:lnTo>
                    <a:lnTo>
                      <a:pt x="2586" y="13805"/>
                    </a:lnTo>
                    <a:lnTo>
                      <a:pt x="2598" y="13823"/>
                    </a:lnTo>
                    <a:lnTo>
                      <a:pt x="2611" y="13841"/>
                    </a:lnTo>
                    <a:lnTo>
                      <a:pt x="2624" y="13858"/>
                    </a:lnTo>
                    <a:lnTo>
                      <a:pt x="2640" y="13875"/>
                    </a:lnTo>
                    <a:lnTo>
                      <a:pt x="2655" y="13890"/>
                    </a:lnTo>
                    <a:lnTo>
                      <a:pt x="2670" y="13905"/>
                    </a:lnTo>
                    <a:lnTo>
                      <a:pt x="2687" y="13920"/>
                    </a:lnTo>
                    <a:lnTo>
                      <a:pt x="2704" y="13933"/>
                    </a:lnTo>
                    <a:lnTo>
                      <a:pt x="2722" y="13946"/>
                    </a:lnTo>
                    <a:lnTo>
                      <a:pt x="2740" y="13958"/>
                    </a:lnTo>
                    <a:lnTo>
                      <a:pt x="2760" y="13968"/>
                    </a:lnTo>
                    <a:lnTo>
                      <a:pt x="2779" y="13978"/>
                    </a:lnTo>
                    <a:lnTo>
                      <a:pt x="2800" y="13987"/>
                    </a:lnTo>
                    <a:lnTo>
                      <a:pt x="2820" y="13996"/>
                    </a:lnTo>
                    <a:lnTo>
                      <a:pt x="2841" y="14003"/>
                    </a:lnTo>
                    <a:lnTo>
                      <a:pt x="2863" y="14009"/>
                    </a:lnTo>
                    <a:lnTo>
                      <a:pt x="2886" y="14014"/>
                    </a:lnTo>
                    <a:lnTo>
                      <a:pt x="2908" y="14018"/>
                    </a:lnTo>
                    <a:lnTo>
                      <a:pt x="2931" y="14021"/>
                    </a:lnTo>
                    <a:lnTo>
                      <a:pt x="2954" y="14022"/>
                    </a:lnTo>
                    <a:lnTo>
                      <a:pt x="2977" y="14023"/>
                    </a:lnTo>
                    <a:lnTo>
                      <a:pt x="3018" y="14021"/>
                    </a:lnTo>
                    <a:lnTo>
                      <a:pt x="3060" y="14017"/>
                    </a:lnTo>
                    <a:lnTo>
                      <a:pt x="3078" y="14016"/>
                    </a:lnTo>
                    <a:lnTo>
                      <a:pt x="3093" y="14015"/>
                    </a:lnTo>
                    <a:lnTo>
                      <a:pt x="3099" y="14015"/>
                    </a:lnTo>
                    <a:lnTo>
                      <a:pt x="3103" y="14015"/>
                    </a:lnTo>
                    <a:lnTo>
                      <a:pt x="3105" y="14016"/>
                    </a:lnTo>
                    <a:lnTo>
                      <a:pt x="3106" y="14016"/>
                    </a:lnTo>
                    <a:lnTo>
                      <a:pt x="3254" y="13989"/>
                    </a:lnTo>
                    <a:lnTo>
                      <a:pt x="3400" y="13955"/>
                    </a:lnTo>
                    <a:lnTo>
                      <a:pt x="3546" y="13915"/>
                    </a:lnTo>
                    <a:lnTo>
                      <a:pt x="3690" y="13870"/>
                    </a:lnTo>
                    <a:lnTo>
                      <a:pt x="3833" y="13819"/>
                    </a:lnTo>
                    <a:lnTo>
                      <a:pt x="3976" y="13763"/>
                    </a:lnTo>
                    <a:lnTo>
                      <a:pt x="4116" y="13701"/>
                    </a:lnTo>
                    <a:lnTo>
                      <a:pt x="4254" y="13637"/>
                    </a:lnTo>
                    <a:lnTo>
                      <a:pt x="4390" y="13569"/>
                    </a:lnTo>
                    <a:lnTo>
                      <a:pt x="4524" y="13497"/>
                    </a:lnTo>
                    <a:lnTo>
                      <a:pt x="4656" y="13423"/>
                    </a:lnTo>
                    <a:lnTo>
                      <a:pt x="4784" y="13346"/>
                    </a:lnTo>
                    <a:lnTo>
                      <a:pt x="4910" y="13267"/>
                    </a:lnTo>
                    <a:lnTo>
                      <a:pt x="5033" y="13186"/>
                    </a:lnTo>
                    <a:lnTo>
                      <a:pt x="5153" y="13104"/>
                    </a:lnTo>
                    <a:lnTo>
                      <a:pt x="5269" y="13021"/>
                    </a:lnTo>
                    <a:lnTo>
                      <a:pt x="5382" y="12938"/>
                    </a:lnTo>
                    <a:lnTo>
                      <a:pt x="5491" y="12854"/>
                    </a:lnTo>
                    <a:lnTo>
                      <a:pt x="5596" y="12771"/>
                    </a:lnTo>
                    <a:lnTo>
                      <a:pt x="5697" y="12689"/>
                    </a:lnTo>
                    <a:lnTo>
                      <a:pt x="5793" y="12608"/>
                    </a:lnTo>
                    <a:lnTo>
                      <a:pt x="5885" y="12528"/>
                    </a:lnTo>
                    <a:lnTo>
                      <a:pt x="5972" y="12450"/>
                    </a:lnTo>
                    <a:lnTo>
                      <a:pt x="6055" y="12375"/>
                    </a:lnTo>
                    <a:lnTo>
                      <a:pt x="6131" y="12302"/>
                    </a:lnTo>
                    <a:lnTo>
                      <a:pt x="6203" y="12233"/>
                    </a:lnTo>
                    <a:lnTo>
                      <a:pt x="6269" y="12167"/>
                    </a:lnTo>
                    <a:lnTo>
                      <a:pt x="6330" y="12105"/>
                    </a:lnTo>
                    <a:lnTo>
                      <a:pt x="6384" y="12048"/>
                    </a:lnTo>
                    <a:lnTo>
                      <a:pt x="6433" y="11995"/>
                    </a:lnTo>
                    <a:lnTo>
                      <a:pt x="6475" y="11947"/>
                    </a:lnTo>
                    <a:lnTo>
                      <a:pt x="6510" y="11906"/>
                    </a:lnTo>
                    <a:lnTo>
                      <a:pt x="6605" y="11919"/>
                    </a:lnTo>
                    <a:lnTo>
                      <a:pt x="6700" y="11932"/>
                    </a:lnTo>
                    <a:lnTo>
                      <a:pt x="6796" y="11943"/>
                    </a:lnTo>
                    <a:lnTo>
                      <a:pt x="6891" y="11954"/>
                    </a:lnTo>
                    <a:lnTo>
                      <a:pt x="6987" y="11965"/>
                    </a:lnTo>
                    <a:lnTo>
                      <a:pt x="7083" y="11974"/>
                    </a:lnTo>
                    <a:lnTo>
                      <a:pt x="7180" y="11983"/>
                    </a:lnTo>
                    <a:lnTo>
                      <a:pt x="7278" y="11990"/>
                    </a:lnTo>
                    <a:lnTo>
                      <a:pt x="7374" y="11997"/>
                    </a:lnTo>
                    <a:lnTo>
                      <a:pt x="7472" y="12003"/>
                    </a:lnTo>
                    <a:lnTo>
                      <a:pt x="7571" y="12008"/>
                    </a:lnTo>
                    <a:lnTo>
                      <a:pt x="7669" y="12012"/>
                    </a:lnTo>
                    <a:lnTo>
                      <a:pt x="7768" y="12016"/>
                    </a:lnTo>
                    <a:lnTo>
                      <a:pt x="7867" y="12018"/>
                    </a:lnTo>
                    <a:lnTo>
                      <a:pt x="7966" y="12019"/>
                    </a:lnTo>
                    <a:lnTo>
                      <a:pt x="8066" y="12020"/>
                    </a:lnTo>
                    <a:lnTo>
                      <a:pt x="8481" y="12012"/>
                    </a:lnTo>
                    <a:lnTo>
                      <a:pt x="8891" y="11989"/>
                    </a:lnTo>
                    <a:lnTo>
                      <a:pt x="9294" y="11951"/>
                    </a:lnTo>
                    <a:lnTo>
                      <a:pt x="9691" y="11898"/>
                    </a:lnTo>
                    <a:lnTo>
                      <a:pt x="10081" y="11830"/>
                    </a:lnTo>
                    <a:lnTo>
                      <a:pt x="10465" y="11749"/>
                    </a:lnTo>
                    <a:lnTo>
                      <a:pt x="10840" y="11655"/>
                    </a:lnTo>
                    <a:lnTo>
                      <a:pt x="11206" y="11547"/>
                    </a:lnTo>
                    <a:lnTo>
                      <a:pt x="11563" y="11427"/>
                    </a:lnTo>
                    <a:lnTo>
                      <a:pt x="11910" y="11295"/>
                    </a:lnTo>
                    <a:lnTo>
                      <a:pt x="12248" y="11149"/>
                    </a:lnTo>
                    <a:lnTo>
                      <a:pt x="12576" y="10993"/>
                    </a:lnTo>
                    <a:lnTo>
                      <a:pt x="12891" y="10826"/>
                    </a:lnTo>
                    <a:lnTo>
                      <a:pt x="13197" y="10647"/>
                    </a:lnTo>
                    <a:lnTo>
                      <a:pt x="13489" y="10458"/>
                    </a:lnTo>
                    <a:lnTo>
                      <a:pt x="13770" y="10260"/>
                    </a:lnTo>
                    <a:lnTo>
                      <a:pt x="14037" y="10050"/>
                    </a:lnTo>
                    <a:lnTo>
                      <a:pt x="14290" y="9832"/>
                    </a:lnTo>
                    <a:lnTo>
                      <a:pt x="14530" y="9606"/>
                    </a:lnTo>
                    <a:lnTo>
                      <a:pt x="14755" y="9370"/>
                    </a:lnTo>
                    <a:lnTo>
                      <a:pt x="14964" y="9126"/>
                    </a:lnTo>
                    <a:lnTo>
                      <a:pt x="15158" y="8875"/>
                    </a:lnTo>
                    <a:lnTo>
                      <a:pt x="15336" y="8615"/>
                    </a:lnTo>
                    <a:lnTo>
                      <a:pt x="15498" y="8349"/>
                    </a:lnTo>
                    <a:lnTo>
                      <a:pt x="15643" y="8076"/>
                    </a:lnTo>
                    <a:lnTo>
                      <a:pt x="15769" y="7797"/>
                    </a:lnTo>
                    <a:lnTo>
                      <a:pt x="15878" y="7511"/>
                    </a:lnTo>
                    <a:lnTo>
                      <a:pt x="15968" y="7221"/>
                    </a:lnTo>
                    <a:lnTo>
                      <a:pt x="16039" y="6925"/>
                    </a:lnTo>
                    <a:lnTo>
                      <a:pt x="16091" y="6624"/>
                    </a:lnTo>
                    <a:lnTo>
                      <a:pt x="16122" y="6319"/>
                    </a:lnTo>
                    <a:lnTo>
                      <a:pt x="16132" y="6010"/>
                    </a:lnTo>
                    <a:lnTo>
                      <a:pt x="16122" y="5700"/>
                    </a:lnTo>
                    <a:lnTo>
                      <a:pt x="16091" y="5396"/>
                    </a:lnTo>
                    <a:lnTo>
                      <a:pt x="16039" y="5094"/>
                    </a:lnTo>
                    <a:lnTo>
                      <a:pt x="15968" y="4799"/>
                    </a:lnTo>
                    <a:lnTo>
                      <a:pt x="15878" y="4508"/>
                    </a:lnTo>
                    <a:lnTo>
                      <a:pt x="15769" y="4223"/>
                    </a:lnTo>
                    <a:lnTo>
                      <a:pt x="15643" y="3943"/>
                    </a:lnTo>
                    <a:lnTo>
                      <a:pt x="15498" y="3671"/>
                    </a:lnTo>
                    <a:lnTo>
                      <a:pt x="15336" y="3405"/>
                    </a:lnTo>
                    <a:lnTo>
                      <a:pt x="15158" y="3145"/>
                    </a:lnTo>
                    <a:lnTo>
                      <a:pt x="14964" y="2894"/>
                    </a:lnTo>
                    <a:lnTo>
                      <a:pt x="14755" y="2649"/>
                    </a:lnTo>
                    <a:lnTo>
                      <a:pt x="14530" y="2414"/>
                    </a:lnTo>
                    <a:lnTo>
                      <a:pt x="14290" y="2188"/>
                    </a:lnTo>
                    <a:lnTo>
                      <a:pt x="14037" y="1969"/>
                    </a:lnTo>
                    <a:lnTo>
                      <a:pt x="13770" y="1760"/>
                    </a:lnTo>
                    <a:lnTo>
                      <a:pt x="13489" y="1562"/>
                    </a:lnTo>
                    <a:lnTo>
                      <a:pt x="13197" y="1372"/>
                    </a:lnTo>
                    <a:lnTo>
                      <a:pt x="12891" y="1194"/>
                    </a:lnTo>
                    <a:lnTo>
                      <a:pt x="12576" y="1027"/>
                    </a:lnTo>
                    <a:lnTo>
                      <a:pt x="12248" y="870"/>
                    </a:lnTo>
                    <a:lnTo>
                      <a:pt x="11910" y="725"/>
                    </a:lnTo>
                    <a:lnTo>
                      <a:pt x="11563" y="593"/>
                    </a:lnTo>
                    <a:lnTo>
                      <a:pt x="11206" y="473"/>
                    </a:lnTo>
                    <a:lnTo>
                      <a:pt x="10840" y="365"/>
                    </a:lnTo>
                    <a:lnTo>
                      <a:pt x="10465" y="270"/>
                    </a:lnTo>
                    <a:lnTo>
                      <a:pt x="10081" y="189"/>
                    </a:lnTo>
                    <a:lnTo>
                      <a:pt x="9691" y="122"/>
                    </a:lnTo>
                    <a:lnTo>
                      <a:pt x="9294" y="69"/>
                    </a:lnTo>
                    <a:lnTo>
                      <a:pt x="8891" y="31"/>
                    </a:lnTo>
                    <a:lnTo>
                      <a:pt x="8481" y="8"/>
                    </a:lnTo>
                    <a:lnTo>
                      <a:pt x="806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grpSp>
        <p:nvGrpSpPr>
          <p:cNvPr id="34" name="Group 33"/>
          <p:cNvGrpSpPr/>
          <p:nvPr/>
        </p:nvGrpSpPr>
        <p:grpSpPr>
          <a:xfrm>
            <a:off x="6596459" y="4521060"/>
            <a:ext cx="894149" cy="894149"/>
            <a:chOff x="6596458" y="4521059"/>
            <a:chExt cx="894149" cy="894149"/>
          </a:xfrm>
        </p:grpSpPr>
        <p:sp>
          <p:nvSpPr>
            <p:cNvPr id="35" name="Oval 34"/>
            <p:cNvSpPr/>
            <p:nvPr/>
          </p:nvSpPr>
          <p:spPr>
            <a:xfrm>
              <a:off x="6596458" y="4521059"/>
              <a:ext cx="894149" cy="89414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36" name="Freeform 286"/>
            <p:cNvSpPr>
              <a:spLocks noEditPoints="1"/>
            </p:cNvSpPr>
            <p:nvPr/>
          </p:nvSpPr>
          <p:spPr bwMode="auto">
            <a:xfrm>
              <a:off x="6832022" y="4748321"/>
              <a:ext cx="423020" cy="424024"/>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nvGrpSpPr>
          <p:cNvPr id="37" name="Group 36"/>
          <p:cNvGrpSpPr/>
          <p:nvPr/>
        </p:nvGrpSpPr>
        <p:grpSpPr>
          <a:xfrm>
            <a:off x="5434526" y="5617558"/>
            <a:ext cx="894149" cy="894149"/>
            <a:chOff x="5434525" y="5617557"/>
            <a:chExt cx="894149" cy="894149"/>
          </a:xfrm>
        </p:grpSpPr>
        <p:sp>
          <p:nvSpPr>
            <p:cNvPr id="38" name="Oval 37"/>
            <p:cNvSpPr/>
            <p:nvPr/>
          </p:nvSpPr>
          <p:spPr>
            <a:xfrm>
              <a:off x="5434525" y="5617557"/>
              <a:ext cx="894149" cy="89414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39" name="Group 38"/>
            <p:cNvGrpSpPr/>
            <p:nvPr/>
          </p:nvGrpSpPr>
          <p:grpSpPr>
            <a:xfrm>
              <a:off x="5663558" y="5846088"/>
              <a:ext cx="436082" cy="437086"/>
              <a:chOff x="9653588" y="4071938"/>
              <a:chExt cx="688975" cy="690562"/>
            </a:xfrm>
            <a:solidFill>
              <a:schemeClr val="bg1"/>
            </a:solidFill>
          </p:grpSpPr>
          <p:sp>
            <p:nvSpPr>
              <p:cNvPr id="40" name="Freeform 253"/>
              <p:cNvSpPr>
                <a:spLocks noEditPoints="1"/>
              </p:cNvSpPr>
              <p:nvPr/>
            </p:nvSpPr>
            <p:spPr bwMode="auto">
              <a:xfrm>
                <a:off x="9653588" y="4071938"/>
                <a:ext cx="688975" cy="690562"/>
              </a:xfrm>
              <a:custGeom>
                <a:avLst/>
                <a:gdLst>
                  <a:gd name="T0" fmla="*/ 15014 w 16058"/>
                  <a:gd name="T1" fmla="*/ 14913 h 16095"/>
                  <a:gd name="T2" fmla="*/ 14893 w 16058"/>
                  <a:gd name="T3" fmla="*/ 15041 h 16095"/>
                  <a:gd name="T4" fmla="*/ 14719 w 16058"/>
                  <a:gd name="T5" fmla="*/ 15089 h 16095"/>
                  <a:gd name="T6" fmla="*/ 1179 w 16058"/>
                  <a:gd name="T7" fmla="*/ 15049 h 16095"/>
                  <a:gd name="T8" fmla="*/ 1052 w 16058"/>
                  <a:gd name="T9" fmla="*/ 14927 h 16095"/>
                  <a:gd name="T10" fmla="*/ 1004 w 16058"/>
                  <a:gd name="T11" fmla="*/ 14754 h 16095"/>
                  <a:gd name="T12" fmla="*/ 1044 w 16058"/>
                  <a:gd name="T13" fmla="*/ 2690 h 16095"/>
                  <a:gd name="T14" fmla="*/ 1165 w 16058"/>
                  <a:gd name="T15" fmla="*/ 2563 h 16095"/>
                  <a:gd name="T16" fmla="*/ 1338 w 16058"/>
                  <a:gd name="T17" fmla="*/ 2515 h 16095"/>
                  <a:gd name="T18" fmla="*/ 3562 w 16058"/>
                  <a:gd name="T19" fmla="*/ 3739 h 16095"/>
                  <a:gd name="T20" fmla="*/ 3733 w 16058"/>
                  <a:gd name="T21" fmla="*/ 3938 h 16095"/>
                  <a:gd name="T22" fmla="*/ 3988 w 16058"/>
                  <a:gd name="T23" fmla="*/ 4023 h 16095"/>
                  <a:gd name="T24" fmla="*/ 4253 w 16058"/>
                  <a:gd name="T25" fmla="*/ 3963 h 16095"/>
                  <a:gd name="T26" fmla="*/ 4444 w 16058"/>
                  <a:gd name="T27" fmla="*/ 3781 h 16095"/>
                  <a:gd name="T28" fmla="*/ 4516 w 16058"/>
                  <a:gd name="T29" fmla="*/ 3521 h 16095"/>
                  <a:gd name="T30" fmla="*/ 7566 w 16058"/>
                  <a:gd name="T31" fmla="*/ 3717 h 16095"/>
                  <a:gd name="T32" fmla="*/ 7729 w 16058"/>
                  <a:gd name="T33" fmla="*/ 3924 h 16095"/>
                  <a:gd name="T34" fmla="*/ 7978 w 16058"/>
                  <a:gd name="T35" fmla="*/ 4021 h 16095"/>
                  <a:gd name="T36" fmla="*/ 8247 w 16058"/>
                  <a:gd name="T37" fmla="*/ 3974 h 16095"/>
                  <a:gd name="T38" fmla="*/ 8446 w 16058"/>
                  <a:gd name="T39" fmla="*/ 3802 h 16095"/>
                  <a:gd name="T40" fmla="*/ 8530 w 16058"/>
                  <a:gd name="T41" fmla="*/ 3547 h 16095"/>
                  <a:gd name="T42" fmla="*/ 11572 w 16058"/>
                  <a:gd name="T43" fmla="*/ 3694 h 16095"/>
                  <a:gd name="T44" fmla="*/ 11724 w 16058"/>
                  <a:gd name="T45" fmla="*/ 3909 h 16095"/>
                  <a:gd name="T46" fmla="*/ 11967 w 16058"/>
                  <a:gd name="T47" fmla="*/ 4018 h 16095"/>
                  <a:gd name="T48" fmla="*/ 12238 w 16058"/>
                  <a:gd name="T49" fmla="*/ 3985 h 16095"/>
                  <a:gd name="T50" fmla="*/ 12446 w 16058"/>
                  <a:gd name="T51" fmla="*/ 3822 h 16095"/>
                  <a:gd name="T52" fmla="*/ 12542 w 16058"/>
                  <a:gd name="T53" fmla="*/ 3572 h 16095"/>
                  <a:gd name="T54" fmla="*/ 14835 w 16058"/>
                  <a:gd name="T55" fmla="*/ 2535 h 16095"/>
                  <a:gd name="T56" fmla="*/ 14978 w 16058"/>
                  <a:gd name="T57" fmla="*/ 2637 h 16095"/>
                  <a:gd name="T58" fmla="*/ 15050 w 16058"/>
                  <a:gd name="T59" fmla="*/ 2799 h 16095"/>
                  <a:gd name="T60" fmla="*/ 12535 w 16058"/>
                  <a:gd name="T61" fmla="*/ 401 h 16095"/>
                  <a:gd name="T62" fmla="*/ 12415 w 16058"/>
                  <a:gd name="T63" fmla="*/ 165 h 16095"/>
                  <a:gd name="T64" fmla="*/ 12193 w 16058"/>
                  <a:gd name="T65" fmla="*/ 22 h 16095"/>
                  <a:gd name="T66" fmla="*/ 11918 w 16058"/>
                  <a:gd name="T67" fmla="*/ 16 h 16095"/>
                  <a:gd name="T68" fmla="*/ 11688 w 16058"/>
                  <a:gd name="T69" fmla="*/ 147 h 16095"/>
                  <a:gd name="T70" fmla="*/ 11558 w 16058"/>
                  <a:gd name="T71" fmla="*/ 377 h 16095"/>
                  <a:gd name="T72" fmla="*/ 8525 w 16058"/>
                  <a:gd name="T73" fmla="*/ 427 h 16095"/>
                  <a:gd name="T74" fmla="*/ 8416 w 16058"/>
                  <a:gd name="T75" fmla="*/ 183 h 16095"/>
                  <a:gd name="T76" fmla="*/ 8202 w 16058"/>
                  <a:gd name="T77" fmla="*/ 30 h 16095"/>
                  <a:gd name="T78" fmla="*/ 7928 w 16058"/>
                  <a:gd name="T79" fmla="*/ 10 h 16095"/>
                  <a:gd name="T80" fmla="*/ 7692 w 16058"/>
                  <a:gd name="T81" fmla="*/ 131 h 16095"/>
                  <a:gd name="T82" fmla="*/ 7549 w 16058"/>
                  <a:gd name="T83" fmla="*/ 353 h 16095"/>
                  <a:gd name="T84" fmla="*/ 4513 w 16058"/>
                  <a:gd name="T85" fmla="*/ 452 h 16095"/>
                  <a:gd name="T86" fmla="*/ 4417 w 16058"/>
                  <a:gd name="T87" fmla="*/ 202 h 16095"/>
                  <a:gd name="T88" fmla="*/ 4210 w 16058"/>
                  <a:gd name="T89" fmla="*/ 39 h 16095"/>
                  <a:gd name="T90" fmla="*/ 3938 w 16058"/>
                  <a:gd name="T91" fmla="*/ 6 h 16095"/>
                  <a:gd name="T92" fmla="*/ 3695 w 16058"/>
                  <a:gd name="T93" fmla="*/ 115 h 16095"/>
                  <a:gd name="T94" fmla="*/ 3543 w 16058"/>
                  <a:gd name="T95" fmla="*/ 330 h 16095"/>
                  <a:gd name="T96" fmla="*/ 1201 w 16058"/>
                  <a:gd name="T97" fmla="*/ 1516 h 16095"/>
                  <a:gd name="T98" fmla="*/ 538 w 16058"/>
                  <a:gd name="T99" fmla="*/ 1775 h 16095"/>
                  <a:gd name="T100" fmla="*/ 105 w 16058"/>
                  <a:gd name="T101" fmla="*/ 2328 h 16095"/>
                  <a:gd name="T102" fmla="*/ 7 w 16058"/>
                  <a:gd name="T103" fmla="*/ 14891 h 16095"/>
                  <a:gd name="T104" fmla="*/ 266 w 16058"/>
                  <a:gd name="T105" fmla="*/ 15556 h 16095"/>
                  <a:gd name="T106" fmla="*/ 817 w 16058"/>
                  <a:gd name="T107" fmla="*/ 15989 h 16095"/>
                  <a:gd name="T108" fmla="*/ 14857 w 16058"/>
                  <a:gd name="T109" fmla="*/ 16088 h 16095"/>
                  <a:gd name="T110" fmla="*/ 15520 w 16058"/>
                  <a:gd name="T111" fmla="*/ 15828 h 16095"/>
                  <a:gd name="T112" fmla="*/ 15953 w 16058"/>
                  <a:gd name="T113" fmla="*/ 15276 h 16095"/>
                  <a:gd name="T114" fmla="*/ 16051 w 16058"/>
                  <a:gd name="T115" fmla="*/ 2713 h 16095"/>
                  <a:gd name="T116" fmla="*/ 15792 w 16058"/>
                  <a:gd name="T117" fmla="*/ 2047 h 16095"/>
                  <a:gd name="T118" fmla="*/ 15241 w 16058"/>
                  <a:gd name="T119" fmla="*/ 1615 h 16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058" h="16095">
                    <a:moveTo>
                      <a:pt x="15054" y="14754"/>
                    </a:moveTo>
                    <a:lnTo>
                      <a:pt x="15053" y="14771"/>
                    </a:lnTo>
                    <a:lnTo>
                      <a:pt x="15052" y="14788"/>
                    </a:lnTo>
                    <a:lnTo>
                      <a:pt x="15050" y="14804"/>
                    </a:lnTo>
                    <a:lnTo>
                      <a:pt x="15047" y="14821"/>
                    </a:lnTo>
                    <a:lnTo>
                      <a:pt x="15043" y="14838"/>
                    </a:lnTo>
                    <a:lnTo>
                      <a:pt x="15039" y="14854"/>
                    </a:lnTo>
                    <a:lnTo>
                      <a:pt x="15034" y="14869"/>
                    </a:lnTo>
                    <a:lnTo>
                      <a:pt x="15028" y="14884"/>
                    </a:lnTo>
                    <a:lnTo>
                      <a:pt x="15021" y="14899"/>
                    </a:lnTo>
                    <a:lnTo>
                      <a:pt x="15014" y="14913"/>
                    </a:lnTo>
                    <a:lnTo>
                      <a:pt x="15006" y="14927"/>
                    </a:lnTo>
                    <a:lnTo>
                      <a:pt x="14997" y="14941"/>
                    </a:lnTo>
                    <a:lnTo>
                      <a:pt x="14988" y="14954"/>
                    </a:lnTo>
                    <a:lnTo>
                      <a:pt x="14978" y="14967"/>
                    </a:lnTo>
                    <a:lnTo>
                      <a:pt x="14967" y="14979"/>
                    </a:lnTo>
                    <a:lnTo>
                      <a:pt x="14956" y="14990"/>
                    </a:lnTo>
                    <a:lnTo>
                      <a:pt x="14945" y="15002"/>
                    </a:lnTo>
                    <a:lnTo>
                      <a:pt x="14932" y="15013"/>
                    </a:lnTo>
                    <a:lnTo>
                      <a:pt x="14920" y="15023"/>
                    </a:lnTo>
                    <a:lnTo>
                      <a:pt x="14907" y="15032"/>
                    </a:lnTo>
                    <a:lnTo>
                      <a:pt x="14893" y="15041"/>
                    </a:lnTo>
                    <a:lnTo>
                      <a:pt x="14879" y="15049"/>
                    </a:lnTo>
                    <a:lnTo>
                      <a:pt x="14865" y="15056"/>
                    </a:lnTo>
                    <a:lnTo>
                      <a:pt x="14850" y="15063"/>
                    </a:lnTo>
                    <a:lnTo>
                      <a:pt x="14835" y="15069"/>
                    </a:lnTo>
                    <a:lnTo>
                      <a:pt x="14820" y="15074"/>
                    </a:lnTo>
                    <a:lnTo>
                      <a:pt x="14803" y="15079"/>
                    </a:lnTo>
                    <a:lnTo>
                      <a:pt x="14787" y="15082"/>
                    </a:lnTo>
                    <a:lnTo>
                      <a:pt x="14770" y="15085"/>
                    </a:lnTo>
                    <a:lnTo>
                      <a:pt x="14754" y="15087"/>
                    </a:lnTo>
                    <a:lnTo>
                      <a:pt x="14737" y="15089"/>
                    </a:lnTo>
                    <a:lnTo>
                      <a:pt x="14719" y="15089"/>
                    </a:lnTo>
                    <a:lnTo>
                      <a:pt x="1338" y="15089"/>
                    </a:lnTo>
                    <a:lnTo>
                      <a:pt x="1321" y="15089"/>
                    </a:lnTo>
                    <a:lnTo>
                      <a:pt x="1304" y="15087"/>
                    </a:lnTo>
                    <a:lnTo>
                      <a:pt x="1288" y="15085"/>
                    </a:lnTo>
                    <a:lnTo>
                      <a:pt x="1271" y="15082"/>
                    </a:lnTo>
                    <a:lnTo>
                      <a:pt x="1255" y="15079"/>
                    </a:lnTo>
                    <a:lnTo>
                      <a:pt x="1238" y="15074"/>
                    </a:lnTo>
                    <a:lnTo>
                      <a:pt x="1223" y="15069"/>
                    </a:lnTo>
                    <a:lnTo>
                      <a:pt x="1208" y="15063"/>
                    </a:lnTo>
                    <a:lnTo>
                      <a:pt x="1193" y="15056"/>
                    </a:lnTo>
                    <a:lnTo>
                      <a:pt x="1179" y="15049"/>
                    </a:lnTo>
                    <a:lnTo>
                      <a:pt x="1165" y="15041"/>
                    </a:lnTo>
                    <a:lnTo>
                      <a:pt x="1151" y="15032"/>
                    </a:lnTo>
                    <a:lnTo>
                      <a:pt x="1138" y="15023"/>
                    </a:lnTo>
                    <a:lnTo>
                      <a:pt x="1125" y="15013"/>
                    </a:lnTo>
                    <a:lnTo>
                      <a:pt x="1113" y="15002"/>
                    </a:lnTo>
                    <a:lnTo>
                      <a:pt x="1102" y="14990"/>
                    </a:lnTo>
                    <a:lnTo>
                      <a:pt x="1091" y="14979"/>
                    </a:lnTo>
                    <a:lnTo>
                      <a:pt x="1080" y="14967"/>
                    </a:lnTo>
                    <a:lnTo>
                      <a:pt x="1070" y="14954"/>
                    </a:lnTo>
                    <a:lnTo>
                      <a:pt x="1061" y="14941"/>
                    </a:lnTo>
                    <a:lnTo>
                      <a:pt x="1052" y="14927"/>
                    </a:lnTo>
                    <a:lnTo>
                      <a:pt x="1044" y="14913"/>
                    </a:lnTo>
                    <a:lnTo>
                      <a:pt x="1037" y="14899"/>
                    </a:lnTo>
                    <a:lnTo>
                      <a:pt x="1030" y="14884"/>
                    </a:lnTo>
                    <a:lnTo>
                      <a:pt x="1024" y="14869"/>
                    </a:lnTo>
                    <a:lnTo>
                      <a:pt x="1019" y="14854"/>
                    </a:lnTo>
                    <a:lnTo>
                      <a:pt x="1014" y="14838"/>
                    </a:lnTo>
                    <a:lnTo>
                      <a:pt x="1011" y="14821"/>
                    </a:lnTo>
                    <a:lnTo>
                      <a:pt x="1008" y="14804"/>
                    </a:lnTo>
                    <a:lnTo>
                      <a:pt x="1006" y="14788"/>
                    </a:lnTo>
                    <a:lnTo>
                      <a:pt x="1004" y="14771"/>
                    </a:lnTo>
                    <a:lnTo>
                      <a:pt x="1004" y="14754"/>
                    </a:lnTo>
                    <a:lnTo>
                      <a:pt x="1004" y="2850"/>
                    </a:lnTo>
                    <a:lnTo>
                      <a:pt x="1004" y="2833"/>
                    </a:lnTo>
                    <a:lnTo>
                      <a:pt x="1006" y="2816"/>
                    </a:lnTo>
                    <a:lnTo>
                      <a:pt x="1008" y="2799"/>
                    </a:lnTo>
                    <a:lnTo>
                      <a:pt x="1011" y="2782"/>
                    </a:lnTo>
                    <a:lnTo>
                      <a:pt x="1014" y="2766"/>
                    </a:lnTo>
                    <a:lnTo>
                      <a:pt x="1019" y="2750"/>
                    </a:lnTo>
                    <a:lnTo>
                      <a:pt x="1024" y="2735"/>
                    </a:lnTo>
                    <a:lnTo>
                      <a:pt x="1030" y="2720"/>
                    </a:lnTo>
                    <a:lnTo>
                      <a:pt x="1037" y="2705"/>
                    </a:lnTo>
                    <a:lnTo>
                      <a:pt x="1044" y="2690"/>
                    </a:lnTo>
                    <a:lnTo>
                      <a:pt x="1052" y="2676"/>
                    </a:lnTo>
                    <a:lnTo>
                      <a:pt x="1061" y="2663"/>
                    </a:lnTo>
                    <a:lnTo>
                      <a:pt x="1070" y="2650"/>
                    </a:lnTo>
                    <a:lnTo>
                      <a:pt x="1080" y="2637"/>
                    </a:lnTo>
                    <a:lnTo>
                      <a:pt x="1091" y="2624"/>
                    </a:lnTo>
                    <a:lnTo>
                      <a:pt x="1102" y="2613"/>
                    </a:lnTo>
                    <a:lnTo>
                      <a:pt x="1113" y="2602"/>
                    </a:lnTo>
                    <a:lnTo>
                      <a:pt x="1125" y="2591"/>
                    </a:lnTo>
                    <a:lnTo>
                      <a:pt x="1138" y="2581"/>
                    </a:lnTo>
                    <a:lnTo>
                      <a:pt x="1151" y="2572"/>
                    </a:lnTo>
                    <a:lnTo>
                      <a:pt x="1165" y="2563"/>
                    </a:lnTo>
                    <a:lnTo>
                      <a:pt x="1179" y="2555"/>
                    </a:lnTo>
                    <a:lnTo>
                      <a:pt x="1193" y="2548"/>
                    </a:lnTo>
                    <a:lnTo>
                      <a:pt x="1208" y="2541"/>
                    </a:lnTo>
                    <a:lnTo>
                      <a:pt x="1223" y="2535"/>
                    </a:lnTo>
                    <a:lnTo>
                      <a:pt x="1238" y="2530"/>
                    </a:lnTo>
                    <a:lnTo>
                      <a:pt x="1255" y="2525"/>
                    </a:lnTo>
                    <a:lnTo>
                      <a:pt x="1271" y="2522"/>
                    </a:lnTo>
                    <a:lnTo>
                      <a:pt x="1288" y="2519"/>
                    </a:lnTo>
                    <a:lnTo>
                      <a:pt x="1304" y="2517"/>
                    </a:lnTo>
                    <a:lnTo>
                      <a:pt x="1321" y="2515"/>
                    </a:lnTo>
                    <a:lnTo>
                      <a:pt x="1338" y="2515"/>
                    </a:lnTo>
                    <a:lnTo>
                      <a:pt x="3513" y="2515"/>
                    </a:lnTo>
                    <a:lnTo>
                      <a:pt x="3513" y="3521"/>
                    </a:lnTo>
                    <a:lnTo>
                      <a:pt x="3514" y="3547"/>
                    </a:lnTo>
                    <a:lnTo>
                      <a:pt x="3515" y="3572"/>
                    </a:lnTo>
                    <a:lnTo>
                      <a:pt x="3519" y="3597"/>
                    </a:lnTo>
                    <a:lnTo>
                      <a:pt x="3523" y="3622"/>
                    </a:lnTo>
                    <a:lnTo>
                      <a:pt x="3529" y="3647"/>
                    </a:lnTo>
                    <a:lnTo>
                      <a:pt x="3535" y="3671"/>
                    </a:lnTo>
                    <a:lnTo>
                      <a:pt x="3543" y="3694"/>
                    </a:lnTo>
                    <a:lnTo>
                      <a:pt x="3552" y="3717"/>
                    </a:lnTo>
                    <a:lnTo>
                      <a:pt x="3562" y="3739"/>
                    </a:lnTo>
                    <a:lnTo>
                      <a:pt x="3573" y="3760"/>
                    </a:lnTo>
                    <a:lnTo>
                      <a:pt x="3585" y="3781"/>
                    </a:lnTo>
                    <a:lnTo>
                      <a:pt x="3598" y="3802"/>
                    </a:lnTo>
                    <a:lnTo>
                      <a:pt x="3612" y="3822"/>
                    </a:lnTo>
                    <a:lnTo>
                      <a:pt x="3627" y="3841"/>
                    </a:lnTo>
                    <a:lnTo>
                      <a:pt x="3643" y="3859"/>
                    </a:lnTo>
                    <a:lnTo>
                      <a:pt x="3659" y="3877"/>
                    </a:lnTo>
                    <a:lnTo>
                      <a:pt x="3677" y="3893"/>
                    </a:lnTo>
                    <a:lnTo>
                      <a:pt x="3695" y="3909"/>
                    </a:lnTo>
                    <a:lnTo>
                      <a:pt x="3714" y="3924"/>
                    </a:lnTo>
                    <a:lnTo>
                      <a:pt x="3733" y="3938"/>
                    </a:lnTo>
                    <a:lnTo>
                      <a:pt x="3755" y="3951"/>
                    </a:lnTo>
                    <a:lnTo>
                      <a:pt x="3776" y="3963"/>
                    </a:lnTo>
                    <a:lnTo>
                      <a:pt x="3797" y="3974"/>
                    </a:lnTo>
                    <a:lnTo>
                      <a:pt x="3819" y="3985"/>
                    </a:lnTo>
                    <a:lnTo>
                      <a:pt x="3842" y="3994"/>
                    </a:lnTo>
                    <a:lnTo>
                      <a:pt x="3865" y="4002"/>
                    </a:lnTo>
                    <a:lnTo>
                      <a:pt x="3889" y="4008"/>
                    </a:lnTo>
                    <a:lnTo>
                      <a:pt x="3913" y="4014"/>
                    </a:lnTo>
                    <a:lnTo>
                      <a:pt x="3938" y="4018"/>
                    </a:lnTo>
                    <a:lnTo>
                      <a:pt x="3963" y="4021"/>
                    </a:lnTo>
                    <a:lnTo>
                      <a:pt x="3988" y="4023"/>
                    </a:lnTo>
                    <a:lnTo>
                      <a:pt x="4015" y="4024"/>
                    </a:lnTo>
                    <a:lnTo>
                      <a:pt x="4041" y="4023"/>
                    </a:lnTo>
                    <a:lnTo>
                      <a:pt x="4066" y="4021"/>
                    </a:lnTo>
                    <a:lnTo>
                      <a:pt x="4091" y="4018"/>
                    </a:lnTo>
                    <a:lnTo>
                      <a:pt x="4116" y="4014"/>
                    </a:lnTo>
                    <a:lnTo>
                      <a:pt x="4140" y="4008"/>
                    </a:lnTo>
                    <a:lnTo>
                      <a:pt x="4164" y="4002"/>
                    </a:lnTo>
                    <a:lnTo>
                      <a:pt x="4187" y="3994"/>
                    </a:lnTo>
                    <a:lnTo>
                      <a:pt x="4210" y="3985"/>
                    </a:lnTo>
                    <a:lnTo>
                      <a:pt x="4232" y="3974"/>
                    </a:lnTo>
                    <a:lnTo>
                      <a:pt x="4253" y="3963"/>
                    </a:lnTo>
                    <a:lnTo>
                      <a:pt x="4274" y="3951"/>
                    </a:lnTo>
                    <a:lnTo>
                      <a:pt x="4295" y="3938"/>
                    </a:lnTo>
                    <a:lnTo>
                      <a:pt x="4315" y="3924"/>
                    </a:lnTo>
                    <a:lnTo>
                      <a:pt x="4334" y="3909"/>
                    </a:lnTo>
                    <a:lnTo>
                      <a:pt x="4352" y="3893"/>
                    </a:lnTo>
                    <a:lnTo>
                      <a:pt x="4369" y="3877"/>
                    </a:lnTo>
                    <a:lnTo>
                      <a:pt x="4386" y="3859"/>
                    </a:lnTo>
                    <a:lnTo>
                      <a:pt x="4402" y="3841"/>
                    </a:lnTo>
                    <a:lnTo>
                      <a:pt x="4417" y="3822"/>
                    </a:lnTo>
                    <a:lnTo>
                      <a:pt x="4431" y="3802"/>
                    </a:lnTo>
                    <a:lnTo>
                      <a:pt x="4444" y="3781"/>
                    </a:lnTo>
                    <a:lnTo>
                      <a:pt x="4456" y="3760"/>
                    </a:lnTo>
                    <a:lnTo>
                      <a:pt x="4467" y="3739"/>
                    </a:lnTo>
                    <a:lnTo>
                      <a:pt x="4477" y="3717"/>
                    </a:lnTo>
                    <a:lnTo>
                      <a:pt x="4486" y="3694"/>
                    </a:lnTo>
                    <a:lnTo>
                      <a:pt x="4493" y="3671"/>
                    </a:lnTo>
                    <a:lnTo>
                      <a:pt x="4500" y="3647"/>
                    </a:lnTo>
                    <a:lnTo>
                      <a:pt x="4506" y="3622"/>
                    </a:lnTo>
                    <a:lnTo>
                      <a:pt x="4510" y="3597"/>
                    </a:lnTo>
                    <a:lnTo>
                      <a:pt x="4513" y="3572"/>
                    </a:lnTo>
                    <a:lnTo>
                      <a:pt x="4515" y="3547"/>
                    </a:lnTo>
                    <a:lnTo>
                      <a:pt x="4516" y="3521"/>
                    </a:lnTo>
                    <a:lnTo>
                      <a:pt x="4516" y="2515"/>
                    </a:lnTo>
                    <a:lnTo>
                      <a:pt x="7527" y="2515"/>
                    </a:lnTo>
                    <a:lnTo>
                      <a:pt x="7527" y="3521"/>
                    </a:lnTo>
                    <a:lnTo>
                      <a:pt x="7528" y="3547"/>
                    </a:lnTo>
                    <a:lnTo>
                      <a:pt x="7529" y="3572"/>
                    </a:lnTo>
                    <a:lnTo>
                      <a:pt x="7533" y="3597"/>
                    </a:lnTo>
                    <a:lnTo>
                      <a:pt x="7537" y="3622"/>
                    </a:lnTo>
                    <a:lnTo>
                      <a:pt x="7543" y="3647"/>
                    </a:lnTo>
                    <a:lnTo>
                      <a:pt x="7549" y="3671"/>
                    </a:lnTo>
                    <a:lnTo>
                      <a:pt x="7557" y="3694"/>
                    </a:lnTo>
                    <a:lnTo>
                      <a:pt x="7566" y="3717"/>
                    </a:lnTo>
                    <a:lnTo>
                      <a:pt x="7576" y="3739"/>
                    </a:lnTo>
                    <a:lnTo>
                      <a:pt x="7587" y="3760"/>
                    </a:lnTo>
                    <a:lnTo>
                      <a:pt x="7599" y="3781"/>
                    </a:lnTo>
                    <a:lnTo>
                      <a:pt x="7612" y="3802"/>
                    </a:lnTo>
                    <a:lnTo>
                      <a:pt x="7627" y="3822"/>
                    </a:lnTo>
                    <a:lnTo>
                      <a:pt x="7642" y="3841"/>
                    </a:lnTo>
                    <a:lnTo>
                      <a:pt x="7658" y="3859"/>
                    </a:lnTo>
                    <a:lnTo>
                      <a:pt x="7674" y="3877"/>
                    </a:lnTo>
                    <a:lnTo>
                      <a:pt x="7692" y="3893"/>
                    </a:lnTo>
                    <a:lnTo>
                      <a:pt x="7710" y="3909"/>
                    </a:lnTo>
                    <a:lnTo>
                      <a:pt x="7729" y="3924"/>
                    </a:lnTo>
                    <a:lnTo>
                      <a:pt x="7748" y="3938"/>
                    </a:lnTo>
                    <a:lnTo>
                      <a:pt x="7769" y="3951"/>
                    </a:lnTo>
                    <a:lnTo>
                      <a:pt x="7790" y="3963"/>
                    </a:lnTo>
                    <a:lnTo>
                      <a:pt x="7811" y="3974"/>
                    </a:lnTo>
                    <a:lnTo>
                      <a:pt x="7833" y="3985"/>
                    </a:lnTo>
                    <a:lnTo>
                      <a:pt x="7856" y="3994"/>
                    </a:lnTo>
                    <a:lnTo>
                      <a:pt x="7879" y="4002"/>
                    </a:lnTo>
                    <a:lnTo>
                      <a:pt x="7904" y="4008"/>
                    </a:lnTo>
                    <a:lnTo>
                      <a:pt x="7928" y="4014"/>
                    </a:lnTo>
                    <a:lnTo>
                      <a:pt x="7953" y="4018"/>
                    </a:lnTo>
                    <a:lnTo>
                      <a:pt x="7978" y="4021"/>
                    </a:lnTo>
                    <a:lnTo>
                      <a:pt x="8003" y="4023"/>
                    </a:lnTo>
                    <a:lnTo>
                      <a:pt x="8029" y="4024"/>
                    </a:lnTo>
                    <a:lnTo>
                      <a:pt x="8055" y="4023"/>
                    </a:lnTo>
                    <a:lnTo>
                      <a:pt x="8080" y="4021"/>
                    </a:lnTo>
                    <a:lnTo>
                      <a:pt x="8105" y="4018"/>
                    </a:lnTo>
                    <a:lnTo>
                      <a:pt x="8130" y="4014"/>
                    </a:lnTo>
                    <a:lnTo>
                      <a:pt x="8154" y="4008"/>
                    </a:lnTo>
                    <a:lnTo>
                      <a:pt x="8179" y="4002"/>
                    </a:lnTo>
                    <a:lnTo>
                      <a:pt x="8202" y="3994"/>
                    </a:lnTo>
                    <a:lnTo>
                      <a:pt x="8224" y="3985"/>
                    </a:lnTo>
                    <a:lnTo>
                      <a:pt x="8247" y="3974"/>
                    </a:lnTo>
                    <a:lnTo>
                      <a:pt x="8268" y="3963"/>
                    </a:lnTo>
                    <a:lnTo>
                      <a:pt x="8289" y="3951"/>
                    </a:lnTo>
                    <a:lnTo>
                      <a:pt x="8309" y="3938"/>
                    </a:lnTo>
                    <a:lnTo>
                      <a:pt x="8329" y="3924"/>
                    </a:lnTo>
                    <a:lnTo>
                      <a:pt x="8348" y="3909"/>
                    </a:lnTo>
                    <a:lnTo>
                      <a:pt x="8366" y="3893"/>
                    </a:lnTo>
                    <a:lnTo>
                      <a:pt x="8383" y="3877"/>
                    </a:lnTo>
                    <a:lnTo>
                      <a:pt x="8400" y="3859"/>
                    </a:lnTo>
                    <a:lnTo>
                      <a:pt x="8416" y="3841"/>
                    </a:lnTo>
                    <a:lnTo>
                      <a:pt x="8431" y="3822"/>
                    </a:lnTo>
                    <a:lnTo>
                      <a:pt x="8446" y="3802"/>
                    </a:lnTo>
                    <a:lnTo>
                      <a:pt x="8459" y="3781"/>
                    </a:lnTo>
                    <a:lnTo>
                      <a:pt x="8471" y="3760"/>
                    </a:lnTo>
                    <a:lnTo>
                      <a:pt x="8482" y="3739"/>
                    </a:lnTo>
                    <a:lnTo>
                      <a:pt x="8492" y="3717"/>
                    </a:lnTo>
                    <a:lnTo>
                      <a:pt x="8501" y="3694"/>
                    </a:lnTo>
                    <a:lnTo>
                      <a:pt x="8508" y="3671"/>
                    </a:lnTo>
                    <a:lnTo>
                      <a:pt x="8515" y="3647"/>
                    </a:lnTo>
                    <a:lnTo>
                      <a:pt x="8521" y="3622"/>
                    </a:lnTo>
                    <a:lnTo>
                      <a:pt x="8525" y="3597"/>
                    </a:lnTo>
                    <a:lnTo>
                      <a:pt x="8528" y="3572"/>
                    </a:lnTo>
                    <a:lnTo>
                      <a:pt x="8530" y="3547"/>
                    </a:lnTo>
                    <a:lnTo>
                      <a:pt x="8531" y="3521"/>
                    </a:lnTo>
                    <a:lnTo>
                      <a:pt x="8531" y="2515"/>
                    </a:lnTo>
                    <a:lnTo>
                      <a:pt x="11542" y="2515"/>
                    </a:lnTo>
                    <a:lnTo>
                      <a:pt x="11542" y="3521"/>
                    </a:lnTo>
                    <a:lnTo>
                      <a:pt x="11543" y="3547"/>
                    </a:lnTo>
                    <a:lnTo>
                      <a:pt x="11545" y="3572"/>
                    </a:lnTo>
                    <a:lnTo>
                      <a:pt x="11548" y="3597"/>
                    </a:lnTo>
                    <a:lnTo>
                      <a:pt x="11552" y="3622"/>
                    </a:lnTo>
                    <a:lnTo>
                      <a:pt x="11558" y="3647"/>
                    </a:lnTo>
                    <a:lnTo>
                      <a:pt x="11564" y="3671"/>
                    </a:lnTo>
                    <a:lnTo>
                      <a:pt x="11572" y="3694"/>
                    </a:lnTo>
                    <a:lnTo>
                      <a:pt x="11581" y="3717"/>
                    </a:lnTo>
                    <a:lnTo>
                      <a:pt x="11591" y="3739"/>
                    </a:lnTo>
                    <a:lnTo>
                      <a:pt x="11602" y="3760"/>
                    </a:lnTo>
                    <a:lnTo>
                      <a:pt x="11614" y="3781"/>
                    </a:lnTo>
                    <a:lnTo>
                      <a:pt x="11627" y="3802"/>
                    </a:lnTo>
                    <a:lnTo>
                      <a:pt x="11641" y="3822"/>
                    </a:lnTo>
                    <a:lnTo>
                      <a:pt x="11656" y="3841"/>
                    </a:lnTo>
                    <a:lnTo>
                      <a:pt x="11672" y="3859"/>
                    </a:lnTo>
                    <a:lnTo>
                      <a:pt x="11688" y="3877"/>
                    </a:lnTo>
                    <a:lnTo>
                      <a:pt x="11706" y="3893"/>
                    </a:lnTo>
                    <a:lnTo>
                      <a:pt x="11724" y="3909"/>
                    </a:lnTo>
                    <a:lnTo>
                      <a:pt x="11743" y="3924"/>
                    </a:lnTo>
                    <a:lnTo>
                      <a:pt x="11762" y="3938"/>
                    </a:lnTo>
                    <a:lnTo>
                      <a:pt x="11784" y="3951"/>
                    </a:lnTo>
                    <a:lnTo>
                      <a:pt x="11805" y="3963"/>
                    </a:lnTo>
                    <a:lnTo>
                      <a:pt x="11826" y="3974"/>
                    </a:lnTo>
                    <a:lnTo>
                      <a:pt x="11848" y="3985"/>
                    </a:lnTo>
                    <a:lnTo>
                      <a:pt x="11871" y="3994"/>
                    </a:lnTo>
                    <a:lnTo>
                      <a:pt x="11894" y="4002"/>
                    </a:lnTo>
                    <a:lnTo>
                      <a:pt x="11918" y="4008"/>
                    </a:lnTo>
                    <a:lnTo>
                      <a:pt x="11942" y="4014"/>
                    </a:lnTo>
                    <a:lnTo>
                      <a:pt x="11967" y="4018"/>
                    </a:lnTo>
                    <a:lnTo>
                      <a:pt x="11992" y="4021"/>
                    </a:lnTo>
                    <a:lnTo>
                      <a:pt x="12017" y="4023"/>
                    </a:lnTo>
                    <a:lnTo>
                      <a:pt x="12044" y="4024"/>
                    </a:lnTo>
                    <a:lnTo>
                      <a:pt x="12070" y="4023"/>
                    </a:lnTo>
                    <a:lnTo>
                      <a:pt x="12095" y="4021"/>
                    </a:lnTo>
                    <a:lnTo>
                      <a:pt x="12120" y="4018"/>
                    </a:lnTo>
                    <a:lnTo>
                      <a:pt x="12145" y="4014"/>
                    </a:lnTo>
                    <a:lnTo>
                      <a:pt x="12169" y="4008"/>
                    </a:lnTo>
                    <a:lnTo>
                      <a:pt x="12193" y="4002"/>
                    </a:lnTo>
                    <a:lnTo>
                      <a:pt x="12216" y="3994"/>
                    </a:lnTo>
                    <a:lnTo>
                      <a:pt x="12238" y="3985"/>
                    </a:lnTo>
                    <a:lnTo>
                      <a:pt x="12261" y="3974"/>
                    </a:lnTo>
                    <a:lnTo>
                      <a:pt x="12282" y="3963"/>
                    </a:lnTo>
                    <a:lnTo>
                      <a:pt x="12303" y="3951"/>
                    </a:lnTo>
                    <a:lnTo>
                      <a:pt x="12324" y="3938"/>
                    </a:lnTo>
                    <a:lnTo>
                      <a:pt x="12344" y="3924"/>
                    </a:lnTo>
                    <a:lnTo>
                      <a:pt x="12363" y="3909"/>
                    </a:lnTo>
                    <a:lnTo>
                      <a:pt x="12381" y="3893"/>
                    </a:lnTo>
                    <a:lnTo>
                      <a:pt x="12398" y="3877"/>
                    </a:lnTo>
                    <a:lnTo>
                      <a:pt x="12415" y="3859"/>
                    </a:lnTo>
                    <a:lnTo>
                      <a:pt x="12431" y="3841"/>
                    </a:lnTo>
                    <a:lnTo>
                      <a:pt x="12446" y="3822"/>
                    </a:lnTo>
                    <a:lnTo>
                      <a:pt x="12460" y="3802"/>
                    </a:lnTo>
                    <a:lnTo>
                      <a:pt x="12473" y="3781"/>
                    </a:lnTo>
                    <a:lnTo>
                      <a:pt x="12485" y="3760"/>
                    </a:lnTo>
                    <a:lnTo>
                      <a:pt x="12496" y="3739"/>
                    </a:lnTo>
                    <a:lnTo>
                      <a:pt x="12506" y="3717"/>
                    </a:lnTo>
                    <a:lnTo>
                      <a:pt x="12515" y="3694"/>
                    </a:lnTo>
                    <a:lnTo>
                      <a:pt x="12522" y="3671"/>
                    </a:lnTo>
                    <a:lnTo>
                      <a:pt x="12529" y="3647"/>
                    </a:lnTo>
                    <a:lnTo>
                      <a:pt x="12535" y="3622"/>
                    </a:lnTo>
                    <a:lnTo>
                      <a:pt x="12539" y="3597"/>
                    </a:lnTo>
                    <a:lnTo>
                      <a:pt x="12542" y="3572"/>
                    </a:lnTo>
                    <a:lnTo>
                      <a:pt x="12544" y="3547"/>
                    </a:lnTo>
                    <a:lnTo>
                      <a:pt x="12545" y="3521"/>
                    </a:lnTo>
                    <a:lnTo>
                      <a:pt x="12545" y="2515"/>
                    </a:lnTo>
                    <a:lnTo>
                      <a:pt x="14719" y="2515"/>
                    </a:lnTo>
                    <a:lnTo>
                      <a:pt x="14737" y="2515"/>
                    </a:lnTo>
                    <a:lnTo>
                      <a:pt x="14754" y="2517"/>
                    </a:lnTo>
                    <a:lnTo>
                      <a:pt x="14770" y="2519"/>
                    </a:lnTo>
                    <a:lnTo>
                      <a:pt x="14787" y="2522"/>
                    </a:lnTo>
                    <a:lnTo>
                      <a:pt x="14803" y="2525"/>
                    </a:lnTo>
                    <a:lnTo>
                      <a:pt x="14820" y="2530"/>
                    </a:lnTo>
                    <a:lnTo>
                      <a:pt x="14835" y="2535"/>
                    </a:lnTo>
                    <a:lnTo>
                      <a:pt x="14850" y="2541"/>
                    </a:lnTo>
                    <a:lnTo>
                      <a:pt x="14865" y="2548"/>
                    </a:lnTo>
                    <a:lnTo>
                      <a:pt x="14879" y="2555"/>
                    </a:lnTo>
                    <a:lnTo>
                      <a:pt x="14893" y="2563"/>
                    </a:lnTo>
                    <a:lnTo>
                      <a:pt x="14907" y="2572"/>
                    </a:lnTo>
                    <a:lnTo>
                      <a:pt x="14920" y="2581"/>
                    </a:lnTo>
                    <a:lnTo>
                      <a:pt x="14932" y="2591"/>
                    </a:lnTo>
                    <a:lnTo>
                      <a:pt x="14945" y="2602"/>
                    </a:lnTo>
                    <a:lnTo>
                      <a:pt x="14956" y="2613"/>
                    </a:lnTo>
                    <a:lnTo>
                      <a:pt x="14967" y="2624"/>
                    </a:lnTo>
                    <a:lnTo>
                      <a:pt x="14978" y="2637"/>
                    </a:lnTo>
                    <a:lnTo>
                      <a:pt x="14988" y="2650"/>
                    </a:lnTo>
                    <a:lnTo>
                      <a:pt x="14997" y="2663"/>
                    </a:lnTo>
                    <a:lnTo>
                      <a:pt x="15006" y="2676"/>
                    </a:lnTo>
                    <a:lnTo>
                      <a:pt x="15014" y="2690"/>
                    </a:lnTo>
                    <a:lnTo>
                      <a:pt x="15021" y="2705"/>
                    </a:lnTo>
                    <a:lnTo>
                      <a:pt x="15028" y="2720"/>
                    </a:lnTo>
                    <a:lnTo>
                      <a:pt x="15034" y="2735"/>
                    </a:lnTo>
                    <a:lnTo>
                      <a:pt x="15039" y="2750"/>
                    </a:lnTo>
                    <a:lnTo>
                      <a:pt x="15043" y="2766"/>
                    </a:lnTo>
                    <a:lnTo>
                      <a:pt x="15047" y="2782"/>
                    </a:lnTo>
                    <a:lnTo>
                      <a:pt x="15050" y="2799"/>
                    </a:lnTo>
                    <a:lnTo>
                      <a:pt x="15052" y="2816"/>
                    </a:lnTo>
                    <a:lnTo>
                      <a:pt x="15053" y="2833"/>
                    </a:lnTo>
                    <a:lnTo>
                      <a:pt x="15054" y="2850"/>
                    </a:lnTo>
                    <a:lnTo>
                      <a:pt x="15054" y="14754"/>
                    </a:lnTo>
                    <a:close/>
                    <a:moveTo>
                      <a:pt x="14719" y="1509"/>
                    </a:moveTo>
                    <a:lnTo>
                      <a:pt x="12545" y="1509"/>
                    </a:lnTo>
                    <a:lnTo>
                      <a:pt x="12545" y="503"/>
                    </a:lnTo>
                    <a:lnTo>
                      <a:pt x="12544" y="477"/>
                    </a:lnTo>
                    <a:lnTo>
                      <a:pt x="12542" y="452"/>
                    </a:lnTo>
                    <a:lnTo>
                      <a:pt x="12539" y="427"/>
                    </a:lnTo>
                    <a:lnTo>
                      <a:pt x="12535" y="401"/>
                    </a:lnTo>
                    <a:lnTo>
                      <a:pt x="12529" y="377"/>
                    </a:lnTo>
                    <a:lnTo>
                      <a:pt x="12522" y="353"/>
                    </a:lnTo>
                    <a:lnTo>
                      <a:pt x="12515" y="330"/>
                    </a:lnTo>
                    <a:lnTo>
                      <a:pt x="12506" y="307"/>
                    </a:lnTo>
                    <a:lnTo>
                      <a:pt x="12496" y="285"/>
                    </a:lnTo>
                    <a:lnTo>
                      <a:pt x="12485" y="264"/>
                    </a:lnTo>
                    <a:lnTo>
                      <a:pt x="12473" y="242"/>
                    </a:lnTo>
                    <a:lnTo>
                      <a:pt x="12460" y="221"/>
                    </a:lnTo>
                    <a:lnTo>
                      <a:pt x="12446" y="202"/>
                    </a:lnTo>
                    <a:lnTo>
                      <a:pt x="12431" y="183"/>
                    </a:lnTo>
                    <a:lnTo>
                      <a:pt x="12415" y="165"/>
                    </a:lnTo>
                    <a:lnTo>
                      <a:pt x="12398" y="147"/>
                    </a:lnTo>
                    <a:lnTo>
                      <a:pt x="12381" y="131"/>
                    </a:lnTo>
                    <a:lnTo>
                      <a:pt x="12363" y="115"/>
                    </a:lnTo>
                    <a:lnTo>
                      <a:pt x="12344" y="100"/>
                    </a:lnTo>
                    <a:lnTo>
                      <a:pt x="12324" y="86"/>
                    </a:lnTo>
                    <a:lnTo>
                      <a:pt x="12303" y="72"/>
                    </a:lnTo>
                    <a:lnTo>
                      <a:pt x="12282" y="60"/>
                    </a:lnTo>
                    <a:lnTo>
                      <a:pt x="12261" y="49"/>
                    </a:lnTo>
                    <a:lnTo>
                      <a:pt x="12238" y="39"/>
                    </a:lnTo>
                    <a:lnTo>
                      <a:pt x="12216" y="30"/>
                    </a:lnTo>
                    <a:lnTo>
                      <a:pt x="12193" y="22"/>
                    </a:lnTo>
                    <a:lnTo>
                      <a:pt x="12169" y="16"/>
                    </a:lnTo>
                    <a:lnTo>
                      <a:pt x="12145" y="10"/>
                    </a:lnTo>
                    <a:lnTo>
                      <a:pt x="12120" y="6"/>
                    </a:lnTo>
                    <a:lnTo>
                      <a:pt x="12095" y="3"/>
                    </a:lnTo>
                    <a:lnTo>
                      <a:pt x="12070" y="1"/>
                    </a:lnTo>
                    <a:lnTo>
                      <a:pt x="12044" y="0"/>
                    </a:lnTo>
                    <a:lnTo>
                      <a:pt x="12017" y="1"/>
                    </a:lnTo>
                    <a:lnTo>
                      <a:pt x="11992" y="3"/>
                    </a:lnTo>
                    <a:lnTo>
                      <a:pt x="11967" y="6"/>
                    </a:lnTo>
                    <a:lnTo>
                      <a:pt x="11942" y="10"/>
                    </a:lnTo>
                    <a:lnTo>
                      <a:pt x="11918" y="16"/>
                    </a:lnTo>
                    <a:lnTo>
                      <a:pt x="11894" y="22"/>
                    </a:lnTo>
                    <a:lnTo>
                      <a:pt x="11871" y="30"/>
                    </a:lnTo>
                    <a:lnTo>
                      <a:pt x="11848" y="39"/>
                    </a:lnTo>
                    <a:lnTo>
                      <a:pt x="11826" y="49"/>
                    </a:lnTo>
                    <a:lnTo>
                      <a:pt x="11805" y="60"/>
                    </a:lnTo>
                    <a:lnTo>
                      <a:pt x="11784" y="72"/>
                    </a:lnTo>
                    <a:lnTo>
                      <a:pt x="11762" y="86"/>
                    </a:lnTo>
                    <a:lnTo>
                      <a:pt x="11743" y="100"/>
                    </a:lnTo>
                    <a:lnTo>
                      <a:pt x="11724" y="115"/>
                    </a:lnTo>
                    <a:lnTo>
                      <a:pt x="11706" y="131"/>
                    </a:lnTo>
                    <a:lnTo>
                      <a:pt x="11688" y="147"/>
                    </a:lnTo>
                    <a:lnTo>
                      <a:pt x="11672" y="165"/>
                    </a:lnTo>
                    <a:lnTo>
                      <a:pt x="11656" y="183"/>
                    </a:lnTo>
                    <a:lnTo>
                      <a:pt x="11641" y="202"/>
                    </a:lnTo>
                    <a:lnTo>
                      <a:pt x="11627" y="221"/>
                    </a:lnTo>
                    <a:lnTo>
                      <a:pt x="11614" y="242"/>
                    </a:lnTo>
                    <a:lnTo>
                      <a:pt x="11602" y="264"/>
                    </a:lnTo>
                    <a:lnTo>
                      <a:pt x="11591" y="285"/>
                    </a:lnTo>
                    <a:lnTo>
                      <a:pt x="11581" y="307"/>
                    </a:lnTo>
                    <a:lnTo>
                      <a:pt x="11572" y="330"/>
                    </a:lnTo>
                    <a:lnTo>
                      <a:pt x="11564" y="353"/>
                    </a:lnTo>
                    <a:lnTo>
                      <a:pt x="11558" y="377"/>
                    </a:lnTo>
                    <a:lnTo>
                      <a:pt x="11552" y="401"/>
                    </a:lnTo>
                    <a:lnTo>
                      <a:pt x="11548" y="427"/>
                    </a:lnTo>
                    <a:lnTo>
                      <a:pt x="11545" y="452"/>
                    </a:lnTo>
                    <a:lnTo>
                      <a:pt x="11543" y="477"/>
                    </a:lnTo>
                    <a:lnTo>
                      <a:pt x="11542" y="503"/>
                    </a:lnTo>
                    <a:lnTo>
                      <a:pt x="11542" y="1509"/>
                    </a:lnTo>
                    <a:lnTo>
                      <a:pt x="8531" y="1509"/>
                    </a:lnTo>
                    <a:lnTo>
                      <a:pt x="8531" y="503"/>
                    </a:lnTo>
                    <a:lnTo>
                      <a:pt x="8530" y="477"/>
                    </a:lnTo>
                    <a:lnTo>
                      <a:pt x="8528" y="452"/>
                    </a:lnTo>
                    <a:lnTo>
                      <a:pt x="8525" y="427"/>
                    </a:lnTo>
                    <a:lnTo>
                      <a:pt x="8521" y="401"/>
                    </a:lnTo>
                    <a:lnTo>
                      <a:pt x="8515" y="377"/>
                    </a:lnTo>
                    <a:lnTo>
                      <a:pt x="8508" y="353"/>
                    </a:lnTo>
                    <a:lnTo>
                      <a:pt x="8501" y="330"/>
                    </a:lnTo>
                    <a:lnTo>
                      <a:pt x="8492" y="307"/>
                    </a:lnTo>
                    <a:lnTo>
                      <a:pt x="8482" y="285"/>
                    </a:lnTo>
                    <a:lnTo>
                      <a:pt x="8471" y="264"/>
                    </a:lnTo>
                    <a:lnTo>
                      <a:pt x="8459" y="242"/>
                    </a:lnTo>
                    <a:lnTo>
                      <a:pt x="8446" y="221"/>
                    </a:lnTo>
                    <a:lnTo>
                      <a:pt x="8431" y="202"/>
                    </a:lnTo>
                    <a:lnTo>
                      <a:pt x="8416" y="183"/>
                    </a:lnTo>
                    <a:lnTo>
                      <a:pt x="8400" y="165"/>
                    </a:lnTo>
                    <a:lnTo>
                      <a:pt x="8383" y="147"/>
                    </a:lnTo>
                    <a:lnTo>
                      <a:pt x="8366" y="131"/>
                    </a:lnTo>
                    <a:lnTo>
                      <a:pt x="8348" y="115"/>
                    </a:lnTo>
                    <a:lnTo>
                      <a:pt x="8329" y="100"/>
                    </a:lnTo>
                    <a:lnTo>
                      <a:pt x="8309" y="86"/>
                    </a:lnTo>
                    <a:lnTo>
                      <a:pt x="8289" y="72"/>
                    </a:lnTo>
                    <a:lnTo>
                      <a:pt x="8268" y="60"/>
                    </a:lnTo>
                    <a:lnTo>
                      <a:pt x="8247" y="49"/>
                    </a:lnTo>
                    <a:lnTo>
                      <a:pt x="8224" y="39"/>
                    </a:lnTo>
                    <a:lnTo>
                      <a:pt x="8202" y="30"/>
                    </a:lnTo>
                    <a:lnTo>
                      <a:pt x="8179" y="22"/>
                    </a:lnTo>
                    <a:lnTo>
                      <a:pt x="8154" y="16"/>
                    </a:lnTo>
                    <a:lnTo>
                      <a:pt x="8130" y="10"/>
                    </a:lnTo>
                    <a:lnTo>
                      <a:pt x="8105" y="6"/>
                    </a:lnTo>
                    <a:lnTo>
                      <a:pt x="8080" y="3"/>
                    </a:lnTo>
                    <a:lnTo>
                      <a:pt x="8055" y="1"/>
                    </a:lnTo>
                    <a:lnTo>
                      <a:pt x="8029" y="0"/>
                    </a:lnTo>
                    <a:lnTo>
                      <a:pt x="8003" y="1"/>
                    </a:lnTo>
                    <a:lnTo>
                      <a:pt x="7978" y="3"/>
                    </a:lnTo>
                    <a:lnTo>
                      <a:pt x="7953" y="6"/>
                    </a:lnTo>
                    <a:lnTo>
                      <a:pt x="7928" y="10"/>
                    </a:lnTo>
                    <a:lnTo>
                      <a:pt x="7904" y="16"/>
                    </a:lnTo>
                    <a:lnTo>
                      <a:pt x="7879" y="22"/>
                    </a:lnTo>
                    <a:lnTo>
                      <a:pt x="7856" y="30"/>
                    </a:lnTo>
                    <a:lnTo>
                      <a:pt x="7833" y="39"/>
                    </a:lnTo>
                    <a:lnTo>
                      <a:pt x="7811" y="49"/>
                    </a:lnTo>
                    <a:lnTo>
                      <a:pt x="7790" y="60"/>
                    </a:lnTo>
                    <a:lnTo>
                      <a:pt x="7769" y="72"/>
                    </a:lnTo>
                    <a:lnTo>
                      <a:pt x="7748" y="86"/>
                    </a:lnTo>
                    <a:lnTo>
                      <a:pt x="7729" y="100"/>
                    </a:lnTo>
                    <a:lnTo>
                      <a:pt x="7710" y="115"/>
                    </a:lnTo>
                    <a:lnTo>
                      <a:pt x="7692" y="131"/>
                    </a:lnTo>
                    <a:lnTo>
                      <a:pt x="7674" y="147"/>
                    </a:lnTo>
                    <a:lnTo>
                      <a:pt x="7658" y="165"/>
                    </a:lnTo>
                    <a:lnTo>
                      <a:pt x="7642" y="183"/>
                    </a:lnTo>
                    <a:lnTo>
                      <a:pt x="7627" y="202"/>
                    </a:lnTo>
                    <a:lnTo>
                      <a:pt x="7612" y="221"/>
                    </a:lnTo>
                    <a:lnTo>
                      <a:pt x="7599" y="242"/>
                    </a:lnTo>
                    <a:lnTo>
                      <a:pt x="7587" y="264"/>
                    </a:lnTo>
                    <a:lnTo>
                      <a:pt x="7576" y="285"/>
                    </a:lnTo>
                    <a:lnTo>
                      <a:pt x="7566" y="307"/>
                    </a:lnTo>
                    <a:lnTo>
                      <a:pt x="7557" y="330"/>
                    </a:lnTo>
                    <a:lnTo>
                      <a:pt x="7549" y="353"/>
                    </a:lnTo>
                    <a:lnTo>
                      <a:pt x="7543" y="377"/>
                    </a:lnTo>
                    <a:lnTo>
                      <a:pt x="7537" y="401"/>
                    </a:lnTo>
                    <a:lnTo>
                      <a:pt x="7533" y="427"/>
                    </a:lnTo>
                    <a:lnTo>
                      <a:pt x="7529" y="452"/>
                    </a:lnTo>
                    <a:lnTo>
                      <a:pt x="7528" y="477"/>
                    </a:lnTo>
                    <a:lnTo>
                      <a:pt x="7527" y="503"/>
                    </a:lnTo>
                    <a:lnTo>
                      <a:pt x="7527" y="1509"/>
                    </a:lnTo>
                    <a:lnTo>
                      <a:pt x="4516" y="1509"/>
                    </a:lnTo>
                    <a:lnTo>
                      <a:pt x="4516" y="503"/>
                    </a:lnTo>
                    <a:lnTo>
                      <a:pt x="4515" y="477"/>
                    </a:lnTo>
                    <a:lnTo>
                      <a:pt x="4513" y="452"/>
                    </a:lnTo>
                    <a:lnTo>
                      <a:pt x="4510" y="427"/>
                    </a:lnTo>
                    <a:lnTo>
                      <a:pt x="4506" y="401"/>
                    </a:lnTo>
                    <a:lnTo>
                      <a:pt x="4500" y="377"/>
                    </a:lnTo>
                    <a:lnTo>
                      <a:pt x="4493" y="353"/>
                    </a:lnTo>
                    <a:lnTo>
                      <a:pt x="4486" y="330"/>
                    </a:lnTo>
                    <a:lnTo>
                      <a:pt x="4477" y="307"/>
                    </a:lnTo>
                    <a:lnTo>
                      <a:pt x="4467" y="285"/>
                    </a:lnTo>
                    <a:lnTo>
                      <a:pt x="4456" y="264"/>
                    </a:lnTo>
                    <a:lnTo>
                      <a:pt x="4444" y="242"/>
                    </a:lnTo>
                    <a:lnTo>
                      <a:pt x="4431" y="221"/>
                    </a:lnTo>
                    <a:lnTo>
                      <a:pt x="4417" y="202"/>
                    </a:lnTo>
                    <a:lnTo>
                      <a:pt x="4402" y="183"/>
                    </a:lnTo>
                    <a:lnTo>
                      <a:pt x="4386" y="165"/>
                    </a:lnTo>
                    <a:lnTo>
                      <a:pt x="4369" y="147"/>
                    </a:lnTo>
                    <a:lnTo>
                      <a:pt x="4352" y="131"/>
                    </a:lnTo>
                    <a:lnTo>
                      <a:pt x="4334" y="115"/>
                    </a:lnTo>
                    <a:lnTo>
                      <a:pt x="4315" y="100"/>
                    </a:lnTo>
                    <a:lnTo>
                      <a:pt x="4295" y="86"/>
                    </a:lnTo>
                    <a:lnTo>
                      <a:pt x="4274" y="72"/>
                    </a:lnTo>
                    <a:lnTo>
                      <a:pt x="4253" y="60"/>
                    </a:lnTo>
                    <a:lnTo>
                      <a:pt x="4232" y="49"/>
                    </a:lnTo>
                    <a:lnTo>
                      <a:pt x="4210" y="39"/>
                    </a:lnTo>
                    <a:lnTo>
                      <a:pt x="4187" y="30"/>
                    </a:lnTo>
                    <a:lnTo>
                      <a:pt x="4164" y="22"/>
                    </a:lnTo>
                    <a:lnTo>
                      <a:pt x="4140" y="16"/>
                    </a:lnTo>
                    <a:lnTo>
                      <a:pt x="4116" y="10"/>
                    </a:lnTo>
                    <a:lnTo>
                      <a:pt x="4091" y="6"/>
                    </a:lnTo>
                    <a:lnTo>
                      <a:pt x="4066" y="3"/>
                    </a:lnTo>
                    <a:lnTo>
                      <a:pt x="4041" y="1"/>
                    </a:lnTo>
                    <a:lnTo>
                      <a:pt x="4015" y="0"/>
                    </a:lnTo>
                    <a:lnTo>
                      <a:pt x="3988" y="1"/>
                    </a:lnTo>
                    <a:lnTo>
                      <a:pt x="3963" y="3"/>
                    </a:lnTo>
                    <a:lnTo>
                      <a:pt x="3938" y="6"/>
                    </a:lnTo>
                    <a:lnTo>
                      <a:pt x="3913" y="10"/>
                    </a:lnTo>
                    <a:lnTo>
                      <a:pt x="3889" y="16"/>
                    </a:lnTo>
                    <a:lnTo>
                      <a:pt x="3865" y="22"/>
                    </a:lnTo>
                    <a:lnTo>
                      <a:pt x="3842" y="30"/>
                    </a:lnTo>
                    <a:lnTo>
                      <a:pt x="3819" y="39"/>
                    </a:lnTo>
                    <a:lnTo>
                      <a:pt x="3797" y="49"/>
                    </a:lnTo>
                    <a:lnTo>
                      <a:pt x="3776" y="60"/>
                    </a:lnTo>
                    <a:lnTo>
                      <a:pt x="3755" y="72"/>
                    </a:lnTo>
                    <a:lnTo>
                      <a:pt x="3733" y="86"/>
                    </a:lnTo>
                    <a:lnTo>
                      <a:pt x="3714" y="100"/>
                    </a:lnTo>
                    <a:lnTo>
                      <a:pt x="3695" y="115"/>
                    </a:lnTo>
                    <a:lnTo>
                      <a:pt x="3677" y="131"/>
                    </a:lnTo>
                    <a:lnTo>
                      <a:pt x="3659" y="147"/>
                    </a:lnTo>
                    <a:lnTo>
                      <a:pt x="3643" y="165"/>
                    </a:lnTo>
                    <a:lnTo>
                      <a:pt x="3627" y="183"/>
                    </a:lnTo>
                    <a:lnTo>
                      <a:pt x="3612" y="202"/>
                    </a:lnTo>
                    <a:lnTo>
                      <a:pt x="3598" y="221"/>
                    </a:lnTo>
                    <a:lnTo>
                      <a:pt x="3585" y="242"/>
                    </a:lnTo>
                    <a:lnTo>
                      <a:pt x="3573" y="264"/>
                    </a:lnTo>
                    <a:lnTo>
                      <a:pt x="3562" y="285"/>
                    </a:lnTo>
                    <a:lnTo>
                      <a:pt x="3552" y="307"/>
                    </a:lnTo>
                    <a:lnTo>
                      <a:pt x="3543" y="330"/>
                    </a:lnTo>
                    <a:lnTo>
                      <a:pt x="3535" y="353"/>
                    </a:lnTo>
                    <a:lnTo>
                      <a:pt x="3529" y="377"/>
                    </a:lnTo>
                    <a:lnTo>
                      <a:pt x="3523" y="401"/>
                    </a:lnTo>
                    <a:lnTo>
                      <a:pt x="3519" y="427"/>
                    </a:lnTo>
                    <a:lnTo>
                      <a:pt x="3515" y="452"/>
                    </a:lnTo>
                    <a:lnTo>
                      <a:pt x="3514" y="477"/>
                    </a:lnTo>
                    <a:lnTo>
                      <a:pt x="3513" y="503"/>
                    </a:lnTo>
                    <a:lnTo>
                      <a:pt x="3513" y="1509"/>
                    </a:lnTo>
                    <a:lnTo>
                      <a:pt x="1338" y="1509"/>
                    </a:lnTo>
                    <a:lnTo>
                      <a:pt x="1270" y="1511"/>
                    </a:lnTo>
                    <a:lnTo>
                      <a:pt x="1201" y="1516"/>
                    </a:lnTo>
                    <a:lnTo>
                      <a:pt x="1134" y="1524"/>
                    </a:lnTo>
                    <a:lnTo>
                      <a:pt x="1069" y="1536"/>
                    </a:lnTo>
                    <a:lnTo>
                      <a:pt x="1004" y="1551"/>
                    </a:lnTo>
                    <a:lnTo>
                      <a:pt x="940" y="1569"/>
                    </a:lnTo>
                    <a:lnTo>
                      <a:pt x="878" y="1590"/>
                    </a:lnTo>
                    <a:lnTo>
                      <a:pt x="817" y="1615"/>
                    </a:lnTo>
                    <a:lnTo>
                      <a:pt x="758" y="1641"/>
                    </a:lnTo>
                    <a:lnTo>
                      <a:pt x="701" y="1671"/>
                    </a:lnTo>
                    <a:lnTo>
                      <a:pt x="644" y="1703"/>
                    </a:lnTo>
                    <a:lnTo>
                      <a:pt x="590" y="1738"/>
                    </a:lnTo>
                    <a:lnTo>
                      <a:pt x="538" y="1775"/>
                    </a:lnTo>
                    <a:lnTo>
                      <a:pt x="487" y="1815"/>
                    </a:lnTo>
                    <a:lnTo>
                      <a:pt x="439" y="1857"/>
                    </a:lnTo>
                    <a:lnTo>
                      <a:pt x="391" y="1901"/>
                    </a:lnTo>
                    <a:lnTo>
                      <a:pt x="347" y="1949"/>
                    </a:lnTo>
                    <a:lnTo>
                      <a:pt x="305" y="1997"/>
                    </a:lnTo>
                    <a:lnTo>
                      <a:pt x="266" y="2047"/>
                    </a:lnTo>
                    <a:lnTo>
                      <a:pt x="229" y="2100"/>
                    </a:lnTo>
                    <a:lnTo>
                      <a:pt x="194" y="2155"/>
                    </a:lnTo>
                    <a:lnTo>
                      <a:pt x="162" y="2210"/>
                    </a:lnTo>
                    <a:lnTo>
                      <a:pt x="131" y="2268"/>
                    </a:lnTo>
                    <a:lnTo>
                      <a:pt x="105" y="2328"/>
                    </a:lnTo>
                    <a:lnTo>
                      <a:pt x="81" y="2389"/>
                    </a:lnTo>
                    <a:lnTo>
                      <a:pt x="60" y="2450"/>
                    </a:lnTo>
                    <a:lnTo>
                      <a:pt x="42" y="2515"/>
                    </a:lnTo>
                    <a:lnTo>
                      <a:pt x="27" y="2579"/>
                    </a:lnTo>
                    <a:lnTo>
                      <a:pt x="15" y="2646"/>
                    </a:lnTo>
                    <a:lnTo>
                      <a:pt x="7" y="2713"/>
                    </a:lnTo>
                    <a:lnTo>
                      <a:pt x="2" y="2780"/>
                    </a:lnTo>
                    <a:lnTo>
                      <a:pt x="0" y="2850"/>
                    </a:lnTo>
                    <a:lnTo>
                      <a:pt x="0" y="14754"/>
                    </a:lnTo>
                    <a:lnTo>
                      <a:pt x="2" y="14822"/>
                    </a:lnTo>
                    <a:lnTo>
                      <a:pt x="7" y="14891"/>
                    </a:lnTo>
                    <a:lnTo>
                      <a:pt x="15" y="14958"/>
                    </a:lnTo>
                    <a:lnTo>
                      <a:pt x="27" y="15024"/>
                    </a:lnTo>
                    <a:lnTo>
                      <a:pt x="42" y="15089"/>
                    </a:lnTo>
                    <a:lnTo>
                      <a:pt x="60" y="15152"/>
                    </a:lnTo>
                    <a:lnTo>
                      <a:pt x="81" y="15215"/>
                    </a:lnTo>
                    <a:lnTo>
                      <a:pt x="105" y="15276"/>
                    </a:lnTo>
                    <a:lnTo>
                      <a:pt x="131" y="15336"/>
                    </a:lnTo>
                    <a:lnTo>
                      <a:pt x="162" y="15393"/>
                    </a:lnTo>
                    <a:lnTo>
                      <a:pt x="194" y="15449"/>
                    </a:lnTo>
                    <a:lnTo>
                      <a:pt x="229" y="15504"/>
                    </a:lnTo>
                    <a:lnTo>
                      <a:pt x="266" y="15556"/>
                    </a:lnTo>
                    <a:lnTo>
                      <a:pt x="305" y="15607"/>
                    </a:lnTo>
                    <a:lnTo>
                      <a:pt x="347" y="15655"/>
                    </a:lnTo>
                    <a:lnTo>
                      <a:pt x="391" y="15702"/>
                    </a:lnTo>
                    <a:lnTo>
                      <a:pt x="439" y="15747"/>
                    </a:lnTo>
                    <a:lnTo>
                      <a:pt x="487" y="15789"/>
                    </a:lnTo>
                    <a:lnTo>
                      <a:pt x="538" y="15828"/>
                    </a:lnTo>
                    <a:lnTo>
                      <a:pt x="590" y="15866"/>
                    </a:lnTo>
                    <a:lnTo>
                      <a:pt x="644" y="15901"/>
                    </a:lnTo>
                    <a:lnTo>
                      <a:pt x="701" y="15933"/>
                    </a:lnTo>
                    <a:lnTo>
                      <a:pt x="758" y="15963"/>
                    </a:lnTo>
                    <a:lnTo>
                      <a:pt x="817" y="15989"/>
                    </a:lnTo>
                    <a:lnTo>
                      <a:pt x="878" y="16014"/>
                    </a:lnTo>
                    <a:lnTo>
                      <a:pt x="940" y="16035"/>
                    </a:lnTo>
                    <a:lnTo>
                      <a:pt x="1004" y="16053"/>
                    </a:lnTo>
                    <a:lnTo>
                      <a:pt x="1069" y="16068"/>
                    </a:lnTo>
                    <a:lnTo>
                      <a:pt x="1134" y="16080"/>
                    </a:lnTo>
                    <a:lnTo>
                      <a:pt x="1201" y="16088"/>
                    </a:lnTo>
                    <a:lnTo>
                      <a:pt x="1270" y="16093"/>
                    </a:lnTo>
                    <a:lnTo>
                      <a:pt x="1338" y="16095"/>
                    </a:lnTo>
                    <a:lnTo>
                      <a:pt x="14719" y="16095"/>
                    </a:lnTo>
                    <a:lnTo>
                      <a:pt x="14788" y="16093"/>
                    </a:lnTo>
                    <a:lnTo>
                      <a:pt x="14857" y="16088"/>
                    </a:lnTo>
                    <a:lnTo>
                      <a:pt x="14924" y="16080"/>
                    </a:lnTo>
                    <a:lnTo>
                      <a:pt x="14989" y="16068"/>
                    </a:lnTo>
                    <a:lnTo>
                      <a:pt x="15054" y="16053"/>
                    </a:lnTo>
                    <a:lnTo>
                      <a:pt x="15118" y="16035"/>
                    </a:lnTo>
                    <a:lnTo>
                      <a:pt x="15180" y="16014"/>
                    </a:lnTo>
                    <a:lnTo>
                      <a:pt x="15241" y="15989"/>
                    </a:lnTo>
                    <a:lnTo>
                      <a:pt x="15300" y="15963"/>
                    </a:lnTo>
                    <a:lnTo>
                      <a:pt x="15357" y="15933"/>
                    </a:lnTo>
                    <a:lnTo>
                      <a:pt x="15414" y="15901"/>
                    </a:lnTo>
                    <a:lnTo>
                      <a:pt x="15468" y="15866"/>
                    </a:lnTo>
                    <a:lnTo>
                      <a:pt x="15520" y="15828"/>
                    </a:lnTo>
                    <a:lnTo>
                      <a:pt x="15571" y="15789"/>
                    </a:lnTo>
                    <a:lnTo>
                      <a:pt x="15619" y="15747"/>
                    </a:lnTo>
                    <a:lnTo>
                      <a:pt x="15666" y="15702"/>
                    </a:lnTo>
                    <a:lnTo>
                      <a:pt x="15711" y="15655"/>
                    </a:lnTo>
                    <a:lnTo>
                      <a:pt x="15752" y="15607"/>
                    </a:lnTo>
                    <a:lnTo>
                      <a:pt x="15792" y="15556"/>
                    </a:lnTo>
                    <a:lnTo>
                      <a:pt x="15829" y="15504"/>
                    </a:lnTo>
                    <a:lnTo>
                      <a:pt x="15864" y="15449"/>
                    </a:lnTo>
                    <a:lnTo>
                      <a:pt x="15896" y="15393"/>
                    </a:lnTo>
                    <a:lnTo>
                      <a:pt x="15926" y="15336"/>
                    </a:lnTo>
                    <a:lnTo>
                      <a:pt x="15953" y="15276"/>
                    </a:lnTo>
                    <a:lnTo>
                      <a:pt x="15977" y="15215"/>
                    </a:lnTo>
                    <a:lnTo>
                      <a:pt x="15998" y="15152"/>
                    </a:lnTo>
                    <a:lnTo>
                      <a:pt x="16016" y="15089"/>
                    </a:lnTo>
                    <a:lnTo>
                      <a:pt x="16031" y="15024"/>
                    </a:lnTo>
                    <a:lnTo>
                      <a:pt x="16043" y="14958"/>
                    </a:lnTo>
                    <a:lnTo>
                      <a:pt x="16051" y="14891"/>
                    </a:lnTo>
                    <a:lnTo>
                      <a:pt x="16056" y="14822"/>
                    </a:lnTo>
                    <a:lnTo>
                      <a:pt x="16058" y="14754"/>
                    </a:lnTo>
                    <a:lnTo>
                      <a:pt x="16058" y="2850"/>
                    </a:lnTo>
                    <a:lnTo>
                      <a:pt x="16056" y="2780"/>
                    </a:lnTo>
                    <a:lnTo>
                      <a:pt x="16051" y="2713"/>
                    </a:lnTo>
                    <a:lnTo>
                      <a:pt x="16043" y="2646"/>
                    </a:lnTo>
                    <a:lnTo>
                      <a:pt x="16031" y="2579"/>
                    </a:lnTo>
                    <a:lnTo>
                      <a:pt x="16016" y="2515"/>
                    </a:lnTo>
                    <a:lnTo>
                      <a:pt x="15998" y="2450"/>
                    </a:lnTo>
                    <a:lnTo>
                      <a:pt x="15977" y="2389"/>
                    </a:lnTo>
                    <a:lnTo>
                      <a:pt x="15953" y="2328"/>
                    </a:lnTo>
                    <a:lnTo>
                      <a:pt x="15926" y="2268"/>
                    </a:lnTo>
                    <a:lnTo>
                      <a:pt x="15896" y="2210"/>
                    </a:lnTo>
                    <a:lnTo>
                      <a:pt x="15864" y="2155"/>
                    </a:lnTo>
                    <a:lnTo>
                      <a:pt x="15829" y="2100"/>
                    </a:lnTo>
                    <a:lnTo>
                      <a:pt x="15792" y="2047"/>
                    </a:lnTo>
                    <a:lnTo>
                      <a:pt x="15752" y="1997"/>
                    </a:lnTo>
                    <a:lnTo>
                      <a:pt x="15711" y="1949"/>
                    </a:lnTo>
                    <a:lnTo>
                      <a:pt x="15666" y="1901"/>
                    </a:lnTo>
                    <a:lnTo>
                      <a:pt x="15619" y="1857"/>
                    </a:lnTo>
                    <a:lnTo>
                      <a:pt x="15571" y="1815"/>
                    </a:lnTo>
                    <a:lnTo>
                      <a:pt x="15520" y="1775"/>
                    </a:lnTo>
                    <a:lnTo>
                      <a:pt x="15468" y="1738"/>
                    </a:lnTo>
                    <a:lnTo>
                      <a:pt x="15414" y="1703"/>
                    </a:lnTo>
                    <a:lnTo>
                      <a:pt x="15357" y="1671"/>
                    </a:lnTo>
                    <a:lnTo>
                      <a:pt x="15300" y="1641"/>
                    </a:lnTo>
                    <a:lnTo>
                      <a:pt x="15241" y="1615"/>
                    </a:lnTo>
                    <a:lnTo>
                      <a:pt x="15180" y="1590"/>
                    </a:lnTo>
                    <a:lnTo>
                      <a:pt x="15118" y="1569"/>
                    </a:lnTo>
                    <a:lnTo>
                      <a:pt x="15054" y="1551"/>
                    </a:lnTo>
                    <a:lnTo>
                      <a:pt x="14989" y="1536"/>
                    </a:lnTo>
                    <a:lnTo>
                      <a:pt x="14924" y="1524"/>
                    </a:lnTo>
                    <a:lnTo>
                      <a:pt x="14857" y="1516"/>
                    </a:lnTo>
                    <a:lnTo>
                      <a:pt x="14788" y="1511"/>
                    </a:lnTo>
                    <a:lnTo>
                      <a:pt x="14719" y="150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1" name="Rectangle 254"/>
              <p:cNvSpPr>
                <a:spLocks noChangeArrowheads="1"/>
              </p:cNvSpPr>
              <p:nvPr/>
            </p:nvSpPr>
            <p:spPr bwMode="auto">
              <a:xfrm>
                <a:off x="9804401" y="43307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2" name="Rectangle 255"/>
              <p:cNvSpPr>
                <a:spLocks noChangeArrowheads="1"/>
              </p:cNvSpPr>
              <p:nvPr/>
            </p:nvSpPr>
            <p:spPr bwMode="auto">
              <a:xfrm>
                <a:off x="9804401" y="443865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3" name="Rectangle 256"/>
              <p:cNvSpPr>
                <a:spLocks noChangeArrowheads="1"/>
              </p:cNvSpPr>
              <p:nvPr/>
            </p:nvSpPr>
            <p:spPr bwMode="auto">
              <a:xfrm>
                <a:off x="9804401" y="45466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4" name="Rectangle 257"/>
              <p:cNvSpPr>
                <a:spLocks noChangeArrowheads="1"/>
              </p:cNvSpPr>
              <p:nvPr/>
            </p:nvSpPr>
            <p:spPr bwMode="auto">
              <a:xfrm>
                <a:off x="9955213" y="45466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5" name="Rectangle 258"/>
              <p:cNvSpPr>
                <a:spLocks noChangeArrowheads="1"/>
              </p:cNvSpPr>
              <p:nvPr/>
            </p:nvSpPr>
            <p:spPr bwMode="auto">
              <a:xfrm>
                <a:off x="9955213" y="443865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6" name="Rectangle 259"/>
              <p:cNvSpPr>
                <a:spLocks noChangeArrowheads="1"/>
              </p:cNvSpPr>
              <p:nvPr/>
            </p:nvSpPr>
            <p:spPr bwMode="auto">
              <a:xfrm>
                <a:off x="9955213" y="43307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7" name="Rectangle 260"/>
              <p:cNvSpPr>
                <a:spLocks noChangeArrowheads="1"/>
              </p:cNvSpPr>
              <p:nvPr/>
            </p:nvSpPr>
            <p:spPr bwMode="auto">
              <a:xfrm>
                <a:off x="10106026" y="45466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8" name="Rectangle 261"/>
              <p:cNvSpPr>
                <a:spLocks noChangeArrowheads="1"/>
              </p:cNvSpPr>
              <p:nvPr/>
            </p:nvSpPr>
            <p:spPr bwMode="auto">
              <a:xfrm>
                <a:off x="10106026" y="443865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49" name="Rectangle 262"/>
              <p:cNvSpPr>
                <a:spLocks noChangeArrowheads="1"/>
              </p:cNvSpPr>
              <p:nvPr/>
            </p:nvSpPr>
            <p:spPr bwMode="auto">
              <a:xfrm>
                <a:off x="10106026" y="43307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sp>
        <p:nvSpPr>
          <p:cNvPr id="50" name="Rectangle 49"/>
          <p:cNvSpPr/>
          <p:nvPr/>
        </p:nvSpPr>
        <p:spPr>
          <a:xfrm>
            <a:off x="6708930" y="467924"/>
            <a:ext cx="4225473" cy="513346"/>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a:t>
            </a:r>
          </a:p>
        </p:txBody>
      </p:sp>
      <p:sp>
        <p:nvSpPr>
          <p:cNvPr id="51" name="Rectangle 50"/>
          <p:cNvSpPr/>
          <p:nvPr/>
        </p:nvSpPr>
        <p:spPr>
          <a:xfrm>
            <a:off x="7769420" y="1560560"/>
            <a:ext cx="4225473" cy="513346"/>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a:t>
            </a:r>
          </a:p>
        </p:txBody>
      </p:sp>
      <p:sp>
        <p:nvSpPr>
          <p:cNvPr id="52" name="Rectangle 51"/>
          <p:cNvSpPr/>
          <p:nvPr/>
        </p:nvSpPr>
        <p:spPr>
          <a:xfrm>
            <a:off x="8125505" y="3218916"/>
            <a:ext cx="4225473" cy="513346"/>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a:t>
            </a:r>
          </a:p>
        </p:txBody>
      </p:sp>
      <p:sp>
        <p:nvSpPr>
          <p:cNvPr id="53" name="Rectangle 52"/>
          <p:cNvSpPr/>
          <p:nvPr/>
        </p:nvSpPr>
        <p:spPr>
          <a:xfrm>
            <a:off x="7769418" y="4681255"/>
            <a:ext cx="4225473" cy="513346"/>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a:t>
            </a:r>
          </a:p>
        </p:txBody>
      </p:sp>
      <p:sp>
        <p:nvSpPr>
          <p:cNvPr id="54" name="Rectangle 53"/>
          <p:cNvSpPr/>
          <p:nvPr/>
        </p:nvSpPr>
        <p:spPr>
          <a:xfrm>
            <a:off x="6708929" y="5789322"/>
            <a:ext cx="4225473" cy="513346"/>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 nibh.</a:t>
            </a:r>
          </a:p>
        </p:txBody>
      </p:sp>
    </p:spTree>
    <p:extLst>
      <p:ext uri="{BB962C8B-B14F-4D97-AF65-F5344CB8AC3E}">
        <p14:creationId xmlns:p14="http://schemas.microsoft.com/office/powerpoint/2010/main" val="312996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flipV="1">
            <a:off x="0" y="3818632"/>
            <a:ext cx="9023648" cy="1056117"/>
            <a:chOff x="108520" y="2643758"/>
            <a:chExt cx="6767736" cy="792088"/>
          </a:xfrm>
        </p:grpSpPr>
        <p:grpSp>
          <p:nvGrpSpPr>
            <p:cNvPr id="3" name="Group 2"/>
            <p:cNvGrpSpPr/>
            <p:nvPr/>
          </p:nvGrpSpPr>
          <p:grpSpPr>
            <a:xfrm>
              <a:off x="6084168" y="2643758"/>
              <a:ext cx="792088" cy="792088"/>
              <a:chOff x="1619672" y="1275606"/>
              <a:chExt cx="792088" cy="792088"/>
            </a:xfrm>
          </p:grpSpPr>
          <p:sp>
            <p:nvSpPr>
              <p:cNvPr id="5" name="Oval 4"/>
              <p:cNvSpPr/>
              <p:nvPr/>
            </p:nvSpPr>
            <p:spPr>
              <a:xfrm>
                <a:off x="1619672" y="1275606"/>
                <a:ext cx="792088" cy="79208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p:cNvSpPr/>
              <p:nvPr/>
            </p:nvSpPr>
            <p:spPr>
              <a:xfrm>
                <a:off x="1695872" y="1351806"/>
                <a:ext cx="639688" cy="63968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4" name="Rectangle 3"/>
            <p:cNvSpPr/>
            <p:nvPr/>
          </p:nvSpPr>
          <p:spPr>
            <a:xfrm>
              <a:off x="108520" y="3359646"/>
              <a:ext cx="6371692" cy="76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7" name="Group 6"/>
          <p:cNvGrpSpPr/>
          <p:nvPr/>
        </p:nvGrpSpPr>
        <p:grpSpPr>
          <a:xfrm>
            <a:off x="-1" y="2535944"/>
            <a:ext cx="7110133" cy="1056117"/>
            <a:chOff x="1543656" y="2643759"/>
            <a:chExt cx="5332600" cy="792088"/>
          </a:xfrm>
        </p:grpSpPr>
        <p:grpSp>
          <p:nvGrpSpPr>
            <p:cNvPr id="8" name="Group 7"/>
            <p:cNvGrpSpPr/>
            <p:nvPr/>
          </p:nvGrpSpPr>
          <p:grpSpPr>
            <a:xfrm>
              <a:off x="6084168" y="2643759"/>
              <a:ext cx="792088" cy="792088"/>
              <a:chOff x="1619672" y="1275607"/>
              <a:chExt cx="792088" cy="792088"/>
            </a:xfrm>
          </p:grpSpPr>
          <p:sp>
            <p:nvSpPr>
              <p:cNvPr id="10" name="Oval 9"/>
              <p:cNvSpPr/>
              <p:nvPr/>
            </p:nvSpPr>
            <p:spPr>
              <a:xfrm>
                <a:off x="1619672" y="1275607"/>
                <a:ext cx="792088" cy="792088"/>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Oval 10"/>
              <p:cNvSpPr/>
              <p:nvPr/>
            </p:nvSpPr>
            <p:spPr>
              <a:xfrm>
                <a:off x="1695872" y="1351806"/>
                <a:ext cx="639688" cy="63968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9" name="Rectangle 8"/>
            <p:cNvSpPr/>
            <p:nvPr/>
          </p:nvSpPr>
          <p:spPr>
            <a:xfrm>
              <a:off x="1543656" y="3359646"/>
              <a:ext cx="4936555" cy="7619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12" name="Group 11"/>
          <p:cNvGrpSpPr/>
          <p:nvPr/>
        </p:nvGrpSpPr>
        <p:grpSpPr>
          <a:xfrm>
            <a:off x="0" y="2184400"/>
            <a:ext cx="2974976" cy="1056117"/>
            <a:chOff x="4645024" y="2643758"/>
            <a:chExt cx="2231232" cy="792088"/>
          </a:xfrm>
        </p:grpSpPr>
        <p:grpSp>
          <p:nvGrpSpPr>
            <p:cNvPr id="13" name="Group 12"/>
            <p:cNvGrpSpPr/>
            <p:nvPr/>
          </p:nvGrpSpPr>
          <p:grpSpPr>
            <a:xfrm>
              <a:off x="6084168" y="2643758"/>
              <a:ext cx="792088" cy="792088"/>
              <a:chOff x="1619672" y="1275606"/>
              <a:chExt cx="792088" cy="792088"/>
            </a:xfrm>
          </p:grpSpPr>
          <p:sp>
            <p:nvSpPr>
              <p:cNvPr id="15" name="Oval 14"/>
              <p:cNvSpPr/>
              <p:nvPr/>
            </p:nvSpPr>
            <p:spPr>
              <a:xfrm>
                <a:off x="1619672" y="1275606"/>
                <a:ext cx="792088" cy="79208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Oval 15"/>
              <p:cNvSpPr/>
              <p:nvPr/>
            </p:nvSpPr>
            <p:spPr>
              <a:xfrm>
                <a:off x="1695872" y="1351806"/>
                <a:ext cx="639688" cy="63968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14" name="Rectangle 13"/>
            <p:cNvSpPr/>
            <p:nvPr/>
          </p:nvSpPr>
          <p:spPr>
            <a:xfrm>
              <a:off x="4645024" y="3359646"/>
              <a:ext cx="1835188" cy="7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17" name="Group 16"/>
          <p:cNvGrpSpPr/>
          <p:nvPr/>
        </p:nvGrpSpPr>
        <p:grpSpPr>
          <a:xfrm flipV="1">
            <a:off x="1" y="4117823"/>
            <a:ext cx="5663275" cy="1056117"/>
            <a:chOff x="2628800" y="2643758"/>
            <a:chExt cx="4247456" cy="792088"/>
          </a:xfrm>
        </p:grpSpPr>
        <p:grpSp>
          <p:nvGrpSpPr>
            <p:cNvPr id="18" name="Group 17"/>
            <p:cNvGrpSpPr/>
            <p:nvPr/>
          </p:nvGrpSpPr>
          <p:grpSpPr>
            <a:xfrm>
              <a:off x="6084168" y="2643758"/>
              <a:ext cx="792088" cy="792088"/>
              <a:chOff x="1619672" y="1275606"/>
              <a:chExt cx="792088" cy="792088"/>
            </a:xfrm>
          </p:grpSpPr>
          <p:sp>
            <p:nvSpPr>
              <p:cNvPr id="20" name="Oval 19"/>
              <p:cNvSpPr/>
              <p:nvPr/>
            </p:nvSpPr>
            <p:spPr>
              <a:xfrm>
                <a:off x="1619672" y="1275606"/>
                <a:ext cx="792088" cy="79208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Oval 20"/>
              <p:cNvSpPr/>
              <p:nvPr/>
            </p:nvSpPr>
            <p:spPr>
              <a:xfrm>
                <a:off x="1695872" y="1351806"/>
                <a:ext cx="639688" cy="63968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19" name="Rectangle 18"/>
            <p:cNvSpPr/>
            <p:nvPr/>
          </p:nvSpPr>
          <p:spPr>
            <a:xfrm>
              <a:off x="2628800" y="3359646"/>
              <a:ext cx="3851412" cy="76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grpSp>
        <p:nvGrpSpPr>
          <p:cNvPr id="22" name="Group 21"/>
          <p:cNvGrpSpPr/>
          <p:nvPr/>
        </p:nvGrpSpPr>
        <p:grpSpPr>
          <a:xfrm flipV="1">
            <a:off x="0" y="4471664"/>
            <a:ext cx="2302901" cy="1056117"/>
            <a:chOff x="5149080" y="2643758"/>
            <a:chExt cx="1727176" cy="792088"/>
          </a:xfrm>
        </p:grpSpPr>
        <p:grpSp>
          <p:nvGrpSpPr>
            <p:cNvPr id="23" name="Group 22"/>
            <p:cNvGrpSpPr/>
            <p:nvPr/>
          </p:nvGrpSpPr>
          <p:grpSpPr>
            <a:xfrm>
              <a:off x="6084168" y="2643758"/>
              <a:ext cx="792088" cy="792088"/>
              <a:chOff x="1619672" y="1275606"/>
              <a:chExt cx="792088" cy="792088"/>
            </a:xfrm>
          </p:grpSpPr>
          <p:sp>
            <p:nvSpPr>
              <p:cNvPr id="25" name="Oval 24"/>
              <p:cNvSpPr/>
              <p:nvPr/>
            </p:nvSpPr>
            <p:spPr>
              <a:xfrm>
                <a:off x="1619672" y="1275606"/>
                <a:ext cx="792088" cy="79208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6" name="Oval 25"/>
              <p:cNvSpPr/>
              <p:nvPr/>
            </p:nvSpPr>
            <p:spPr>
              <a:xfrm>
                <a:off x="1695872" y="1351806"/>
                <a:ext cx="639688" cy="63968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24" name="Rectangle 23"/>
            <p:cNvSpPr/>
            <p:nvPr/>
          </p:nvSpPr>
          <p:spPr>
            <a:xfrm>
              <a:off x="5149080" y="3359646"/>
              <a:ext cx="1331132" cy="762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27" name="Text Placeholder 9"/>
          <p:cNvSpPr txBox="1">
            <a:spLocks/>
          </p:cNvSpPr>
          <p:nvPr/>
        </p:nvSpPr>
        <p:spPr>
          <a:xfrm>
            <a:off x="7213600" y="2922045"/>
            <a:ext cx="2946400" cy="811755"/>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id-ID" sz="1200" dirty="0">
                <a:solidFill>
                  <a:schemeClr val="tx1">
                    <a:lumMod val="75000"/>
                    <a:lumOff val="25000"/>
                  </a:schemeClr>
                </a:solidFill>
              </a:rPr>
              <a:t>Phasellus vel orci in purus imperdiet lobortis porttitor sed dolor.</a:t>
            </a:r>
            <a:endParaRPr lang="en-US" sz="1200" dirty="0">
              <a:solidFill>
                <a:schemeClr val="tx1">
                  <a:lumMod val="75000"/>
                  <a:lumOff val="25000"/>
                </a:schemeClr>
              </a:solidFill>
            </a:endParaRPr>
          </a:p>
        </p:txBody>
      </p:sp>
      <p:sp>
        <p:nvSpPr>
          <p:cNvPr id="28" name="Text Placeholder 10"/>
          <p:cNvSpPr txBox="1">
            <a:spLocks/>
          </p:cNvSpPr>
          <p:nvPr/>
        </p:nvSpPr>
        <p:spPr>
          <a:xfrm>
            <a:off x="7213600" y="2603497"/>
            <a:ext cx="2946400" cy="327760"/>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1600" b="1" dirty="0">
                <a:solidFill>
                  <a:schemeClr val="accent2">
                    <a:lumMod val="75000"/>
                  </a:schemeClr>
                </a:solidFill>
              </a:rPr>
              <a:t>Process 2</a:t>
            </a:r>
            <a:endParaRPr lang="en-US" sz="1600" b="1" dirty="0">
              <a:solidFill>
                <a:schemeClr val="accent2">
                  <a:lumMod val="75000"/>
                </a:schemeClr>
              </a:solidFill>
            </a:endParaRPr>
          </a:p>
        </p:txBody>
      </p:sp>
      <p:sp>
        <p:nvSpPr>
          <p:cNvPr id="29" name="Text Placeholder 9"/>
          <p:cNvSpPr txBox="1">
            <a:spLocks/>
          </p:cNvSpPr>
          <p:nvPr/>
        </p:nvSpPr>
        <p:spPr>
          <a:xfrm>
            <a:off x="5689602" y="4446045"/>
            <a:ext cx="1757447" cy="811755"/>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id-ID" sz="1200" dirty="0">
                <a:solidFill>
                  <a:schemeClr val="tx1">
                    <a:lumMod val="75000"/>
                    <a:lumOff val="25000"/>
                  </a:schemeClr>
                </a:solidFill>
              </a:rPr>
              <a:t>Phasellus vel orci in purus imperdiet lobortis portti sed dolor.</a:t>
            </a:r>
            <a:endParaRPr lang="en-US" sz="1200" dirty="0">
              <a:solidFill>
                <a:schemeClr val="tx1">
                  <a:lumMod val="75000"/>
                  <a:lumOff val="25000"/>
                </a:schemeClr>
              </a:solidFill>
            </a:endParaRPr>
          </a:p>
        </p:txBody>
      </p:sp>
      <p:sp>
        <p:nvSpPr>
          <p:cNvPr id="30" name="Text Placeholder 10"/>
          <p:cNvSpPr txBox="1">
            <a:spLocks/>
          </p:cNvSpPr>
          <p:nvPr/>
        </p:nvSpPr>
        <p:spPr>
          <a:xfrm>
            <a:off x="5689601" y="4127499"/>
            <a:ext cx="2277931" cy="327760"/>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1600" b="1" dirty="0">
                <a:solidFill>
                  <a:schemeClr val="accent5"/>
                </a:solidFill>
              </a:rPr>
              <a:t>Process 4</a:t>
            </a:r>
            <a:endParaRPr lang="en-US" sz="1600" b="1" dirty="0">
              <a:solidFill>
                <a:schemeClr val="accent5"/>
              </a:solidFill>
            </a:endParaRPr>
          </a:p>
        </p:txBody>
      </p:sp>
      <p:sp>
        <p:nvSpPr>
          <p:cNvPr id="31" name="Text Placeholder 9"/>
          <p:cNvSpPr txBox="1">
            <a:spLocks/>
          </p:cNvSpPr>
          <p:nvPr/>
        </p:nvSpPr>
        <p:spPr>
          <a:xfrm>
            <a:off x="2336801" y="4750845"/>
            <a:ext cx="1627067" cy="811755"/>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id-ID" sz="1200" dirty="0">
                <a:solidFill>
                  <a:schemeClr val="tx1">
                    <a:lumMod val="75000"/>
                    <a:lumOff val="25000"/>
                  </a:schemeClr>
                </a:solidFill>
              </a:rPr>
              <a:t>Phasellus vel orci in purus imperdiet lobortis portti sed dolor.</a:t>
            </a:r>
            <a:endParaRPr lang="en-US" sz="1200" dirty="0">
              <a:solidFill>
                <a:schemeClr val="tx1">
                  <a:lumMod val="75000"/>
                  <a:lumOff val="25000"/>
                </a:schemeClr>
              </a:solidFill>
            </a:endParaRPr>
          </a:p>
        </p:txBody>
      </p:sp>
      <p:sp>
        <p:nvSpPr>
          <p:cNvPr id="32" name="Text Placeholder 10"/>
          <p:cNvSpPr txBox="1">
            <a:spLocks/>
          </p:cNvSpPr>
          <p:nvPr/>
        </p:nvSpPr>
        <p:spPr>
          <a:xfrm>
            <a:off x="2336801" y="4432299"/>
            <a:ext cx="2277931" cy="327760"/>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1600" b="1" dirty="0">
                <a:solidFill>
                  <a:schemeClr val="accent6"/>
                </a:solidFill>
              </a:rPr>
              <a:t>Process 5</a:t>
            </a:r>
            <a:endParaRPr lang="en-US" sz="1600" b="1" dirty="0">
              <a:solidFill>
                <a:schemeClr val="accent6"/>
              </a:solidFill>
            </a:endParaRPr>
          </a:p>
        </p:txBody>
      </p:sp>
      <p:sp>
        <p:nvSpPr>
          <p:cNvPr id="33" name="Text Placeholder 9"/>
          <p:cNvSpPr txBox="1">
            <a:spLocks/>
          </p:cNvSpPr>
          <p:nvPr/>
        </p:nvSpPr>
        <p:spPr>
          <a:xfrm>
            <a:off x="3005269" y="2515645"/>
            <a:ext cx="2129947" cy="811755"/>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id-ID" sz="1200" dirty="0">
                <a:solidFill>
                  <a:schemeClr val="tx1">
                    <a:lumMod val="75000"/>
                    <a:lumOff val="25000"/>
                  </a:schemeClr>
                </a:solidFill>
              </a:rPr>
              <a:t>Phasellus vel orci in purus imperdiet lobortis portti sed dolor.</a:t>
            </a:r>
            <a:endParaRPr lang="en-US" sz="1200" dirty="0">
              <a:solidFill>
                <a:schemeClr val="tx1">
                  <a:lumMod val="75000"/>
                  <a:lumOff val="25000"/>
                </a:schemeClr>
              </a:solidFill>
            </a:endParaRPr>
          </a:p>
        </p:txBody>
      </p:sp>
      <p:sp>
        <p:nvSpPr>
          <p:cNvPr id="34" name="Text Placeholder 10"/>
          <p:cNvSpPr txBox="1">
            <a:spLocks/>
          </p:cNvSpPr>
          <p:nvPr/>
        </p:nvSpPr>
        <p:spPr>
          <a:xfrm>
            <a:off x="3005269" y="2197097"/>
            <a:ext cx="2887531" cy="327760"/>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1600" b="1" dirty="0">
                <a:solidFill>
                  <a:schemeClr val="accent1"/>
                </a:solidFill>
              </a:rPr>
              <a:t>Process 1</a:t>
            </a:r>
            <a:endParaRPr lang="en-US" sz="1600" b="1" dirty="0">
              <a:solidFill>
                <a:schemeClr val="accent1"/>
              </a:solidFill>
            </a:endParaRPr>
          </a:p>
        </p:txBody>
      </p:sp>
      <p:sp>
        <p:nvSpPr>
          <p:cNvPr id="35" name="Text Placeholder 9"/>
          <p:cNvSpPr txBox="1">
            <a:spLocks/>
          </p:cNvSpPr>
          <p:nvPr/>
        </p:nvSpPr>
        <p:spPr>
          <a:xfrm>
            <a:off x="9025996" y="4039645"/>
            <a:ext cx="2556405" cy="811755"/>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id-ID" sz="1200" dirty="0">
                <a:solidFill>
                  <a:schemeClr val="tx1">
                    <a:lumMod val="75000"/>
                    <a:lumOff val="25000"/>
                  </a:schemeClr>
                </a:solidFill>
              </a:rPr>
              <a:t>Phasellus vel orci in purus imperdiet lobortis portti sed dolor.</a:t>
            </a:r>
            <a:endParaRPr lang="en-US" sz="1200" dirty="0">
              <a:solidFill>
                <a:schemeClr val="tx1">
                  <a:lumMod val="75000"/>
                  <a:lumOff val="25000"/>
                </a:schemeClr>
              </a:solidFill>
            </a:endParaRPr>
          </a:p>
        </p:txBody>
      </p:sp>
      <p:sp>
        <p:nvSpPr>
          <p:cNvPr id="36" name="Text Placeholder 10"/>
          <p:cNvSpPr txBox="1">
            <a:spLocks/>
          </p:cNvSpPr>
          <p:nvPr/>
        </p:nvSpPr>
        <p:spPr>
          <a:xfrm>
            <a:off x="9025996" y="3721099"/>
            <a:ext cx="2556405" cy="327760"/>
          </a:xfrm>
          <a:prstGeom prst="rect">
            <a:avLst/>
          </a:prstGeom>
        </p:spPr>
        <p:txBody>
          <a:bodyPr lIns="121917" tIns="60959" rIns="121917" bIns="60959"/>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r>
              <a:rPr lang="id-ID" sz="1600" b="1" dirty="0">
                <a:solidFill>
                  <a:schemeClr val="accent3"/>
                </a:solidFill>
              </a:rPr>
              <a:t>Process 3</a:t>
            </a:r>
            <a:endParaRPr lang="en-US" sz="1600" b="1" dirty="0">
              <a:solidFill>
                <a:schemeClr val="accent3"/>
              </a:solidFill>
            </a:endParaRPr>
          </a:p>
        </p:txBody>
      </p:sp>
      <p:sp>
        <p:nvSpPr>
          <p:cNvPr id="37" name="Freeform 154"/>
          <p:cNvSpPr>
            <a:spLocks noEditPoints="1"/>
          </p:cNvSpPr>
          <p:nvPr/>
        </p:nvSpPr>
        <p:spPr bwMode="auto">
          <a:xfrm>
            <a:off x="4875128" y="4418319"/>
            <a:ext cx="520176" cy="445864"/>
          </a:xfrm>
          <a:custGeom>
            <a:avLst/>
            <a:gdLst>
              <a:gd name="T0" fmla="*/ 1187 w 1617"/>
              <a:gd name="T1" fmla="*/ 81 h 1385"/>
              <a:gd name="T2" fmla="*/ 927 w 1617"/>
              <a:gd name="T3" fmla="*/ 7 h 1385"/>
              <a:gd name="T4" fmla="*/ 651 w 1617"/>
              <a:gd name="T5" fmla="*/ 12 h 1385"/>
              <a:gd name="T6" fmla="*/ 396 w 1617"/>
              <a:gd name="T7" fmla="*/ 98 h 1385"/>
              <a:gd name="T8" fmla="*/ 185 w 1617"/>
              <a:gd name="T9" fmla="*/ 255 h 1385"/>
              <a:gd name="T10" fmla="*/ 48 w 1617"/>
              <a:gd name="T11" fmla="*/ 465 h 1385"/>
              <a:gd name="T12" fmla="*/ 0 w 1617"/>
              <a:gd name="T13" fmla="*/ 704 h 1385"/>
              <a:gd name="T14" fmla="*/ 37 w 1617"/>
              <a:gd name="T15" fmla="*/ 750 h 1385"/>
              <a:gd name="T16" fmla="*/ 77 w 1617"/>
              <a:gd name="T17" fmla="*/ 746 h 1385"/>
              <a:gd name="T18" fmla="*/ 126 w 1617"/>
              <a:gd name="T19" fmla="*/ 683 h 1385"/>
              <a:gd name="T20" fmla="*/ 236 w 1617"/>
              <a:gd name="T21" fmla="*/ 610 h 1385"/>
              <a:gd name="T22" fmla="*/ 382 w 1617"/>
              <a:gd name="T23" fmla="*/ 611 h 1385"/>
              <a:gd name="T24" fmla="*/ 513 w 1617"/>
              <a:gd name="T25" fmla="*/ 728 h 1385"/>
              <a:gd name="T26" fmla="*/ 570 w 1617"/>
              <a:gd name="T27" fmla="*/ 750 h 1385"/>
              <a:gd name="T28" fmla="*/ 598 w 1617"/>
              <a:gd name="T29" fmla="*/ 728 h 1385"/>
              <a:gd name="T30" fmla="*/ 697 w 1617"/>
              <a:gd name="T31" fmla="*/ 628 h 1385"/>
              <a:gd name="T32" fmla="*/ 762 w 1617"/>
              <a:gd name="T33" fmla="*/ 1224 h 1385"/>
              <a:gd name="T34" fmla="*/ 814 w 1617"/>
              <a:gd name="T35" fmla="*/ 1332 h 1385"/>
              <a:gd name="T36" fmla="*/ 923 w 1617"/>
              <a:gd name="T37" fmla="*/ 1384 h 1385"/>
              <a:gd name="T38" fmla="*/ 1042 w 1617"/>
              <a:gd name="T39" fmla="*/ 1355 h 1385"/>
              <a:gd name="T40" fmla="*/ 1112 w 1617"/>
              <a:gd name="T41" fmla="*/ 1259 h 1385"/>
              <a:gd name="T42" fmla="*/ 1107 w 1617"/>
              <a:gd name="T43" fmla="*/ 1171 h 1385"/>
              <a:gd name="T44" fmla="*/ 1046 w 1617"/>
              <a:gd name="T45" fmla="*/ 1165 h 1385"/>
              <a:gd name="T46" fmla="*/ 1024 w 1617"/>
              <a:gd name="T47" fmla="*/ 1223 h 1385"/>
              <a:gd name="T48" fmla="*/ 994 w 1617"/>
              <a:gd name="T49" fmla="*/ 1270 h 1385"/>
              <a:gd name="T50" fmla="*/ 941 w 1617"/>
              <a:gd name="T51" fmla="*/ 1290 h 1385"/>
              <a:gd name="T52" fmla="*/ 886 w 1617"/>
              <a:gd name="T53" fmla="*/ 1270 h 1385"/>
              <a:gd name="T54" fmla="*/ 857 w 1617"/>
              <a:gd name="T55" fmla="*/ 1223 h 1385"/>
              <a:gd name="T56" fmla="*/ 908 w 1617"/>
              <a:gd name="T57" fmla="*/ 621 h 1385"/>
              <a:gd name="T58" fmla="*/ 1016 w 1617"/>
              <a:gd name="T59" fmla="*/ 728 h 1385"/>
              <a:gd name="T60" fmla="*/ 1046 w 1617"/>
              <a:gd name="T61" fmla="*/ 752 h 1385"/>
              <a:gd name="T62" fmla="*/ 1087 w 1617"/>
              <a:gd name="T63" fmla="*/ 743 h 1385"/>
              <a:gd name="T64" fmla="*/ 1143 w 1617"/>
              <a:gd name="T65" fmla="*/ 670 h 1385"/>
              <a:gd name="T66" fmla="*/ 1260 w 1617"/>
              <a:gd name="T67" fmla="*/ 604 h 1385"/>
              <a:gd name="T68" fmla="*/ 1410 w 1617"/>
              <a:gd name="T69" fmla="*/ 621 h 1385"/>
              <a:gd name="T70" fmla="*/ 1523 w 1617"/>
              <a:gd name="T71" fmla="*/ 733 h 1385"/>
              <a:gd name="T72" fmla="*/ 1568 w 1617"/>
              <a:gd name="T73" fmla="*/ 752 h 1385"/>
              <a:gd name="T74" fmla="*/ 1609 w 1617"/>
              <a:gd name="T75" fmla="*/ 730 h 1385"/>
              <a:gd name="T76" fmla="*/ 1600 w 1617"/>
              <a:gd name="T77" fmla="*/ 565 h 1385"/>
              <a:gd name="T78" fmla="*/ 1501 w 1617"/>
              <a:gd name="T79" fmla="*/ 341 h 1385"/>
              <a:gd name="T80" fmla="*/ 1356 w 1617"/>
              <a:gd name="T81" fmla="*/ 506 h 1385"/>
              <a:gd name="T82" fmla="*/ 1166 w 1617"/>
              <a:gd name="T83" fmla="*/ 538 h 1385"/>
              <a:gd name="T84" fmla="*/ 1070 w 1617"/>
              <a:gd name="T85" fmla="*/ 608 h 1385"/>
              <a:gd name="T86" fmla="*/ 933 w 1617"/>
              <a:gd name="T87" fmla="*/ 529 h 1385"/>
              <a:gd name="T88" fmla="*/ 743 w 1617"/>
              <a:gd name="T89" fmla="*/ 510 h 1385"/>
              <a:gd name="T90" fmla="*/ 606 w 1617"/>
              <a:gd name="T91" fmla="*/ 575 h 1385"/>
              <a:gd name="T92" fmla="*/ 498 w 1617"/>
              <a:gd name="T93" fmla="*/ 568 h 1385"/>
              <a:gd name="T94" fmla="*/ 324 w 1617"/>
              <a:gd name="T95" fmla="*/ 503 h 1385"/>
              <a:gd name="T96" fmla="*/ 149 w 1617"/>
              <a:gd name="T97" fmla="*/ 544 h 1385"/>
              <a:gd name="T98" fmla="*/ 150 w 1617"/>
              <a:gd name="T99" fmla="*/ 468 h 1385"/>
              <a:gd name="T100" fmla="*/ 258 w 1617"/>
              <a:gd name="T101" fmla="*/ 318 h 1385"/>
              <a:gd name="T102" fmla="*/ 410 w 1617"/>
              <a:gd name="T103" fmla="*/ 199 h 1385"/>
              <a:gd name="T104" fmla="*/ 596 w 1617"/>
              <a:gd name="T105" fmla="*/ 122 h 1385"/>
              <a:gd name="T106" fmla="*/ 808 w 1617"/>
              <a:gd name="T107" fmla="*/ 95 h 1385"/>
              <a:gd name="T108" fmla="*/ 1021 w 1617"/>
              <a:gd name="T109" fmla="*/ 123 h 1385"/>
              <a:gd name="T110" fmla="*/ 1208 w 1617"/>
              <a:gd name="T111" fmla="*/ 200 h 1385"/>
              <a:gd name="T112" fmla="*/ 1359 w 1617"/>
              <a:gd name="T113" fmla="*/ 318 h 1385"/>
              <a:gd name="T114" fmla="*/ 1466 w 1617"/>
              <a:gd name="T115" fmla="*/ 470 h 1385"/>
              <a:gd name="T116" fmla="*/ 1461 w 1617"/>
              <a:gd name="T117" fmla="*/ 541 h 1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7" h="1385">
                <a:moveTo>
                  <a:pt x="1377" y="203"/>
                </a:moveTo>
                <a:lnTo>
                  <a:pt x="1348" y="179"/>
                </a:lnTo>
                <a:lnTo>
                  <a:pt x="1318" y="157"/>
                </a:lnTo>
                <a:lnTo>
                  <a:pt x="1286" y="136"/>
                </a:lnTo>
                <a:lnTo>
                  <a:pt x="1254" y="116"/>
                </a:lnTo>
                <a:lnTo>
                  <a:pt x="1222" y="98"/>
                </a:lnTo>
                <a:lnTo>
                  <a:pt x="1187" y="81"/>
                </a:lnTo>
                <a:lnTo>
                  <a:pt x="1152" y="66"/>
                </a:lnTo>
                <a:lnTo>
                  <a:pt x="1116" y="53"/>
                </a:lnTo>
                <a:lnTo>
                  <a:pt x="1080" y="40"/>
                </a:lnTo>
                <a:lnTo>
                  <a:pt x="1042" y="29"/>
                </a:lnTo>
                <a:lnTo>
                  <a:pt x="1004" y="21"/>
                </a:lnTo>
                <a:lnTo>
                  <a:pt x="966" y="12"/>
                </a:lnTo>
                <a:lnTo>
                  <a:pt x="927" y="7"/>
                </a:lnTo>
                <a:lnTo>
                  <a:pt x="888" y="3"/>
                </a:lnTo>
                <a:lnTo>
                  <a:pt x="849" y="1"/>
                </a:lnTo>
                <a:lnTo>
                  <a:pt x="808" y="0"/>
                </a:lnTo>
                <a:lnTo>
                  <a:pt x="769" y="1"/>
                </a:lnTo>
                <a:lnTo>
                  <a:pt x="728" y="3"/>
                </a:lnTo>
                <a:lnTo>
                  <a:pt x="689" y="7"/>
                </a:lnTo>
                <a:lnTo>
                  <a:pt x="651" y="12"/>
                </a:lnTo>
                <a:lnTo>
                  <a:pt x="612" y="21"/>
                </a:lnTo>
                <a:lnTo>
                  <a:pt x="574" y="29"/>
                </a:lnTo>
                <a:lnTo>
                  <a:pt x="537" y="40"/>
                </a:lnTo>
                <a:lnTo>
                  <a:pt x="501" y="53"/>
                </a:lnTo>
                <a:lnTo>
                  <a:pt x="464" y="66"/>
                </a:lnTo>
                <a:lnTo>
                  <a:pt x="429" y="81"/>
                </a:lnTo>
                <a:lnTo>
                  <a:pt x="396" y="98"/>
                </a:lnTo>
                <a:lnTo>
                  <a:pt x="362" y="116"/>
                </a:lnTo>
                <a:lnTo>
                  <a:pt x="330" y="136"/>
                </a:lnTo>
                <a:lnTo>
                  <a:pt x="299" y="157"/>
                </a:lnTo>
                <a:lnTo>
                  <a:pt x="268" y="179"/>
                </a:lnTo>
                <a:lnTo>
                  <a:pt x="240" y="203"/>
                </a:lnTo>
                <a:lnTo>
                  <a:pt x="212" y="230"/>
                </a:lnTo>
                <a:lnTo>
                  <a:pt x="185" y="255"/>
                </a:lnTo>
                <a:lnTo>
                  <a:pt x="160" y="283"/>
                </a:lnTo>
                <a:lnTo>
                  <a:pt x="138" y="311"/>
                </a:lnTo>
                <a:lnTo>
                  <a:pt x="115" y="341"/>
                </a:lnTo>
                <a:lnTo>
                  <a:pt x="95" y="370"/>
                </a:lnTo>
                <a:lnTo>
                  <a:pt x="79" y="401"/>
                </a:lnTo>
                <a:lnTo>
                  <a:pt x="62" y="433"/>
                </a:lnTo>
                <a:lnTo>
                  <a:pt x="48" y="465"/>
                </a:lnTo>
                <a:lnTo>
                  <a:pt x="35" y="498"/>
                </a:lnTo>
                <a:lnTo>
                  <a:pt x="24" y="531"/>
                </a:lnTo>
                <a:lnTo>
                  <a:pt x="16" y="565"/>
                </a:lnTo>
                <a:lnTo>
                  <a:pt x="9" y="599"/>
                </a:lnTo>
                <a:lnTo>
                  <a:pt x="4" y="634"/>
                </a:lnTo>
                <a:lnTo>
                  <a:pt x="1" y="669"/>
                </a:lnTo>
                <a:lnTo>
                  <a:pt x="0" y="704"/>
                </a:lnTo>
                <a:lnTo>
                  <a:pt x="1" y="714"/>
                </a:lnTo>
                <a:lnTo>
                  <a:pt x="4" y="722"/>
                </a:lnTo>
                <a:lnTo>
                  <a:pt x="9" y="730"/>
                </a:lnTo>
                <a:lnTo>
                  <a:pt x="14" y="737"/>
                </a:lnTo>
                <a:lnTo>
                  <a:pt x="20" y="743"/>
                </a:lnTo>
                <a:lnTo>
                  <a:pt x="28" y="747"/>
                </a:lnTo>
                <a:lnTo>
                  <a:pt x="37" y="750"/>
                </a:lnTo>
                <a:lnTo>
                  <a:pt x="46" y="752"/>
                </a:lnTo>
                <a:lnTo>
                  <a:pt x="49" y="753"/>
                </a:lnTo>
                <a:lnTo>
                  <a:pt x="53" y="753"/>
                </a:lnTo>
                <a:lnTo>
                  <a:pt x="59" y="752"/>
                </a:lnTo>
                <a:lnTo>
                  <a:pt x="66" y="752"/>
                </a:lnTo>
                <a:lnTo>
                  <a:pt x="72" y="749"/>
                </a:lnTo>
                <a:lnTo>
                  <a:pt x="77" y="746"/>
                </a:lnTo>
                <a:lnTo>
                  <a:pt x="83" y="743"/>
                </a:lnTo>
                <a:lnTo>
                  <a:pt x="87" y="737"/>
                </a:lnTo>
                <a:lnTo>
                  <a:pt x="91" y="733"/>
                </a:lnTo>
                <a:lnTo>
                  <a:pt x="95" y="728"/>
                </a:lnTo>
                <a:lnTo>
                  <a:pt x="104" y="712"/>
                </a:lnTo>
                <a:lnTo>
                  <a:pt x="115" y="698"/>
                </a:lnTo>
                <a:lnTo>
                  <a:pt x="126" y="683"/>
                </a:lnTo>
                <a:lnTo>
                  <a:pt x="139" y="670"/>
                </a:lnTo>
                <a:lnTo>
                  <a:pt x="153" y="658"/>
                </a:lnTo>
                <a:lnTo>
                  <a:pt x="167" y="645"/>
                </a:lnTo>
                <a:lnTo>
                  <a:pt x="184" y="635"/>
                </a:lnTo>
                <a:lnTo>
                  <a:pt x="201" y="625"/>
                </a:lnTo>
                <a:lnTo>
                  <a:pt x="217" y="617"/>
                </a:lnTo>
                <a:lnTo>
                  <a:pt x="236" y="610"/>
                </a:lnTo>
                <a:lnTo>
                  <a:pt x="255" y="604"/>
                </a:lnTo>
                <a:lnTo>
                  <a:pt x="275" y="600"/>
                </a:lnTo>
                <a:lnTo>
                  <a:pt x="295" y="599"/>
                </a:lnTo>
                <a:lnTo>
                  <a:pt x="316" y="599"/>
                </a:lnTo>
                <a:lnTo>
                  <a:pt x="337" y="600"/>
                </a:lnTo>
                <a:lnTo>
                  <a:pt x="358" y="604"/>
                </a:lnTo>
                <a:lnTo>
                  <a:pt x="382" y="611"/>
                </a:lnTo>
                <a:lnTo>
                  <a:pt x="405" y="621"/>
                </a:lnTo>
                <a:lnTo>
                  <a:pt x="426" y="634"/>
                </a:lnTo>
                <a:lnTo>
                  <a:pt x="447" y="649"/>
                </a:lnTo>
                <a:lnTo>
                  <a:pt x="467" y="665"/>
                </a:lnTo>
                <a:lnTo>
                  <a:pt x="484" y="684"/>
                </a:lnTo>
                <a:lnTo>
                  <a:pt x="501" y="705"/>
                </a:lnTo>
                <a:lnTo>
                  <a:pt x="513" y="728"/>
                </a:lnTo>
                <a:lnTo>
                  <a:pt x="519" y="736"/>
                </a:lnTo>
                <a:lnTo>
                  <a:pt x="526" y="742"/>
                </a:lnTo>
                <a:lnTo>
                  <a:pt x="533" y="747"/>
                </a:lnTo>
                <a:lnTo>
                  <a:pt x="543" y="750"/>
                </a:lnTo>
                <a:lnTo>
                  <a:pt x="551" y="753"/>
                </a:lnTo>
                <a:lnTo>
                  <a:pt x="560" y="753"/>
                </a:lnTo>
                <a:lnTo>
                  <a:pt x="570" y="750"/>
                </a:lnTo>
                <a:lnTo>
                  <a:pt x="578" y="747"/>
                </a:lnTo>
                <a:lnTo>
                  <a:pt x="585" y="743"/>
                </a:lnTo>
                <a:lnTo>
                  <a:pt x="589" y="739"/>
                </a:lnTo>
                <a:lnTo>
                  <a:pt x="593" y="733"/>
                </a:lnTo>
                <a:lnTo>
                  <a:pt x="598" y="728"/>
                </a:lnTo>
                <a:lnTo>
                  <a:pt x="598" y="728"/>
                </a:lnTo>
                <a:lnTo>
                  <a:pt x="598" y="728"/>
                </a:lnTo>
                <a:lnTo>
                  <a:pt x="610" y="707"/>
                </a:lnTo>
                <a:lnTo>
                  <a:pt x="626" y="687"/>
                </a:lnTo>
                <a:lnTo>
                  <a:pt x="644" y="667"/>
                </a:lnTo>
                <a:lnTo>
                  <a:pt x="663" y="651"/>
                </a:lnTo>
                <a:lnTo>
                  <a:pt x="675" y="642"/>
                </a:lnTo>
                <a:lnTo>
                  <a:pt x="686" y="635"/>
                </a:lnTo>
                <a:lnTo>
                  <a:pt x="697" y="628"/>
                </a:lnTo>
                <a:lnTo>
                  <a:pt x="710" y="622"/>
                </a:lnTo>
                <a:lnTo>
                  <a:pt x="721" y="617"/>
                </a:lnTo>
                <a:lnTo>
                  <a:pt x="734" y="611"/>
                </a:lnTo>
                <a:lnTo>
                  <a:pt x="748" y="607"/>
                </a:lnTo>
                <a:lnTo>
                  <a:pt x="760" y="604"/>
                </a:lnTo>
                <a:lnTo>
                  <a:pt x="760" y="1205"/>
                </a:lnTo>
                <a:lnTo>
                  <a:pt x="762" y="1224"/>
                </a:lnTo>
                <a:lnTo>
                  <a:pt x="764" y="1241"/>
                </a:lnTo>
                <a:lnTo>
                  <a:pt x="769" y="1259"/>
                </a:lnTo>
                <a:lnTo>
                  <a:pt x="774" y="1275"/>
                </a:lnTo>
                <a:lnTo>
                  <a:pt x="783" y="1291"/>
                </a:lnTo>
                <a:lnTo>
                  <a:pt x="791" y="1306"/>
                </a:lnTo>
                <a:lnTo>
                  <a:pt x="802" y="1320"/>
                </a:lnTo>
                <a:lnTo>
                  <a:pt x="814" y="1332"/>
                </a:lnTo>
                <a:lnTo>
                  <a:pt x="826" y="1343"/>
                </a:lnTo>
                <a:lnTo>
                  <a:pt x="840" y="1355"/>
                </a:lnTo>
                <a:lnTo>
                  <a:pt x="856" y="1363"/>
                </a:lnTo>
                <a:lnTo>
                  <a:pt x="871" y="1371"/>
                </a:lnTo>
                <a:lnTo>
                  <a:pt x="888" y="1377"/>
                </a:lnTo>
                <a:lnTo>
                  <a:pt x="905" y="1381"/>
                </a:lnTo>
                <a:lnTo>
                  <a:pt x="923" y="1384"/>
                </a:lnTo>
                <a:lnTo>
                  <a:pt x="941" y="1385"/>
                </a:lnTo>
                <a:lnTo>
                  <a:pt x="959" y="1384"/>
                </a:lnTo>
                <a:lnTo>
                  <a:pt x="978" y="1381"/>
                </a:lnTo>
                <a:lnTo>
                  <a:pt x="994" y="1377"/>
                </a:lnTo>
                <a:lnTo>
                  <a:pt x="1011" y="1371"/>
                </a:lnTo>
                <a:lnTo>
                  <a:pt x="1027" y="1363"/>
                </a:lnTo>
                <a:lnTo>
                  <a:pt x="1042" y="1355"/>
                </a:lnTo>
                <a:lnTo>
                  <a:pt x="1055" y="1343"/>
                </a:lnTo>
                <a:lnTo>
                  <a:pt x="1069" y="1332"/>
                </a:lnTo>
                <a:lnTo>
                  <a:pt x="1080" y="1320"/>
                </a:lnTo>
                <a:lnTo>
                  <a:pt x="1090" y="1306"/>
                </a:lnTo>
                <a:lnTo>
                  <a:pt x="1100" y="1291"/>
                </a:lnTo>
                <a:lnTo>
                  <a:pt x="1107" y="1275"/>
                </a:lnTo>
                <a:lnTo>
                  <a:pt x="1112" y="1259"/>
                </a:lnTo>
                <a:lnTo>
                  <a:pt x="1118" y="1241"/>
                </a:lnTo>
                <a:lnTo>
                  <a:pt x="1121" y="1224"/>
                </a:lnTo>
                <a:lnTo>
                  <a:pt x="1121" y="1205"/>
                </a:lnTo>
                <a:lnTo>
                  <a:pt x="1121" y="1196"/>
                </a:lnTo>
                <a:lnTo>
                  <a:pt x="1118" y="1186"/>
                </a:lnTo>
                <a:lnTo>
                  <a:pt x="1112" y="1178"/>
                </a:lnTo>
                <a:lnTo>
                  <a:pt x="1107" y="1171"/>
                </a:lnTo>
                <a:lnTo>
                  <a:pt x="1100" y="1165"/>
                </a:lnTo>
                <a:lnTo>
                  <a:pt x="1093" y="1161"/>
                </a:lnTo>
                <a:lnTo>
                  <a:pt x="1083" y="1158"/>
                </a:lnTo>
                <a:lnTo>
                  <a:pt x="1073" y="1157"/>
                </a:lnTo>
                <a:lnTo>
                  <a:pt x="1063" y="1158"/>
                </a:lnTo>
                <a:lnTo>
                  <a:pt x="1055" y="1161"/>
                </a:lnTo>
                <a:lnTo>
                  <a:pt x="1046" y="1165"/>
                </a:lnTo>
                <a:lnTo>
                  <a:pt x="1039" y="1171"/>
                </a:lnTo>
                <a:lnTo>
                  <a:pt x="1034" y="1178"/>
                </a:lnTo>
                <a:lnTo>
                  <a:pt x="1030" y="1186"/>
                </a:lnTo>
                <a:lnTo>
                  <a:pt x="1027" y="1196"/>
                </a:lnTo>
                <a:lnTo>
                  <a:pt x="1025" y="1205"/>
                </a:lnTo>
                <a:lnTo>
                  <a:pt x="1025" y="1214"/>
                </a:lnTo>
                <a:lnTo>
                  <a:pt x="1024" y="1223"/>
                </a:lnTo>
                <a:lnTo>
                  <a:pt x="1023" y="1230"/>
                </a:lnTo>
                <a:lnTo>
                  <a:pt x="1020" y="1238"/>
                </a:lnTo>
                <a:lnTo>
                  <a:pt x="1016" y="1245"/>
                </a:lnTo>
                <a:lnTo>
                  <a:pt x="1011" y="1252"/>
                </a:lnTo>
                <a:lnTo>
                  <a:pt x="1007" y="1259"/>
                </a:lnTo>
                <a:lnTo>
                  <a:pt x="1001" y="1265"/>
                </a:lnTo>
                <a:lnTo>
                  <a:pt x="994" y="1270"/>
                </a:lnTo>
                <a:lnTo>
                  <a:pt x="989" y="1276"/>
                </a:lnTo>
                <a:lnTo>
                  <a:pt x="982" y="1280"/>
                </a:lnTo>
                <a:lnTo>
                  <a:pt x="973" y="1283"/>
                </a:lnTo>
                <a:lnTo>
                  <a:pt x="966" y="1286"/>
                </a:lnTo>
                <a:lnTo>
                  <a:pt x="958" y="1289"/>
                </a:lnTo>
                <a:lnTo>
                  <a:pt x="950" y="1290"/>
                </a:lnTo>
                <a:lnTo>
                  <a:pt x="941" y="1290"/>
                </a:lnTo>
                <a:lnTo>
                  <a:pt x="933" y="1290"/>
                </a:lnTo>
                <a:lnTo>
                  <a:pt x="924" y="1289"/>
                </a:lnTo>
                <a:lnTo>
                  <a:pt x="916" y="1286"/>
                </a:lnTo>
                <a:lnTo>
                  <a:pt x="908" y="1283"/>
                </a:lnTo>
                <a:lnTo>
                  <a:pt x="900" y="1280"/>
                </a:lnTo>
                <a:lnTo>
                  <a:pt x="893" y="1276"/>
                </a:lnTo>
                <a:lnTo>
                  <a:pt x="886" y="1270"/>
                </a:lnTo>
                <a:lnTo>
                  <a:pt x="881" y="1265"/>
                </a:lnTo>
                <a:lnTo>
                  <a:pt x="875" y="1259"/>
                </a:lnTo>
                <a:lnTo>
                  <a:pt x="871" y="1252"/>
                </a:lnTo>
                <a:lnTo>
                  <a:pt x="867" y="1245"/>
                </a:lnTo>
                <a:lnTo>
                  <a:pt x="863" y="1238"/>
                </a:lnTo>
                <a:lnTo>
                  <a:pt x="860" y="1230"/>
                </a:lnTo>
                <a:lnTo>
                  <a:pt x="857" y="1223"/>
                </a:lnTo>
                <a:lnTo>
                  <a:pt x="857" y="1214"/>
                </a:lnTo>
                <a:lnTo>
                  <a:pt x="856" y="1205"/>
                </a:lnTo>
                <a:lnTo>
                  <a:pt x="856" y="604"/>
                </a:lnTo>
                <a:lnTo>
                  <a:pt x="858" y="604"/>
                </a:lnTo>
                <a:lnTo>
                  <a:pt x="860" y="604"/>
                </a:lnTo>
                <a:lnTo>
                  <a:pt x="884" y="611"/>
                </a:lnTo>
                <a:lnTo>
                  <a:pt x="908" y="621"/>
                </a:lnTo>
                <a:lnTo>
                  <a:pt x="930" y="634"/>
                </a:lnTo>
                <a:lnTo>
                  <a:pt x="950" y="648"/>
                </a:lnTo>
                <a:lnTo>
                  <a:pt x="969" y="665"/>
                </a:lnTo>
                <a:lnTo>
                  <a:pt x="987" y="684"/>
                </a:lnTo>
                <a:lnTo>
                  <a:pt x="1003" y="705"/>
                </a:lnTo>
                <a:lnTo>
                  <a:pt x="1016" y="728"/>
                </a:lnTo>
                <a:lnTo>
                  <a:pt x="1016" y="728"/>
                </a:lnTo>
                <a:lnTo>
                  <a:pt x="1016" y="728"/>
                </a:lnTo>
                <a:lnTo>
                  <a:pt x="1020" y="733"/>
                </a:lnTo>
                <a:lnTo>
                  <a:pt x="1024" y="739"/>
                </a:lnTo>
                <a:lnTo>
                  <a:pt x="1030" y="743"/>
                </a:lnTo>
                <a:lnTo>
                  <a:pt x="1035" y="747"/>
                </a:lnTo>
                <a:lnTo>
                  <a:pt x="1041" y="749"/>
                </a:lnTo>
                <a:lnTo>
                  <a:pt x="1046" y="752"/>
                </a:lnTo>
                <a:lnTo>
                  <a:pt x="1052" y="752"/>
                </a:lnTo>
                <a:lnTo>
                  <a:pt x="1058" y="753"/>
                </a:lnTo>
                <a:lnTo>
                  <a:pt x="1065" y="752"/>
                </a:lnTo>
                <a:lnTo>
                  <a:pt x="1070" y="752"/>
                </a:lnTo>
                <a:lnTo>
                  <a:pt x="1077" y="749"/>
                </a:lnTo>
                <a:lnTo>
                  <a:pt x="1083" y="746"/>
                </a:lnTo>
                <a:lnTo>
                  <a:pt x="1087" y="743"/>
                </a:lnTo>
                <a:lnTo>
                  <a:pt x="1093" y="737"/>
                </a:lnTo>
                <a:lnTo>
                  <a:pt x="1097" y="733"/>
                </a:lnTo>
                <a:lnTo>
                  <a:pt x="1100" y="728"/>
                </a:lnTo>
                <a:lnTo>
                  <a:pt x="1109" y="712"/>
                </a:lnTo>
                <a:lnTo>
                  <a:pt x="1119" y="698"/>
                </a:lnTo>
                <a:lnTo>
                  <a:pt x="1131" y="683"/>
                </a:lnTo>
                <a:lnTo>
                  <a:pt x="1143" y="670"/>
                </a:lnTo>
                <a:lnTo>
                  <a:pt x="1157" y="658"/>
                </a:lnTo>
                <a:lnTo>
                  <a:pt x="1173" y="645"/>
                </a:lnTo>
                <a:lnTo>
                  <a:pt x="1188" y="635"/>
                </a:lnTo>
                <a:lnTo>
                  <a:pt x="1205" y="625"/>
                </a:lnTo>
                <a:lnTo>
                  <a:pt x="1223" y="617"/>
                </a:lnTo>
                <a:lnTo>
                  <a:pt x="1241" y="610"/>
                </a:lnTo>
                <a:lnTo>
                  <a:pt x="1260" y="604"/>
                </a:lnTo>
                <a:lnTo>
                  <a:pt x="1279" y="600"/>
                </a:lnTo>
                <a:lnTo>
                  <a:pt x="1300" y="599"/>
                </a:lnTo>
                <a:lnTo>
                  <a:pt x="1320" y="599"/>
                </a:lnTo>
                <a:lnTo>
                  <a:pt x="1341" y="600"/>
                </a:lnTo>
                <a:lnTo>
                  <a:pt x="1362" y="604"/>
                </a:lnTo>
                <a:lnTo>
                  <a:pt x="1387" y="611"/>
                </a:lnTo>
                <a:lnTo>
                  <a:pt x="1410" y="621"/>
                </a:lnTo>
                <a:lnTo>
                  <a:pt x="1432" y="634"/>
                </a:lnTo>
                <a:lnTo>
                  <a:pt x="1453" y="649"/>
                </a:lnTo>
                <a:lnTo>
                  <a:pt x="1471" y="665"/>
                </a:lnTo>
                <a:lnTo>
                  <a:pt x="1490" y="684"/>
                </a:lnTo>
                <a:lnTo>
                  <a:pt x="1505" y="705"/>
                </a:lnTo>
                <a:lnTo>
                  <a:pt x="1519" y="728"/>
                </a:lnTo>
                <a:lnTo>
                  <a:pt x="1523" y="733"/>
                </a:lnTo>
                <a:lnTo>
                  <a:pt x="1527" y="739"/>
                </a:lnTo>
                <a:lnTo>
                  <a:pt x="1533" y="745"/>
                </a:lnTo>
                <a:lnTo>
                  <a:pt x="1540" y="747"/>
                </a:lnTo>
                <a:lnTo>
                  <a:pt x="1547" y="750"/>
                </a:lnTo>
                <a:lnTo>
                  <a:pt x="1554" y="752"/>
                </a:lnTo>
                <a:lnTo>
                  <a:pt x="1561" y="753"/>
                </a:lnTo>
                <a:lnTo>
                  <a:pt x="1568" y="752"/>
                </a:lnTo>
                <a:lnTo>
                  <a:pt x="1568" y="752"/>
                </a:lnTo>
                <a:lnTo>
                  <a:pt x="1569" y="752"/>
                </a:lnTo>
                <a:lnTo>
                  <a:pt x="1578" y="752"/>
                </a:lnTo>
                <a:lnTo>
                  <a:pt x="1588" y="749"/>
                </a:lnTo>
                <a:lnTo>
                  <a:pt x="1596" y="743"/>
                </a:lnTo>
                <a:lnTo>
                  <a:pt x="1603" y="737"/>
                </a:lnTo>
                <a:lnTo>
                  <a:pt x="1609" y="730"/>
                </a:lnTo>
                <a:lnTo>
                  <a:pt x="1613" y="723"/>
                </a:lnTo>
                <a:lnTo>
                  <a:pt x="1616" y="714"/>
                </a:lnTo>
                <a:lnTo>
                  <a:pt x="1617" y="704"/>
                </a:lnTo>
                <a:lnTo>
                  <a:pt x="1616" y="669"/>
                </a:lnTo>
                <a:lnTo>
                  <a:pt x="1613" y="634"/>
                </a:lnTo>
                <a:lnTo>
                  <a:pt x="1607" y="599"/>
                </a:lnTo>
                <a:lnTo>
                  <a:pt x="1600" y="565"/>
                </a:lnTo>
                <a:lnTo>
                  <a:pt x="1592" y="531"/>
                </a:lnTo>
                <a:lnTo>
                  <a:pt x="1582" y="498"/>
                </a:lnTo>
                <a:lnTo>
                  <a:pt x="1569" y="465"/>
                </a:lnTo>
                <a:lnTo>
                  <a:pt x="1555" y="433"/>
                </a:lnTo>
                <a:lnTo>
                  <a:pt x="1539" y="401"/>
                </a:lnTo>
                <a:lnTo>
                  <a:pt x="1520" y="370"/>
                </a:lnTo>
                <a:lnTo>
                  <a:pt x="1501" y="341"/>
                </a:lnTo>
                <a:lnTo>
                  <a:pt x="1480" y="311"/>
                </a:lnTo>
                <a:lnTo>
                  <a:pt x="1457" y="283"/>
                </a:lnTo>
                <a:lnTo>
                  <a:pt x="1432" y="255"/>
                </a:lnTo>
                <a:lnTo>
                  <a:pt x="1405" y="230"/>
                </a:lnTo>
                <a:lnTo>
                  <a:pt x="1377" y="203"/>
                </a:lnTo>
                <a:close/>
                <a:moveTo>
                  <a:pt x="1384" y="512"/>
                </a:moveTo>
                <a:lnTo>
                  <a:pt x="1356" y="506"/>
                </a:lnTo>
                <a:lnTo>
                  <a:pt x="1328" y="503"/>
                </a:lnTo>
                <a:lnTo>
                  <a:pt x="1300" y="503"/>
                </a:lnTo>
                <a:lnTo>
                  <a:pt x="1274" y="505"/>
                </a:lnTo>
                <a:lnTo>
                  <a:pt x="1246" y="510"/>
                </a:lnTo>
                <a:lnTo>
                  <a:pt x="1219" y="517"/>
                </a:lnTo>
                <a:lnTo>
                  <a:pt x="1191" y="526"/>
                </a:lnTo>
                <a:lnTo>
                  <a:pt x="1166" y="538"/>
                </a:lnTo>
                <a:lnTo>
                  <a:pt x="1150" y="547"/>
                </a:lnTo>
                <a:lnTo>
                  <a:pt x="1136" y="555"/>
                </a:lnTo>
                <a:lnTo>
                  <a:pt x="1121" y="565"/>
                </a:lnTo>
                <a:lnTo>
                  <a:pt x="1108" y="575"/>
                </a:lnTo>
                <a:lnTo>
                  <a:pt x="1094" y="586"/>
                </a:lnTo>
                <a:lnTo>
                  <a:pt x="1081" y="597"/>
                </a:lnTo>
                <a:lnTo>
                  <a:pt x="1070" y="608"/>
                </a:lnTo>
                <a:lnTo>
                  <a:pt x="1059" y="621"/>
                </a:lnTo>
                <a:lnTo>
                  <a:pt x="1041" y="601"/>
                </a:lnTo>
                <a:lnTo>
                  <a:pt x="1021" y="583"/>
                </a:lnTo>
                <a:lnTo>
                  <a:pt x="1000" y="568"/>
                </a:lnTo>
                <a:lnTo>
                  <a:pt x="979" y="552"/>
                </a:lnTo>
                <a:lnTo>
                  <a:pt x="957" y="540"/>
                </a:lnTo>
                <a:lnTo>
                  <a:pt x="933" y="529"/>
                </a:lnTo>
                <a:lnTo>
                  <a:pt x="908" y="519"/>
                </a:lnTo>
                <a:lnTo>
                  <a:pt x="882" y="512"/>
                </a:lnTo>
                <a:lnTo>
                  <a:pt x="854" y="506"/>
                </a:lnTo>
                <a:lnTo>
                  <a:pt x="826" y="503"/>
                </a:lnTo>
                <a:lnTo>
                  <a:pt x="798" y="503"/>
                </a:lnTo>
                <a:lnTo>
                  <a:pt x="770" y="505"/>
                </a:lnTo>
                <a:lnTo>
                  <a:pt x="743" y="510"/>
                </a:lnTo>
                <a:lnTo>
                  <a:pt x="715" y="517"/>
                </a:lnTo>
                <a:lnTo>
                  <a:pt x="689" y="526"/>
                </a:lnTo>
                <a:lnTo>
                  <a:pt x="663" y="538"/>
                </a:lnTo>
                <a:lnTo>
                  <a:pt x="648" y="547"/>
                </a:lnTo>
                <a:lnTo>
                  <a:pt x="633" y="555"/>
                </a:lnTo>
                <a:lnTo>
                  <a:pt x="619" y="565"/>
                </a:lnTo>
                <a:lnTo>
                  <a:pt x="606" y="575"/>
                </a:lnTo>
                <a:lnTo>
                  <a:pt x="592" y="586"/>
                </a:lnTo>
                <a:lnTo>
                  <a:pt x="579" y="597"/>
                </a:lnTo>
                <a:lnTo>
                  <a:pt x="568" y="608"/>
                </a:lnTo>
                <a:lnTo>
                  <a:pt x="555" y="621"/>
                </a:lnTo>
                <a:lnTo>
                  <a:pt x="539" y="601"/>
                </a:lnTo>
                <a:lnTo>
                  <a:pt x="519" y="583"/>
                </a:lnTo>
                <a:lnTo>
                  <a:pt x="498" y="568"/>
                </a:lnTo>
                <a:lnTo>
                  <a:pt x="477" y="552"/>
                </a:lnTo>
                <a:lnTo>
                  <a:pt x="453" y="540"/>
                </a:lnTo>
                <a:lnTo>
                  <a:pt x="429" y="529"/>
                </a:lnTo>
                <a:lnTo>
                  <a:pt x="405" y="519"/>
                </a:lnTo>
                <a:lnTo>
                  <a:pt x="380" y="512"/>
                </a:lnTo>
                <a:lnTo>
                  <a:pt x="352" y="506"/>
                </a:lnTo>
                <a:lnTo>
                  <a:pt x="324" y="503"/>
                </a:lnTo>
                <a:lnTo>
                  <a:pt x="296" y="503"/>
                </a:lnTo>
                <a:lnTo>
                  <a:pt x="268" y="505"/>
                </a:lnTo>
                <a:lnTo>
                  <a:pt x="241" y="510"/>
                </a:lnTo>
                <a:lnTo>
                  <a:pt x="213" y="517"/>
                </a:lnTo>
                <a:lnTo>
                  <a:pt x="187" y="526"/>
                </a:lnTo>
                <a:lnTo>
                  <a:pt x="160" y="538"/>
                </a:lnTo>
                <a:lnTo>
                  <a:pt x="149" y="544"/>
                </a:lnTo>
                <a:lnTo>
                  <a:pt x="136" y="551"/>
                </a:lnTo>
                <a:lnTo>
                  <a:pt x="125" y="559"/>
                </a:lnTo>
                <a:lnTo>
                  <a:pt x="114" y="566"/>
                </a:lnTo>
                <a:lnTo>
                  <a:pt x="121" y="541"/>
                </a:lnTo>
                <a:lnTo>
                  <a:pt x="131" y="517"/>
                </a:lnTo>
                <a:lnTo>
                  <a:pt x="140" y="492"/>
                </a:lnTo>
                <a:lnTo>
                  <a:pt x="150" y="468"/>
                </a:lnTo>
                <a:lnTo>
                  <a:pt x="163" y="446"/>
                </a:lnTo>
                <a:lnTo>
                  <a:pt x="175" y="423"/>
                </a:lnTo>
                <a:lnTo>
                  <a:pt x="191" y="401"/>
                </a:lnTo>
                <a:lnTo>
                  <a:pt x="206" y="378"/>
                </a:lnTo>
                <a:lnTo>
                  <a:pt x="222" y="357"/>
                </a:lnTo>
                <a:lnTo>
                  <a:pt x="240" y="338"/>
                </a:lnTo>
                <a:lnTo>
                  <a:pt x="258" y="318"/>
                </a:lnTo>
                <a:lnTo>
                  <a:pt x="276" y="299"/>
                </a:lnTo>
                <a:lnTo>
                  <a:pt x="296" y="280"/>
                </a:lnTo>
                <a:lnTo>
                  <a:pt x="317" y="262"/>
                </a:lnTo>
                <a:lnTo>
                  <a:pt x="339" y="245"/>
                </a:lnTo>
                <a:lnTo>
                  <a:pt x="362" y="230"/>
                </a:lnTo>
                <a:lnTo>
                  <a:pt x="386" y="214"/>
                </a:lnTo>
                <a:lnTo>
                  <a:pt x="410" y="199"/>
                </a:lnTo>
                <a:lnTo>
                  <a:pt x="433" y="186"/>
                </a:lnTo>
                <a:lnTo>
                  <a:pt x="460" y="172"/>
                </a:lnTo>
                <a:lnTo>
                  <a:pt x="485" y="161"/>
                </a:lnTo>
                <a:lnTo>
                  <a:pt x="512" y="150"/>
                </a:lnTo>
                <a:lnTo>
                  <a:pt x="540" y="140"/>
                </a:lnTo>
                <a:lnTo>
                  <a:pt x="568" y="130"/>
                </a:lnTo>
                <a:lnTo>
                  <a:pt x="596" y="122"/>
                </a:lnTo>
                <a:lnTo>
                  <a:pt x="626" y="115"/>
                </a:lnTo>
                <a:lnTo>
                  <a:pt x="655" y="109"/>
                </a:lnTo>
                <a:lnTo>
                  <a:pt x="685" y="104"/>
                </a:lnTo>
                <a:lnTo>
                  <a:pt x="715" y="101"/>
                </a:lnTo>
                <a:lnTo>
                  <a:pt x="746" y="98"/>
                </a:lnTo>
                <a:lnTo>
                  <a:pt x="777" y="95"/>
                </a:lnTo>
                <a:lnTo>
                  <a:pt x="808" y="95"/>
                </a:lnTo>
                <a:lnTo>
                  <a:pt x="840" y="95"/>
                </a:lnTo>
                <a:lnTo>
                  <a:pt x="871" y="98"/>
                </a:lnTo>
                <a:lnTo>
                  <a:pt x="902" y="101"/>
                </a:lnTo>
                <a:lnTo>
                  <a:pt x="933" y="104"/>
                </a:lnTo>
                <a:lnTo>
                  <a:pt x="962" y="109"/>
                </a:lnTo>
                <a:lnTo>
                  <a:pt x="992" y="115"/>
                </a:lnTo>
                <a:lnTo>
                  <a:pt x="1021" y="123"/>
                </a:lnTo>
                <a:lnTo>
                  <a:pt x="1049" y="130"/>
                </a:lnTo>
                <a:lnTo>
                  <a:pt x="1077" y="140"/>
                </a:lnTo>
                <a:lnTo>
                  <a:pt x="1105" y="150"/>
                </a:lnTo>
                <a:lnTo>
                  <a:pt x="1132" y="161"/>
                </a:lnTo>
                <a:lnTo>
                  <a:pt x="1157" y="174"/>
                </a:lnTo>
                <a:lnTo>
                  <a:pt x="1182" y="186"/>
                </a:lnTo>
                <a:lnTo>
                  <a:pt x="1208" y="200"/>
                </a:lnTo>
                <a:lnTo>
                  <a:pt x="1231" y="214"/>
                </a:lnTo>
                <a:lnTo>
                  <a:pt x="1255" y="230"/>
                </a:lnTo>
                <a:lnTo>
                  <a:pt x="1278" y="247"/>
                </a:lnTo>
                <a:lnTo>
                  <a:pt x="1300" y="263"/>
                </a:lnTo>
                <a:lnTo>
                  <a:pt x="1320" y="280"/>
                </a:lnTo>
                <a:lnTo>
                  <a:pt x="1341" y="299"/>
                </a:lnTo>
                <a:lnTo>
                  <a:pt x="1359" y="318"/>
                </a:lnTo>
                <a:lnTo>
                  <a:pt x="1377" y="338"/>
                </a:lnTo>
                <a:lnTo>
                  <a:pt x="1396" y="359"/>
                </a:lnTo>
                <a:lnTo>
                  <a:pt x="1411" y="380"/>
                </a:lnTo>
                <a:lnTo>
                  <a:pt x="1426" y="401"/>
                </a:lnTo>
                <a:lnTo>
                  <a:pt x="1440" y="423"/>
                </a:lnTo>
                <a:lnTo>
                  <a:pt x="1454" y="446"/>
                </a:lnTo>
                <a:lnTo>
                  <a:pt x="1466" y="470"/>
                </a:lnTo>
                <a:lnTo>
                  <a:pt x="1477" y="493"/>
                </a:lnTo>
                <a:lnTo>
                  <a:pt x="1487" y="517"/>
                </a:lnTo>
                <a:lnTo>
                  <a:pt x="1495" y="543"/>
                </a:lnTo>
                <a:lnTo>
                  <a:pt x="1504" y="568"/>
                </a:lnTo>
                <a:lnTo>
                  <a:pt x="1490" y="558"/>
                </a:lnTo>
                <a:lnTo>
                  <a:pt x="1476" y="550"/>
                </a:lnTo>
                <a:lnTo>
                  <a:pt x="1461" y="541"/>
                </a:lnTo>
                <a:lnTo>
                  <a:pt x="1446" y="534"/>
                </a:lnTo>
                <a:lnTo>
                  <a:pt x="1432" y="527"/>
                </a:lnTo>
                <a:lnTo>
                  <a:pt x="1417" y="522"/>
                </a:lnTo>
                <a:lnTo>
                  <a:pt x="1401" y="516"/>
                </a:lnTo>
                <a:lnTo>
                  <a:pt x="1384" y="512"/>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p>
        </p:txBody>
      </p:sp>
      <p:sp>
        <p:nvSpPr>
          <p:cNvPr id="38" name="Freeform 171"/>
          <p:cNvSpPr>
            <a:spLocks noEditPoints="1"/>
          </p:cNvSpPr>
          <p:nvPr/>
        </p:nvSpPr>
        <p:spPr bwMode="auto">
          <a:xfrm>
            <a:off x="6375066" y="2845844"/>
            <a:ext cx="414017" cy="459376"/>
          </a:xfrm>
          <a:custGeom>
            <a:avLst/>
            <a:gdLst>
              <a:gd name="T0" fmla="*/ 972 w 1286"/>
              <a:gd name="T1" fmla="*/ 164 h 1427"/>
              <a:gd name="T2" fmla="*/ 985 w 1286"/>
              <a:gd name="T3" fmla="*/ 140 h 1427"/>
              <a:gd name="T4" fmla="*/ 982 w 1286"/>
              <a:gd name="T5" fmla="*/ 113 h 1427"/>
              <a:gd name="T6" fmla="*/ 965 w 1286"/>
              <a:gd name="T7" fmla="*/ 91 h 1427"/>
              <a:gd name="T8" fmla="*/ 939 w 1286"/>
              <a:gd name="T9" fmla="*/ 82 h 1427"/>
              <a:gd name="T10" fmla="*/ 912 w 1286"/>
              <a:gd name="T11" fmla="*/ 91 h 1427"/>
              <a:gd name="T12" fmla="*/ 298 w 1286"/>
              <a:gd name="T13" fmla="*/ 14 h 1427"/>
              <a:gd name="T14" fmla="*/ 274 w 1286"/>
              <a:gd name="T15" fmla="*/ 1 h 1427"/>
              <a:gd name="T16" fmla="*/ 256 w 1286"/>
              <a:gd name="T17" fmla="*/ 1 h 1427"/>
              <a:gd name="T18" fmla="*/ 230 w 1286"/>
              <a:gd name="T19" fmla="*/ 14 h 1427"/>
              <a:gd name="T20" fmla="*/ 218 w 1286"/>
              <a:gd name="T21" fmla="*/ 38 h 1427"/>
              <a:gd name="T22" fmla="*/ 221 w 1286"/>
              <a:gd name="T23" fmla="*/ 66 h 1427"/>
              <a:gd name="T24" fmla="*/ 553 w 1286"/>
              <a:gd name="T25" fmla="*/ 404 h 1427"/>
              <a:gd name="T26" fmla="*/ 28 w 1286"/>
              <a:gd name="T27" fmla="*/ 408 h 1427"/>
              <a:gd name="T28" fmla="*/ 7 w 1286"/>
              <a:gd name="T29" fmla="*/ 425 h 1427"/>
              <a:gd name="T30" fmla="*/ 0 w 1286"/>
              <a:gd name="T31" fmla="*/ 451 h 1427"/>
              <a:gd name="T32" fmla="*/ 3 w 1286"/>
              <a:gd name="T33" fmla="*/ 1183 h 1427"/>
              <a:gd name="T34" fmla="*/ 21 w 1286"/>
              <a:gd name="T35" fmla="*/ 1204 h 1427"/>
              <a:gd name="T36" fmla="*/ 48 w 1286"/>
              <a:gd name="T37" fmla="*/ 1213 h 1427"/>
              <a:gd name="T38" fmla="*/ 254 w 1286"/>
              <a:gd name="T39" fmla="*/ 1336 h 1427"/>
              <a:gd name="T40" fmla="*/ 235 w 1286"/>
              <a:gd name="T41" fmla="*/ 1356 h 1427"/>
              <a:gd name="T42" fmla="*/ 226 w 1286"/>
              <a:gd name="T43" fmla="*/ 1381 h 1427"/>
              <a:gd name="T44" fmla="*/ 235 w 1286"/>
              <a:gd name="T45" fmla="*/ 1406 h 1427"/>
              <a:gd name="T46" fmla="*/ 249 w 1286"/>
              <a:gd name="T47" fmla="*/ 1420 h 1427"/>
              <a:gd name="T48" fmla="*/ 268 w 1286"/>
              <a:gd name="T49" fmla="*/ 1427 h 1427"/>
              <a:gd name="T50" fmla="*/ 293 w 1286"/>
              <a:gd name="T51" fmla="*/ 1423 h 1427"/>
              <a:gd name="T52" fmla="*/ 992 w 1286"/>
              <a:gd name="T53" fmla="*/ 1423 h 1427"/>
              <a:gd name="T54" fmla="*/ 1019 w 1286"/>
              <a:gd name="T55" fmla="*/ 1427 h 1427"/>
              <a:gd name="T56" fmla="*/ 1037 w 1286"/>
              <a:gd name="T57" fmla="*/ 1420 h 1427"/>
              <a:gd name="T58" fmla="*/ 1052 w 1286"/>
              <a:gd name="T59" fmla="*/ 1406 h 1427"/>
              <a:gd name="T60" fmla="*/ 1059 w 1286"/>
              <a:gd name="T61" fmla="*/ 1381 h 1427"/>
              <a:gd name="T62" fmla="*/ 1052 w 1286"/>
              <a:gd name="T63" fmla="*/ 1356 h 1427"/>
              <a:gd name="T64" fmla="*/ 1031 w 1286"/>
              <a:gd name="T65" fmla="*/ 1336 h 1427"/>
              <a:gd name="T66" fmla="*/ 1239 w 1286"/>
              <a:gd name="T67" fmla="*/ 1213 h 1427"/>
              <a:gd name="T68" fmla="*/ 1265 w 1286"/>
              <a:gd name="T69" fmla="*/ 1204 h 1427"/>
              <a:gd name="T70" fmla="*/ 1282 w 1286"/>
              <a:gd name="T71" fmla="*/ 1183 h 1427"/>
              <a:gd name="T72" fmla="*/ 1286 w 1286"/>
              <a:gd name="T73" fmla="*/ 451 h 1427"/>
              <a:gd name="T74" fmla="*/ 1278 w 1286"/>
              <a:gd name="T75" fmla="*/ 425 h 1427"/>
              <a:gd name="T76" fmla="*/ 1257 w 1286"/>
              <a:gd name="T77" fmla="*/ 408 h 1427"/>
              <a:gd name="T78" fmla="*/ 744 w 1286"/>
              <a:gd name="T79" fmla="*/ 1234 h 1427"/>
              <a:gd name="T80" fmla="*/ 744 w 1286"/>
              <a:gd name="T81" fmla="*/ 1213 h 1427"/>
              <a:gd name="T82" fmla="*/ 96 w 1286"/>
              <a:gd name="T83" fmla="*/ 1118 h 1427"/>
              <a:gd name="T84" fmla="*/ 1191 w 1286"/>
              <a:gd name="T85" fmla="*/ 1118 h 1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286" h="1427">
                <a:moveTo>
                  <a:pt x="1239" y="404"/>
                </a:moveTo>
                <a:lnTo>
                  <a:pt x="732" y="404"/>
                </a:lnTo>
                <a:lnTo>
                  <a:pt x="972" y="164"/>
                </a:lnTo>
                <a:lnTo>
                  <a:pt x="978" y="157"/>
                </a:lnTo>
                <a:lnTo>
                  <a:pt x="982" y="148"/>
                </a:lnTo>
                <a:lnTo>
                  <a:pt x="985" y="140"/>
                </a:lnTo>
                <a:lnTo>
                  <a:pt x="986" y="130"/>
                </a:lnTo>
                <a:lnTo>
                  <a:pt x="985" y="122"/>
                </a:lnTo>
                <a:lnTo>
                  <a:pt x="982" y="113"/>
                </a:lnTo>
                <a:lnTo>
                  <a:pt x="978" y="105"/>
                </a:lnTo>
                <a:lnTo>
                  <a:pt x="972" y="96"/>
                </a:lnTo>
                <a:lnTo>
                  <a:pt x="965" y="91"/>
                </a:lnTo>
                <a:lnTo>
                  <a:pt x="957" y="87"/>
                </a:lnTo>
                <a:lnTo>
                  <a:pt x="948" y="84"/>
                </a:lnTo>
                <a:lnTo>
                  <a:pt x="939" y="82"/>
                </a:lnTo>
                <a:lnTo>
                  <a:pt x="930" y="84"/>
                </a:lnTo>
                <a:lnTo>
                  <a:pt x="920" y="87"/>
                </a:lnTo>
                <a:lnTo>
                  <a:pt x="912" y="91"/>
                </a:lnTo>
                <a:lnTo>
                  <a:pt x="905" y="96"/>
                </a:lnTo>
                <a:lnTo>
                  <a:pt x="643" y="359"/>
                </a:lnTo>
                <a:lnTo>
                  <a:pt x="298" y="14"/>
                </a:lnTo>
                <a:lnTo>
                  <a:pt x="291" y="8"/>
                </a:lnTo>
                <a:lnTo>
                  <a:pt x="282" y="4"/>
                </a:lnTo>
                <a:lnTo>
                  <a:pt x="274" y="1"/>
                </a:lnTo>
                <a:lnTo>
                  <a:pt x="264" y="0"/>
                </a:lnTo>
                <a:lnTo>
                  <a:pt x="264" y="0"/>
                </a:lnTo>
                <a:lnTo>
                  <a:pt x="256" y="1"/>
                </a:lnTo>
                <a:lnTo>
                  <a:pt x="246" y="4"/>
                </a:lnTo>
                <a:lnTo>
                  <a:pt x="237" y="8"/>
                </a:lnTo>
                <a:lnTo>
                  <a:pt x="230" y="14"/>
                </a:lnTo>
                <a:lnTo>
                  <a:pt x="225" y="21"/>
                </a:lnTo>
                <a:lnTo>
                  <a:pt x="221" y="29"/>
                </a:lnTo>
                <a:lnTo>
                  <a:pt x="218" y="38"/>
                </a:lnTo>
                <a:lnTo>
                  <a:pt x="216" y="47"/>
                </a:lnTo>
                <a:lnTo>
                  <a:pt x="218" y="56"/>
                </a:lnTo>
                <a:lnTo>
                  <a:pt x="221" y="66"/>
                </a:lnTo>
                <a:lnTo>
                  <a:pt x="225" y="74"/>
                </a:lnTo>
                <a:lnTo>
                  <a:pt x="230" y="81"/>
                </a:lnTo>
                <a:lnTo>
                  <a:pt x="553" y="404"/>
                </a:lnTo>
                <a:lnTo>
                  <a:pt x="48" y="404"/>
                </a:lnTo>
                <a:lnTo>
                  <a:pt x="38" y="405"/>
                </a:lnTo>
                <a:lnTo>
                  <a:pt x="28" y="408"/>
                </a:lnTo>
                <a:lnTo>
                  <a:pt x="21" y="412"/>
                </a:lnTo>
                <a:lnTo>
                  <a:pt x="14" y="418"/>
                </a:lnTo>
                <a:lnTo>
                  <a:pt x="7" y="425"/>
                </a:lnTo>
                <a:lnTo>
                  <a:pt x="3" y="433"/>
                </a:lnTo>
                <a:lnTo>
                  <a:pt x="0" y="441"/>
                </a:lnTo>
                <a:lnTo>
                  <a:pt x="0" y="451"/>
                </a:lnTo>
                <a:lnTo>
                  <a:pt x="0" y="1165"/>
                </a:lnTo>
                <a:lnTo>
                  <a:pt x="0" y="1175"/>
                </a:lnTo>
                <a:lnTo>
                  <a:pt x="3" y="1183"/>
                </a:lnTo>
                <a:lnTo>
                  <a:pt x="7" y="1192"/>
                </a:lnTo>
                <a:lnTo>
                  <a:pt x="14" y="1199"/>
                </a:lnTo>
                <a:lnTo>
                  <a:pt x="21" y="1204"/>
                </a:lnTo>
                <a:lnTo>
                  <a:pt x="28" y="1209"/>
                </a:lnTo>
                <a:lnTo>
                  <a:pt x="38" y="1211"/>
                </a:lnTo>
                <a:lnTo>
                  <a:pt x="48" y="1213"/>
                </a:lnTo>
                <a:lnTo>
                  <a:pt x="448" y="1213"/>
                </a:lnTo>
                <a:lnTo>
                  <a:pt x="448" y="1251"/>
                </a:lnTo>
                <a:lnTo>
                  <a:pt x="254" y="1336"/>
                </a:lnTo>
                <a:lnTo>
                  <a:pt x="247" y="1342"/>
                </a:lnTo>
                <a:lnTo>
                  <a:pt x="240" y="1348"/>
                </a:lnTo>
                <a:lnTo>
                  <a:pt x="235" y="1356"/>
                </a:lnTo>
                <a:lnTo>
                  <a:pt x="230" y="1363"/>
                </a:lnTo>
                <a:lnTo>
                  <a:pt x="228" y="1373"/>
                </a:lnTo>
                <a:lnTo>
                  <a:pt x="226" y="1381"/>
                </a:lnTo>
                <a:lnTo>
                  <a:pt x="228" y="1391"/>
                </a:lnTo>
                <a:lnTo>
                  <a:pt x="230" y="1399"/>
                </a:lnTo>
                <a:lnTo>
                  <a:pt x="235" y="1406"/>
                </a:lnTo>
                <a:lnTo>
                  <a:pt x="239" y="1412"/>
                </a:lnTo>
                <a:lnTo>
                  <a:pt x="243" y="1416"/>
                </a:lnTo>
                <a:lnTo>
                  <a:pt x="249" y="1420"/>
                </a:lnTo>
                <a:lnTo>
                  <a:pt x="254" y="1423"/>
                </a:lnTo>
                <a:lnTo>
                  <a:pt x="261" y="1426"/>
                </a:lnTo>
                <a:lnTo>
                  <a:pt x="268" y="1427"/>
                </a:lnTo>
                <a:lnTo>
                  <a:pt x="274" y="1427"/>
                </a:lnTo>
                <a:lnTo>
                  <a:pt x="284" y="1427"/>
                </a:lnTo>
                <a:lnTo>
                  <a:pt x="293" y="1423"/>
                </a:lnTo>
                <a:lnTo>
                  <a:pt x="505" y="1329"/>
                </a:lnTo>
                <a:lnTo>
                  <a:pt x="782" y="1329"/>
                </a:lnTo>
                <a:lnTo>
                  <a:pt x="992" y="1423"/>
                </a:lnTo>
                <a:lnTo>
                  <a:pt x="1002" y="1427"/>
                </a:lnTo>
                <a:lnTo>
                  <a:pt x="1012" y="1427"/>
                </a:lnTo>
                <a:lnTo>
                  <a:pt x="1019" y="1427"/>
                </a:lnTo>
                <a:lnTo>
                  <a:pt x="1026" y="1426"/>
                </a:lnTo>
                <a:lnTo>
                  <a:pt x="1031" y="1423"/>
                </a:lnTo>
                <a:lnTo>
                  <a:pt x="1037" y="1420"/>
                </a:lnTo>
                <a:lnTo>
                  <a:pt x="1042" y="1416"/>
                </a:lnTo>
                <a:lnTo>
                  <a:pt x="1048" y="1412"/>
                </a:lnTo>
                <a:lnTo>
                  <a:pt x="1052" y="1406"/>
                </a:lnTo>
                <a:lnTo>
                  <a:pt x="1055" y="1399"/>
                </a:lnTo>
                <a:lnTo>
                  <a:pt x="1058" y="1391"/>
                </a:lnTo>
                <a:lnTo>
                  <a:pt x="1059" y="1381"/>
                </a:lnTo>
                <a:lnTo>
                  <a:pt x="1059" y="1373"/>
                </a:lnTo>
                <a:lnTo>
                  <a:pt x="1056" y="1363"/>
                </a:lnTo>
                <a:lnTo>
                  <a:pt x="1052" y="1356"/>
                </a:lnTo>
                <a:lnTo>
                  <a:pt x="1047" y="1348"/>
                </a:lnTo>
                <a:lnTo>
                  <a:pt x="1040" y="1342"/>
                </a:lnTo>
                <a:lnTo>
                  <a:pt x="1031" y="1336"/>
                </a:lnTo>
                <a:lnTo>
                  <a:pt x="839" y="1251"/>
                </a:lnTo>
                <a:lnTo>
                  <a:pt x="839" y="1213"/>
                </a:lnTo>
                <a:lnTo>
                  <a:pt x="1239" y="1213"/>
                </a:lnTo>
                <a:lnTo>
                  <a:pt x="1249" y="1211"/>
                </a:lnTo>
                <a:lnTo>
                  <a:pt x="1257" y="1209"/>
                </a:lnTo>
                <a:lnTo>
                  <a:pt x="1265" y="1204"/>
                </a:lnTo>
                <a:lnTo>
                  <a:pt x="1272" y="1199"/>
                </a:lnTo>
                <a:lnTo>
                  <a:pt x="1278" y="1192"/>
                </a:lnTo>
                <a:lnTo>
                  <a:pt x="1282" y="1183"/>
                </a:lnTo>
                <a:lnTo>
                  <a:pt x="1285" y="1175"/>
                </a:lnTo>
                <a:lnTo>
                  <a:pt x="1286" y="1165"/>
                </a:lnTo>
                <a:lnTo>
                  <a:pt x="1286" y="451"/>
                </a:lnTo>
                <a:lnTo>
                  <a:pt x="1285" y="441"/>
                </a:lnTo>
                <a:lnTo>
                  <a:pt x="1282" y="433"/>
                </a:lnTo>
                <a:lnTo>
                  <a:pt x="1278" y="425"/>
                </a:lnTo>
                <a:lnTo>
                  <a:pt x="1272" y="418"/>
                </a:lnTo>
                <a:lnTo>
                  <a:pt x="1265" y="412"/>
                </a:lnTo>
                <a:lnTo>
                  <a:pt x="1257" y="408"/>
                </a:lnTo>
                <a:lnTo>
                  <a:pt x="1249" y="405"/>
                </a:lnTo>
                <a:lnTo>
                  <a:pt x="1239" y="404"/>
                </a:lnTo>
                <a:close/>
                <a:moveTo>
                  <a:pt x="744" y="1234"/>
                </a:moveTo>
                <a:lnTo>
                  <a:pt x="542" y="1234"/>
                </a:lnTo>
                <a:lnTo>
                  <a:pt x="542" y="1213"/>
                </a:lnTo>
                <a:lnTo>
                  <a:pt x="744" y="1213"/>
                </a:lnTo>
                <a:lnTo>
                  <a:pt x="744" y="1234"/>
                </a:lnTo>
                <a:close/>
                <a:moveTo>
                  <a:pt x="1191" y="1118"/>
                </a:moveTo>
                <a:lnTo>
                  <a:pt x="96" y="1118"/>
                </a:lnTo>
                <a:lnTo>
                  <a:pt x="96" y="499"/>
                </a:lnTo>
                <a:lnTo>
                  <a:pt x="1191" y="499"/>
                </a:lnTo>
                <a:lnTo>
                  <a:pt x="1191" y="1118"/>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p>
        </p:txBody>
      </p:sp>
      <p:sp>
        <p:nvSpPr>
          <p:cNvPr id="39" name="Freeform 184"/>
          <p:cNvSpPr>
            <a:spLocks noEditPoints="1"/>
          </p:cNvSpPr>
          <p:nvPr/>
        </p:nvSpPr>
        <p:spPr bwMode="auto">
          <a:xfrm>
            <a:off x="2239910" y="2535945"/>
            <a:ext cx="414017" cy="385065"/>
          </a:xfrm>
          <a:custGeom>
            <a:avLst/>
            <a:gdLst>
              <a:gd name="T0" fmla="*/ 1074 w 1289"/>
              <a:gd name="T1" fmla="*/ 25 h 1197"/>
              <a:gd name="T2" fmla="*/ 1066 w 1289"/>
              <a:gd name="T3" fmla="*/ 14 h 1197"/>
              <a:gd name="T4" fmla="*/ 1056 w 1289"/>
              <a:gd name="T5" fmla="*/ 7 h 1197"/>
              <a:gd name="T6" fmla="*/ 1045 w 1289"/>
              <a:gd name="T7" fmla="*/ 2 h 1197"/>
              <a:gd name="T8" fmla="*/ 1032 w 1289"/>
              <a:gd name="T9" fmla="*/ 0 h 1197"/>
              <a:gd name="T10" fmla="*/ 251 w 1289"/>
              <a:gd name="T11" fmla="*/ 1 h 1197"/>
              <a:gd name="T12" fmla="*/ 238 w 1289"/>
              <a:gd name="T13" fmla="*/ 4 h 1197"/>
              <a:gd name="T14" fmla="*/ 229 w 1289"/>
              <a:gd name="T15" fmla="*/ 11 h 1197"/>
              <a:gd name="T16" fmla="*/ 220 w 1289"/>
              <a:gd name="T17" fmla="*/ 19 h 1197"/>
              <a:gd name="T18" fmla="*/ 7 w 1289"/>
              <a:gd name="T19" fmla="*/ 395 h 1197"/>
              <a:gd name="T20" fmla="*/ 1 w 1289"/>
              <a:gd name="T21" fmla="*/ 406 h 1197"/>
              <a:gd name="T22" fmla="*/ 0 w 1289"/>
              <a:gd name="T23" fmla="*/ 419 h 1197"/>
              <a:gd name="T24" fmla="*/ 1 w 1289"/>
              <a:gd name="T25" fmla="*/ 427 h 1197"/>
              <a:gd name="T26" fmla="*/ 7 w 1289"/>
              <a:gd name="T27" fmla="*/ 443 h 1197"/>
              <a:gd name="T28" fmla="*/ 609 w 1289"/>
              <a:gd name="T29" fmla="*/ 1181 h 1197"/>
              <a:gd name="T30" fmla="*/ 624 w 1289"/>
              <a:gd name="T31" fmla="*/ 1193 h 1197"/>
              <a:gd name="T32" fmla="*/ 645 w 1289"/>
              <a:gd name="T33" fmla="*/ 1197 h 1197"/>
              <a:gd name="T34" fmla="*/ 665 w 1289"/>
              <a:gd name="T35" fmla="*/ 1193 h 1197"/>
              <a:gd name="T36" fmla="*/ 682 w 1289"/>
              <a:gd name="T37" fmla="*/ 1181 h 1197"/>
              <a:gd name="T38" fmla="*/ 1283 w 1289"/>
              <a:gd name="T39" fmla="*/ 443 h 1197"/>
              <a:gd name="T40" fmla="*/ 1289 w 1289"/>
              <a:gd name="T41" fmla="*/ 430 h 1197"/>
              <a:gd name="T42" fmla="*/ 1289 w 1289"/>
              <a:gd name="T43" fmla="*/ 416 h 1197"/>
              <a:gd name="T44" fmla="*/ 1286 w 1289"/>
              <a:gd name="T45" fmla="*/ 402 h 1197"/>
              <a:gd name="T46" fmla="*/ 421 w 1289"/>
              <a:gd name="T47" fmla="*/ 95 h 1197"/>
              <a:gd name="T48" fmla="*/ 645 w 1289"/>
              <a:gd name="T49" fmla="*/ 348 h 1197"/>
              <a:gd name="T50" fmla="*/ 598 w 1289"/>
              <a:gd name="T51" fmla="*/ 1017 h 1197"/>
              <a:gd name="T52" fmla="*/ 598 w 1289"/>
              <a:gd name="T53" fmla="*/ 467 h 1197"/>
              <a:gd name="T54" fmla="*/ 693 w 1289"/>
              <a:gd name="T55" fmla="*/ 467 h 1197"/>
              <a:gd name="T56" fmla="*/ 693 w 1289"/>
              <a:gd name="T57" fmla="*/ 1017 h 1197"/>
              <a:gd name="T58" fmla="*/ 1160 w 1289"/>
              <a:gd name="T59" fmla="*/ 371 h 1197"/>
              <a:gd name="T60" fmla="*/ 997 w 1289"/>
              <a:gd name="T61" fmla="*/ 95 h 1197"/>
              <a:gd name="T62" fmla="*/ 1160 w 1289"/>
              <a:gd name="T63" fmla="*/ 371 h 1197"/>
              <a:gd name="T64" fmla="*/ 293 w 1289"/>
              <a:gd name="T65" fmla="*/ 95 h 1197"/>
              <a:gd name="T66" fmla="*/ 129 w 1289"/>
              <a:gd name="T67" fmla="*/ 371 h 1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289" h="1197">
                <a:moveTo>
                  <a:pt x="1283" y="395"/>
                </a:moveTo>
                <a:lnTo>
                  <a:pt x="1074" y="25"/>
                </a:lnTo>
                <a:lnTo>
                  <a:pt x="1070" y="19"/>
                </a:lnTo>
                <a:lnTo>
                  <a:pt x="1066" y="14"/>
                </a:lnTo>
                <a:lnTo>
                  <a:pt x="1062" y="11"/>
                </a:lnTo>
                <a:lnTo>
                  <a:pt x="1056" y="7"/>
                </a:lnTo>
                <a:lnTo>
                  <a:pt x="1051" y="4"/>
                </a:lnTo>
                <a:lnTo>
                  <a:pt x="1045" y="2"/>
                </a:lnTo>
                <a:lnTo>
                  <a:pt x="1039" y="1"/>
                </a:lnTo>
                <a:lnTo>
                  <a:pt x="1032" y="0"/>
                </a:lnTo>
                <a:lnTo>
                  <a:pt x="258" y="0"/>
                </a:lnTo>
                <a:lnTo>
                  <a:pt x="251" y="1"/>
                </a:lnTo>
                <a:lnTo>
                  <a:pt x="246" y="2"/>
                </a:lnTo>
                <a:lnTo>
                  <a:pt x="238" y="4"/>
                </a:lnTo>
                <a:lnTo>
                  <a:pt x="233" y="7"/>
                </a:lnTo>
                <a:lnTo>
                  <a:pt x="229" y="11"/>
                </a:lnTo>
                <a:lnTo>
                  <a:pt x="223" y="15"/>
                </a:lnTo>
                <a:lnTo>
                  <a:pt x="220" y="19"/>
                </a:lnTo>
                <a:lnTo>
                  <a:pt x="216" y="25"/>
                </a:lnTo>
                <a:lnTo>
                  <a:pt x="7" y="395"/>
                </a:lnTo>
                <a:lnTo>
                  <a:pt x="4" y="401"/>
                </a:lnTo>
                <a:lnTo>
                  <a:pt x="1" y="406"/>
                </a:lnTo>
                <a:lnTo>
                  <a:pt x="1" y="413"/>
                </a:lnTo>
                <a:lnTo>
                  <a:pt x="0" y="419"/>
                </a:lnTo>
                <a:lnTo>
                  <a:pt x="0" y="420"/>
                </a:lnTo>
                <a:lnTo>
                  <a:pt x="1" y="427"/>
                </a:lnTo>
                <a:lnTo>
                  <a:pt x="3" y="436"/>
                </a:lnTo>
                <a:lnTo>
                  <a:pt x="7" y="443"/>
                </a:lnTo>
                <a:lnTo>
                  <a:pt x="11" y="450"/>
                </a:lnTo>
                <a:lnTo>
                  <a:pt x="609" y="1181"/>
                </a:lnTo>
                <a:lnTo>
                  <a:pt x="616" y="1188"/>
                </a:lnTo>
                <a:lnTo>
                  <a:pt x="624" y="1193"/>
                </a:lnTo>
                <a:lnTo>
                  <a:pt x="634" y="1197"/>
                </a:lnTo>
                <a:lnTo>
                  <a:pt x="645" y="1197"/>
                </a:lnTo>
                <a:lnTo>
                  <a:pt x="655" y="1197"/>
                </a:lnTo>
                <a:lnTo>
                  <a:pt x="665" y="1193"/>
                </a:lnTo>
                <a:lnTo>
                  <a:pt x="675" y="1188"/>
                </a:lnTo>
                <a:lnTo>
                  <a:pt x="682" y="1181"/>
                </a:lnTo>
                <a:lnTo>
                  <a:pt x="1279" y="450"/>
                </a:lnTo>
                <a:lnTo>
                  <a:pt x="1283" y="443"/>
                </a:lnTo>
                <a:lnTo>
                  <a:pt x="1286" y="437"/>
                </a:lnTo>
                <a:lnTo>
                  <a:pt x="1289" y="430"/>
                </a:lnTo>
                <a:lnTo>
                  <a:pt x="1289" y="423"/>
                </a:lnTo>
                <a:lnTo>
                  <a:pt x="1289" y="416"/>
                </a:lnTo>
                <a:lnTo>
                  <a:pt x="1289" y="409"/>
                </a:lnTo>
                <a:lnTo>
                  <a:pt x="1286" y="402"/>
                </a:lnTo>
                <a:lnTo>
                  <a:pt x="1283" y="395"/>
                </a:lnTo>
                <a:close/>
                <a:moveTo>
                  <a:pt x="421" y="95"/>
                </a:moveTo>
                <a:lnTo>
                  <a:pt x="870" y="95"/>
                </a:lnTo>
                <a:lnTo>
                  <a:pt x="645" y="348"/>
                </a:lnTo>
                <a:lnTo>
                  <a:pt x="421" y="95"/>
                </a:lnTo>
                <a:close/>
                <a:moveTo>
                  <a:pt x="598" y="1017"/>
                </a:moveTo>
                <a:lnTo>
                  <a:pt x="149" y="467"/>
                </a:lnTo>
                <a:lnTo>
                  <a:pt x="598" y="467"/>
                </a:lnTo>
                <a:lnTo>
                  <a:pt x="598" y="1017"/>
                </a:lnTo>
                <a:close/>
                <a:moveTo>
                  <a:pt x="693" y="467"/>
                </a:moveTo>
                <a:lnTo>
                  <a:pt x="1142" y="467"/>
                </a:lnTo>
                <a:lnTo>
                  <a:pt x="693" y="1017"/>
                </a:lnTo>
                <a:lnTo>
                  <a:pt x="693" y="467"/>
                </a:lnTo>
                <a:close/>
                <a:moveTo>
                  <a:pt x="1160" y="371"/>
                </a:moveTo>
                <a:lnTo>
                  <a:pt x="752" y="371"/>
                </a:lnTo>
                <a:lnTo>
                  <a:pt x="997" y="95"/>
                </a:lnTo>
                <a:lnTo>
                  <a:pt x="1004" y="95"/>
                </a:lnTo>
                <a:lnTo>
                  <a:pt x="1160" y="371"/>
                </a:lnTo>
                <a:close/>
                <a:moveTo>
                  <a:pt x="285" y="95"/>
                </a:moveTo>
                <a:lnTo>
                  <a:pt x="293" y="95"/>
                </a:lnTo>
                <a:lnTo>
                  <a:pt x="539" y="371"/>
                </a:lnTo>
                <a:lnTo>
                  <a:pt x="129" y="371"/>
                </a:lnTo>
                <a:lnTo>
                  <a:pt x="285" y="95"/>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p>
        </p:txBody>
      </p:sp>
      <p:grpSp>
        <p:nvGrpSpPr>
          <p:cNvPr id="40" name="Group 39"/>
          <p:cNvGrpSpPr/>
          <p:nvPr/>
        </p:nvGrpSpPr>
        <p:grpSpPr>
          <a:xfrm>
            <a:off x="1532643" y="4826001"/>
            <a:ext cx="475116" cy="383459"/>
            <a:chOff x="-238125" y="7669213"/>
            <a:chExt cx="806450" cy="650875"/>
          </a:xfrm>
          <a:solidFill>
            <a:schemeClr val="bg1"/>
          </a:solidFill>
        </p:grpSpPr>
        <p:sp>
          <p:nvSpPr>
            <p:cNvPr id="41" name="Freeform 9"/>
            <p:cNvSpPr>
              <a:spLocks noEditPoints="1"/>
            </p:cNvSpPr>
            <p:nvPr/>
          </p:nvSpPr>
          <p:spPr bwMode="auto">
            <a:xfrm>
              <a:off x="-238125" y="7958138"/>
              <a:ext cx="273050" cy="161925"/>
            </a:xfrm>
            <a:custGeom>
              <a:avLst/>
              <a:gdLst>
                <a:gd name="T0" fmla="*/ 48 w 518"/>
                <a:gd name="T1" fmla="*/ 0 h 307"/>
                <a:gd name="T2" fmla="*/ 29 w 518"/>
                <a:gd name="T3" fmla="*/ 4 h 307"/>
                <a:gd name="T4" fmla="*/ 14 w 518"/>
                <a:gd name="T5" fmla="*/ 14 h 307"/>
                <a:gd name="T6" fmla="*/ 4 w 518"/>
                <a:gd name="T7" fmla="*/ 29 h 307"/>
                <a:gd name="T8" fmla="*/ 0 w 518"/>
                <a:gd name="T9" fmla="*/ 47 h 307"/>
                <a:gd name="T10" fmla="*/ 6 w 518"/>
                <a:gd name="T11" fmla="*/ 99 h 307"/>
                <a:gd name="T12" fmla="*/ 21 w 518"/>
                <a:gd name="T13" fmla="*/ 148 h 307"/>
                <a:gd name="T14" fmla="*/ 45 w 518"/>
                <a:gd name="T15" fmla="*/ 192 h 307"/>
                <a:gd name="T16" fmla="*/ 76 w 518"/>
                <a:gd name="T17" fmla="*/ 231 h 307"/>
                <a:gd name="T18" fmla="*/ 115 w 518"/>
                <a:gd name="T19" fmla="*/ 262 h 307"/>
                <a:gd name="T20" fmla="*/ 158 w 518"/>
                <a:gd name="T21" fmla="*/ 286 h 307"/>
                <a:gd name="T22" fmla="*/ 206 w 518"/>
                <a:gd name="T23" fmla="*/ 301 h 307"/>
                <a:gd name="T24" fmla="*/ 259 w 518"/>
                <a:gd name="T25" fmla="*/ 307 h 307"/>
                <a:gd name="T26" fmla="*/ 311 w 518"/>
                <a:gd name="T27" fmla="*/ 301 h 307"/>
                <a:gd name="T28" fmla="*/ 359 w 518"/>
                <a:gd name="T29" fmla="*/ 286 h 307"/>
                <a:gd name="T30" fmla="*/ 404 w 518"/>
                <a:gd name="T31" fmla="*/ 262 h 307"/>
                <a:gd name="T32" fmla="*/ 442 w 518"/>
                <a:gd name="T33" fmla="*/ 231 h 307"/>
                <a:gd name="T34" fmla="*/ 474 w 518"/>
                <a:gd name="T35" fmla="*/ 192 h 307"/>
                <a:gd name="T36" fmla="*/ 498 w 518"/>
                <a:gd name="T37" fmla="*/ 148 h 307"/>
                <a:gd name="T38" fmla="*/ 512 w 518"/>
                <a:gd name="T39" fmla="*/ 99 h 307"/>
                <a:gd name="T40" fmla="*/ 518 w 518"/>
                <a:gd name="T41" fmla="*/ 47 h 307"/>
                <a:gd name="T42" fmla="*/ 513 w 518"/>
                <a:gd name="T43" fmla="*/ 29 h 307"/>
                <a:gd name="T44" fmla="*/ 503 w 518"/>
                <a:gd name="T45" fmla="*/ 14 h 307"/>
                <a:gd name="T46" fmla="*/ 488 w 518"/>
                <a:gd name="T47" fmla="*/ 4 h 307"/>
                <a:gd name="T48" fmla="*/ 470 w 518"/>
                <a:gd name="T49" fmla="*/ 0 h 307"/>
                <a:gd name="T50" fmla="*/ 245 w 518"/>
                <a:gd name="T51" fmla="*/ 210 h 307"/>
                <a:gd name="T52" fmla="*/ 219 w 518"/>
                <a:gd name="T53" fmla="*/ 206 h 307"/>
                <a:gd name="T54" fmla="*/ 194 w 518"/>
                <a:gd name="T55" fmla="*/ 197 h 307"/>
                <a:gd name="T56" fmla="*/ 171 w 518"/>
                <a:gd name="T57" fmla="*/ 186 h 307"/>
                <a:gd name="T58" fmla="*/ 151 w 518"/>
                <a:gd name="T59" fmla="*/ 171 h 307"/>
                <a:gd name="T60" fmla="*/ 133 w 518"/>
                <a:gd name="T61" fmla="*/ 151 h 307"/>
                <a:gd name="T62" fmla="*/ 118 w 518"/>
                <a:gd name="T63" fmla="*/ 132 h 307"/>
                <a:gd name="T64" fmla="*/ 107 w 518"/>
                <a:gd name="T65" fmla="*/ 108 h 307"/>
                <a:gd name="T66" fmla="*/ 415 w 518"/>
                <a:gd name="T67" fmla="*/ 95 h 307"/>
                <a:gd name="T68" fmla="*/ 405 w 518"/>
                <a:gd name="T69" fmla="*/ 119 h 307"/>
                <a:gd name="T70" fmla="*/ 393 w 518"/>
                <a:gd name="T71" fmla="*/ 141 h 307"/>
                <a:gd name="T72" fmla="*/ 376 w 518"/>
                <a:gd name="T73" fmla="*/ 161 h 307"/>
                <a:gd name="T74" fmla="*/ 358 w 518"/>
                <a:gd name="T75" fmla="*/ 178 h 307"/>
                <a:gd name="T76" fmla="*/ 335 w 518"/>
                <a:gd name="T77" fmla="*/ 192 h 307"/>
                <a:gd name="T78" fmla="*/ 311 w 518"/>
                <a:gd name="T79" fmla="*/ 203 h 307"/>
                <a:gd name="T80" fmla="*/ 286 w 518"/>
                <a:gd name="T81" fmla="*/ 209 h 307"/>
                <a:gd name="T82" fmla="*/ 259 w 518"/>
                <a:gd name="T83" fmla="*/ 212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8" h="307">
                  <a:moveTo>
                    <a:pt x="470" y="0"/>
                  </a:moveTo>
                  <a:lnTo>
                    <a:pt x="48" y="0"/>
                  </a:lnTo>
                  <a:lnTo>
                    <a:pt x="38" y="1"/>
                  </a:lnTo>
                  <a:lnTo>
                    <a:pt x="29" y="4"/>
                  </a:lnTo>
                  <a:lnTo>
                    <a:pt x="21" y="8"/>
                  </a:lnTo>
                  <a:lnTo>
                    <a:pt x="14" y="14"/>
                  </a:lnTo>
                  <a:lnTo>
                    <a:pt x="8" y="21"/>
                  </a:lnTo>
                  <a:lnTo>
                    <a:pt x="4" y="29"/>
                  </a:lnTo>
                  <a:lnTo>
                    <a:pt x="1" y="38"/>
                  </a:lnTo>
                  <a:lnTo>
                    <a:pt x="0" y="47"/>
                  </a:lnTo>
                  <a:lnTo>
                    <a:pt x="1" y="74"/>
                  </a:lnTo>
                  <a:lnTo>
                    <a:pt x="6" y="99"/>
                  </a:lnTo>
                  <a:lnTo>
                    <a:pt x="11" y="125"/>
                  </a:lnTo>
                  <a:lnTo>
                    <a:pt x="21" y="148"/>
                  </a:lnTo>
                  <a:lnTo>
                    <a:pt x="31" y="171"/>
                  </a:lnTo>
                  <a:lnTo>
                    <a:pt x="45" y="192"/>
                  </a:lnTo>
                  <a:lnTo>
                    <a:pt x="59" y="212"/>
                  </a:lnTo>
                  <a:lnTo>
                    <a:pt x="76" y="231"/>
                  </a:lnTo>
                  <a:lnTo>
                    <a:pt x="94" y="247"/>
                  </a:lnTo>
                  <a:lnTo>
                    <a:pt x="115" y="262"/>
                  </a:lnTo>
                  <a:lnTo>
                    <a:pt x="136" y="275"/>
                  </a:lnTo>
                  <a:lnTo>
                    <a:pt x="158" y="286"/>
                  </a:lnTo>
                  <a:lnTo>
                    <a:pt x="182" y="294"/>
                  </a:lnTo>
                  <a:lnTo>
                    <a:pt x="206" y="301"/>
                  </a:lnTo>
                  <a:lnTo>
                    <a:pt x="233" y="305"/>
                  </a:lnTo>
                  <a:lnTo>
                    <a:pt x="259" y="307"/>
                  </a:lnTo>
                  <a:lnTo>
                    <a:pt x="285" y="305"/>
                  </a:lnTo>
                  <a:lnTo>
                    <a:pt x="311" y="301"/>
                  </a:lnTo>
                  <a:lnTo>
                    <a:pt x="335" y="294"/>
                  </a:lnTo>
                  <a:lnTo>
                    <a:pt x="359" y="286"/>
                  </a:lnTo>
                  <a:lnTo>
                    <a:pt x="381" y="275"/>
                  </a:lnTo>
                  <a:lnTo>
                    <a:pt x="404" y="262"/>
                  </a:lnTo>
                  <a:lnTo>
                    <a:pt x="424" y="247"/>
                  </a:lnTo>
                  <a:lnTo>
                    <a:pt x="442" y="231"/>
                  </a:lnTo>
                  <a:lnTo>
                    <a:pt x="459" y="212"/>
                  </a:lnTo>
                  <a:lnTo>
                    <a:pt x="474" y="192"/>
                  </a:lnTo>
                  <a:lnTo>
                    <a:pt x="487" y="171"/>
                  </a:lnTo>
                  <a:lnTo>
                    <a:pt x="498" y="148"/>
                  </a:lnTo>
                  <a:lnTo>
                    <a:pt x="506" y="125"/>
                  </a:lnTo>
                  <a:lnTo>
                    <a:pt x="512" y="99"/>
                  </a:lnTo>
                  <a:lnTo>
                    <a:pt x="516" y="74"/>
                  </a:lnTo>
                  <a:lnTo>
                    <a:pt x="518" y="47"/>
                  </a:lnTo>
                  <a:lnTo>
                    <a:pt x="516" y="38"/>
                  </a:lnTo>
                  <a:lnTo>
                    <a:pt x="513" y="29"/>
                  </a:lnTo>
                  <a:lnTo>
                    <a:pt x="509" y="21"/>
                  </a:lnTo>
                  <a:lnTo>
                    <a:pt x="503" y="14"/>
                  </a:lnTo>
                  <a:lnTo>
                    <a:pt x="496" y="8"/>
                  </a:lnTo>
                  <a:lnTo>
                    <a:pt x="488" y="4"/>
                  </a:lnTo>
                  <a:lnTo>
                    <a:pt x="480" y="1"/>
                  </a:lnTo>
                  <a:lnTo>
                    <a:pt x="470" y="0"/>
                  </a:lnTo>
                  <a:close/>
                  <a:moveTo>
                    <a:pt x="259" y="212"/>
                  </a:moveTo>
                  <a:lnTo>
                    <a:pt x="245" y="210"/>
                  </a:lnTo>
                  <a:lnTo>
                    <a:pt x="231" y="209"/>
                  </a:lnTo>
                  <a:lnTo>
                    <a:pt x="219" y="206"/>
                  </a:lnTo>
                  <a:lnTo>
                    <a:pt x="206" y="203"/>
                  </a:lnTo>
                  <a:lnTo>
                    <a:pt x="194" y="197"/>
                  </a:lnTo>
                  <a:lnTo>
                    <a:pt x="182" y="192"/>
                  </a:lnTo>
                  <a:lnTo>
                    <a:pt x="171" y="186"/>
                  </a:lnTo>
                  <a:lnTo>
                    <a:pt x="161" y="178"/>
                  </a:lnTo>
                  <a:lnTo>
                    <a:pt x="151" y="171"/>
                  </a:lnTo>
                  <a:lnTo>
                    <a:pt x="142" y="161"/>
                  </a:lnTo>
                  <a:lnTo>
                    <a:pt x="133" y="151"/>
                  </a:lnTo>
                  <a:lnTo>
                    <a:pt x="125" y="141"/>
                  </a:lnTo>
                  <a:lnTo>
                    <a:pt x="118" y="132"/>
                  </a:lnTo>
                  <a:lnTo>
                    <a:pt x="112" y="119"/>
                  </a:lnTo>
                  <a:lnTo>
                    <a:pt x="107" y="108"/>
                  </a:lnTo>
                  <a:lnTo>
                    <a:pt x="102" y="95"/>
                  </a:lnTo>
                  <a:lnTo>
                    <a:pt x="415" y="95"/>
                  </a:lnTo>
                  <a:lnTo>
                    <a:pt x="411" y="108"/>
                  </a:lnTo>
                  <a:lnTo>
                    <a:pt x="405" y="119"/>
                  </a:lnTo>
                  <a:lnTo>
                    <a:pt x="400" y="132"/>
                  </a:lnTo>
                  <a:lnTo>
                    <a:pt x="393" y="141"/>
                  </a:lnTo>
                  <a:lnTo>
                    <a:pt x="384" y="151"/>
                  </a:lnTo>
                  <a:lnTo>
                    <a:pt x="376" y="161"/>
                  </a:lnTo>
                  <a:lnTo>
                    <a:pt x="367" y="171"/>
                  </a:lnTo>
                  <a:lnTo>
                    <a:pt x="358" y="178"/>
                  </a:lnTo>
                  <a:lnTo>
                    <a:pt x="346" y="186"/>
                  </a:lnTo>
                  <a:lnTo>
                    <a:pt x="335" y="192"/>
                  </a:lnTo>
                  <a:lnTo>
                    <a:pt x="324" y="197"/>
                  </a:lnTo>
                  <a:lnTo>
                    <a:pt x="311" y="203"/>
                  </a:lnTo>
                  <a:lnTo>
                    <a:pt x="299" y="206"/>
                  </a:lnTo>
                  <a:lnTo>
                    <a:pt x="286" y="209"/>
                  </a:lnTo>
                  <a:lnTo>
                    <a:pt x="272" y="210"/>
                  </a:lnTo>
                  <a:lnTo>
                    <a:pt x="259" y="2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0"/>
            <p:cNvSpPr>
              <a:spLocks noEditPoints="1"/>
            </p:cNvSpPr>
            <p:nvPr/>
          </p:nvSpPr>
          <p:spPr bwMode="auto">
            <a:xfrm>
              <a:off x="295275" y="7958138"/>
              <a:ext cx="273050" cy="161925"/>
            </a:xfrm>
            <a:custGeom>
              <a:avLst/>
              <a:gdLst>
                <a:gd name="T0" fmla="*/ 48 w 518"/>
                <a:gd name="T1" fmla="*/ 0 h 307"/>
                <a:gd name="T2" fmla="*/ 30 w 518"/>
                <a:gd name="T3" fmla="*/ 4 h 307"/>
                <a:gd name="T4" fmla="*/ 14 w 518"/>
                <a:gd name="T5" fmla="*/ 14 h 307"/>
                <a:gd name="T6" fmla="*/ 5 w 518"/>
                <a:gd name="T7" fmla="*/ 29 h 307"/>
                <a:gd name="T8" fmla="*/ 0 w 518"/>
                <a:gd name="T9" fmla="*/ 47 h 307"/>
                <a:gd name="T10" fmla="*/ 6 w 518"/>
                <a:gd name="T11" fmla="*/ 99 h 307"/>
                <a:gd name="T12" fmla="*/ 21 w 518"/>
                <a:gd name="T13" fmla="*/ 148 h 307"/>
                <a:gd name="T14" fmla="*/ 45 w 518"/>
                <a:gd name="T15" fmla="*/ 192 h 307"/>
                <a:gd name="T16" fmla="*/ 78 w 518"/>
                <a:gd name="T17" fmla="*/ 231 h 307"/>
                <a:gd name="T18" fmla="*/ 115 w 518"/>
                <a:gd name="T19" fmla="*/ 262 h 307"/>
                <a:gd name="T20" fmla="*/ 159 w 518"/>
                <a:gd name="T21" fmla="*/ 286 h 307"/>
                <a:gd name="T22" fmla="*/ 208 w 518"/>
                <a:gd name="T23" fmla="*/ 301 h 307"/>
                <a:gd name="T24" fmla="*/ 260 w 518"/>
                <a:gd name="T25" fmla="*/ 307 h 307"/>
                <a:gd name="T26" fmla="*/ 312 w 518"/>
                <a:gd name="T27" fmla="*/ 301 h 307"/>
                <a:gd name="T28" fmla="*/ 361 w 518"/>
                <a:gd name="T29" fmla="*/ 286 h 307"/>
                <a:gd name="T30" fmla="*/ 404 w 518"/>
                <a:gd name="T31" fmla="*/ 262 h 307"/>
                <a:gd name="T32" fmla="*/ 442 w 518"/>
                <a:gd name="T33" fmla="*/ 231 h 307"/>
                <a:gd name="T34" fmla="*/ 474 w 518"/>
                <a:gd name="T35" fmla="*/ 192 h 307"/>
                <a:gd name="T36" fmla="*/ 498 w 518"/>
                <a:gd name="T37" fmla="*/ 148 h 307"/>
                <a:gd name="T38" fmla="*/ 514 w 518"/>
                <a:gd name="T39" fmla="*/ 99 h 307"/>
                <a:gd name="T40" fmla="*/ 518 w 518"/>
                <a:gd name="T41" fmla="*/ 47 h 307"/>
                <a:gd name="T42" fmla="*/ 515 w 518"/>
                <a:gd name="T43" fmla="*/ 29 h 307"/>
                <a:gd name="T44" fmla="*/ 504 w 518"/>
                <a:gd name="T45" fmla="*/ 14 h 307"/>
                <a:gd name="T46" fmla="*/ 490 w 518"/>
                <a:gd name="T47" fmla="*/ 4 h 307"/>
                <a:gd name="T48" fmla="*/ 470 w 518"/>
                <a:gd name="T49" fmla="*/ 0 h 307"/>
                <a:gd name="T50" fmla="*/ 246 w 518"/>
                <a:gd name="T51" fmla="*/ 210 h 307"/>
                <a:gd name="T52" fmla="*/ 219 w 518"/>
                <a:gd name="T53" fmla="*/ 206 h 307"/>
                <a:gd name="T54" fmla="*/ 195 w 518"/>
                <a:gd name="T55" fmla="*/ 197 h 307"/>
                <a:gd name="T56" fmla="*/ 171 w 518"/>
                <a:gd name="T57" fmla="*/ 186 h 307"/>
                <a:gd name="T58" fmla="*/ 152 w 518"/>
                <a:gd name="T59" fmla="*/ 171 h 307"/>
                <a:gd name="T60" fmla="*/ 134 w 518"/>
                <a:gd name="T61" fmla="*/ 151 h 307"/>
                <a:gd name="T62" fmla="*/ 120 w 518"/>
                <a:gd name="T63" fmla="*/ 132 h 307"/>
                <a:gd name="T64" fmla="*/ 107 w 518"/>
                <a:gd name="T65" fmla="*/ 108 h 307"/>
                <a:gd name="T66" fmla="*/ 416 w 518"/>
                <a:gd name="T67" fmla="*/ 95 h 307"/>
                <a:gd name="T68" fmla="*/ 407 w 518"/>
                <a:gd name="T69" fmla="*/ 119 h 307"/>
                <a:gd name="T70" fmla="*/ 393 w 518"/>
                <a:gd name="T71" fmla="*/ 141 h 307"/>
                <a:gd name="T72" fmla="*/ 378 w 518"/>
                <a:gd name="T73" fmla="*/ 161 h 307"/>
                <a:gd name="T74" fmla="*/ 358 w 518"/>
                <a:gd name="T75" fmla="*/ 178 h 307"/>
                <a:gd name="T76" fmla="*/ 336 w 518"/>
                <a:gd name="T77" fmla="*/ 192 h 307"/>
                <a:gd name="T78" fmla="*/ 312 w 518"/>
                <a:gd name="T79" fmla="*/ 203 h 307"/>
                <a:gd name="T80" fmla="*/ 287 w 518"/>
                <a:gd name="T81" fmla="*/ 209 h 307"/>
                <a:gd name="T82" fmla="*/ 260 w 518"/>
                <a:gd name="T83" fmla="*/ 212 h 3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18" h="307">
                  <a:moveTo>
                    <a:pt x="470" y="0"/>
                  </a:moveTo>
                  <a:lnTo>
                    <a:pt x="48" y="0"/>
                  </a:lnTo>
                  <a:lnTo>
                    <a:pt x="40" y="1"/>
                  </a:lnTo>
                  <a:lnTo>
                    <a:pt x="30" y="4"/>
                  </a:lnTo>
                  <a:lnTo>
                    <a:pt x="21" y="8"/>
                  </a:lnTo>
                  <a:lnTo>
                    <a:pt x="14" y="14"/>
                  </a:lnTo>
                  <a:lnTo>
                    <a:pt x="9" y="21"/>
                  </a:lnTo>
                  <a:lnTo>
                    <a:pt x="5" y="29"/>
                  </a:lnTo>
                  <a:lnTo>
                    <a:pt x="2" y="38"/>
                  </a:lnTo>
                  <a:lnTo>
                    <a:pt x="0" y="47"/>
                  </a:lnTo>
                  <a:lnTo>
                    <a:pt x="2" y="74"/>
                  </a:lnTo>
                  <a:lnTo>
                    <a:pt x="6" y="99"/>
                  </a:lnTo>
                  <a:lnTo>
                    <a:pt x="13" y="125"/>
                  </a:lnTo>
                  <a:lnTo>
                    <a:pt x="21" y="148"/>
                  </a:lnTo>
                  <a:lnTo>
                    <a:pt x="33" y="171"/>
                  </a:lnTo>
                  <a:lnTo>
                    <a:pt x="45" y="192"/>
                  </a:lnTo>
                  <a:lnTo>
                    <a:pt x="61" y="212"/>
                  </a:lnTo>
                  <a:lnTo>
                    <a:pt x="78" y="231"/>
                  </a:lnTo>
                  <a:lnTo>
                    <a:pt x="96" y="247"/>
                  </a:lnTo>
                  <a:lnTo>
                    <a:pt x="115" y="262"/>
                  </a:lnTo>
                  <a:lnTo>
                    <a:pt x="136" y="275"/>
                  </a:lnTo>
                  <a:lnTo>
                    <a:pt x="159" y="286"/>
                  </a:lnTo>
                  <a:lnTo>
                    <a:pt x="183" y="294"/>
                  </a:lnTo>
                  <a:lnTo>
                    <a:pt x="208" y="301"/>
                  </a:lnTo>
                  <a:lnTo>
                    <a:pt x="233" y="305"/>
                  </a:lnTo>
                  <a:lnTo>
                    <a:pt x="260" y="307"/>
                  </a:lnTo>
                  <a:lnTo>
                    <a:pt x="287" y="305"/>
                  </a:lnTo>
                  <a:lnTo>
                    <a:pt x="312" y="301"/>
                  </a:lnTo>
                  <a:lnTo>
                    <a:pt x="337" y="294"/>
                  </a:lnTo>
                  <a:lnTo>
                    <a:pt x="361" y="286"/>
                  </a:lnTo>
                  <a:lnTo>
                    <a:pt x="383" y="275"/>
                  </a:lnTo>
                  <a:lnTo>
                    <a:pt x="404" y="262"/>
                  </a:lnTo>
                  <a:lnTo>
                    <a:pt x="424" y="247"/>
                  </a:lnTo>
                  <a:lnTo>
                    <a:pt x="442" y="231"/>
                  </a:lnTo>
                  <a:lnTo>
                    <a:pt x="459" y="212"/>
                  </a:lnTo>
                  <a:lnTo>
                    <a:pt x="474" y="192"/>
                  </a:lnTo>
                  <a:lnTo>
                    <a:pt x="487" y="171"/>
                  </a:lnTo>
                  <a:lnTo>
                    <a:pt x="498" y="148"/>
                  </a:lnTo>
                  <a:lnTo>
                    <a:pt x="507" y="125"/>
                  </a:lnTo>
                  <a:lnTo>
                    <a:pt x="514" y="99"/>
                  </a:lnTo>
                  <a:lnTo>
                    <a:pt x="517" y="74"/>
                  </a:lnTo>
                  <a:lnTo>
                    <a:pt x="518" y="47"/>
                  </a:lnTo>
                  <a:lnTo>
                    <a:pt x="518" y="38"/>
                  </a:lnTo>
                  <a:lnTo>
                    <a:pt x="515" y="29"/>
                  </a:lnTo>
                  <a:lnTo>
                    <a:pt x="511" y="21"/>
                  </a:lnTo>
                  <a:lnTo>
                    <a:pt x="504" y="14"/>
                  </a:lnTo>
                  <a:lnTo>
                    <a:pt x="497" y="8"/>
                  </a:lnTo>
                  <a:lnTo>
                    <a:pt x="490" y="4"/>
                  </a:lnTo>
                  <a:lnTo>
                    <a:pt x="480" y="1"/>
                  </a:lnTo>
                  <a:lnTo>
                    <a:pt x="470" y="0"/>
                  </a:lnTo>
                  <a:close/>
                  <a:moveTo>
                    <a:pt x="260" y="212"/>
                  </a:moveTo>
                  <a:lnTo>
                    <a:pt x="246" y="210"/>
                  </a:lnTo>
                  <a:lnTo>
                    <a:pt x="233" y="209"/>
                  </a:lnTo>
                  <a:lnTo>
                    <a:pt x="219" y="206"/>
                  </a:lnTo>
                  <a:lnTo>
                    <a:pt x="207" y="203"/>
                  </a:lnTo>
                  <a:lnTo>
                    <a:pt x="195" y="197"/>
                  </a:lnTo>
                  <a:lnTo>
                    <a:pt x="183" y="192"/>
                  </a:lnTo>
                  <a:lnTo>
                    <a:pt x="171" y="186"/>
                  </a:lnTo>
                  <a:lnTo>
                    <a:pt x="162" y="178"/>
                  </a:lnTo>
                  <a:lnTo>
                    <a:pt x="152" y="171"/>
                  </a:lnTo>
                  <a:lnTo>
                    <a:pt x="142" y="161"/>
                  </a:lnTo>
                  <a:lnTo>
                    <a:pt x="134" y="151"/>
                  </a:lnTo>
                  <a:lnTo>
                    <a:pt x="127" y="141"/>
                  </a:lnTo>
                  <a:lnTo>
                    <a:pt x="120" y="132"/>
                  </a:lnTo>
                  <a:lnTo>
                    <a:pt x="113" y="119"/>
                  </a:lnTo>
                  <a:lnTo>
                    <a:pt x="107" y="108"/>
                  </a:lnTo>
                  <a:lnTo>
                    <a:pt x="103" y="95"/>
                  </a:lnTo>
                  <a:lnTo>
                    <a:pt x="416" y="95"/>
                  </a:lnTo>
                  <a:lnTo>
                    <a:pt x="411" y="108"/>
                  </a:lnTo>
                  <a:lnTo>
                    <a:pt x="407" y="119"/>
                  </a:lnTo>
                  <a:lnTo>
                    <a:pt x="400" y="132"/>
                  </a:lnTo>
                  <a:lnTo>
                    <a:pt x="393" y="141"/>
                  </a:lnTo>
                  <a:lnTo>
                    <a:pt x="386" y="151"/>
                  </a:lnTo>
                  <a:lnTo>
                    <a:pt x="378" y="161"/>
                  </a:lnTo>
                  <a:lnTo>
                    <a:pt x="368" y="171"/>
                  </a:lnTo>
                  <a:lnTo>
                    <a:pt x="358" y="178"/>
                  </a:lnTo>
                  <a:lnTo>
                    <a:pt x="347" y="186"/>
                  </a:lnTo>
                  <a:lnTo>
                    <a:pt x="336" y="192"/>
                  </a:lnTo>
                  <a:lnTo>
                    <a:pt x="324" y="197"/>
                  </a:lnTo>
                  <a:lnTo>
                    <a:pt x="312" y="203"/>
                  </a:lnTo>
                  <a:lnTo>
                    <a:pt x="299" y="206"/>
                  </a:lnTo>
                  <a:lnTo>
                    <a:pt x="287" y="209"/>
                  </a:lnTo>
                  <a:lnTo>
                    <a:pt x="274" y="210"/>
                  </a:lnTo>
                  <a:lnTo>
                    <a:pt x="260" y="2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1"/>
            <p:cNvSpPr>
              <a:spLocks/>
            </p:cNvSpPr>
            <p:nvPr/>
          </p:nvSpPr>
          <p:spPr bwMode="auto">
            <a:xfrm>
              <a:off x="-176213" y="7669213"/>
              <a:ext cx="682625" cy="650875"/>
            </a:xfrm>
            <a:custGeom>
              <a:avLst/>
              <a:gdLst>
                <a:gd name="T0" fmla="*/ 725 w 1289"/>
                <a:gd name="T1" fmla="*/ 198 h 1230"/>
                <a:gd name="T2" fmla="*/ 878 w 1289"/>
                <a:gd name="T3" fmla="*/ 167 h 1230"/>
                <a:gd name="T4" fmla="*/ 1025 w 1289"/>
                <a:gd name="T5" fmla="*/ 146 h 1230"/>
                <a:gd name="T6" fmla="*/ 1087 w 1289"/>
                <a:gd name="T7" fmla="*/ 151 h 1230"/>
                <a:gd name="T8" fmla="*/ 1010 w 1289"/>
                <a:gd name="T9" fmla="*/ 471 h 1230"/>
                <a:gd name="T10" fmla="*/ 1014 w 1289"/>
                <a:gd name="T11" fmla="*/ 507 h 1230"/>
                <a:gd name="T12" fmla="*/ 1042 w 1289"/>
                <a:gd name="T13" fmla="*/ 530 h 1230"/>
                <a:gd name="T14" fmla="*/ 1079 w 1289"/>
                <a:gd name="T15" fmla="*/ 526 h 1230"/>
                <a:gd name="T16" fmla="*/ 1101 w 1289"/>
                <a:gd name="T17" fmla="*/ 498 h 1230"/>
                <a:gd name="T18" fmla="*/ 1204 w 1289"/>
                <a:gd name="T19" fmla="*/ 512 h 1230"/>
                <a:gd name="T20" fmla="*/ 1227 w 1289"/>
                <a:gd name="T21" fmla="*/ 530 h 1230"/>
                <a:gd name="T22" fmla="*/ 1255 w 1289"/>
                <a:gd name="T23" fmla="*/ 530 h 1230"/>
                <a:gd name="T24" fmla="*/ 1283 w 1289"/>
                <a:gd name="T25" fmla="*/ 507 h 1230"/>
                <a:gd name="T26" fmla="*/ 1288 w 1289"/>
                <a:gd name="T27" fmla="*/ 471 h 1230"/>
                <a:gd name="T28" fmla="*/ 1185 w 1289"/>
                <a:gd name="T29" fmla="*/ 125 h 1230"/>
                <a:gd name="T30" fmla="*/ 1161 w 1289"/>
                <a:gd name="T31" fmla="*/ 88 h 1230"/>
                <a:gd name="T32" fmla="*/ 1108 w 1289"/>
                <a:gd name="T33" fmla="*/ 59 h 1230"/>
                <a:gd name="T34" fmla="*/ 1031 w 1289"/>
                <a:gd name="T35" fmla="*/ 49 h 1230"/>
                <a:gd name="T36" fmla="*/ 866 w 1289"/>
                <a:gd name="T37" fmla="*/ 73 h 1230"/>
                <a:gd name="T38" fmla="*/ 720 w 1289"/>
                <a:gd name="T39" fmla="*/ 102 h 1230"/>
                <a:gd name="T40" fmla="*/ 689 w 1289"/>
                <a:gd name="T41" fmla="*/ 29 h 1230"/>
                <a:gd name="T42" fmla="*/ 662 w 1289"/>
                <a:gd name="T43" fmla="*/ 4 h 1230"/>
                <a:gd name="T44" fmla="*/ 626 w 1289"/>
                <a:gd name="T45" fmla="*/ 4 h 1230"/>
                <a:gd name="T46" fmla="*/ 600 w 1289"/>
                <a:gd name="T47" fmla="*/ 29 h 1230"/>
                <a:gd name="T48" fmla="*/ 568 w 1289"/>
                <a:gd name="T49" fmla="*/ 102 h 1230"/>
                <a:gd name="T50" fmla="*/ 424 w 1289"/>
                <a:gd name="T51" fmla="*/ 73 h 1230"/>
                <a:gd name="T52" fmla="*/ 257 w 1289"/>
                <a:gd name="T53" fmla="*/ 49 h 1230"/>
                <a:gd name="T54" fmla="*/ 180 w 1289"/>
                <a:gd name="T55" fmla="*/ 59 h 1230"/>
                <a:gd name="T56" fmla="*/ 128 w 1289"/>
                <a:gd name="T57" fmla="*/ 88 h 1230"/>
                <a:gd name="T58" fmla="*/ 103 w 1289"/>
                <a:gd name="T59" fmla="*/ 125 h 1230"/>
                <a:gd name="T60" fmla="*/ 2 w 1289"/>
                <a:gd name="T61" fmla="*/ 471 h 1230"/>
                <a:gd name="T62" fmla="*/ 4 w 1289"/>
                <a:gd name="T63" fmla="*/ 507 h 1230"/>
                <a:gd name="T64" fmla="*/ 34 w 1289"/>
                <a:gd name="T65" fmla="*/ 530 h 1230"/>
                <a:gd name="T66" fmla="*/ 69 w 1289"/>
                <a:gd name="T67" fmla="*/ 526 h 1230"/>
                <a:gd name="T68" fmla="*/ 93 w 1289"/>
                <a:gd name="T69" fmla="*/ 498 h 1230"/>
                <a:gd name="T70" fmla="*/ 194 w 1289"/>
                <a:gd name="T71" fmla="*/ 512 h 1230"/>
                <a:gd name="T72" fmla="*/ 218 w 1289"/>
                <a:gd name="T73" fmla="*/ 530 h 1230"/>
                <a:gd name="T74" fmla="*/ 247 w 1289"/>
                <a:gd name="T75" fmla="*/ 530 h 1230"/>
                <a:gd name="T76" fmla="*/ 275 w 1289"/>
                <a:gd name="T77" fmla="*/ 507 h 1230"/>
                <a:gd name="T78" fmla="*/ 278 w 1289"/>
                <a:gd name="T79" fmla="*/ 471 h 1230"/>
                <a:gd name="T80" fmla="*/ 202 w 1289"/>
                <a:gd name="T81" fmla="*/ 151 h 1230"/>
                <a:gd name="T82" fmla="*/ 264 w 1289"/>
                <a:gd name="T83" fmla="*/ 146 h 1230"/>
                <a:gd name="T84" fmla="*/ 411 w 1289"/>
                <a:gd name="T85" fmla="*/ 167 h 1230"/>
                <a:gd name="T86" fmla="*/ 564 w 1289"/>
                <a:gd name="T87" fmla="*/ 198 h 1230"/>
                <a:gd name="T88" fmla="*/ 477 w 1289"/>
                <a:gd name="T89" fmla="*/ 1136 h 1230"/>
                <a:gd name="T90" fmla="*/ 448 w 1289"/>
                <a:gd name="T91" fmla="*/ 1155 h 1230"/>
                <a:gd name="T92" fmla="*/ 441 w 1289"/>
                <a:gd name="T93" fmla="*/ 1192 h 1230"/>
                <a:gd name="T94" fmla="*/ 460 w 1289"/>
                <a:gd name="T95" fmla="*/ 1221 h 1230"/>
                <a:gd name="T96" fmla="*/ 801 w 1289"/>
                <a:gd name="T97" fmla="*/ 1230 h 1230"/>
                <a:gd name="T98" fmla="*/ 835 w 1289"/>
                <a:gd name="T99" fmla="*/ 1216 h 1230"/>
                <a:gd name="T100" fmla="*/ 849 w 1289"/>
                <a:gd name="T101" fmla="*/ 1182 h 1230"/>
                <a:gd name="T102" fmla="*/ 835 w 1289"/>
                <a:gd name="T103" fmla="*/ 1148 h 1230"/>
                <a:gd name="T104" fmla="*/ 801 w 1289"/>
                <a:gd name="T105" fmla="*/ 1134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9" h="1230">
                  <a:moveTo>
                    <a:pt x="801" y="1134"/>
                  </a:moveTo>
                  <a:lnTo>
                    <a:pt x="692" y="1134"/>
                  </a:lnTo>
                  <a:lnTo>
                    <a:pt x="692" y="203"/>
                  </a:lnTo>
                  <a:lnTo>
                    <a:pt x="725" y="198"/>
                  </a:lnTo>
                  <a:lnTo>
                    <a:pt x="759" y="192"/>
                  </a:lnTo>
                  <a:lnTo>
                    <a:pt x="795" y="185"/>
                  </a:lnTo>
                  <a:lnTo>
                    <a:pt x="833" y="176"/>
                  </a:lnTo>
                  <a:lnTo>
                    <a:pt x="878" y="167"/>
                  </a:lnTo>
                  <a:lnTo>
                    <a:pt x="922" y="158"/>
                  </a:lnTo>
                  <a:lnTo>
                    <a:pt x="964" y="151"/>
                  </a:lnTo>
                  <a:lnTo>
                    <a:pt x="1003" y="147"/>
                  </a:lnTo>
                  <a:lnTo>
                    <a:pt x="1025" y="146"/>
                  </a:lnTo>
                  <a:lnTo>
                    <a:pt x="1044" y="144"/>
                  </a:lnTo>
                  <a:lnTo>
                    <a:pt x="1059" y="146"/>
                  </a:lnTo>
                  <a:lnTo>
                    <a:pt x="1070" y="147"/>
                  </a:lnTo>
                  <a:lnTo>
                    <a:pt x="1087" y="151"/>
                  </a:lnTo>
                  <a:lnTo>
                    <a:pt x="1094" y="157"/>
                  </a:lnTo>
                  <a:lnTo>
                    <a:pt x="1097" y="160"/>
                  </a:lnTo>
                  <a:lnTo>
                    <a:pt x="1101" y="169"/>
                  </a:lnTo>
                  <a:lnTo>
                    <a:pt x="1010" y="471"/>
                  </a:lnTo>
                  <a:lnTo>
                    <a:pt x="1009" y="479"/>
                  </a:lnTo>
                  <a:lnTo>
                    <a:pt x="1009" y="489"/>
                  </a:lnTo>
                  <a:lnTo>
                    <a:pt x="1010" y="499"/>
                  </a:lnTo>
                  <a:lnTo>
                    <a:pt x="1014" y="507"/>
                  </a:lnTo>
                  <a:lnTo>
                    <a:pt x="1018" y="514"/>
                  </a:lnTo>
                  <a:lnTo>
                    <a:pt x="1025" y="521"/>
                  </a:lnTo>
                  <a:lnTo>
                    <a:pt x="1032" y="526"/>
                  </a:lnTo>
                  <a:lnTo>
                    <a:pt x="1042" y="530"/>
                  </a:lnTo>
                  <a:lnTo>
                    <a:pt x="1052" y="531"/>
                  </a:lnTo>
                  <a:lnTo>
                    <a:pt x="1060" y="531"/>
                  </a:lnTo>
                  <a:lnTo>
                    <a:pt x="1070" y="530"/>
                  </a:lnTo>
                  <a:lnTo>
                    <a:pt x="1079" y="526"/>
                  </a:lnTo>
                  <a:lnTo>
                    <a:pt x="1086" y="521"/>
                  </a:lnTo>
                  <a:lnTo>
                    <a:pt x="1093" y="514"/>
                  </a:lnTo>
                  <a:lnTo>
                    <a:pt x="1097" y="507"/>
                  </a:lnTo>
                  <a:lnTo>
                    <a:pt x="1101" y="498"/>
                  </a:lnTo>
                  <a:lnTo>
                    <a:pt x="1149" y="341"/>
                  </a:lnTo>
                  <a:lnTo>
                    <a:pt x="1197" y="498"/>
                  </a:lnTo>
                  <a:lnTo>
                    <a:pt x="1199" y="505"/>
                  </a:lnTo>
                  <a:lnTo>
                    <a:pt x="1204" y="512"/>
                  </a:lnTo>
                  <a:lnTo>
                    <a:pt x="1208" y="517"/>
                  </a:lnTo>
                  <a:lnTo>
                    <a:pt x="1213" y="523"/>
                  </a:lnTo>
                  <a:lnTo>
                    <a:pt x="1220" y="527"/>
                  </a:lnTo>
                  <a:lnTo>
                    <a:pt x="1227" y="530"/>
                  </a:lnTo>
                  <a:lnTo>
                    <a:pt x="1234" y="531"/>
                  </a:lnTo>
                  <a:lnTo>
                    <a:pt x="1241" y="531"/>
                  </a:lnTo>
                  <a:lnTo>
                    <a:pt x="1248" y="531"/>
                  </a:lnTo>
                  <a:lnTo>
                    <a:pt x="1255" y="530"/>
                  </a:lnTo>
                  <a:lnTo>
                    <a:pt x="1264" y="526"/>
                  </a:lnTo>
                  <a:lnTo>
                    <a:pt x="1272" y="521"/>
                  </a:lnTo>
                  <a:lnTo>
                    <a:pt x="1278" y="514"/>
                  </a:lnTo>
                  <a:lnTo>
                    <a:pt x="1283" y="507"/>
                  </a:lnTo>
                  <a:lnTo>
                    <a:pt x="1288" y="499"/>
                  </a:lnTo>
                  <a:lnTo>
                    <a:pt x="1289" y="489"/>
                  </a:lnTo>
                  <a:lnTo>
                    <a:pt x="1289" y="479"/>
                  </a:lnTo>
                  <a:lnTo>
                    <a:pt x="1288" y="471"/>
                  </a:lnTo>
                  <a:lnTo>
                    <a:pt x="1195" y="167"/>
                  </a:lnTo>
                  <a:lnTo>
                    <a:pt x="1194" y="151"/>
                  </a:lnTo>
                  <a:lnTo>
                    <a:pt x="1191" y="137"/>
                  </a:lnTo>
                  <a:lnTo>
                    <a:pt x="1185" y="125"/>
                  </a:lnTo>
                  <a:lnTo>
                    <a:pt x="1181" y="113"/>
                  </a:lnTo>
                  <a:lnTo>
                    <a:pt x="1174" y="104"/>
                  </a:lnTo>
                  <a:lnTo>
                    <a:pt x="1167" y="95"/>
                  </a:lnTo>
                  <a:lnTo>
                    <a:pt x="1161" y="88"/>
                  </a:lnTo>
                  <a:lnTo>
                    <a:pt x="1154" y="83"/>
                  </a:lnTo>
                  <a:lnTo>
                    <a:pt x="1140" y="73"/>
                  </a:lnTo>
                  <a:lnTo>
                    <a:pt x="1125" y="64"/>
                  </a:lnTo>
                  <a:lnTo>
                    <a:pt x="1108" y="59"/>
                  </a:lnTo>
                  <a:lnTo>
                    <a:pt x="1091" y="54"/>
                  </a:lnTo>
                  <a:lnTo>
                    <a:pt x="1072" y="52"/>
                  </a:lnTo>
                  <a:lnTo>
                    <a:pt x="1052" y="50"/>
                  </a:lnTo>
                  <a:lnTo>
                    <a:pt x="1031" y="49"/>
                  </a:lnTo>
                  <a:lnTo>
                    <a:pt x="1010" y="50"/>
                  </a:lnTo>
                  <a:lnTo>
                    <a:pt x="964" y="54"/>
                  </a:lnTo>
                  <a:lnTo>
                    <a:pt x="916" y="63"/>
                  </a:lnTo>
                  <a:lnTo>
                    <a:pt x="866" y="73"/>
                  </a:lnTo>
                  <a:lnTo>
                    <a:pt x="814" y="83"/>
                  </a:lnTo>
                  <a:lnTo>
                    <a:pt x="781" y="90"/>
                  </a:lnTo>
                  <a:lnTo>
                    <a:pt x="749" y="97"/>
                  </a:lnTo>
                  <a:lnTo>
                    <a:pt x="720" y="102"/>
                  </a:lnTo>
                  <a:lnTo>
                    <a:pt x="692" y="106"/>
                  </a:lnTo>
                  <a:lnTo>
                    <a:pt x="692" y="47"/>
                  </a:lnTo>
                  <a:lnTo>
                    <a:pt x="692" y="39"/>
                  </a:lnTo>
                  <a:lnTo>
                    <a:pt x="689" y="29"/>
                  </a:lnTo>
                  <a:lnTo>
                    <a:pt x="683" y="21"/>
                  </a:lnTo>
                  <a:lnTo>
                    <a:pt x="678" y="14"/>
                  </a:lnTo>
                  <a:lnTo>
                    <a:pt x="671" y="8"/>
                  </a:lnTo>
                  <a:lnTo>
                    <a:pt x="662" y="4"/>
                  </a:lnTo>
                  <a:lnTo>
                    <a:pt x="654" y="1"/>
                  </a:lnTo>
                  <a:lnTo>
                    <a:pt x="644" y="0"/>
                  </a:lnTo>
                  <a:lnTo>
                    <a:pt x="634" y="1"/>
                  </a:lnTo>
                  <a:lnTo>
                    <a:pt x="626" y="4"/>
                  </a:lnTo>
                  <a:lnTo>
                    <a:pt x="617" y="8"/>
                  </a:lnTo>
                  <a:lnTo>
                    <a:pt x="610" y="14"/>
                  </a:lnTo>
                  <a:lnTo>
                    <a:pt x="605" y="21"/>
                  </a:lnTo>
                  <a:lnTo>
                    <a:pt x="600" y="29"/>
                  </a:lnTo>
                  <a:lnTo>
                    <a:pt x="598" y="39"/>
                  </a:lnTo>
                  <a:lnTo>
                    <a:pt x="596" y="47"/>
                  </a:lnTo>
                  <a:lnTo>
                    <a:pt x="596" y="106"/>
                  </a:lnTo>
                  <a:lnTo>
                    <a:pt x="568" y="102"/>
                  </a:lnTo>
                  <a:lnTo>
                    <a:pt x="539" y="97"/>
                  </a:lnTo>
                  <a:lnTo>
                    <a:pt x="508" y="90"/>
                  </a:lnTo>
                  <a:lnTo>
                    <a:pt x="476" y="83"/>
                  </a:lnTo>
                  <a:lnTo>
                    <a:pt x="424" y="73"/>
                  </a:lnTo>
                  <a:lnTo>
                    <a:pt x="373" y="63"/>
                  </a:lnTo>
                  <a:lnTo>
                    <a:pt x="324" y="54"/>
                  </a:lnTo>
                  <a:lnTo>
                    <a:pt x="279" y="50"/>
                  </a:lnTo>
                  <a:lnTo>
                    <a:pt x="257" y="49"/>
                  </a:lnTo>
                  <a:lnTo>
                    <a:pt x="236" y="50"/>
                  </a:lnTo>
                  <a:lnTo>
                    <a:pt x="216" y="52"/>
                  </a:lnTo>
                  <a:lnTo>
                    <a:pt x="198" y="54"/>
                  </a:lnTo>
                  <a:lnTo>
                    <a:pt x="180" y="59"/>
                  </a:lnTo>
                  <a:lnTo>
                    <a:pt x="163" y="64"/>
                  </a:lnTo>
                  <a:lnTo>
                    <a:pt x="149" y="73"/>
                  </a:lnTo>
                  <a:lnTo>
                    <a:pt x="135" y="83"/>
                  </a:lnTo>
                  <a:lnTo>
                    <a:pt x="128" y="88"/>
                  </a:lnTo>
                  <a:lnTo>
                    <a:pt x="121" y="95"/>
                  </a:lnTo>
                  <a:lnTo>
                    <a:pt x="114" y="104"/>
                  </a:lnTo>
                  <a:lnTo>
                    <a:pt x="108" y="113"/>
                  </a:lnTo>
                  <a:lnTo>
                    <a:pt x="103" y="125"/>
                  </a:lnTo>
                  <a:lnTo>
                    <a:pt x="98" y="137"/>
                  </a:lnTo>
                  <a:lnTo>
                    <a:pt x="94" y="151"/>
                  </a:lnTo>
                  <a:lnTo>
                    <a:pt x="93" y="167"/>
                  </a:lnTo>
                  <a:lnTo>
                    <a:pt x="2" y="471"/>
                  </a:lnTo>
                  <a:lnTo>
                    <a:pt x="0" y="479"/>
                  </a:lnTo>
                  <a:lnTo>
                    <a:pt x="0" y="489"/>
                  </a:lnTo>
                  <a:lnTo>
                    <a:pt x="2" y="499"/>
                  </a:lnTo>
                  <a:lnTo>
                    <a:pt x="4" y="507"/>
                  </a:lnTo>
                  <a:lnTo>
                    <a:pt x="10" y="514"/>
                  </a:lnTo>
                  <a:lnTo>
                    <a:pt x="17" y="521"/>
                  </a:lnTo>
                  <a:lnTo>
                    <a:pt x="24" y="526"/>
                  </a:lnTo>
                  <a:lnTo>
                    <a:pt x="34" y="530"/>
                  </a:lnTo>
                  <a:lnTo>
                    <a:pt x="42" y="531"/>
                  </a:lnTo>
                  <a:lnTo>
                    <a:pt x="52" y="531"/>
                  </a:lnTo>
                  <a:lnTo>
                    <a:pt x="61" y="530"/>
                  </a:lnTo>
                  <a:lnTo>
                    <a:pt x="69" y="526"/>
                  </a:lnTo>
                  <a:lnTo>
                    <a:pt x="77" y="521"/>
                  </a:lnTo>
                  <a:lnTo>
                    <a:pt x="84" y="514"/>
                  </a:lnTo>
                  <a:lnTo>
                    <a:pt x="89" y="507"/>
                  </a:lnTo>
                  <a:lnTo>
                    <a:pt x="93" y="498"/>
                  </a:lnTo>
                  <a:lnTo>
                    <a:pt x="140" y="341"/>
                  </a:lnTo>
                  <a:lnTo>
                    <a:pt x="187" y="498"/>
                  </a:lnTo>
                  <a:lnTo>
                    <a:pt x="191" y="505"/>
                  </a:lnTo>
                  <a:lnTo>
                    <a:pt x="194" y="512"/>
                  </a:lnTo>
                  <a:lnTo>
                    <a:pt x="199" y="517"/>
                  </a:lnTo>
                  <a:lnTo>
                    <a:pt x="205" y="523"/>
                  </a:lnTo>
                  <a:lnTo>
                    <a:pt x="211" y="527"/>
                  </a:lnTo>
                  <a:lnTo>
                    <a:pt x="218" y="530"/>
                  </a:lnTo>
                  <a:lnTo>
                    <a:pt x="226" y="531"/>
                  </a:lnTo>
                  <a:lnTo>
                    <a:pt x="233" y="531"/>
                  </a:lnTo>
                  <a:lnTo>
                    <a:pt x="240" y="531"/>
                  </a:lnTo>
                  <a:lnTo>
                    <a:pt x="247" y="530"/>
                  </a:lnTo>
                  <a:lnTo>
                    <a:pt x="255" y="526"/>
                  </a:lnTo>
                  <a:lnTo>
                    <a:pt x="264" y="521"/>
                  </a:lnTo>
                  <a:lnTo>
                    <a:pt x="269" y="514"/>
                  </a:lnTo>
                  <a:lnTo>
                    <a:pt x="275" y="507"/>
                  </a:lnTo>
                  <a:lnTo>
                    <a:pt x="278" y="499"/>
                  </a:lnTo>
                  <a:lnTo>
                    <a:pt x="281" y="489"/>
                  </a:lnTo>
                  <a:lnTo>
                    <a:pt x="281" y="479"/>
                  </a:lnTo>
                  <a:lnTo>
                    <a:pt x="278" y="471"/>
                  </a:lnTo>
                  <a:lnTo>
                    <a:pt x="188" y="169"/>
                  </a:lnTo>
                  <a:lnTo>
                    <a:pt x="191" y="160"/>
                  </a:lnTo>
                  <a:lnTo>
                    <a:pt x="194" y="157"/>
                  </a:lnTo>
                  <a:lnTo>
                    <a:pt x="202" y="151"/>
                  </a:lnTo>
                  <a:lnTo>
                    <a:pt x="218" y="147"/>
                  </a:lnTo>
                  <a:lnTo>
                    <a:pt x="230" y="146"/>
                  </a:lnTo>
                  <a:lnTo>
                    <a:pt x="246" y="144"/>
                  </a:lnTo>
                  <a:lnTo>
                    <a:pt x="264" y="146"/>
                  </a:lnTo>
                  <a:lnTo>
                    <a:pt x="285" y="147"/>
                  </a:lnTo>
                  <a:lnTo>
                    <a:pt x="326" y="151"/>
                  </a:lnTo>
                  <a:lnTo>
                    <a:pt x="368" y="158"/>
                  </a:lnTo>
                  <a:lnTo>
                    <a:pt x="411" y="167"/>
                  </a:lnTo>
                  <a:lnTo>
                    <a:pt x="455" y="176"/>
                  </a:lnTo>
                  <a:lnTo>
                    <a:pt x="492" y="185"/>
                  </a:lnTo>
                  <a:lnTo>
                    <a:pt x="529" y="192"/>
                  </a:lnTo>
                  <a:lnTo>
                    <a:pt x="564" y="198"/>
                  </a:lnTo>
                  <a:lnTo>
                    <a:pt x="596" y="203"/>
                  </a:lnTo>
                  <a:lnTo>
                    <a:pt x="596" y="1134"/>
                  </a:lnTo>
                  <a:lnTo>
                    <a:pt x="487" y="1134"/>
                  </a:lnTo>
                  <a:lnTo>
                    <a:pt x="477" y="1136"/>
                  </a:lnTo>
                  <a:lnTo>
                    <a:pt x="469" y="1139"/>
                  </a:lnTo>
                  <a:lnTo>
                    <a:pt x="460" y="1143"/>
                  </a:lnTo>
                  <a:lnTo>
                    <a:pt x="453" y="1148"/>
                  </a:lnTo>
                  <a:lnTo>
                    <a:pt x="448" y="1155"/>
                  </a:lnTo>
                  <a:lnTo>
                    <a:pt x="443" y="1164"/>
                  </a:lnTo>
                  <a:lnTo>
                    <a:pt x="441" y="1172"/>
                  </a:lnTo>
                  <a:lnTo>
                    <a:pt x="439" y="1182"/>
                  </a:lnTo>
                  <a:lnTo>
                    <a:pt x="441" y="1192"/>
                  </a:lnTo>
                  <a:lnTo>
                    <a:pt x="443" y="1200"/>
                  </a:lnTo>
                  <a:lnTo>
                    <a:pt x="448" y="1209"/>
                  </a:lnTo>
                  <a:lnTo>
                    <a:pt x="453" y="1216"/>
                  </a:lnTo>
                  <a:lnTo>
                    <a:pt x="460" y="1221"/>
                  </a:lnTo>
                  <a:lnTo>
                    <a:pt x="469" y="1226"/>
                  </a:lnTo>
                  <a:lnTo>
                    <a:pt x="477" y="1228"/>
                  </a:lnTo>
                  <a:lnTo>
                    <a:pt x="487" y="1230"/>
                  </a:lnTo>
                  <a:lnTo>
                    <a:pt x="801" y="1230"/>
                  </a:lnTo>
                  <a:lnTo>
                    <a:pt x="811" y="1228"/>
                  </a:lnTo>
                  <a:lnTo>
                    <a:pt x="819" y="1226"/>
                  </a:lnTo>
                  <a:lnTo>
                    <a:pt x="828" y="1221"/>
                  </a:lnTo>
                  <a:lnTo>
                    <a:pt x="835" y="1216"/>
                  </a:lnTo>
                  <a:lnTo>
                    <a:pt x="840" y="1209"/>
                  </a:lnTo>
                  <a:lnTo>
                    <a:pt x="846" y="1200"/>
                  </a:lnTo>
                  <a:lnTo>
                    <a:pt x="849" y="1192"/>
                  </a:lnTo>
                  <a:lnTo>
                    <a:pt x="849" y="1182"/>
                  </a:lnTo>
                  <a:lnTo>
                    <a:pt x="849" y="1172"/>
                  </a:lnTo>
                  <a:lnTo>
                    <a:pt x="846" y="1164"/>
                  </a:lnTo>
                  <a:lnTo>
                    <a:pt x="840" y="1155"/>
                  </a:lnTo>
                  <a:lnTo>
                    <a:pt x="835" y="1148"/>
                  </a:lnTo>
                  <a:lnTo>
                    <a:pt x="828" y="1143"/>
                  </a:lnTo>
                  <a:lnTo>
                    <a:pt x="819" y="1139"/>
                  </a:lnTo>
                  <a:lnTo>
                    <a:pt x="811" y="1136"/>
                  </a:lnTo>
                  <a:lnTo>
                    <a:pt x="801" y="11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4" name="Freeform 53"/>
          <p:cNvSpPr>
            <a:spLocks noEditPoints="1"/>
          </p:cNvSpPr>
          <p:nvPr/>
        </p:nvSpPr>
        <p:spPr bwMode="auto">
          <a:xfrm>
            <a:off x="8267996" y="4151857"/>
            <a:ext cx="433029" cy="419935"/>
          </a:xfrm>
          <a:custGeom>
            <a:avLst/>
            <a:gdLst>
              <a:gd name="T0" fmla="*/ 272 w 1390"/>
              <a:gd name="T1" fmla="*/ 63 h 1349"/>
              <a:gd name="T2" fmla="*/ 59 w 1390"/>
              <a:gd name="T3" fmla="*/ 1 h 1349"/>
              <a:gd name="T4" fmla="*/ 22 w 1390"/>
              <a:gd name="T5" fmla="*/ 7 h 1349"/>
              <a:gd name="T6" fmla="*/ 1 w 1390"/>
              <a:gd name="T7" fmla="*/ 36 h 1349"/>
              <a:gd name="T8" fmla="*/ 7 w 1390"/>
              <a:gd name="T9" fmla="*/ 73 h 1349"/>
              <a:gd name="T10" fmla="*/ 36 w 1390"/>
              <a:gd name="T11" fmla="*/ 94 h 1349"/>
              <a:gd name="T12" fmla="*/ 603 w 1390"/>
              <a:gd name="T13" fmla="*/ 1151 h 1349"/>
              <a:gd name="T14" fmla="*/ 600 w 1390"/>
              <a:gd name="T15" fmla="*/ 1224 h 1349"/>
              <a:gd name="T16" fmla="*/ 624 w 1390"/>
              <a:gd name="T17" fmla="*/ 1280 h 1349"/>
              <a:gd name="T18" fmla="*/ 668 w 1390"/>
              <a:gd name="T19" fmla="*/ 1322 h 1349"/>
              <a:gd name="T20" fmla="*/ 724 w 1390"/>
              <a:gd name="T21" fmla="*/ 1346 h 1349"/>
              <a:gd name="T22" fmla="*/ 787 w 1390"/>
              <a:gd name="T23" fmla="*/ 1346 h 1349"/>
              <a:gd name="T24" fmla="*/ 843 w 1390"/>
              <a:gd name="T25" fmla="*/ 1322 h 1349"/>
              <a:gd name="T26" fmla="*/ 885 w 1390"/>
              <a:gd name="T27" fmla="*/ 1280 h 1349"/>
              <a:gd name="T28" fmla="*/ 909 w 1390"/>
              <a:gd name="T29" fmla="*/ 1224 h 1349"/>
              <a:gd name="T30" fmla="*/ 909 w 1390"/>
              <a:gd name="T31" fmla="*/ 1160 h 1349"/>
              <a:gd name="T32" fmla="*/ 1066 w 1390"/>
              <a:gd name="T33" fmla="*/ 1146 h 1349"/>
              <a:gd name="T34" fmla="*/ 1059 w 1390"/>
              <a:gd name="T35" fmla="*/ 1209 h 1349"/>
              <a:gd name="T36" fmla="*/ 1077 w 1390"/>
              <a:gd name="T37" fmla="*/ 1268 h 1349"/>
              <a:gd name="T38" fmla="*/ 1116 w 1390"/>
              <a:gd name="T39" fmla="*/ 1314 h 1349"/>
              <a:gd name="T40" fmla="*/ 1170 w 1390"/>
              <a:gd name="T41" fmla="*/ 1342 h 1349"/>
              <a:gd name="T42" fmla="*/ 1233 w 1390"/>
              <a:gd name="T43" fmla="*/ 1349 h 1349"/>
              <a:gd name="T44" fmla="*/ 1292 w 1390"/>
              <a:gd name="T45" fmla="*/ 1331 h 1349"/>
              <a:gd name="T46" fmla="*/ 1338 w 1390"/>
              <a:gd name="T47" fmla="*/ 1293 h 1349"/>
              <a:gd name="T48" fmla="*/ 1366 w 1390"/>
              <a:gd name="T49" fmla="*/ 1240 h 1349"/>
              <a:gd name="T50" fmla="*/ 1373 w 1390"/>
              <a:gd name="T51" fmla="*/ 1176 h 1349"/>
              <a:gd name="T52" fmla="*/ 1355 w 1390"/>
              <a:gd name="T53" fmla="*/ 1118 h 1349"/>
              <a:gd name="T54" fmla="*/ 1317 w 1390"/>
              <a:gd name="T55" fmla="*/ 1071 h 1349"/>
              <a:gd name="T56" fmla="*/ 1264 w 1390"/>
              <a:gd name="T57" fmla="*/ 1042 h 1349"/>
              <a:gd name="T58" fmla="*/ 687 w 1390"/>
              <a:gd name="T59" fmla="*/ 1035 h 1349"/>
              <a:gd name="T60" fmla="*/ 1360 w 1390"/>
              <a:gd name="T61" fmla="*/ 878 h 1349"/>
              <a:gd name="T62" fmla="*/ 1387 w 1390"/>
              <a:gd name="T63" fmla="*/ 852 h 1349"/>
              <a:gd name="T64" fmla="*/ 1390 w 1390"/>
              <a:gd name="T65" fmla="*/ 247 h 1349"/>
              <a:gd name="T66" fmla="*/ 1369 w 1390"/>
              <a:gd name="T67" fmla="*/ 217 h 1349"/>
              <a:gd name="T68" fmla="*/ 1216 w 1390"/>
              <a:gd name="T69" fmla="*/ 1130 h 1349"/>
              <a:gd name="T70" fmla="*/ 1261 w 1390"/>
              <a:gd name="T71" fmla="*/ 1148 h 1349"/>
              <a:gd name="T72" fmla="*/ 1279 w 1390"/>
              <a:gd name="T73" fmla="*/ 1192 h 1349"/>
              <a:gd name="T74" fmla="*/ 1261 w 1390"/>
              <a:gd name="T75" fmla="*/ 1237 h 1349"/>
              <a:gd name="T76" fmla="*/ 1216 w 1390"/>
              <a:gd name="T77" fmla="*/ 1255 h 1349"/>
              <a:gd name="T78" fmla="*/ 1172 w 1390"/>
              <a:gd name="T79" fmla="*/ 1237 h 1349"/>
              <a:gd name="T80" fmla="*/ 1154 w 1390"/>
              <a:gd name="T81" fmla="*/ 1192 h 1349"/>
              <a:gd name="T82" fmla="*/ 1172 w 1390"/>
              <a:gd name="T83" fmla="*/ 1148 h 1349"/>
              <a:gd name="T84" fmla="*/ 1216 w 1390"/>
              <a:gd name="T85" fmla="*/ 1130 h 1349"/>
              <a:gd name="T86" fmla="*/ 790 w 1390"/>
              <a:gd name="T87" fmla="*/ 1140 h 1349"/>
              <a:gd name="T88" fmla="*/ 816 w 1390"/>
              <a:gd name="T89" fmla="*/ 1179 h 1349"/>
              <a:gd name="T90" fmla="*/ 806 w 1390"/>
              <a:gd name="T91" fmla="*/ 1227 h 1349"/>
              <a:gd name="T92" fmla="*/ 767 w 1390"/>
              <a:gd name="T93" fmla="*/ 1254 h 1349"/>
              <a:gd name="T94" fmla="*/ 721 w 1390"/>
              <a:gd name="T95" fmla="*/ 1244 h 1349"/>
              <a:gd name="T96" fmla="*/ 694 w 1390"/>
              <a:gd name="T97" fmla="*/ 1205 h 1349"/>
              <a:gd name="T98" fmla="*/ 704 w 1390"/>
              <a:gd name="T99" fmla="*/ 1157 h 1349"/>
              <a:gd name="T100" fmla="*/ 742 w 1390"/>
              <a:gd name="T101" fmla="*/ 1132 h 1349"/>
              <a:gd name="T102" fmla="*/ 969 w 1390"/>
              <a:gd name="T103" fmla="*/ 499 h 1349"/>
              <a:gd name="T104" fmla="*/ 940 w 1390"/>
              <a:gd name="T105" fmla="*/ 519 h 1349"/>
              <a:gd name="T106" fmla="*/ 933 w 1390"/>
              <a:gd name="T107" fmla="*/ 555 h 1349"/>
              <a:gd name="T108" fmla="*/ 952 w 1390"/>
              <a:gd name="T109" fmla="*/ 585 h 1349"/>
              <a:gd name="T110" fmla="*/ 1295 w 1390"/>
              <a:gd name="T111" fmla="*/ 593 h 1349"/>
              <a:gd name="T112" fmla="*/ 1295 w 1390"/>
              <a:gd name="T113" fmla="*/ 304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90" h="1349">
                <a:moveTo>
                  <a:pt x="1342" y="209"/>
                </a:moveTo>
                <a:lnTo>
                  <a:pt x="337" y="209"/>
                </a:lnTo>
                <a:lnTo>
                  <a:pt x="278" y="73"/>
                </a:lnTo>
                <a:lnTo>
                  <a:pt x="272" y="63"/>
                </a:lnTo>
                <a:lnTo>
                  <a:pt x="265" y="56"/>
                </a:lnTo>
                <a:lnTo>
                  <a:pt x="255" y="49"/>
                </a:lnTo>
                <a:lnTo>
                  <a:pt x="245" y="45"/>
                </a:lnTo>
                <a:lnTo>
                  <a:pt x="59" y="1"/>
                </a:lnTo>
                <a:lnTo>
                  <a:pt x="49" y="0"/>
                </a:lnTo>
                <a:lnTo>
                  <a:pt x="39" y="1"/>
                </a:lnTo>
                <a:lnTo>
                  <a:pt x="31" y="3"/>
                </a:lnTo>
                <a:lnTo>
                  <a:pt x="22" y="7"/>
                </a:lnTo>
                <a:lnTo>
                  <a:pt x="15" y="12"/>
                </a:lnTo>
                <a:lnTo>
                  <a:pt x="10" y="19"/>
                </a:lnTo>
                <a:lnTo>
                  <a:pt x="4" y="28"/>
                </a:lnTo>
                <a:lnTo>
                  <a:pt x="1" y="36"/>
                </a:lnTo>
                <a:lnTo>
                  <a:pt x="0" y="46"/>
                </a:lnTo>
                <a:lnTo>
                  <a:pt x="0" y="56"/>
                </a:lnTo>
                <a:lnTo>
                  <a:pt x="3" y="64"/>
                </a:lnTo>
                <a:lnTo>
                  <a:pt x="7" y="73"/>
                </a:lnTo>
                <a:lnTo>
                  <a:pt x="13" y="80"/>
                </a:lnTo>
                <a:lnTo>
                  <a:pt x="20" y="87"/>
                </a:lnTo>
                <a:lnTo>
                  <a:pt x="28" y="91"/>
                </a:lnTo>
                <a:lnTo>
                  <a:pt x="36" y="94"/>
                </a:lnTo>
                <a:lnTo>
                  <a:pt x="201" y="133"/>
                </a:lnTo>
                <a:lnTo>
                  <a:pt x="619" y="1115"/>
                </a:lnTo>
                <a:lnTo>
                  <a:pt x="609" y="1133"/>
                </a:lnTo>
                <a:lnTo>
                  <a:pt x="603" y="1151"/>
                </a:lnTo>
                <a:lnTo>
                  <a:pt x="599" y="1171"/>
                </a:lnTo>
                <a:lnTo>
                  <a:pt x="597" y="1192"/>
                </a:lnTo>
                <a:lnTo>
                  <a:pt x="599" y="1209"/>
                </a:lnTo>
                <a:lnTo>
                  <a:pt x="600" y="1224"/>
                </a:lnTo>
                <a:lnTo>
                  <a:pt x="604" y="1240"/>
                </a:lnTo>
                <a:lnTo>
                  <a:pt x="610" y="1254"/>
                </a:lnTo>
                <a:lnTo>
                  <a:pt x="617" y="1268"/>
                </a:lnTo>
                <a:lnTo>
                  <a:pt x="624" y="1280"/>
                </a:lnTo>
                <a:lnTo>
                  <a:pt x="634" y="1293"/>
                </a:lnTo>
                <a:lnTo>
                  <a:pt x="644" y="1303"/>
                </a:lnTo>
                <a:lnTo>
                  <a:pt x="655" y="1314"/>
                </a:lnTo>
                <a:lnTo>
                  <a:pt x="668" y="1322"/>
                </a:lnTo>
                <a:lnTo>
                  <a:pt x="680" y="1331"/>
                </a:lnTo>
                <a:lnTo>
                  <a:pt x="694" y="1338"/>
                </a:lnTo>
                <a:lnTo>
                  <a:pt x="708" y="1342"/>
                </a:lnTo>
                <a:lnTo>
                  <a:pt x="724" y="1346"/>
                </a:lnTo>
                <a:lnTo>
                  <a:pt x="739" y="1349"/>
                </a:lnTo>
                <a:lnTo>
                  <a:pt x="755" y="1349"/>
                </a:lnTo>
                <a:lnTo>
                  <a:pt x="771" y="1349"/>
                </a:lnTo>
                <a:lnTo>
                  <a:pt x="787" y="1346"/>
                </a:lnTo>
                <a:lnTo>
                  <a:pt x="802" y="1342"/>
                </a:lnTo>
                <a:lnTo>
                  <a:pt x="816" y="1338"/>
                </a:lnTo>
                <a:lnTo>
                  <a:pt x="830" y="1331"/>
                </a:lnTo>
                <a:lnTo>
                  <a:pt x="843" y="1322"/>
                </a:lnTo>
                <a:lnTo>
                  <a:pt x="856" y="1314"/>
                </a:lnTo>
                <a:lnTo>
                  <a:pt x="867" y="1303"/>
                </a:lnTo>
                <a:lnTo>
                  <a:pt x="877" y="1293"/>
                </a:lnTo>
                <a:lnTo>
                  <a:pt x="885" y="1280"/>
                </a:lnTo>
                <a:lnTo>
                  <a:pt x="893" y="1268"/>
                </a:lnTo>
                <a:lnTo>
                  <a:pt x="900" y="1254"/>
                </a:lnTo>
                <a:lnTo>
                  <a:pt x="905" y="1240"/>
                </a:lnTo>
                <a:lnTo>
                  <a:pt x="909" y="1224"/>
                </a:lnTo>
                <a:lnTo>
                  <a:pt x="912" y="1209"/>
                </a:lnTo>
                <a:lnTo>
                  <a:pt x="913" y="1192"/>
                </a:lnTo>
                <a:lnTo>
                  <a:pt x="912" y="1176"/>
                </a:lnTo>
                <a:lnTo>
                  <a:pt x="909" y="1160"/>
                </a:lnTo>
                <a:lnTo>
                  <a:pt x="905" y="1146"/>
                </a:lnTo>
                <a:lnTo>
                  <a:pt x="900" y="1130"/>
                </a:lnTo>
                <a:lnTo>
                  <a:pt x="1072" y="1130"/>
                </a:lnTo>
                <a:lnTo>
                  <a:pt x="1066" y="1146"/>
                </a:lnTo>
                <a:lnTo>
                  <a:pt x="1062" y="1160"/>
                </a:lnTo>
                <a:lnTo>
                  <a:pt x="1059" y="1176"/>
                </a:lnTo>
                <a:lnTo>
                  <a:pt x="1059" y="1192"/>
                </a:lnTo>
                <a:lnTo>
                  <a:pt x="1059" y="1209"/>
                </a:lnTo>
                <a:lnTo>
                  <a:pt x="1062" y="1224"/>
                </a:lnTo>
                <a:lnTo>
                  <a:pt x="1066" y="1240"/>
                </a:lnTo>
                <a:lnTo>
                  <a:pt x="1072" y="1254"/>
                </a:lnTo>
                <a:lnTo>
                  <a:pt x="1077" y="1268"/>
                </a:lnTo>
                <a:lnTo>
                  <a:pt x="1086" y="1280"/>
                </a:lnTo>
                <a:lnTo>
                  <a:pt x="1095" y="1293"/>
                </a:lnTo>
                <a:lnTo>
                  <a:pt x="1105" y="1303"/>
                </a:lnTo>
                <a:lnTo>
                  <a:pt x="1116" y="1314"/>
                </a:lnTo>
                <a:lnTo>
                  <a:pt x="1128" y="1322"/>
                </a:lnTo>
                <a:lnTo>
                  <a:pt x="1142" y="1331"/>
                </a:lnTo>
                <a:lnTo>
                  <a:pt x="1156" y="1338"/>
                </a:lnTo>
                <a:lnTo>
                  <a:pt x="1170" y="1342"/>
                </a:lnTo>
                <a:lnTo>
                  <a:pt x="1185" y="1346"/>
                </a:lnTo>
                <a:lnTo>
                  <a:pt x="1201" y="1349"/>
                </a:lnTo>
                <a:lnTo>
                  <a:pt x="1216" y="1349"/>
                </a:lnTo>
                <a:lnTo>
                  <a:pt x="1233" y="1349"/>
                </a:lnTo>
                <a:lnTo>
                  <a:pt x="1248" y="1346"/>
                </a:lnTo>
                <a:lnTo>
                  <a:pt x="1264" y="1342"/>
                </a:lnTo>
                <a:lnTo>
                  <a:pt x="1278" y="1338"/>
                </a:lnTo>
                <a:lnTo>
                  <a:pt x="1292" y="1331"/>
                </a:lnTo>
                <a:lnTo>
                  <a:pt x="1304" y="1322"/>
                </a:lnTo>
                <a:lnTo>
                  <a:pt x="1317" y="1314"/>
                </a:lnTo>
                <a:lnTo>
                  <a:pt x="1327" y="1303"/>
                </a:lnTo>
                <a:lnTo>
                  <a:pt x="1338" y="1293"/>
                </a:lnTo>
                <a:lnTo>
                  <a:pt x="1346" y="1280"/>
                </a:lnTo>
                <a:lnTo>
                  <a:pt x="1355" y="1268"/>
                </a:lnTo>
                <a:lnTo>
                  <a:pt x="1362" y="1254"/>
                </a:lnTo>
                <a:lnTo>
                  <a:pt x="1366" y="1240"/>
                </a:lnTo>
                <a:lnTo>
                  <a:pt x="1370" y="1224"/>
                </a:lnTo>
                <a:lnTo>
                  <a:pt x="1373" y="1209"/>
                </a:lnTo>
                <a:lnTo>
                  <a:pt x="1373" y="1192"/>
                </a:lnTo>
                <a:lnTo>
                  <a:pt x="1373" y="1176"/>
                </a:lnTo>
                <a:lnTo>
                  <a:pt x="1370" y="1161"/>
                </a:lnTo>
                <a:lnTo>
                  <a:pt x="1366" y="1146"/>
                </a:lnTo>
                <a:lnTo>
                  <a:pt x="1362" y="1130"/>
                </a:lnTo>
                <a:lnTo>
                  <a:pt x="1355" y="1118"/>
                </a:lnTo>
                <a:lnTo>
                  <a:pt x="1346" y="1104"/>
                </a:lnTo>
                <a:lnTo>
                  <a:pt x="1338" y="1092"/>
                </a:lnTo>
                <a:lnTo>
                  <a:pt x="1327" y="1081"/>
                </a:lnTo>
                <a:lnTo>
                  <a:pt x="1317" y="1071"/>
                </a:lnTo>
                <a:lnTo>
                  <a:pt x="1304" y="1061"/>
                </a:lnTo>
                <a:lnTo>
                  <a:pt x="1292" y="1053"/>
                </a:lnTo>
                <a:lnTo>
                  <a:pt x="1278" y="1047"/>
                </a:lnTo>
                <a:lnTo>
                  <a:pt x="1264" y="1042"/>
                </a:lnTo>
                <a:lnTo>
                  <a:pt x="1248" y="1038"/>
                </a:lnTo>
                <a:lnTo>
                  <a:pt x="1233" y="1035"/>
                </a:lnTo>
                <a:lnTo>
                  <a:pt x="1216" y="1035"/>
                </a:lnTo>
                <a:lnTo>
                  <a:pt x="687" y="1035"/>
                </a:lnTo>
                <a:lnTo>
                  <a:pt x="623" y="882"/>
                </a:lnTo>
                <a:lnTo>
                  <a:pt x="1342" y="882"/>
                </a:lnTo>
                <a:lnTo>
                  <a:pt x="1352" y="881"/>
                </a:lnTo>
                <a:lnTo>
                  <a:pt x="1360" y="878"/>
                </a:lnTo>
                <a:lnTo>
                  <a:pt x="1369" y="874"/>
                </a:lnTo>
                <a:lnTo>
                  <a:pt x="1376" y="868"/>
                </a:lnTo>
                <a:lnTo>
                  <a:pt x="1381" y="861"/>
                </a:lnTo>
                <a:lnTo>
                  <a:pt x="1387" y="852"/>
                </a:lnTo>
                <a:lnTo>
                  <a:pt x="1390" y="844"/>
                </a:lnTo>
                <a:lnTo>
                  <a:pt x="1390" y="834"/>
                </a:lnTo>
                <a:lnTo>
                  <a:pt x="1390" y="256"/>
                </a:lnTo>
                <a:lnTo>
                  <a:pt x="1390" y="247"/>
                </a:lnTo>
                <a:lnTo>
                  <a:pt x="1387" y="238"/>
                </a:lnTo>
                <a:lnTo>
                  <a:pt x="1381" y="230"/>
                </a:lnTo>
                <a:lnTo>
                  <a:pt x="1376" y="223"/>
                </a:lnTo>
                <a:lnTo>
                  <a:pt x="1369" y="217"/>
                </a:lnTo>
                <a:lnTo>
                  <a:pt x="1360" y="213"/>
                </a:lnTo>
                <a:lnTo>
                  <a:pt x="1352" y="210"/>
                </a:lnTo>
                <a:lnTo>
                  <a:pt x="1342" y="209"/>
                </a:lnTo>
                <a:close/>
                <a:moveTo>
                  <a:pt x="1216" y="1130"/>
                </a:moveTo>
                <a:lnTo>
                  <a:pt x="1229" y="1132"/>
                </a:lnTo>
                <a:lnTo>
                  <a:pt x="1240" y="1134"/>
                </a:lnTo>
                <a:lnTo>
                  <a:pt x="1251" y="1140"/>
                </a:lnTo>
                <a:lnTo>
                  <a:pt x="1261" y="1148"/>
                </a:lnTo>
                <a:lnTo>
                  <a:pt x="1268" y="1157"/>
                </a:lnTo>
                <a:lnTo>
                  <a:pt x="1273" y="1168"/>
                </a:lnTo>
                <a:lnTo>
                  <a:pt x="1278" y="1179"/>
                </a:lnTo>
                <a:lnTo>
                  <a:pt x="1279" y="1192"/>
                </a:lnTo>
                <a:lnTo>
                  <a:pt x="1278" y="1205"/>
                </a:lnTo>
                <a:lnTo>
                  <a:pt x="1273" y="1216"/>
                </a:lnTo>
                <a:lnTo>
                  <a:pt x="1268" y="1227"/>
                </a:lnTo>
                <a:lnTo>
                  <a:pt x="1261" y="1237"/>
                </a:lnTo>
                <a:lnTo>
                  <a:pt x="1251" y="1244"/>
                </a:lnTo>
                <a:lnTo>
                  <a:pt x="1240" y="1249"/>
                </a:lnTo>
                <a:lnTo>
                  <a:pt x="1229" y="1254"/>
                </a:lnTo>
                <a:lnTo>
                  <a:pt x="1216" y="1255"/>
                </a:lnTo>
                <a:lnTo>
                  <a:pt x="1203" y="1254"/>
                </a:lnTo>
                <a:lnTo>
                  <a:pt x="1192" y="1249"/>
                </a:lnTo>
                <a:lnTo>
                  <a:pt x="1181" y="1244"/>
                </a:lnTo>
                <a:lnTo>
                  <a:pt x="1172" y="1237"/>
                </a:lnTo>
                <a:lnTo>
                  <a:pt x="1164" y="1227"/>
                </a:lnTo>
                <a:lnTo>
                  <a:pt x="1158" y="1216"/>
                </a:lnTo>
                <a:lnTo>
                  <a:pt x="1156" y="1205"/>
                </a:lnTo>
                <a:lnTo>
                  <a:pt x="1154" y="1192"/>
                </a:lnTo>
                <a:lnTo>
                  <a:pt x="1156" y="1179"/>
                </a:lnTo>
                <a:lnTo>
                  <a:pt x="1158" y="1168"/>
                </a:lnTo>
                <a:lnTo>
                  <a:pt x="1164" y="1157"/>
                </a:lnTo>
                <a:lnTo>
                  <a:pt x="1172" y="1148"/>
                </a:lnTo>
                <a:lnTo>
                  <a:pt x="1181" y="1140"/>
                </a:lnTo>
                <a:lnTo>
                  <a:pt x="1192" y="1134"/>
                </a:lnTo>
                <a:lnTo>
                  <a:pt x="1203" y="1132"/>
                </a:lnTo>
                <a:lnTo>
                  <a:pt x="1216" y="1130"/>
                </a:lnTo>
                <a:close/>
                <a:moveTo>
                  <a:pt x="755" y="1130"/>
                </a:moveTo>
                <a:lnTo>
                  <a:pt x="767" y="1132"/>
                </a:lnTo>
                <a:lnTo>
                  <a:pt x="780" y="1134"/>
                </a:lnTo>
                <a:lnTo>
                  <a:pt x="790" y="1140"/>
                </a:lnTo>
                <a:lnTo>
                  <a:pt x="799" y="1148"/>
                </a:lnTo>
                <a:lnTo>
                  <a:pt x="806" y="1157"/>
                </a:lnTo>
                <a:lnTo>
                  <a:pt x="812" y="1168"/>
                </a:lnTo>
                <a:lnTo>
                  <a:pt x="816" y="1179"/>
                </a:lnTo>
                <a:lnTo>
                  <a:pt x="818" y="1192"/>
                </a:lnTo>
                <a:lnTo>
                  <a:pt x="816" y="1205"/>
                </a:lnTo>
                <a:lnTo>
                  <a:pt x="812" y="1216"/>
                </a:lnTo>
                <a:lnTo>
                  <a:pt x="806" y="1227"/>
                </a:lnTo>
                <a:lnTo>
                  <a:pt x="799" y="1237"/>
                </a:lnTo>
                <a:lnTo>
                  <a:pt x="790" y="1244"/>
                </a:lnTo>
                <a:lnTo>
                  <a:pt x="780" y="1249"/>
                </a:lnTo>
                <a:lnTo>
                  <a:pt x="767" y="1254"/>
                </a:lnTo>
                <a:lnTo>
                  <a:pt x="755" y="1255"/>
                </a:lnTo>
                <a:lnTo>
                  <a:pt x="742" y="1254"/>
                </a:lnTo>
                <a:lnTo>
                  <a:pt x="731" y="1249"/>
                </a:lnTo>
                <a:lnTo>
                  <a:pt x="721" y="1244"/>
                </a:lnTo>
                <a:lnTo>
                  <a:pt x="711" y="1237"/>
                </a:lnTo>
                <a:lnTo>
                  <a:pt x="704" y="1227"/>
                </a:lnTo>
                <a:lnTo>
                  <a:pt x="698" y="1216"/>
                </a:lnTo>
                <a:lnTo>
                  <a:pt x="694" y="1205"/>
                </a:lnTo>
                <a:lnTo>
                  <a:pt x="693" y="1192"/>
                </a:lnTo>
                <a:lnTo>
                  <a:pt x="694" y="1179"/>
                </a:lnTo>
                <a:lnTo>
                  <a:pt x="698" y="1168"/>
                </a:lnTo>
                <a:lnTo>
                  <a:pt x="704" y="1157"/>
                </a:lnTo>
                <a:lnTo>
                  <a:pt x="711" y="1148"/>
                </a:lnTo>
                <a:lnTo>
                  <a:pt x="721" y="1140"/>
                </a:lnTo>
                <a:lnTo>
                  <a:pt x="731" y="1134"/>
                </a:lnTo>
                <a:lnTo>
                  <a:pt x="742" y="1132"/>
                </a:lnTo>
                <a:lnTo>
                  <a:pt x="755" y="1130"/>
                </a:lnTo>
                <a:close/>
                <a:moveTo>
                  <a:pt x="1295" y="498"/>
                </a:moveTo>
                <a:lnTo>
                  <a:pt x="979" y="498"/>
                </a:lnTo>
                <a:lnTo>
                  <a:pt x="969" y="499"/>
                </a:lnTo>
                <a:lnTo>
                  <a:pt x="961" y="502"/>
                </a:lnTo>
                <a:lnTo>
                  <a:pt x="952" y="506"/>
                </a:lnTo>
                <a:lnTo>
                  <a:pt x="945" y="512"/>
                </a:lnTo>
                <a:lnTo>
                  <a:pt x="940" y="519"/>
                </a:lnTo>
                <a:lnTo>
                  <a:pt x="935" y="527"/>
                </a:lnTo>
                <a:lnTo>
                  <a:pt x="933" y="536"/>
                </a:lnTo>
                <a:lnTo>
                  <a:pt x="931" y="545"/>
                </a:lnTo>
                <a:lnTo>
                  <a:pt x="933" y="555"/>
                </a:lnTo>
                <a:lnTo>
                  <a:pt x="935" y="564"/>
                </a:lnTo>
                <a:lnTo>
                  <a:pt x="940" y="572"/>
                </a:lnTo>
                <a:lnTo>
                  <a:pt x="945" y="579"/>
                </a:lnTo>
                <a:lnTo>
                  <a:pt x="952" y="585"/>
                </a:lnTo>
                <a:lnTo>
                  <a:pt x="961" y="590"/>
                </a:lnTo>
                <a:lnTo>
                  <a:pt x="969" y="593"/>
                </a:lnTo>
                <a:lnTo>
                  <a:pt x="979" y="593"/>
                </a:lnTo>
                <a:lnTo>
                  <a:pt x="1295" y="593"/>
                </a:lnTo>
                <a:lnTo>
                  <a:pt x="1295" y="787"/>
                </a:lnTo>
                <a:lnTo>
                  <a:pt x="582" y="787"/>
                </a:lnTo>
                <a:lnTo>
                  <a:pt x="377" y="304"/>
                </a:lnTo>
                <a:lnTo>
                  <a:pt x="1295" y="304"/>
                </a:lnTo>
                <a:lnTo>
                  <a:pt x="1295" y="498"/>
                </a:lnTo>
                <a:close/>
              </a:path>
            </a:pathLst>
          </a:custGeom>
          <a:solidFill>
            <a:schemeClr val="bg1"/>
          </a:solidFill>
          <a:ln>
            <a:noFill/>
          </a:ln>
        </p:spPr>
        <p:txBody>
          <a:bodyPr vert="horz" wrap="square" lIns="121917" tIns="60959" rIns="121917" bIns="60959" numCol="1" anchor="t" anchorCtr="0" compatLnSpc="1">
            <a:prstTxWarp prst="textNoShape">
              <a:avLst/>
            </a:prstTxWarp>
          </a:bodyPr>
          <a:lstStyle/>
          <a:p>
            <a:endParaRPr lang="en-US"/>
          </a:p>
        </p:txBody>
      </p:sp>
      <p:sp>
        <p:nvSpPr>
          <p:cNvPr id="45" name="Title 44"/>
          <p:cNvSpPr>
            <a:spLocks noGrp="1"/>
          </p:cNvSpPr>
          <p:nvPr>
            <p:ph type="ctrTitle"/>
          </p:nvPr>
        </p:nvSpPr>
        <p:spPr/>
        <p:txBody>
          <a:bodyPr/>
          <a:lstStyle/>
          <a:p>
            <a:r>
              <a:rPr lang="id-ID" sz="4000" b="1" dirty="0">
                <a:solidFill>
                  <a:schemeClr val="tx1">
                    <a:lumMod val="75000"/>
                    <a:lumOff val="25000"/>
                  </a:schemeClr>
                </a:solidFill>
                <a:latin typeface="+mn-lt"/>
              </a:rPr>
              <a:t>BUBBLE PROCESS</a:t>
            </a:r>
          </a:p>
        </p:txBody>
      </p:sp>
      <p:sp>
        <p:nvSpPr>
          <p:cNvPr id="46" name="Text Placeholder 45"/>
          <p:cNvSpPr>
            <a:spLocks noGrp="1"/>
          </p:cNvSpPr>
          <p:nvPr>
            <p:ph type="body" sz="quarter" idx="32"/>
          </p:nvPr>
        </p:nvSpPr>
        <p:spPr/>
        <p:txBody>
          <a:bodyPr/>
          <a:lstStyle/>
          <a:p>
            <a:r>
              <a:rPr lang="id-ID" sz="1100" dirty="0">
                <a:solidFill>
                  <a:schemeClr val="tx1">
                    <a:lumMod val="75000"/>
                    <a:lumOff val="25000"/>
                  </a:schemeClr>
                </a:solidFill>
                <a:cs typeface="Calibri"/>
              </a:rPr>
              <a:t>Ut wisi enim ad minim veniam, quis nostrud</a:t>
            </a:r>
            <a:endParaRPr lang="id-ID" sz="1100" dirty="0">
              <a:solidFill>
                <a:schemeClr val="tx1">
                  <a:lumMod val="75000"/>
                  <a:lumOff val="25000"/>
                </a:schemeClr>
              </a:solidFill>
            </a:endParaRPr>
          </a:p>
        </p:txBody>
      </p:sp>
    </p:spTree>
    <p:extLst>
      <p:ext uri="{BB962C8B-B14F-4D97-AF65-F5344CB8AC3E}">
        <p14:creationId xmlns:p14="http://schemas.microsoft.com/office/powerpoint/2010/main" val="407536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007760" y="3271311"/>
            <a:ext cx="1090555" cy="1090555"/>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Oval 4"/>
          <p:cNvSpPr/>
          <p:nvPr/>
        </p:nvSpPr>
        <p:spPr>
          <a:xfrm>
            <a:off x="544578" y="3449197"/>
            <a:ext cx="734785" cy="734785"/>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Oval 5"/>
          <p:cNvSpPr/>
          <p:nvPr/>
        </p:nvSpPr>
        <p:spPr>
          <a:xfrm>
            <a:off x="1959721" y="3572484"/>
            <a:ext cx="488211" cy="488211"/>
          </a:xfrm>
          <a:prstGeom prst="ellipse">
            <a:avLst/>
          </a:prstGeom>
          <a:solidFill>
            <a:schemeClr val="accent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Oval 6"/>
          <p:cNvSpPr/>
          <p:nvPr/>
        </p:nvSpPr>
        <p:spPr>
          <a:xfrm>
            <a:off x="2892844" y="3060855"/>
            <a:ext cx="1511469" cy="1511469"/>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8" name="Oval 7"/>
          <p:cNvSpPr/>
          <p:nvPr/>
        </p:nvSpPr>
        <p:spPr>
          <a:xfrm>
            <a:off x="2385795" y="3309539"/>
            <a:ext cx="1014099" cy="1014099"/>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Oval 8"/>
          <p:cNvSpPr/>
          <p:nvPr/>
        </p:nvSpPr>
        <p:spPr>
          <a:xfrm>
            <a:off x="4194423" y="3421898"/>
            <a:ext cx="789383" cy="789383"/>
          </a:xfrm>
          <a:prstGeom prst="ellipse">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Oval 9"/>
          <p:cNvSpPr/>
          <p:nvPr/>
        </p:nvSpPr>
        <p:spPr>
          <a:xfrm>
            <a:off x="5304575" y="3175288"/>
            <a:ext cx="1282600" cy="1282600"/>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Oval 10"/>
          <p:cNvSpPr/>
          <p:nvPr/>
        </p:nvSpPr>
        <p:spPr>
          <a:xfrm>
            <a:off x="4888652" y="3540019"/>
            <a:ext cx="553141" cy="553141"/>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Oval 11"/>
          <p:cNvSpPr/>
          <p:nvPr/>
        </p:nvSpPr>
        <p:spPr>
          <a:xfrm>
            <a:off x="6342054" y="3421898"/>
            <a:ext cx="789383" cy="789383"/>
          </a:xfrm>
          <a:prstGeom prst="ellips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Oval 12"/>
          <p:cNvSpPr/>
          <p:nvPr/>
        </p:nvSpPr>
        <p:spPr>
          <a:xfrm>
            <a:off x="7487436" y="3060855"/>
            <a:ext cx="1511469" cy="1511469"/>
          </a:xfrm>
          <a:prstGeom prst="ellipse">
            <a:avLst/>
          </a:prstGeom>
          <a:solidFill>
            <a:schemeClr val="accent5">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14" name="Oval 13"/>
          <p:cNvSpPr/>
          <p:nvPr/>
        </p:nvSpPr>
        <p:spPr>
          <a:xfrm>
            <a:off x="6980385" y="3309539"/>
            <a:ext cx="1014099" cy="1014099"/>
          </a:xfrm>
          <a:prstGeom prst="ellipse">
            <a:avLst/>
          </a:prstGeom>
          <a:solidFill>
            <a:schemeClr val="accent5">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Oval 14"/>
          <p:cNvSpPr/>
          <p:nvPr/>
        </p:nvSpPr>
        <p:spPr>
          <a:xfrm>
            <a:off x="8789014" y="3421898"/>
            <a:ext cx="789383" cy="789383"/>
          </a:xfrm>
          <a:prstGeom prst="ellipse">
            <a:avLst/>
          </a:prstGeom>
          <a:solidFill>
            <a:schemeClr val="accent5">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Oval 15"/>
          <p:cNvSpPr/>
          <p:nvPr/>
        </p:nvSpPr>
        <p:spPr>
          <a:xfrm>
            <a:off x="9975685" y="3271311"/>
            <a:ext cx="1090555" cy="1090555"/>
          </a:xfrm>
          <a:prstGeom prst="ellipse">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Oval 16"/>
          <p:cNvSpPr/>
          <p:nvPr/>
        </p:nvSpPr>
        <p:spPr>
          <a:xfrm>
            <a:off x="9512505" y="3449197"/>
            <a:ext cx="734785" cy="734785"/>
          </a:xfrm>
          <a:prstGeom prst="ellipse">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Oval 17"/>
          <p:cNvSpPr/>
          <p:nvPr/>
        </p:nvSpPr>
        <p:spPr>
          <a:xfrm>
            <a:off x="10927648" y="3572484"/>
            <a:ext cx="488211" cy="488211"/>
          </a:xfrm>
          <a:prstGeom prst="ellipse">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19" name="Straight Arrow Connector 18"/>
          <p:cNvCxnSpPr/>
          <p:nvPr/>
        </p:nvCxnSpPr>
        <p:spPr>
          <a:xfrm flipH="1">
            <a:off x="1553039" y="2330879"/>
            <a:ext cx="938488" cy="1084669"/>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525159" y="1915192"/>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21" name="Straight Arrow Connector 20"/>
          <p:cNvCxnSpPr/>
          <p:nvPr/>
        </p:nvCxnSpPr>
        <p:spPr>
          <a:xfrm flipH="1">
            <a:off x="3679153" y="2330879"/>
            <a:ext cx="882423" cy="1084669"/>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651274" y="1915192"/>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23" name="Straight Arrow Connector 22"/>
          <p:cNvCxnSpPr/>
          <p:nvPr/>
        </p:nvCxnSpPr>
        <p:spPr>
          <a:xfrm flipH="1">
            <a:off x="5942701" y="2330879"/>
            <a:ext cx="860425" cy="1084669"/>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914822" y="1915192"/>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25" name="Straight Arrow Connector 24"/>
          <p:cNvCxnSpPr/>
          <p:nvPr/>
        </p:nvCxnSpPr>
        <p:spPr>
          <a:xfrm flipH="1">
            <a:off x="8212725" y="2330879"/>
            <a:ext cx="863700" cy="1084669"/>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8184846" y="1915192"/>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27" name="Straight Arrow Connector 26"/>
          <p:cNvCxnSpPr/>
          <p:nvPr/>
        </p:nvCxnSpPr>
        <p:spPr>
          <a:xfrm flipH="1">
            <a:off x="10510065" y="2330879"/>
            <a:ext cx="833139" cy="1084669"/>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10482187" y="1915192"/>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29" name="Straight Arrow Connector 28"/>
          <p:cNvCxnSpPr/>
          <p:nvPr/>
        </p:nvCxnSpPr>
        <p:spPr>
          <a:xfrm flipH="1">
            <a:off x="1959721" y="4452039"/>
            <a:ext cx="858459" cy="1016544"/>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1279362" y="5673897"/>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31" name="Straight Arrow Connector 30"/>
          <p:cNvCxnSpPr/>
          <p:nvPr/>
        </p:nvCxnSpPr>
        <p:spPr>
          <a:xfrm flipH="1">
            <a:off x="4329779" y="4452039"/>
            <a:ext cx="786307" cy="1016544"/>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3577267" y="5673897"/>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33" name="Straight Arrow Connector 32"/>
          <p:cNvCxnSpPr/>
          <p:nvPr/>
        </p:nvCxnSpPr>
        <p:spPr>
          <a:xfrm flipH="1">
            <a:off x="6587173" y="4452039"/>
            <a:ext cx="709803" cy="1016544"/>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758158" y="5673897"/>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cxnSp>
        <p:nvCxnSpPr>
          <p:cNvPr id="35" name="Straight Arrow Connector 34"/>
          <p:cNvCxnSpPr/>
          <p:nvPr/>
        </p:nvCxnSpPr>
        <p:spPr>
          <a:xfrm flipH="1">
            <a:off x="8902435" y="4452039"/>
            <a:ext cx="691883" cy="1016544"/>
          </a:xfrm>
          <a:prstGeom prst="straightConnector1">
            <a:avLst/>
          </a:prstGeom>
          <a:ln w="28575">
            <a:solidFill>
              <a:schemeClr val="bg1">
                <a:lumMod val="85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8055499" y="5673897"/>
            <a:ext cx="1572615" cy="461665"/>
          </a:xfrm>
          <a:prstGeom prst="rect">
            <a:avLst/>
          </a:prstGeom>
          <a:noFill/>
        </p:spPr>
        <p:txBody>
          <a:bodyPr wrap="square" rtlCol="0">
            <a:spAutoFit/>
          </a:bodyPr>
          <a:lstStyle/>
          <a:p>
            <a:pPr algn="ctr"/>
            <a:r>
              <a:rPr lang="id-ID" sz="1200" dirty="0">
                <a:solidFill>
                  <a:schemeClr val="tx1">
                    <a:lumMod val="75000"/>
                    <a:lumOff val="25000"/>
                  </a:schemeClr>
                </a:solidFill>
              </a:rPr>
              <a:t>Lorem ipsum dolor</a:t>
            </a:r>
          </a:p>
        </p:txBody>
      </p:sp>
      <p:sp>
        <p:nvSpPr>
          <p:cNvPr id="37" name="Freeform 117"/>
          <p:cNvSpPr>
            <a:spLocks/>
          </p:cNvSpPr>
          <p:nvPr/>
        </p:nvSpPr>
        <p:spPr bwMode="auto">
          <a:xfrm>
            <a:off x="5706211" y="3608048"/>
            <a:ext cx="475459" cy="421387"/>
          </a:xfrm>
          <a:custGeom>
            <a:avLst/>
            <a:gdLst>
              <a:gd name="T0" fmla="*/ 14750 w 16063"/>
              <a:gd name="T1" fmla="*/ 1881 h 14238"/>
              <a:gd name="T2" fmla="*/ 14139 w 16063"/>
              <a:gd name="T3" fmla="*/ 1159 h 14238"/>
              <a:gd name="T4" fmla="*/ 13493 w 16063"/>
              <a:gd name="T5" fmla="*/ 596 h 14238"/>
              <a:gd name="T6" fmla="*/ 12839 w 16063"/>
              <a:gd name="T7" fmla="*/ 209 h 14238"/>
              <a:gd name="T8" fmla="*/ 12209 w 16063"/>
              <a:gd name="T9" fmla="*/ 17 h 14238"/>
              <a:gd name="T10" fmla="*/ 11634 w 16063"/>
              <a:gd name="T11" fmla="*/ 40 h 14238"/>
              <a:gd name="T12" fmla="*/ 11176 w 16063"/>
              <a:gd name="T13" fmla="*/ 269 h 14238"/>
              <a:gd name="T14" fmla="*/ 10876 w 16063"/>
              <a:gd name="T15" fmla="*/ 623 h 14238"/>
              <a:gd name="T16" fmla="*/ 10684 w 16063"/>
              <a:gd name="T17" fmla="*/ 1095 h 14238"/>
              <a:gd name="T18" fmla="*/ 10601 w 16063"/>
              <a:gd name="T19" fmla="*/ 1664 h 14238"/>
              <a:gd name="T20" fmla="*/ 10626 w 16063"/>
              <a:gd name="T21" fmla="*/ 2309 h 14238"/>
              <a:gd name="T22" fmla="*/ 10758 w 16063"/>
              <a:gd name="T23" fmla="*/ 3008 h 14238"/>
              <a:gd name="T24" fmla="*/ 10995 w 16063"/>
              <a:gd name="T25" fmla="*/ 3741 h 14238"/>
              <a:gd name="T26" fmla="*/ 8233 w 16063"/>
              <a:gd name="T27" fmla="*/ 4753 h 14238"/>
              <a:gd name="T28" fmla="*/ 7621 w 16063"/>
              <a:gd name="T29" fmla="*/ 4280 h 14238"/>
              <a:gd name="T30" fmla="*/ 7008 w 16063"/>
              <a:gd name="T31" fmla="*/ 3931 h 14238"/>
              <a:gd name="T32" fmla="*/ 6411 w 16063"/>
              <a:gd name="T33" fmla="*/ 3717 h 14238"/>
              <a:gd name="T34" fmla="*/ 5845 w 16063"/>
              <a:gd name="T35" fmla="*/ 3646 h 14238"/>
              <a:gd name="T36" fmla="*/ 5326 w 16063"/>
              <a:gd name="T37" fmla="*/ 3730 h 14238"/>
              <a:gd name="T38" fmla="*/ 4828 w 16063"/>
              <a:gd name="T39" fmla="*/ 4008 h 14238"/>
              <a:gd name="T40" fmla="*/ 4416 w 16063"/>
              <a:gd name="T41" fmla="*/ 4532 h 14238"/>
              <a:gd name="T42" fmla="*/ 4177 w 16063"/>
              <a:gd name="T43" fmla="*/ 5237 h 14238"/>
              <a:gd name="T44" fmla="*/ 4111 w 16063"/>
              <a:gd name="T45" fmla="*/ 6087 h 14238"/>
              <a:gd name="T46" fmla="*/ 4216 w 16063"/>
              <a:gd name="T47" fmla="*/ 7045 h 14238"/>
              <a:gd name="T48" fmla="*/ 4491 w 16063"/>
              <a:gd name="T49" fmla="*/ 8073 h 14238"/>
              <a:gd name="T50" fmla="*/ 4935 w 16063"/>
              <a:gd name="T51" fmla="*/ 9136 h 14238"/>
              <a:gd name="T52" fmla="*/ 3176 w 16063"/>
              <a:gd name="T53" fmla="*/ 10810 h 14238"/>
              <a:gd name="T54" fmla="*/ 2142 w 16063"/>
              <a:gd name="T55" fmla="*/ 11816 h 14238"/>
              <a:gd name="T56" fmla="*/ 1205 w 16063"/>
              <a:gd name="T57" fmla="*/ 12758 h 14238"/>
              <a:gd name="T58" fmla="*/ 473 w 16063"/>
              <a:gd name="T59" fmla="*/ 13538 h 14238"/>
              <a:gd name="T60" fmla="*/ 55 w 16063"/>
              <a:gd name="T61" fmla="*/ 14061 h 14238"/>
              <a:gd name="T62" fmla="*/ 63 w 16063"/>
              <a:gd name="T63" fmla="*/ 14238 h 14238"/>
              <a:gd name="T64" fmla="*/ 556 w 16063"/>
              <a:gd name="T65" fmla="*/ 14078 h 14238"/>
              <a:gd name="T66" fmla="*/ 1429 w 16063"/>
              <a:gd name="T67" fmla="*/ 13662 h 14238"/>
              <a:gd name="T68" fmla="*/ 2554 w 16063"/>
              <a:gd name="T69" fmla="*/ 13071 h 14238"/>
              <a:gd name="T70" fmla="*/ 3804 w 16063"/>
              <a:gd name="T71" fmla="*/ 12383 h 14238"/>
              <a:gd name="T72" fmla="*/ 5748 w 16063"/>
              <a:gd name="T73" fmla="*/ 11280 h 14238"/>
              <a:gd name="T74" fmla="*/ 6681 w 16063"/>
              <a:gd name="T75" fmla="*/ 11581 h 14238"/>
              <a:gd name="T76" fmla="*/ 7338 w 16063"/>
              <a:gd name="T77" fmla="*/ 12146 h 14238"/>
              <a:gd name="T78" fmla="*/ 8001 w 16063"/>
              <a:gd name="T79" fmla="*/ 12569 h 14238"/>
              <a:gd name="T80" fmla="*/ 8653 w 16063"/>
              <a:gd name="T81" fmla="*/ 12839 h 14238"/>
              <a:gd name="T82" fmla="*/ 9272 w 16063"/>
              <a:gd name="T83" fmla="*/ 12943 h 14238"/>
              <a:gd name="T84" fmla="*/ 9838 w 16063"/>
              <a:gd name="T85" fmla="*/ 12868 h 14238"/>
              <a:gd name="T86" fmla="*/ 10337 w 16063"/>
              <a:gd name="T87" fmla="*/ 12599 h 14238"/>
              <a:gd name="T88" fmla="*/ 10718 w 16063"/>
              <a:gd name="T89" fmla="*/ 12151 h 14238"/>
              <a:gd name="T90" fmla="*/ 10962 w 16063"/>
              <a:gd name="T91" fmla="*/ 11555 h 14238"/>
              <a:gd name="T92" fmla="*/ 11071 w 16063"/>
              <a:gd name="T93" fmla="*/ 10837 h 14238"/>
              <a:gd name="T94" fmla="*/ 11044 w 16063"/>
              <a:gd name="T95" fmla="*/ 10024 h 14238"/>
              <a:gd name="T96" fmla="*/ 10882 w 16063"/>
              <a:gd name="T97" fmla="*/ 9140 h 14238"/>
              <a:gd name="T98" fmla="*/ 10587 w 16063"/>
              <a:gd name="T99" fmla="*/ 8212 h 14238"/>
              <a:gd name="T100" fmla="*/ 12942 w 16063"/>
              <a:gd name="T101" fmla="*/ 6519 h 14238"/>
              <a:gd name="T102" fmla="*/ 13403 w 16063"/>
              <a:gd name="T103" fmla="*/ 6855 h 14238"/>
              <a:gd name="T104" fmla="*/ 13862 w 16063"/>
              <a:gd name="T105" fmla="*/ 7100 h 14238"/>
              <a:gd name="T106" fmla="*/ 14308 w 16063"/>
              <a:gd name="T107" fmla="*/ 7248 h 14238"/>
              <a:gd name="T108" fmla="*/ 14730 w 16063"/>
              <a:gd name="T109" fmla="*/ 7291 h 14238"/>
              <a:gd name="T110" fmla="*/ 15118 w 16063"/>
              <a:gd name="T111" fmla="*/ 7224 h 14238"/>
              <a:gd name="T112" fmla="*/ 15511 w 16063"/>
              <a:gd name="T113" fmla="*/ 6997 h 14238"/>
              <a:gd name="T114" fmla="*/ 15850 w 16063"/>
              <a:gd name="T115" fmla="*/ 6543 h 14238"/>
              <a:gd name="T116" fmla="*/ 16030 w 16063"/>
              <a:gd name="T117" fmla="*/ 5926 h 14238"/>
              <a:gd name="T118" fmla="*/ 16053 w 16063"/>
              <a:gd name="T119" fmla="*/ 5184 h 14238"/>
              <a:gd name="T120" fmla="*/ 15920 w 16063"/>
              <a:gd name="T121" fmla="*/ 4351 h 14238"/>
              <a:gd name="T122" fmla="*/ 15632 w 16063"/>
              <a:gd name="T123" fmla="*/ 3464 h 14238"/>
              <a:gd name="T124" fmla="*/ 15190 w 16063"/>
              <a:gd name="T125" fmla="*/ 2559 h 1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6063" h="14238">
                <a:moveTo>
                  <a:pt x="15190" y="2559"/>
                </a:moveTo>
                <a:lnTo>
                  <a:pt x="15085" y="2381"/>
                </a:lnTo>
                <a:lnTo>
                  <a:pt x="14977" y="2210"/>
                </a:lnTo>
                <a:lnTo>
                  <a:pt x="14864" y="2043"/>
                </a:lnTo>
                <a:lnTo>
                  <a:pt x="14750" y="1881"/>
                </a:lnTo>
                <a:lnTo>
                  <a:pt x="14632" y="1725"/>
                </a:lnTo>
                <a:lnTo>
                  <a:pt x="14512" y="1574"/>
                </a:lnTo>
                <a:lnTo>
                  <a:pt x="14389" y="1430"/>
                </a:lnTo>
                <a:lnTo>
                  <a:pt x="14266" y="1291"/>
                </a:lnTo>
                <a:lnTo>
                  <a:pt x="14139" y="1159"/>
                </a:lnTo>
                <a:lnTo>
                  <a:pt x="14012" y="1034"/>
                </a:lnTo>
                <a:lnTo>
                  <a:pt x="13883" y="913"/>
                </a:lnTo>
                <a:lnTo>
                  <a:pt x="13754" y="801"/>
                </a:lnTo>
                <a:lnTo>
                  <a:pt x="13623" y="695"/>
                </a:lnTo>
                <a:lnTo>
                  <a:pt x="13493" y="596"/>
                </a:lnTo>
                <a:lnTo>
                  <a:pt x="13361" y="503"/>
                </a:lnTo>
                <a:lnTo>
                  <a:pt x="13231" y="418"/>
                </a:lnTo>
                <a:lnTo>
                  <a:pt x="13099" y="341"/>
                </a:lnTo>
                <a:lnTo>
                  <a:pt x="12968" y="271"/>
                </a:lnTo>
                <a:lnTo>
                  <a:pt x="12839" y="209"/>
                </a:lnTo>
                <a:lnTo>
                  <a:pt x="12710" y="155"/>
                </a:lnTo>
                <a:lnTo>
                  <a:pt x="12583" y="108"/>
                </a:lnTo>
                <a:lnTo>
                  <a:pt x="12456" y="70"/>
                </a:lnTo>
                <a:lnTo>
                  <a:pt x="12332" y="39"/>
                </a:lnTo>
                <a:lnTo>
                  <a:pt x="12209" y="17"/>
                </a:lnTo>
                <a:lnTo>
                  <a:pt x="12089" y="4"/>
                </a:lnTo>
                <a:lnTo>
                  <a:pt x="11971" y="0"/>
                </a:lnTo>
                <a:lnTo>
                  <a:pt x="11856" y="4"/>
                </a:lnTo>
                <a:lnTo>
                  <a:pt x="11744" y="18"/>
                </a:lnTo>
                <a:lnTo>
                  <a:pt x="11634" y="40"/>
                </a:lnTo>
                <a:lnTo>
                  <a:pt x="11529" y="73"/>
                </a:lnTo>
                <a:lnTo>
                  <a:pt x="11426" y="114"/>
                </a:lnTo>
                <a:lnTo>
                  <a:pt x="11328" y="165"/>
                </a:lnTo>
                <a:lnTo>
                  <a:pt x="11250" y="214"/>
                </a:lnTo>
                <a:lnTo>
                  <a:pt x="11176" y="269"/>
                </a:lnTo>
                <a:lnTo>
                  <a:pt x="11108" y="329"/>
                </a:lnTo>
                <a:lnTo>
                  <a:pt x="11043" y="396"/>
                </a:lnTo>
                <a:lnTo>
                  <a:pt x="10982" y="467"/>
                </a:lnTo>
                <a:lnTo>
                  <a:pt x="10927" y="543"/>
                </a:lnTo>
                <a:lnTo>
                  <a:pt x="10876" y="623"/>
                </a:lnTo>
                <a:lnTo>
                  <a:pt x="10829" y="709"/>
                </a:lnTo>
                <a:lnTo>
                  <a:pt x="10786" y="799"/>
                </a:lnTo>
                <a:lnTo>
                  <a:pt x="10747" y="894"/>
                </a:lnTo>
                <a:lnTo>
                  <a:pt x="10713" y="993"/>
                </a:lnTo>
                <a:lnTo>
                  <a:pt x="10684" y="1095"/>
                </a:lnTo>
                <a:lnTo>
                  <a:pt x="10659" y="1202"/>
                </a:lnTo>
                <a:lnTo>
                  <a:pt x="10638" y="1312"/>
                </a:lnTo>
                <a:lnTo>
                  <a:pt x="10621" y="1427"/>
                </a:lnTo>
                <a:lnTo>
                  <a:pt x="10609" y="1544"/>
                </a:lnTo>
                <a:lnTo>
                  <a:pt x="10601" y="1664"/>
                </a:lnTo>
                <a:lnTo>
                  <a:pt x="10597" y="1787"/>
                </a:lnTo>
                <a:lnTo>
                  <a:pt x="10598" y="1914"/>
                </a:lnTo>
                <a:lnTo>
                  <a:pt x="10603" y="2043"/>
                </a:lnTo>
                <a:lnTo>
                  <a:pt x="10612" y="2175"/>
                </a:lnTo>
                <a:lnTo>
                  <a:pt x="10626" y="2309"/>
                </a:lnTo>
                <a:lnTo>
                  <a:pt x="10643" y="2445"/>
                </a:lnTo>
                <a:lnTo>
                  <a:pt x="10665" y="2583"/>
                </a:lnTo>
                <a:lnTo>
                  <a:pt x="10692" y="2723"/>
                </a:lnTo>
                <a:lnTo>
                  <a:pt x="10722" y="2864"/>
                </a:lnTo>
                <a:lnTo>
                  <a:pt x="10758" y="3008"/>
                </a:lnTo>
                <a:lnTo>
                  <a:pt x="10797" y="3152"/>
                </a:lnTo>
                <a:lnTo>
                  <a:pt x="10840" y="3299"/>
                </a:lnTo>
                <a:lnTo>
                  <a:pt x="10887" y="3445"/>
                </a:lnTo>
                <a:lnTo>
                  <a:pt x="10939" y="3593"/>
                </a:lnTo>
                <a:lnTo>
                  <a:pt x="10995" y="3741"/>
                </a:lnTo>
                <a:lnTo>
                  <a:pt x="8713" y="5216"/>
                </a:lnTo>
                <a:lnTo>
                  <a:pt x="8595" y="5094"/>
                </a:lnTo>
                <a:lnTo>
                  <a:pt x="8475" y="4976"/>
                </a:lnTo>
                <a:lnTo>
                  <a:pt x="8355" y="4863"/>
                </a:lnTo>
                <a:lnTo>
                  <a:pt x="8233" y="4753"/>
                </a:lnTo>
                <a:lnTo>
                  <a:pt x="8112" y="4649"/>
                </a:lnTo>
                <a:lnTo>
                  <a:pt x="7989" y="4549"/>
                </a:lnTo>
                <a:lnTo>
                  <a:pt x="7867" y="4454"/>
                </a:lnTo>
                <a:lnTo>
                  <a:pt x="7743" y="4364"/>
                </a:lnTo>
                <a:lnTo>
                  <a:pt x="7621" y="4280"/>
                </a:lnTo>
                <a:lnTo>
                  <a:pt x="7497" y="4200"/>
                </a:lnTo>
                <a:lnTo>
                  <a:pt x="7375" y="4124"/>
                </a:lnTo>
                <a:lnTo>
                  <a:pt x="7252" y="4054"/>
                </a:lnTo>
                <a:lnTo>
                  <a:pt x="7130" y="3990"/>
                </a:lnTo>
                <a:lnTo>
                  <a:pt x="7008" y="3931"/>
                </a:lnTo>
                <a:lnTo>
                  <a:pt x="6887" y="3876"/>
                </a:lnTo>
                <a:lnTo>
                  <a:pt x="6766" y="3828"/>
                </a:lnTo>
                <a:lnTo>
                  <a:pt x="6647" y="3786"/>
                </a:lnTo>
                <a:lnTo>
                  <a:pt x="6528" y="3748"/>
                </a:lnTo>
                <a:lnTo>
                  <a:pt x="6411" y="3717"/>
                </a:lnTo>
                <a:lnTo>
                  <a:pt x="6295" y="3691"/>
                </a:lnTo>
                <a:lnTo>
                  <a:pt x="6180" y="3670"/>
                </a:lnTo>
                <a:lnTo>
                  <a:pt x="6067" y="3656"/>
                </a:lnTo>
                <a:lnTo>
                  <a:pt x="5955" y="3648"/>
                </a:lnTo>
                <a:lnTo>
                  <a:pt x="5845" y="3646"/>
                </a:lnTo>
                <a:lnTo>
                  <a:pt x="5737" y="3650"/>
                </a:lnTo>
                <a:lnTo>
                  <a:pt x="5631" y="3660"/>
                </a:lnTo>
                <a:lnTo>
                  <a:pt x="5526" y="3677"/>
                </a:lnTo>
                <a:lnTo>
                  <a:pt x="5425" y="3701"/>
                </a:lnTo>
                <a:lnTo>
                  <a:pt x="5326" y="3730"/>
                </a:lnTo>
                <a:lnTo>
                  <a:pt x="5228" y="3765"/>
                </a:lnTo>
                <a:lnTo>
                  <a:pt x="5134" y="3808"/>
                </a:lnTo>
                <a:lnTo>
                  <a:pt x="5041" y="3857"/>
                </a:lnTo>
                <a:lnTo>
                  <a:pt x="4931" y="3928"/>
                </a:lnTo>
                <a:lnTo>
                  <a:pt x="4828" y="4008"/>
                </a:lnTo>
                <a:lnTo>
                  <a:pt x="4731" y="4097"/>
                </a:lnTo>
                <a:lnTo>
                  <a:pt x="4642" y="4194"/>
                </a:lnTo>
                <a:lnTo>
                  <a:pt x="4559" y="4299"/>
                </a:lnTo>
                <a:lnTo>
                  <a:pt x="4484" y="4412"/>
                </a:lnTo>
                <a:lnTo>
                  <a:pt x="4416" y="4532"/>
                </a:lnTo>
                <a:lnTo>
                  <a:pt x="4354" y="4660"/>
                </a:lnTo>
                <a:lnTo>
                  <a:pt x="4299" y="4795"/>
                </a:lnTo>
                <a:lnTo>
                  <a:pt x="4251" y="4936"/>
                </a:lnTo>
                <a:lnTo>
                  <a:pt x="4211" y="5084"/>
                </a:lnTo>
                <a:lnTo>
                  <a:pt x="4177" y="5237"/>
                </a:lnTo>
                <a:lnTo>
                  <a:pt x="4150" y="5397"/>
                </a:lnTo>
                <a:lnTo>
                  <a:pt x="4130" y="5563"/>
                </a:lnTo>
                <a:lnTo>
                  <a:pt x="4117" y="5732"/>
                </a:lnTo>
                <a:lnTo>
                  <a:pt x="4111" y="5907"/>
                </a:lnTo>
                <a:lnTo>
                  <a:pt x="4111" y="6087"/>
                </a:lnTo>
                <a:lnTo>
                  <a:pt x="4119" y="6271"/>
                </a:lnTo>
                <a:lnTo>
                  <a:pt x="4133" y="6460"/>
                </a:lnTo>
                <a:lnTo>
                  <a:pt x="4154" y="6651"/>
                </a:lnTo>
                <a:lnTo>
                  <a:pt x="4181" y="6847"/>
                </a:lnTo>
                <a:lnTo>
                  <a:pt x="4216" y="7045"/>
                </a:lnTo>
                <a:lnTo>
                  <a:pt x="4257" y="7246"/>
                </a:lnTo>
                <a:lnTo>
                  <a:pt x="4305" y="7450"/>
                </a:lnTo>
                <a:lnTo>
                  <a:pt x="4361" y="7656"/>
                </a:lnTo>
                <a:lnTo>
                  <a:pt x="4423" y="7863"/>
                </a:lnTo>
                <a:lnTo>
                  <a:pt x="4491" y="8073"/>
                </a:lnTo>
                <a:lnTo>
                  <a:pt x="4566" y="8284"/>
                </a:lnTo>
                <a:lnTo>
                  <a:pt x="4649" y="8497"/>
                </a:lnTo>
                <a:lnTo>
                  <a:pt x="4737" y="8709"/>
                </a:lnTo>
                <a:lnTo>
                  <a:pt x="4833" y="8922"/>
                </a:lnTo>
                <a:lnTo>
                  <a:pt x="4935" y="9136"/>
                </a:lnTo>
                <a:lnTo>
                  <a:pt x="4580" y="9471"/>
                </a:lnTo>
                <a:lnTo>
                  <a:pt x="4198" y="9832"/>
                </a:lnTo>
                <a:lnTo>
                  <a:pt x="3797" y="10214"/>
                </a:lnTo>
                <a:lnTo>
                  <a:pt x="3385" y="10609"/>
                </a:lnTo>
                <a:lnTo>
                  <a:pt x="3176" y="10810"/>
                </a:lnTo>
                <a:lnTo>
                  <a:pt x="2966" y="11012"/>
                </a:lnTo>
                <a:lnTo>
                  <a:pt x="2757" y="11214"/>
                </a:lnTo>
                <a:lnTo>
                  <a:pt x="2549" y="11416"/>
                </a:lnTo>
                <a:lnTo>
                  <a:pt x="2343" y="11617"/>
                </a:lnTo>
                <a:lnTo>
                  <a:pt x="2142" y="11816"/>
                </a:lnTo>
                <a:lnTo>
                  <a:pt x="1943" y="12013"/>
                </a:lnTo>
                <a:lnTo>
                  <a:pt x="1749" y="12206"/>
                </a:lnTo>
                <a:lnTo>
                  <a:pt x="1560" y="12395"/>
                </a:lnTo>
                <a:lnTo>
                  <a:pt x="1379" y="12579"/>
                </a:lnTo>
                <a:lnTo>
                  <a:pt x="1205" y="12758"/>
                </a:lnTo>
                <a:lnTo>
                  <a:pt x="1038" y="12930"/>
                </a:lnTo>
                <a:lnTo>
                  <a:pt x="882" y="13094"/>
                </a:lnTo>
                <a:lnTo>
                  <a:pt x="734" y="13251"/>
                </a:lnTo>
                <a:lnTo>
                  <a:pt x="597" y="13399"/>
                </a:lnTo>
                <a:lnTo>
                  <a:pt x="473" y="13538"/>
                </a:lnTo>
                <a:lnTo>
                  <a:pt x="360" y="13666"/>
                </a:lnTo>
                <a:lnTo>
                  <a:pt x="262" y="13783"/>
                </a:lnTo>
                <a:lnTo>
                  <a:pt x="178" y="13888"/>
                </a:lnTo>
                <a:lnTo>
                  <a:pt x="108" y="13981"/>
                </a:lnTo>
                <a:lnTo>
                  <a:pt x="55" y="14061"/>
                </a:lnTo>
                <a:lnTo>
                  <a:pt x="19" y="14127"/>
                </a:lnTo>
                <a:lnTo>
                  <a:pt x="0" y="14177"/>
                </a:lnTo>
                <a:lnTo>
                  <a:pt x="0" y="14213"/>
                </a:lnTo>
                <a:lnTo>
                  <a:pt x="21" y="14232"/>
                </a:lnTo>
                <a:lnTo>
                  <a:pt x="63" y="14238"/>
                </a:lnTo>
                <a:lnTo>
                  <a:pt x="126" y="14230"/>
                </a:lnTo>
                <a:lnTo>
                  <a:pt x="207" y="14210"/>
                </a:lnTo>
                <a:lnTo>
                  <a:pt x="306" y="14177"/>
                </a:lnTo>
                <a:lnTo>
                  <a:pt x="423" y="14133"/>
                </a:lnTo>
                <a:lnTo>
                  <a:pt x="556" y="14078"/>
                </a:lnTo>
                <a:lnTo>
                  <a:pt x="705" y="14013"/>
                </a:lnTo>
                <a:lnTo>
                  <a:pt x="867" y="13938"/>
                </a:lnTo>
                <a:lnTo>
                  <a:pt x="1042" y="13854"/>
                </a:lnTo>
                <a:lnTo>
                  <a:pt x="1230" y="13762"/>
                </a:lnTo>
                <a:lnTo>
                  <a:pt x="1429" y="13662"/>
                </a:lnTo>
                <a:lnTo>
                  <a:pt x="1638" y="13556"/>
                </a:lnTo>
                <a:lnTo>
                  <a:pt x="1856" y="13443"/>
                </a:lnTo>
                <a:lnTo>
                  <a:pt x="2082" y="13324"/>
                </a:lnTo>
                <a:lnTo>
                  <a:pt x="2315" y="13199"/>
                </a:lnTo>
                <a:lnTo>
                  <a:pt x="2554" y="13071"/>
                </a:lnTo>
                <a:lnTo>
                  <a:pt x="2798" y="12939"/>
                </a:lnTo>
                <a:lnTo>
                  <a:pt x="3046" y="12802"/>
                </a:lnTo>
                <a:lnTo>
                  <a:pt x="3297" y="12665"/>
                </a:lnTo>
                <a:lnTo>
                  <a:pt x="3550" y="12525"/>
                </a:lnTo>
                <a:lnTo>
                  <a:pt x="3804" y="12383"/>
                </a:lnTo>
                <a:lnTo>
                  <a:pt x="4058" y="12241"/>
                </a:lnTo>
                <a:lnTo>
                  <a:pt x="4311" y="12098"/>
                </a:lnTo>
                <a:lnTo>
                  <a:pt x="4809" y="11816"/>
                </a:lnTo>
                <a:lnTo>
                  <a:pt x="5291" y="11542"/>
                </a:lnTo>
                <a:lnTo>
                  <a:pt x="5748" y="11280"/>
                </a:lnTo>
                <a:lnTo>
                  <a:pt x="6173" y="11035"/>
                </a:lnTo>
                <a:lnTo>
                  <a:pt x="6297" y="11179"/>
                </a:lnTo>
                <a:lnTo>
                  <a:pt x="6424" y="11318"/>
                </a:lnTo>
                <a:lnTo>
                  <a:pt x="6552" y="11452"/>
                </a:lnTo>
                <a:lnTo>
                  <a:pt x="6681" y="11581"/>
                </a:lnTo>
                <a:lnTo>
                  <a:pt x="6811" y="11705"/>
                </a:lnTo>
                <a:lnTo>
                  <a:pt x="6941" y="11823"/>
                </a:lnTo>
                <a:lnTo>
                  <a:pt x="7074" y="11937"/>
                </a:lnTo>
                <a:lnTo>
                  <a:pt x="7205" y="12044"/>
                </a:lnTo>
                <a:lnTo>
                  <a:pt x="7338" y="12146"/>
                </a:lnTo>
                <a:lnTo>
                  <a:pt x="7470" y="12243"/>
                </a:lnTo>
                <a:lnTo>
                  <a:pt x="7604" y="12333"/>
                </a:lnTo>
                <a:lnTo>
                  <a:pt x="7736" y="12417"/>
                </a:lnTo>
                <a:lnTo>
                  <a:pt x="7869" y="12496"/>
                </a:lnTo>
                <a:lnTo>
                  <a:pt x="8001" y="12569"/>
                </a:lnTo>
                <a:lnTo>
                  <a:pt x="8133" y="12636"/>
                </a:lnTo>
                <a:lnTo>
                  <a:pt x="8264" y="12696"/>
                </a:lnTo>
                <a:lnTo>
                  <a:pt x="8395" y="12750"/>
                </a:lnTo>
                <a:lnTo>
                  <a:pt x="8524" y="12798"/>
                </a:lnTo>
                <a:lnTo>
                  <a:pt x="8653" y="12839"/>
                </a:lnTo>
                <a:lnTo>
                  <a:pt x="8780" y="12873"/>
                </a:lnTo>
                <a:lnTo>
                  <a:pt x="8905" y="12901"/>
                </a:lnTo>
                <a:lnTo>
                  <a:pt x="9029" y="12922"/>
                </a:lnTo>
                <a:lnTo>
                  <a:pt x="9151" y="12936"/>
                </a:lnTo>
                <a:lnTo>
                  <a:pt x="9272" y="12943"/>
                </a:lnTo>
                <a:lnTo>
                  <a:pt x="9389" y="12942"/>
                </a:lnTo>
                <a:lnTo>
                  <a:pt x="9505" y="12935"/>
                </a:lnTo>
                <a:lnTo>
                  <a:pt x="9619" y="12920"/>
                </a:lnTo>
                <a:lnTo>
                  <a:pt x="9729" y="12897"/>
                </a:lnTo>
                <a:lnTo>
                  <a:pt x="9838" y="12868"/>
                </a:lnTo>
                <a:lnTo>
                  <a:pt x="9943" y="12831"/>
                </a:lnTo>
                <a:lnTo>
                  <a:pt x="10046" y="12785"/>
                </a:lnTo>
                <a:lnTo>
                  <a:pt x="10145" y="12733"/>
                </a:lnTo>
                <a:lnTo>
                  <a:pt x="10243" y="12670"/>
                </a:lnTo>
                <a:lnTo>
                  <a:pt x="10337" y="12599"/>
                </a:lnTo>
                <a:lnTo>
                  <a:pt x="10424" y="12523"/>
                </a:lnTo>
                <a:lnTo>
                  <a:pt x="10506" y="12440"/>
                </a:lnTo>
                <a:lnTo>
                  <a:pt x="10582" y="12349"/>
                </a:lnTo>
                <a:lnTo>
                  <a:pt x="10653" y="12253"/>
                </a:lnTo>
                <a:lnTo>
                  <a:pt x="10718" y="12151"/>
                </a:lnTo>
                <a:lnTo>
                  <a:pt x="10778" y="12043"/>
                </a:lnTo>
                <a:lnTo>
                  <a:pt x="10833" y="11928"/>
                </a:lnTo>
                <a:lnTo>
                  <a:pt x="10881" y="11809"/>
                </a:lnTo>
                <a:lnTo>
                  <a:pt x="10925" y="11684"/>
                </a:lnTo>
                <a:lnTo>
                  <a:pt x="10962" y="11555"/>
                </a:lnTo>
                <a:lnTo>
                  <a:pt x="10995" y="11420"/>
                </a:lnTo>
                <a:lnTo>
                  <a:pt x="11023" y="11281"/>
                </a:lnTo>
                <a:lnTo>
                  <a:pt x="11044" y="11136"/>
                </a:lnTo>
                <a:lnTo>
                  <a:pt x="11060" y="10989"/>
                </a:lnTo>
                <a:lnTo>
                  <a:pt x="11071" y="10837"/>
                </a:lnTo>
                <a:lnTo>
                  <a:pt x="11076" y="10682"/>
                </a:lnTo>
                <a:lnTo>
                  <a:pt x="11076" y="10522"/>
                </a:lnTo>
                <a:lnTo>
                  <a:pt x="11071" y="10358"/>
                </a:lnTo>
                <a:lnTo>
                  <a:pt x="11060" y="10193"/>
                </a:lnTo>
                <a:lnTo>
                  <a:pt x="11044" y="10024"/>
                </a:lnTo>
                <a:lnTo>
                  <a:pt x="11022" y="9851"/>
                </a:lnTo>
                <a:lnTo>
                  <a:pt x="10995" y="9678"/>
                </a:lnTo>
                <a:lnTo>
                  <a:pt x="10962" y="9501"/>
                </a:lnTo>
                <a:lnTo>
                  <a:pt x="10925" y="9321"/>
                </a:lnTo>
                <a:lnTo>
                  <a:pt x="10882" y="9140"/>
                </a:lnTo>
                <a:lnTo>
                  <a:pt x="10834" y="8957"/>
                </a:lnTo>
                <a:lnTo>
                  <a:pt x="10780" y="8772"/>
                </a:lnTo>
                <a:lnTo>
                  <a:pt x="10720" y="8586"/>
                </a:lnTo>
                <a:lnTo>
                  <a:pt x="10656" y="8400"/>
                </a:lnTo>
                <a:lnTo>
                  <a:pt x="10587" y="8212"/>
                </a:lnTo>
                <a:lnTo>
                  <a:pt x="12579" y="6191"/>
                </a:lnTo>
                <a:lnTo>
                  <a:pt x="12669" y="6278"/>
                </a:lnTo>
                <a:lnTo>
                  <a:pt x="12760" y="6362"/>
                </a:lnTo>
                <a:lnTo>
                  <a:pt x="12851" y="6443"/>
                </a:lnTo>
                <a:lnTo>
                  <a:pt x="12942" y="6519"/>
                </a:lnTo>
                <a:lnTo>
                  <a:pt x="13035" y="6594"/>
                </a:lnTo>
                <a:lnTo>
                  <a:pt x="13126" y="6664"/>
                </a:lnTo>
                <a:lnTo>
                  <a:pt x="13218" y="6732"/>
                </a:lnTo>
                <a:lnTo>
                  <a:pt x="13311" y="6795"/>
                </a:lnTo>
                <a:lnTo>
                  <a:pt x="13403" y="6855"/>
                </a:lnTo>
                <a:lnTo>
                  <a:pt x="13496" y="6911"/>
                </a:lnTo>
                <a:lnTo>
                  <a:pt x="13588" y="6965"/>
                </a:lnTo>
                <a:lnTo>
                  <a:pt x="13679" y="7013"/>
                </a:lnTo>
                <a:lnTo>
                  <a:pt x="13771" y="7059"/>
                </a:lnTo>
                <a:lnTo>
                  <a:pt x="13862" y="7100"/>
                </a:lnTo>
                <a:lnTo>
                  <a:pt x="13952" y="7138"/>
                </a:lnTo>
                <a:lnTo>
                  <a:pt x="14043" y="7172"/>
                </a:lnTo>
                <a:lnTo>
                  <a:pt x="14131" y="7201"/>
                </a:lnTo>
                <a:lnTo>
                  <a:pt x="14221" y="7227"/>
                </a:lnTo>
                <a:lnTo>
                  <a:pt x="14308" y="7248"/>
                </a:lnTo>
                <a:lnTo>
                  <a:pt x="14394" y="7265"/>
                </a:lnTo>
                <a:lnTo>
                  <a:pt x="14481" y="7278"/>
                </a:lnTo>
                <a:lnTo>
                  <a:pt x="14565" y="7287"/>
                </a:lnTo>
                <a:lnTo>
                  <a:pt x="14648" y="7291"/>
                </a:lnTo>
                <a:lnTo>
                  <a:pt x="14730" y="7291"/>
                </a:lnTo>
                <a:lnTo>
                  <a:pt x="14811" y="7287"/>
                </a:lnTo>
                <a:lnTo>
                  <a:pt x="14890" y="7278"/>
                </a:lnTo>
                <a:lnTo>
                  <a:pt x="14968" y="7264"/>
                </a:lnTo>
                <a:lnTo>
                  <a:pt x="15044" y="7246"/>
                </a:lnTo>
                <a:lnTo>
                  <a:pt x="15118" y="7224"/>
                </a:lnTo>
                <a:lnTo>
                  <a:pt x="15191" y="7195"/>
                </a:lnTo>
                <a:lnTo>
                  <a:pt x="15262" y="7163"/>
                </a:lnTo>
                <a:lnTo>
                  <a:pt x="15331" y="7126"/>
                </a:lnTo>
                <a:lnTo>
                  <a:pt x="15424" y="7065"/>
                </a:lnTo>
                <a:lnTo>
                  <a:pt x="15511" y="6997"/>
                </a:lnTo>
                <a:lnTo>
                  <a:pt x="15591" y="6920"/>
                </a:lnTo>
                <a:lnTo>
                  <a:pt x="15665" y="6837"/>
                </a:lnTo>
                <a:lnTo>
                  <a:pt x="15734" y="6746"/>
                </a:lnTo>
                <a:lnTo>
                  <a:pt x="15795" y="6648"/>
                </a:lnTo>
                <a:lnTo>
                  <a:pt x="15850" y="6543"/>
                </a:lnTo>
                <a:lnTo>
                  <a:pt x="15898" y="6431"/>
                </a:lnTo>
                <a:lnTo>
                  <a:pt x="15941" y="6313"/>
                </a:lnTo>
                <a:lnTo>
                  <a:pt x="15977" y="6190"/>
                </a:lnTo>
                <a:lnTo>
                  <a:pt x="16007" y="6061"/>
                </a:lnTo>
                <a:lnTo>
                  <a:pt x="16030" y="5926"/>
                </a:lnTo>
                <a:lnTo>
                  <a:pt x="16047" y="5787"/>
                </a:lnTo>
                <a:lnTo>
                  <a:pt x="16058" y="5642"/>
                </a:lnTo>
                <a:lnTo>
                  <a:pt x="16063" y="5493"/>
                </a:lnTo>
                <a:lnTo>
                  <a:pt x="16061" y="5340"/>
                </a:lnTo>
                <a:lnTo>
                  <a:pt x="16053" y="5184"/>
                </a:lnTo>
                <a:lnTo>
                  <a:pt x="16039" y="5023"/>
                </a:lnTo>
                <a:lnTo>
                  <a:pt x="16019" y="4859"/>
                </a:lnTo>
                <a:lnTo>
                  <a:pt x="15992" y="4693"/>
                </a:lnTo>
                <a:lnTo>
                  <a:pt x="15960" y="4523"/>
                </a:lnTo>
                <a:lnTo>
                  <a:pt x="15920" y="4351"/>
                </a:lnTo>
                <a:lnTo>
                  <a:pt x="15875" y="4177"/>
                </a:lnTo>
                <a:lnTo>
                  <a:pt x="15824" y="4001"/>
                </a:lnTo>
                <a:lnTo>
                  <a:pt x="15766" y="3823"/>
                </a:lnTo>
                <a:lnTo>
                  <a:pt x="15703" y="3644"/>
                </a:lnTo>
                <a:lnTo>
                  <a:pt x="15632" y="3464"/>
                </a:lnTo>
                <a:lnTo>
                  <a:pt x="15556" y="3283"/>
                </a:lnTo>
                <a:lnTo>
                  <a:pt x="15475" y="3103"/>
                </a:lnTo>
                <a:lnTo>
                  <a:pt x="15386" y="2921"/>
                </a:lnTo>
                <a:lnTo>
                  <a:pt x="15292" y="2740"/>
                </a:lnTo>
                <a:lnTo>
                  <a:pt x="15190" y="255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38" name="Freeform 149"/>
          <p:cNvSpPr>
            <a:spLocks/>
          </p:cNvSpPr>
          <p:nvPr/>
        </p:nvSpPr>
        <p:spPr bwMode="auto">
          <a:xfrm>
            <a:off x="3445553" y="3606062"/>
            <a:ext cx="589041" cy="423373"/>
          </a:xfrm>
          <a:custGeom>
            <a:avLst/>
            <a:gdLst>
              <a:gd name="T0" fmla="*/ 15520 w 16128"/>
              <a:gd name="T1" fmla="*/ 8415 h 11592"/>
              <a:gd name="T2" fmla="*/ 14859 w 16128"/>
              <a:gd name="T3" fmla="*/ 8329 h 11592"/>
              <a:gd name="T4" fmla="*/ 14635 w 16128"/>
              <a:gd name="T5" fmla="*/ 6899 h 11592"/>
              <a:gd name="T6" fmla="*/ 14524 w 16128"/>
              <a:gd name="T7" fmla="*/ 5779 h 11592"/>
              <a:gd name="T8" fmla="*/ 13435 w 16128"/>
              <a:gd name="T9" fmla="*/ 5501 h 11592"/>
              <a:gd name="T10" fmla="*/ 10491 w 16128"/>
              <a:gd name="T11" fmla="*/ 5396 h 11592"/>
              <a:gd name="T12" fmla="*/ 9530 w 16128"/>
              <a:gd name="T13" fmla="*/ 4251 h 11592"/>
              <a:gd name="T14" fmla="*/ 10290 w 16128"/>
              <a:gd name="T15" fmla="*/ 4132 h 11592"/>
              <a:gd name="T16" fmla="*/ 10707 w 16128"/>
              <a:gd name="T17" fmla="*/ 3575 h 11592"/>
              <a:gd name="T18" fmla="*/ 10834 w 16128"/>
              <a:gd name="T19" fmla="*/ 1641 h 11592"/>
              <a:gd name="T20" fmla="*/ 10385 w 16128"/>
              <a:gd name="T21" fmla="*/ 247 h 11592"/>
              <a:gd name="T22" fmla="*/ 8186 w 16128"/>
              <a:gd name="T23" fmla="*/ 13 h 11592"/>
              <a:gd name="T24" fmla="*/ 5947 w 16128"/>
              <a:gd name="T25" fmla="*/ 498 h 11592"/>
              <a:gd name="T26" fmla="*/ 5438 w 16128"/>
              <a:gd name="T27" fmla="*/ 1929 h 11592"/>
              <a:gd name="T28" fmla="*/ 5582 w 16128"/>
              <a:gd name="T29" fmla="*/ 3665 h 11592"/>
              <a:gd name="T30" fmla="*/ 6043 w 16128"/>
              <a:gd name="T31" fmla="*/ 4099 h 11592"/>
              <a:gd name="T32" fmla="*/ 7522 w 16128"/>
              <a:gd name="T33" fmla="*/ 4259 h 11592"/>
              <a:gd name="T34" fmla="*/ 4220 w 16128"/>
              <a:gd name="T35" fmla="*/ 5772 h 11592"/>
              <a:gd name="T36" fmla="*/ 1921 w 16128"/>
              <a:gd name="T37" fmla="*/ 6070 h 11592"/>
              <a:gd name="T38" fmla="*/ 1605 w 16128"/>
              <a:gd name="T39" fmla="*/ 6601 h 11592"/>
              <a:gd name="T40" fmla="*/ 1700 w 16128"/>
              <a:gd name="T41" fmla="*/ 7934 h 11592"/>
              <a:gd name="T42" fmla="*/ 1103 w 16128"/>
              <a:gd name="T43" fmla="*/ 8452 h 11592"/>
              <a:gd name="T44" fmla="*/ 474 w 16128"/>
              <a:gd name="T45" fmla="*/ 8656 h 11592"/>
              <a:gd name="T46" fmla="*/ 87 w 16128"/>
              <a:gd name="T47" fmla="*/ 9299 h 11592"/>
              <a:gd name="T48" fmla="*/ 35 w 16128"/>
              <a:gd name="T49" fmla="*/ 10712 h 11592"/>
              <a:gd name="T50" fmla="*/ 465 w 16128"/>
              <a:gd name="T51" fmla="*/ 11447 h 11592"/>
              <a:gd name="T52" fmla="*/ 2267 w 16128"/>
              <a:gd name="T53" fmla="*/ 11592 h 11592"/>
              <a:gd name="T54" fmla="*/ 3857 w 16128"/>
              <a:gd name="T55" fmla="*/ 11420 h 11592"/>
              <a:gd name="T56" fmla="*/ 4139 w 16128"/>
              <a:gd name="T57" fmla="*/ 10366 h 11592"/>
              <a:gd name="T58" fmla="*/ 4037 w 16128"/>
              <a:gd name="T59" fmla="*/ 8885 h 11592"/>
              <a:gd name="T60" fmla="*/ 3672 w 16128"/>
              <a:gd name="T61" fmla="*/ 8453 h 11592"/>
              <a:gd name="T62" fmla="*/ 3043 w 16128"/>
              <a:gd name="T63" fmla="*/ 8341 h 11592"/>
              <a:gd name="T64" fmla="*/ 2471 w 16128"/>
              <a:gd name="T65" fmla="*/ 7783 h 11592"/>
              <a:gd name="T66" fmla="*/ 2493 w 16128"/>
              <a:gd name="T67" fmla="*/ 6952 h 11592"/>
              <a:gd name="T68" fmla="*/ 2985 w 16128"/>
              <a:gd name="T69" fmla="*/ 6628 h 11592"/>
              <a:gd name="T70" fmla="*/ 5174 w 16128"/>
              <a:gd name="T71" fmla="*/ 6439 h 11592"/>
              <a:gd name="T72" fmla="*/ 7396 w 16128"/>
              <a:gd name="T73" fmla="*/ 8416 h 11592"/>
              <a:gd name="T74" fmla="*/ 6736 w 16128"/>
              <a:gd name="T75" fmla="*/ 8584 h 11592"/>
              <a:gd name="T76" fmla="*/ 6331 w 16128"/>
              <a:gd name="T77" fmla="*/ 8905 h 11592"/>
              <a:gd name="T78" fmla="*/ 6107 w 16128"/>
              <a:gd name="T79" fmla="*/ 10212 h 11592"/>
              <a:gd name="T80" fmla="*/ 6339 w 16128"/>
              <a:gd name="T81" fmla="*/ 11333 h 11592"/>
              <a:gd name="T82" fmla="*/ 7621 w 16128"/>
              <a:gd name="T83" fmla="*/ 11568 h 11592"/>
              <a:gd name="T84" fmla="*/ 9582 w 16128"/>
              <a:gd name="T85" fmla="*/ 11527 h 11592"/>
              <a:gd name="T86" fmla="*/ 10186 w 16128"/>
              <a:gd name="T87" fmla="*/ 10879 h 11592"/>
              <a:gd name="T88" fmla="*/ 10228 w 16128"/>
              <a:gd name="T89" fmla="*/ 9356 h 11592"/>
              <a:gd name="T90" fmla="*/ 9919 w 16128"/>
              <a:gd name="T91" fmla="*/ 8514 h 11592"/>
              <a:gd name="T92" fmla="*/ 9358 w 16128"/>
              <a:gd name="T93" fmla="*/ 8362 h 11592"/>
              <a:gd name="T94" fmla="*/ 8524 w 16128"/>
              <a:gd name="T95" fmla="*/ 8320 h 11592"/>
              <a:gd name="T96" fmla="*/ 11807 w 16128"/>
              <a:gd name="T97" fmla="*/ 6240 h 11592"/>
              <a:gd name="T98" fmla="*/ 13522 w 16128"/>
              <a:gd name="T99" fmla="*/ 6346 h 11592"/>
              <a:gd name="T100" fmla="*/ 13768 w 16128"/>
              <a:gd name="T101" fmla="*/ 6900 h 11592"/>
              <a:gd name="T102" fmla="*/ 13845 w 16128"/>
              <a:gd name="T103" fmla="*/ 7890 h 11592"/>
              <a:gd name="T104" fmla="*/ 13148 w 16128"/>
              <a:gd name="T105" fmla="*/ 8463 h 11592"/>
              <a:gd name="T106" fmla="*/ 12462 w 16128"/>
              <a:gd name="T107" fmla="*/ 8657 h 11592"/>
              <a:gd name="T108" fmla="*/ 12063 w 16128"/>
              <a:gd name="T109" fmla="*/ 9299 h 11592"/>
              <a:gd name="T110" fmla="*/ 12011 w 16128"/>
              <a:gd name="T111" fmla="*/ 10712 h 11592"/>
              <a:gd name="T112" fmla="*/ 12441 w 16128"/>
              <a:gd name="T113" fmla="*/ 11447 h 11592"/>
              <a:gd name="T114" fmla="*/ 14244 w 16128"/>
              <a:gd name="T115" fmla="*/ 11592 h 11592"/>
              <a:gd name="T116" fmla="*/ 15833 w 16128"/>
              <a:gd name="T117" fmla="*/ 11420 h 11592"/>
              <a:gd name="T118" fmla="*/ 16115 w 16128"/>
              <a:gd name="T119" fmla="*/ 10366 h 11592"/>
              <a:gd name="T120" fmla="*/ 16013 w 16128"/>
              <a:gd name="T121" fmla="*/ 8885 h 11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6128" h="11592">
                <a:moveTo>
                  <a:pt x="15870" y="8578"/>
                </a:moveTo>
                <a:lnTo>
                  <a:pt x="15855" y="8563"/>
                </a:lnTo>
                <a:lnTo>
                  <a:pt x="15838" y="8548"/>
                </a:lnTo>
                <a:lnTo>
                  <a:pt x="15819" y="8533"/>
                </a:lnTo>
                <a:lnTo>
                  <a:pt x="15797" y="8519"/>
                </a:lnTo>
                <a:lnTo>
                  <a:pt x="15774" y="8506"/>
                </a:lnTo>
                <a:lnTo>
                  <a:pt x="15748" y="8493"/>
                </a:lnTo>
                <a:lnTo>
                  <a:pt x="15721" y="8480"/>
                </a:lnTo>
                <a:lnTo>
                  <a:pt x="15692" y="8468"/>
                </a:lnTo>
                <a:lnTo>
                  <a:pt x="15661" y="8456"/>
                </a:lnTo>
                <a:lnTo>
                  <a:pt x="15628" y="8445"/>
                </a:lnTo>
                <a:lnTo>
                  <a:pt x="15594" y="8434"/>
                </a:lnTo>
                <a:lnTo>
                  <a:pt x="15558" y="8424"/>
                </a:lnTo>
                <a:lnTo>
                  <a:pt x="15520" y="8415"/>
                </a:lnTo>
                <a:lnTo>
                  <a:pt x="15481" y="8406"/>
                </a:lnTo>
                <a:lnTo>
                  <a:pt x="15441" y="8397"/>
                </a:lnTo>
                <a:lnTo>
                  <a:pt x="15398" y="8389"/>
                </a:lnTo>
                <a:lnTo>
                  <a:pt x="15355" y="8381"/>
                </a:lnTo>
                <a:lnTo>
                  <a:pt x="15311" y="8374"/>
                </a:lnTo>
                <a:lnTo>
                  <a:pt x="15265" y="8366"/>
                </a:lnTo>
                <a:lnTo>
                  <a:pt x="15218" y="8360"/>
                </a:lnTo>
                <a:lnTo>
                  <a:pt x="15169" y="8354"/>
                </a:lnTo>
                <a:lnTo>
                  <a:pt x="15120" y="8348"/>
                </a:lnTo>
                <a:lnTo>
                  <a:pt x="15070" y="8344"/>
                </a:lnTo>
                <a:lnTo>
                  <a:pt x="15018" y="8339"/>
                </a:lnTo>
                <a:lnTo>
                  <a:pt x="14966" y="8335"/>
                </a:lnTo>
                <a:lnTo>
                  <a:pt x="14912" y="8332"/>
                </a:lnTo>
                <a:lnTo>
                  <a:pt x="14859" y="8329"/>
                </a:lnTo>
                <a:lnTo>
                  <a:pt x="14803" y="8326"/>
                </a:lnTo>
                <a:lnTo>
                  <a:pt x="14693" y="8322"/>
                </a:lnTo>
                <a:lnTo>
                  <a:pt x="14579" y="8320"/>
                </a:lnTo>
                <a:lnTo>
                  <a:pt x="14581" y="8244"/>
                </a:lnTo>
                <a:lnTo>
                  <a:pt x="14583" y="8163"/>
                </a:lnTo>
                <a:lnTo>
                  <a:pt x="14587" y="8078"/>
                </a:lnTo>
                <a:lnTo>
                  <a:pt x="14590" y="7989"/>
                </a:lnTo>
                <a:lnTo>
                  <a:pt x="14599" y="7804"/>
                </a:lnTo>
                <a:lnTo>
                  <a:pt x="14609" y="7610"/>
                </a:lnTo>
                <a:lnTo>
                  <a:pt x="14618" y="7408"/>
                </a:lnTo>
                <a:lnTo>
                  <a:pt x="14627" y="7205"/>
                </a:lnTo>
                <a:lnTo>
                  <a:pt x="14630" y="7102"/>
                </a:lnTo>
                <a:lnTo>
                  <a:pt x="14633" y="7001"/>
                </a:lnTo>
                <a:lnTo>
                  <a:pt x="14635" y="6899"/>
                </a:lnTo>
                <a:lnTo>
                  <a:pt x="14637" y="6799"/>
                </a:lnTo>
                <a:lnTo>
                  <a:pt x="14637" y="6701"/>
                </a:lnTo>
                <a:lnTo>
                  <a:pt x="14636" y="6605"/>
                </a:lnTo>
                <a:lnTo>
                  <a:pt x="14635" y="6510"/>
                </a:lnTo>
                <a:lnTo>
                  <a:pt x="14631" y="6419"/>
                </a:lnTo>
                <a:lnTo>
                  <a:pt x="14627" y="6331"/>
                </a:lnTo>
                <a:lnTo>
                  <a:pt x="14620" y="6246"/>
                </a:lnTo>
                <a:lnTo>
                  <a:pt x="14613" y="6164"/>
                </a:lnTo>
                <a:lnTo>
                  <a:pt x="14603" y="6087"/>
                </a:lnTo>
                <a:lnTo>
                  <a:pt x="14592" y="6015"/>
                </a:lnTo>
                <a:lnTo>
                  <a:pt x="14578" y="5947"/>
                </a:lnTo>
                <a:lnTo>
                  <a:pt x="14563" y="5886"/>
                </a:lnTo>
                <a:lnTo>
                  <a:pt x="14544" y="5829"/>
                </a:lnTo>
                <a:lnTo>
                  <a:pt x="14524" y="5779"/>
                </a:lnTo>
                <a:lnTo>
                  <a:pt x="14501" y="5736"/>
                </a:lnTo>
                <a:lnTo>
                  <a:pt x="14476" y="5699"/>
                </a:lnTo>
                <a:lnTo>
                  <a:pt x="14448" y="5669"/>
                </a:lnTo>
                <a:lnTo>
                  <a:pt x="14422" y="5654"/>
                </a:lnTo>
                <a:lnTo>
                  <a:pt x="14383" y="5639"/>
                </a:lnTo>
                <a:lnTo>
                  <a:pt x="14329" y="5623"/>
                </a:lnTo>
                <a:lnTo>
                  <a:pt x="14261" y="5607"/>
                </a:lnTo>
                <a:lnTo>
                  <a:pt x="14180" y="5591"/>
                </a:lnTo>
                <a:lnTo>
                  <a:pt x="14085" y="5576"/>
                </a:lnTo>
                <a:lnTo>
                  <a:pt x="13978" y="5561"/>
                </a:lnTo>
                <a:lnTo>
                  <a:pt x="13859" y="5545"/>
                </a:lnTo>
                <a:lnTo>
                  <a:pt x="13728" y="5530"/>
                </a:lnTo>
                <a:lnTo>
                  <a:pt x="13587" y="5515"/>
                </a:lnTo>
                <a:lnTo>
                  <a:pt x="13435" y="5501"/>
                </a:lnTo>
                <a:lnTo>
                  <a:pt x="13273" y="5488"/>
                </a:lnTo>
                <a:lnTo>
                  <a:pt x="13102" y="5475"/>
                </a:lnTo>
                <a:lnTo>
                  <a:pt x="12922" y="5463"/>
                </a:lnTo>
                <a:lnTo>
                  <a:pt x="12733" y="5451"/>
                </a:lnTo>
                <a:lnTo>
                  <a:pt x="12535" y="5440"/>
                </a:lnTo>
                <a:lnTo>
                  <a:pt x="12332" y="5431"/>
                </a:lnTo>
                <a:lnTo>
                  <a:pt x="12121" y="5422"/>
                </a:lnTo>
                <a:lnTo>
                  <a:pt x="11903" y="5414"/>
                </a:lnTo>
                <a:lnTo>
                  <a:pt x="11680" y="5408"/>
                </a:lnTo>
                <a:lnTo>
                  <a:pt x="11451" y="5403"/>
                </a:lnTo>
                <a:lnTo>
                  <a:pt x="11217" y="5399"/>
                </a:lnTo>
                <a:lnTo>
                  <a:pt x="10979" y="5396"/>
                </a:lnTo>
                <a:lnTo>
                  <a:pt x="10737" y="5395"/>
                </a:lnTo>
                <a:lnTo>
                  <a:pt x="10491" y="5396"/>
                </a:lnTo>
                <a:lnTo>
                  <a:pt x="10243" y="5397"/>
                </a:lnTo>
                <a:lnTo>
                  <a:pt x="9992" y="5401"/>
                </a:lnTo>
                <a:lnTo>
                  <a:pt x="9739" y="5406"/>
                </a:lnTo>
                <a:lnTo>
                  <a:pt x="9485" y="5414"/>
                </a:lnTo>
                <a:lnTo>
                  <a:pt x="9230" y="5423"/>
                </a:lnTo>
                <a:lnTo>
                  <a:pt x="8975" y="5434"/>
                </a:lnTo>
                <a:lnTo>
                  <a:pt x="8720" y="5447"/>
                </a:lnTo>
                <a:lnTo>
                  <a:pt x="8800" y="4283"/>
                </a:lnTo>
                <a:lnTo>
                  <a:pt x="8953" y="4280"/>
                </a:lnTo>
                <a:lnTo>
                  <a:pt x="9104" y="4275"/>
                </a:lnTo>
                <a:lnTo>
                  <a:pt x="9250" y="4268"/>
                </a:lnTo>
                <a:lnTo>
                  <a:pt x="9393" y="4260"/>
                </a:lnTo>
                <a:lnTo>
                  <a:pt x="9462" y="4256"/>
                </a:lnTo>
                <a:lnTo>
                  <a:pt x="9530" y="4251"/>
                </a:lnTo>
                <a:lnTo>
                  <a:pt x="9596" y="4244"/>
                </a:lnTo>
                <a:lnTo>
                  <a:pt x="9661" y="4238"/>
                </a:lnTo>
                <a:lnTo>
                  <a:pt x="9724" y="4232"/>
                </a:lnTo>
                <a:lnTo>
                  <a:pt x="9786" y="4225"/>
                </a:lnTo>
                <a:lnTo>
                  <a:pt x="9845" y="4218"/>
                </a:lnTo>
                <a:lnTo>
                  <a:pt x="9904" y="4211"/>
                </a:lnTo>
                <a:lnTo>
                  <a:pt x="9959" y="4203"/>
                </a:lnTo>
                <a:lnTo>
                  <a:pt x="10013" y="4194"/>
                </a:lnTo>
                <a:lnTo>
                  <a:pt x="10065" y="4185"/>
                </a:lnTo>
                <a:lnTo>
                  <a:pt x="10114" y="4176"/>
                </a:lnTo>
                <a:lnTo>
                  <a:pt x="10163" y="4166"/>
                </a:lnTo>
                <a:lnTo>
                  <a:pt x="10207" y="4154"/>
                </a:lnTo>
                <a:lnTo>
                  <a:pt x="10250" y="4143"/>
                </a:lnTo>
                <a:lnTo>
                  <a:pt x="10290" y="4132"/>
                </a:lnTo>
                <a:lnTo>
                  <a:pt x="10328" y="4120"/>
                </a:lnTo>
                <a:lnTo>
                  <a:pt x="10362" y="4107"/>
                </a:lnTo>
                <a:lnTo>
                  <a:pt x="10394" y="4094"/>
                </a:lnTo>
                <a:lnTo>
                  <a:pt x="10424" y="4081"/>
                </a:lnTo>
                <a:lnTo>
                  <a:pt x="10451" y="4066"/>
                </a:lnTo>
                <a:lnTo>
                  <a:pt x="10474" y="4051"/>
                </a:lnTo>
                <a:lnTo>
                  <a:pt x="10494" y="4036"/>
                </a:lnTo>
                <a:lnTo>
                  <a:pt x="10511" y="4021"/>
                </a:lnTo>
                <a:lnTo>
                  <a:pt x="10550" y="3975"/>
                </a:lnTo>
                <a:lnTo>
                  <a:pt x="10585" y="3917"/>
                </a:lnTo>
                <a:lnTo>
                  <a:pt x="10619" y="3847"/>
                </a:lnTo>
                <a:lnTo>
                  <a:pt x="10651" y="3766"/>
                </a:lnTo>
                <a:lnTo>
                  <a:pt x="10680" y="3675"/>
                </a:lnTo>
                <a:lnTo>
                  <a:pt x="10707" y="3575"/>
                </a:lnTo>
                <a:lnTo>
                  <a:pt x="10732" y="3465"/>
                </a:lnTo>
                <a:lnTo>
                  <a:pt x="10754" y="3349"/>
                </a:lnTo>
                <a:lnTo>
                  <a:pt x="10775" y="3226"/>
                </a:lnTo>
                <a:lnTo>
                  <a:pt x="10793" y="3095"/>
                </a:lnTo>
                <a:lnTo>
                  <a:pt x="10809" y="2960"/>
                </a:lnTo>
                <a:lnTo>
                  <a:pt x="10822" y="2821"/>
                </a:lnTo>
                <a:lnTo>
                  <a:pt x="10832" y="2678"/>
                </a:lnTo>
                <a:lnTo>
                  <a:pt x="10840" y="2531"/>
                </a:lnTo>
                <a:lnTo>
                  <a:pt x="10846" y="2384"/>
                </a:lnTo>
                <a:lnTo>
                  <a:pt x="10849" y="2234"/>
                </a:lnTo>
                <a:lnTo>
                  <a:pt x="10849" y="2085"/>
                </a:lnTo>
                <a:lnTo>
                  <a:pt x="10846" y="1936"/>
                </a:lnTo>
                <a:lnTo>
                  <a:pt x="10841" y="1788"/>
                </a:lnTo>
                <a:lnTo>
                  <a:pt x="10834" y="1641"/>
                </a:lnTo>
                <a:lnTo>
                  <a:pt x="10823" y="1498"/>
                </a:lnTo>
                <a:lnTo>
                  <a:pt x="10810" y="1359"/>
                </a:lnTo>
                <a:lnTo>
                  <a:pt x="10794" y="1223"/>
                </a:lnTo>
                <a:lnTo>
                  <a:pt x="10775" y="1094"/>
                </a:lnTo>
                <a:lnTo>
                  <a:pt x="10752" y="970"/>
                </a:lnTo>
                <a:lnTo>
                  <a:pt x="10727" y="853"/>
                </a:lnTo>
                <a:lnTo>
                  <a:pt x="10699" y="744"/>
                </a:lnTo>
                <a:lnTo>
                  <a:pt x="10668" y="643"/>
                </a:lnTo>
                <a:lnTo>
                  <a:pt x="10633" y="552"/>
                </a:lnTo>
                <a:lnTo>
                  <a:pt x="10596" y="471"/>
                </a:lnTo>
                <a:lnTo>
                  <a:pt x="10556" y="401"/>
                </a:lnTo>
                <a:lnTo>
                  <a:pt x="10511" y="343"/>
                </a:lnTo>
                <a:lnTo>
                  <a:pt x="10457" y="292"/>
                </a:lnTo>
                <a:lnTo>
                  <a:pt x="10385" y="247"/>
                </a:lnTo>
                <a:lnTo>
                  <a:pt x="10297" y="204"/>
                </a:lnTo>
                <a:lnTo>
                  <a:pt x="10193" y="166"/>
                </a:lnTo>
                <a:lnTo>
                  <a:pt x="10076" y="133"/>
                </a:lnTo>
                <a:lnTo>
                  <a:pt x="9945" y="102"/>
                </a:lnTo>
                <a:lnTo>
                  <a:pt x="9803" y="76"/>
                </a:lnTo>
                <a:lnTo>
                  <a:pt x="9651" y="54"/>
                </a:lnTo>
                <a:lnTo>
                  <a:pt x="9488" y="35"/>
                </a:lnTo>
                <a:lnTo>
                  <a:pt x="9318" y="21"/>
                </a:lnTo>
                <a:lnTo>
                  <a:pt x="9141" y="10"/>
                </a:lnTo>
                <a:lnTo>
                  <a:pt x="8957" y="3"/>
                </a:lnTo>
                <a:lnTo>
                  <a:pt x="8769" y="0"/>
                </a:lnTo>
                <a:lnTo>
                  <a:pt x="8576" y="1"/>
                </a:lnTo>
                <a:lnTo>
                  <a:pt x="8383" y="5"/>
                </a:lnTo>
                <a:lnTo>
                  <a:pt x="8186" y="13"/>
                </a:lnTo>
                <a:lnTo>
                  <a:pt x="7990" y="25"/>
                </a:lnTo>
                <a:lnTo>
                  <a:pt x="7795" y="40"/>
                </a:lnTo>
                <a:lnTo>
                  <a:pt x="7602" y="59"/>
                </a:lnTo>
                <a:lnTo>
                  <a:pt x="7413" y="82"/>
                </a:lnTo>
                <a:lnTo>
                  <a:pt x="7227" y="107"/>
                </a:lnTo>
                <a:lnTo>
                  <a:pt x="7048" y="138"/>
                </a:lnTo>
                <a:lnTo>
                  <a:pt x="6875" y="170"/>
                </a:lnTo>
                <a:lnTo>
                  <a:pt x="6709" y="207"/>
                </a:lnTo>
                <a:lnTo>
                  <a:pt x="6553" y="247"/>
                </a:lnTo>
                <a:lnTo>
                  <a:pt x="6407" y="290"/>
                </a:lnTo>
                <a:lnTo>
                  <a:pt x="6272" y="337"/>
                </a:lnTo>
                <a:lnTo>
                  <a:pt x="6150" y="388"/>
                </a:lnTo>
                <a:lnTo>
                  <a:pt x="6042" y="441"/>
                </a:lnTo>
                <a:lnTo>
                  <a:pt x="5947" y="498"/>
                </a:lnTo>
                <a:lnTo>
                  <a:pt x="5870" y="557"/>
                </a:lnTo>
                <a:lnTo>
                  <a:pt x="5809" y="621"/>
                </a:lnTo>
                <a:lnTo>
                  <a:pt x="5759" y="691"/>
                </a:lnTo>
                <a:lnTo>
                  <a:pt x="5712" y="770"/>
                </a:lnTo>
                <a:lnTo>
                  <a:pt x="5670" y="859"/>
                </a:lnTo>
                <a:lnTo>
                  <a:pt x="5631" y="955"/>
                </a:lnTo>
                <a:lnTo>
                  <a:pt x="5594" y="1058"/>
                </a:lnTo>
                <a:lnTo>
                  <a:pt x="5562" y="1169"/>
                </a:lnTo>
                <a:lnTo>
                  <a:pt x="5533" y="1285"/>
                </a:lnTo>
                <a:lnTo>
                  <a:pt x="5508" y="1406"/>
                </a:lnTo>
                <a:lnTo>
                  <a:pt x="5486" y="1532"/>
                </a:lnTo>
                <a:lnTo>
                  <a:pt x="5466" y="1661"/>
                </a:lnTo>
                <a:lnTo>
                  <a:pt x="5450" y="1794"/>
                </a:lnTo>
                <a:lnTo>
                  <a:pt x="5438" y="1929"/>
                </a:lnTo>
                <a:lnTo>
                  <a:pt x="5429" y="2066"/>
                </a:lnTo>
                <a:lnTo>
                  <a:pt x="5423" y="2203"/>
                </a:lnTo>
                <a:lnTo>
                  <a:pt x="5420" y="2341"/>
                </a:lnTo>
                <a:lnTo>
                  <a:pt x="5420" y="2478"/>
                </a:lnTo>
                <a:lnTo>
                  <a:pt x="5423" y="2614"/>
                </a:lnTo>
                <a:lnTo>
                  <a:pt x="5429" y="2748"/>
                </a:lnTo>
                <a:lnTo>
                  <a:pt x="5438" y="2880"/>
                </a:lnTo>
                <a:lnTo>
                  <a:pt x="5450" y="3007"/>
                </a:lnTo>
                <a:lnTo>
                  <a:pt x="5465" y="3131"/>
                </a:lnTo>
                <a:lnTo>
                  <a:pt x="5484" y="3251"/>
                </a:lnTo>
                <a:lnTo>
                  <a:pt x="5504" y="3364"/>
                </a:lnTo>
                <a:lnTo>
                  <a:pt x="5527" y="3471"/>
                </a:lnTo>
                <a:lnTo>
                  <a:pt x="5553" y="3572"/>
                </a:lnTo>
                <a:lnTo>
                  <a:pt x="5582" y="3665"/>
                </a:lnTo>
                <a:lnTo>
                  <a:pt x="5614" y="3749"/>
                </a:lnTo>
                <a:lnTo>
                  <a:pt x="5648" y="3825"/>
                </a:lnTo>
                <a:lnTo>
                  <a:pt x="5684" y="3889"/>
                </a:lnTo>
                <a:lnTo>
                  <a:pt x="5723" y="3945"/>
                </a:lnTo>
                <a:lnTo>
                  <a:pt x="5765" y="3988"/>
                </a:lnTo>
                <a:lnTo>
                  <a:pt x="5809" y="4021"/>
                </a:lnTo>
                <a:lnTo>
                  <a:pt x="5828" y="4031"/>
                </a:lnTo>
                <a:lnTo>
                  <a:pt x="5850" y="4041"/>
                </a:lnTo>
                <a:lnTo>
                  <a:pt x="5876" y="4051"/>
                </a:lnTo>
                <a:lnTo>
                  <a:pt x="5904" y="4060"/>
                </a:lnTo>
                <a:lnTo>
                  <a:pt x="5935" y="4070"/>
                </a:lnTo>
                <a:lnTo>
                  <a:pt x="5968" y="4081"/>
                </a:lnTo>
                <a:lnTo>
                  <a:pt x="6005" y="4090"/>
                </a:lnTo>
                <a:lnTo>
                  <a:pt x="6043" y="4099"/>
                </a:lnTo>
                <a:lnTo>
                  <a:pt x="6084" y="4108"/>
                </a:lnTo>
                <a:lnTo>
                  <a:pt x="6128" y="4117"/>
                </a:lnTo>
                <a:lnTo>
                  <a:pt x="6173" y="4125"/>
                </a:lnTo>
                <a:lnTo>
                  <a:pt x="6220" y="4134"/>
                </a:lnTo>
                <a:lnTo>
                  <a:pt x="6322" y="4150"/>
                </a:lnTo>
                <a:lnTo>
                  <a:pt x="6432" y="4166"/>
                </a:lnTo>
                <a:lnTo>
                  <a:pt x="6549" y="4181"/>
                </a:lnTo>
                <a:lnTo>
                  <a:pt x="6673" y="4195"/>
                </a:lnTo>
                <a:lnTo>
                  <a:pt x="6803" y="4207"/>
                </a:lnTo>
                <a:lnTo>
                  <a:pt x="6938" y="4219"/>
                </a:lnTo>
                <a:lnTo>
                  <a:pt x="7078" y="4230"/>
                </a:lnTo>
                <a:lnTo>
                  <a:pt x="7223" y="4240"/>
                </a:lnTo>
                <a:lnTo>
                  <a:pt x="7370" y="4249"/>
                </a:lnTo>
                <a:lnTo>
                  <a:pt x="7522" y="4259"/>
                </a:lnTo>
                <a:lnTo>
                  <a:pt x="7586" y="5512"/>
                </a:lnTo>
                <a:lnTo>
                  <a:pt x="7311" y="5530"/>
                </a:lnTo>
                <a:lnTo>
                  <a:pt x="7036" y="5549"/>
                </a:lnTo>
                <a:lnTo>
                  <a:pt x="6763" y="5567"/>
                </a:lnTo>
                <a:lnTo>
                  <a:pt x="6492" y="5586"/>
                </a:lnTo>
                <a:lnTo>
                  <a:pt x="6222" y="5605"/>
                </a:lnTo>
                <a:lnTo>
                  <a:pt x="5956" y="5626"/>
                </a:lnTo>
                <a:lnTo>
                  <a:pt x="5694" y="5646"/>
                </a:lnTo>
                <a:lnTo>
                  <a:pt x="5436" y="5666"/>
                </a:lnTo>
                <a:lnTo>
                  <a:pt x="5182" y="5687"/>
                </a:lnTo>
                <a:lnTo>
                  <a:pt x="4933" y="5707"/>
                </a:lnTo>
                <a:lnTo>
                  <a:pt x="4689" y="5729"/>
                </a:lnTo>
                <a:lnTo>
                  <a:pt x="4451" y="5750"/>
                </a:lnTo>
                <a:lnTo>
                  <a:pt x="4220" y="5772"/>
                </a:lnTo>
                <a:lnTo>
                  <a:pt x="3996" y="5793"/>
                </a:lnTo>
                <a:lnTo>
                  <a:pt x="3778" y="5815"/>
                </a:lnTo>
                <a:lnTo>
                  <a:pt x="3569" y="5837"/>
                </a:lnTo>
                <a:lnTo>
                  <a:pt x="3368" y="5858"/>
                </a:lnTo>
                <a:lnTo>
                  <a:pt x="3176" y="5880"/>
                </a:lnTo>
                <a:lnTo>
                  <a:pt x="2993" y="5902"/>
                </a:lnTo>
                <a:lnTo>
                  <a:pt x="2819" y="5923"/>
                </a:lnTo>
                <a:lnTo>
                  <a:pt x="2656" y="5945"/>
                </a:lnTo>
                <a:lnTo>
                  <a:pt x="2504" y="5966"/>
                </a:lnTo>
                <a:lnTo>
                  <a:pt x="2363" y="5988"/>
                </a:lnTo>
                <a:lnTo>
                  <a:pt x="2234" y="6008"/>
                </a:lnTo>
                <a:lnTo>
                  <a:pt x="2117" y="6029"/>
                </a:lnTo>
                <a:lnTo>
                  <a:pt x="2012" y="6049"/>
                </a:lnTo>
                <a:lnTo>
                  <a:pt x="1921" y="6070"/>
                </a:lnTo>
                <a:lnTo>
                  <a:pt x="1843" y="6090"/>
                </a:lnTo>
                <a:lnTo>
                  <a:pt x="1779" y="6109"/>
                </a:lnTo>
                <a:lnTo>
                  <a:pt x="1731" y="6128"/>
                </a:lnTo>
                <a:lnTo>
                  <a:pt x="1696" y="6147"/>
                </a:lnTo>
                <a:lnTo>
                  <a:pt x="1678" y="6165"/>
                </a:lnTo>
                <a:lnTo>
                  <a:pt x="1663" y="6195"/>
                </a:lnTo>
                <a:lnTo>
                  <a:pt x="1651" y="6230"/>
                </a:lnTo>
                <a:lnTo>
                  <a:pt x="1639" y="6270"/>
                </a:lnTo>
                <a:lnTo>
                  <a:pt x="1630" y="6316"/>
                </a:lnTo>
                <a:lnTo>
                  <a:pt x="1622" y="6364"/>
                </a:lnTo>
                <a:lnTo>
                  <a:pt x="1616" y="6418"/>
                </a:lnTo>
                <a:lnTo>
                  <a:pt x="1611" y="6475"/>
                </a:lnTo>
                <a:lnTo>
                  <a:pt x="1607" y="6537"/>
                </a:lnTo>
                <a:lnTo>
                  <a:pt x="1605" y="6601"/>
                </a:lnTo>
                <a:lnTo>
                  <a:pt x="1604" y="6669"/>
                </a:lnTo>
                <a:lnTo>
                  <a:pt x="1604" y="6738"/>
                </a:lnTo>
                <a:lnTo>
                  <a:pt x="1606" y="6811"/>
                </a:lnTo>
                <a:lnTo>
                  <a:pt x="1608" y="6886"/>
                </a:lnTo>
                <a:lnTo>
                  <a:pt x="1611" y="6963"/>
                </a:lnTo>
                <a:lnTo>
                  <a:pt x="1615" y="7042"/>
                </a:lnTo>
                <a:lnTo>
                  <a:pt x="1620" y="7122"/>
                </a:lnTo>
                <a:lnTo>
                  <a:pt x="1626" y="7203"/>
                </a:lnTo>
                <a:lnTo>
                  <a:pt x="1632" y="7285"/>
                </a:lnTo>
                <a:lnTo>
                  <a:pt x="1639" y="7367"/>
                </a:lnTo>
                <a:lnTo>
                  <a:pt x="1647" y="7450"/>
                </a:lnTo>
                <a:lnTo>
                  <a:pt x="1664" y="7615"/>
                </a:lnTo>
                <a:lnTo>
                  <a:pt x="1682" y="7777"/>
                </a:lnTo>
                <a:lnTo>
                  <a:pt x="1700" y="7934"/>
                </a:lnTo>
                <a:lnTo>
                  <a:pt x="1721" y="8084"/>
                </a:lnTo>
                <a:lnTo>
                  <a:pt x="1740" y="8226"/>
                </a:lnTo>
                <a:lnTo>
                  <a:pt x="1758" y="8355"/>
                </a:lnTo>
                <a:lnTo>
                  <a:pt x="1695" y="8362"/>
                </a:lnTo>
                <a:lnTo>
                  <a:pt x="1633" y="8368"/>
                </a:lnTo>
                <a:lnTo>
                  <a:pt x="1571" y="8377"/>
                </a:lnTo>
                <a:lnTo>
                  <a:pt x="1510" y="8384"/>
                </a:lnTo>
                <a:lnTo>
                  <a:pt x="1450" y="8393"/>
                </a:lnTo>
                <a:lnTo>
                  <a:pt x="1390" y="8401"/>
                </a:lnTo>
                <a:lnTo>
                  <a:pt x="1331" y="8410"/>
                </a:lnTo>
                <a:lnTo>
                  <a:pt x="1272" y="8420"/>
                </a:lnTo>
                <a:lnTo>
                  <a:pt x="1215" y="8430"/>
                </a:lnTo>
                <a:lnTo>
                  <a:pt x="1158" y="8441"/>
                </a:lnTo>
                <a:lnTo>
                  <a:pt x="1103" y="8452"/>
                </a:lnTo>
                <a:lnTo>
                  <a:pt x="1049" y="8464"/>
                </a:lnTo>
                <a:lnTo>
                  <a:pt x="996" y="8476"/>
                </a:lnTo>
                <a:lnTo>
                  <a:pt x="943" y="8488"/>
                </a:lnTo>
                <a:lnTo>
                  <a:pt x="893" y="8501"/>
                </a:lnTo>
                <a:lnTo>
                  <a:pt x="844" y="8514"/>
                </a:lnTo>
                <a:lnTo>
                  <a:pt x="796" y="8528"/>
                </a:lnTo>
                <a:lnTo>
                  <a:pt x="750" y="8542"/>
                </a:lnTo>
                <a:lnTo>
                  <a:pt x="706" y="8558"/>
                </a:lnTo>
                <a:lnTo>
                  <a:pt x="662" y="8573"/>
                </a:lnTo>
                <a:lnTo>
                  <a:pt x="621" y="8588"/>
                </a:lnTo>
                <a:lnTo>
                  <a:pt x="582" y="8604"/>
                </a:lnTo>
                <a:lnTo>
                  <a:pt x="543" y="8621"/>
                </a:lnTo>
                <a:lnTo>
                  <a:pt x="508" y="8638"/>
                </a:lnTo>
                <a:lnTo>
                  <a:pt x="474" y="8656"/>
                </a:lnTo>
                <a:lnTo>
                  <a:pt x="443" y="8673"/>
                </a:lnTo>
                <a:lnTo>
                  <a:pt x="412" y="8692"/>
                </a:lnTo>
                <a:lnTo>
                  <a:pt x="385" y="8710"/>
                </a:lnTo>
                <a:lnTo>
                  <a:pt x="360" y="8730"/>
                </a:lnTo>
                <a:lnTo>
                  <a:pt x="337" y="8750"/>
                </a:lnTo>
                <a:lnTo>
                  <a:pt x="317" y="8770"/>
                </a:lnTo>
                <a:lnTo>
                  <a:pt x="298" y="8790"/>
                </a:lnTo>
                <a:lnTo>
                  <a:pt x="260" y="8844"/>
                </a:lnTo>
                <a:lnTo>
                  <a:pt x="224" y="8905"/>
                </a:lnTo>
                <a:lnTo>
                  <a:pt x="192" y="8972"/>
                </a:lnTo>
                <a:lnTo>
                  <a:pt x="161" y="9046"/>
                </a:lnTo>
                <a:lnTo>
                  <a:pt x="134" y="9125"/>
                </a:lnTo>
                <a:lnTo>
                  <a:pt x="109" y="9210"/>
                </a:lnTo>
                <a:lnTo>
                  <a:pt x="87" y="9299"/>
                </a:lnTo>
                <a:lnTo>
                  <a:pt x="68" y="9392"/>
                </a:lnTo>
                <a:lnTo>
                  <a:pt x="50" y="9489"/>
                </a:lnTo>
                <a:lnTo>
                  <a:pt x="36" y="9588"/>
                </a:lnTo>
                <a:lnTo>
                  <a:pt x="24" y="9689"/>
                </a:lnTo>
                <a:lnTo>
                  <a:pt x="14" y="9792"/>
                </a:lnTo>
                <a:lnTo>
                  <a:pt x="7" y="9896"/>
                </a:lnTo>
                <a:lnTo>
                  <a:pt x="3" y="10001"/>
                </a:lnTo>
                <a:lnTo>
                  <a:pt x="0" y="10107"/>
                </a:lnTo>
                <a:lnTo>
                  <a:pt x="0" y="10212"/>
                </a:lnTo>
                <a:lnTo>
                  <a:pt x="3" y="10316"/>
                </a:lnTo>
                <a:lnTo>
                  <a:pt x="8" y="10418"/>
                </a:lnTo>
                <a:lnTo>
                  <a:pt x="14" y="10520"/>
                </a:lnTo>
                <a:lnTo>
                  <a:pt x="24" y="10617"/>
                </a:lnTo>
                <a:lnTo>
                  <a:pt x="35" y="10712"/>
                </a:lnTo>
                <a:lnTo>
                  <a:pt x="48" y="10803"/>
                </a:lnTo>
                <a:lnTo>
                  <a:pt x="65" y="10890"/>
                </a:lnTo>
                <a:lnTo>
                  <a:pt x="83" y="10972"/>
                </a:lnTo>
                <a:lnTo>
                  <a:pt x="102" y="11049"/>
                </a:lnTo>
                <a:lnTo>
                  <a:pt x="124" y="11119"/>
                </a:lnTo>
                <a:lnTo>
                  <a:pt x="148" y="11184"/>
                </a:lnTo>
                <a:lnTo>
                  <a:pt x="174" y="11241"/>
                </a:lnTo>
                <a:lnTo>
                  <a:pt x="203" y="11292"/>
                </a:lnTo>
                <a:lnTo>
                  <a:pt x="232" y="11333"/>
                </a:lnTo>
                <a:lnTo>
                  <a:pt x="264" y="11366"/>
                </a:lnTo>
                <a:lnTo>
                  <a:pt x="298" y="11391"/>
                </a:lnTo>
                <a:lnTo>
                  <a:pt x="340" y="11411"/>
                </a:lnTo>
                <a:lnTo>
                  <a:pt x="396" y="11429"/>
                </a:lnTo>
                <a:lnTo>
                  <a:pt x="465" y="11447"/>
                </a:lnTo>
                <a:lnTo>
                  <a:pt x="545" y="11465"/>
                </a:lnTo>
                <a:lnTo>
                  <a:pt x="638" y="11482"/>
                </a:lnTo>
                <a:lnTo>
                  <a:pt x="740" y="11497"/>
                </a:lnTo>
                <a:lnTo>
                  <a:pt x="852" y="11511"/>
                </a:lnTo>
                <a:lnTo>
                  <a:pt x="971" y="11525"/>
                </a:lnTo>
                <a:lnTo>
                  <a:pt x="1098" y="11537"/>
                </a:lnTo>
                <a:lnTo>
                  <a:pt x="1232" y="11550"/>
                </a:lnTo>
                <a:lnTo>
                  <a:pt x="1371" y="11560"/>
                </a:lnTo>
                <a:lnTo>
                  <a:pt x="1514" y="11568"/>
                </a:lnTo>
                <a:lnTo>
                  <a:pt x="1661" y="11576"/>
                </a:lnTo>
                <a:lnTo>
                  <a:pt x="1811" y="11582"/>
                </a:lnTo>
                <a:lnTo>
                  <a:pt x="1963" y="11587"/>
                </a:lnTo>
                <a:lnTo>
                  <a:pt x="2115" y="11590"/>
                </a:lnTo>
                <a:lnTo>
                  <a:pt x="2267" y="11592"/>
                </a:lnTo>
                <a:lnTo>
                  <a:pt x="2418" y="11592"/>
                </a:lnTo>
                <a:lnTo>
                  <a:pt x="2567" y="11590"/>
                </a:lnTo>
                <a:lnTo>
                  <a:pt x="2714" y="11587"/>
                </a:lnTo>
                <a:lnTo>
                  <a:pt x="2856" y="11582"/>
                </a:lnTo>
                <a:lnTo>
                  <a:pt x="2994" y="11575"/>
                </a:lnTo>
                <a:lnTo>
                  <a:pt x="3125" y="11566"/>
                </a:lnTo>
                <a:lnTo>
                  <a:pt x="3250" y="11556"/>
                </a:lnTo>
                <a:lnTo>
                  <a:pt x="3367" y="11542"/>
                </a:lnTo>
                <a:lnTo>
                  <a:pt x="3476" y="11527"/>
                </a:lnTo>
                <a:lnTo>
                  <a:pt x="3574" y="11510"/>
                </a:lnTo>
                <a:lnTo>
                  <a:pt x="3663" y="11491"/>
                </a:lnTo>
                <a:lnTo>
                  <a:pt x="3740" y="11470"/>
                </a:lnTo>
                <a:lnTo>
                  <a:pt x="3804" y="11445"/>
                </a:lnTo>
                <a:lnTo>
                  <a:pt x="3857" y="11420"/>
                </a:lnTo>
                <a:lnTo>
                  <a:pt x="3893" y="11391"/>
                </a:lnTo>
                <a:lnTo>
                  <a:pt x="3922" y="11356"/>
                </a:lnTo>
                <a:lnTo>
                  <a:pt x="3949" y="11312"/>
                </a:lnTo>
                <a:lnTo>
                  <a:pt x="3976" y="11259"/>
                </a:lnTo>
                <a:lnTo>
                  <a:pt x="4000" y="11197"/>
                </a:lnTo>
                <a:lnTo>
                  <a:pt x="4022" y="11128"/>
                </a:lnTo>
                <a:lnTo>
                  <a:pt x="4043" y="11051"/>
                </a:lnTo>
                <a:lnTo>
                  <a:pt x="4062" y="10968"/>
                </a:lnTo>
                <a:lnTo>
                  <a:pt x="4079" y="10879"/>
                </a:lnTo>
                <a:lnTo>
                  <a:pt x="4096" y="10785"/>
                </a:lnTo>
                <a:lnTo>
                  <a:pt x="4109" y="10684"/>
                </a:lnTo>
                <a:lnTo>
                  <a:pt x="4121" y="10581"/>
                </a:lnTo>
                <a:lnTo>
                  <a:pt x="4131" y="10475"/>
                </a:lnTo>
                <a:lnTo>
                  <a:pt x="4139" y="10366"/>
                </a:lnTo>
                <a:lnTo>
                  <a:pt x="4145" y="10253"/>
                </a:lnTo>
                <a:lnTo>
                  <a:pt x="4149" y="10140"/>
                </a:lnTo>
                <a:lnTo>
                  <a:pt x="4151" y="10026"/>
                </a:lnTo>
                <a:lnTo>
                  <a:pt x="4152" y="9911"/>
                </a:lnTo>
                <a:lnTo>
                  <a:pt x="4150" y="9797"/>
                </a:lnTo>
                <a:lnTo>
                  <a:pt x="4146" y="9684"/>
                </a:lnTo>
                <a:lnTo>
                  <a:pt x="4140" y="9572"/>
                </a:lnTo>
                <a:lnTo>
                  <a:pt x="4132" y="9462"/>
                </a:lnTo>
                <a:lnTo>
                  <a:pt x="4122" y="9356"/>
                </a:lnTo>
                <a:lnTo>
                  <a:pt x="4109" y="9252"/>
                </a:lnTo>
                <a:lnTo>
                  <a:pt x="4094" y="9153"/>
                </a:lnTo>
                <a:lnTo>
                  <a:pt x="4077" y="9058"/>
                </a:lnTo>
                <a:lnTo>
                  <a:pt x="4058" y="8968"/>
                </a:lnTo>
                <a:lnTo>
                  <a:pt x="4037" y="8885"/>
                </a:lnTo>
                <a:lnTo>
                  <a:pt x="4013" y="8809"/>
                </a:lnTo>
                <a:lnTo>
                  <a:pt x="3987" y="8739"/>
                </a:lnTo>
                <a:lnTo>
                  <a:pt x="3957" y="8676"/>
                </a:lnTo>
                <a:lnTo>
                  <a:pt x="3927" y="8622"/>
                </a:lnTo>
                <a:lnTo>
                  <a:pt x="3893" y="8578"/>
                </a:lnTo>
                <a:lnTo>
                  <a:pt x="3878" y="8563"/>
                </a:lnTo>
                <a:lnTo>
                  <a:pt x="3860" y="8547"/>
                </a:lnTo>
                <a:lnTo>
                  <a:pt x="3839" y="8532"/>
                </a:lnTo>
                <a:lnTo>
                  <a:pt x="3817" y="8518"/>
                </a:lnTo>
                <a:lnTo>
                  <a:pt x="3792" y="8504"/>
                </a:lnTo>
                <a:lnTo>
                  <a:pt x="3766" y="8491"/>
                </a:lnTo>
                <a:lnTo>
                  <a:pt x="3737" y="8478"/>
                </a:lnTo>
                <a:lnTo>
                  <a:pt x="3705" y="8466"/>
                </a:lnTo>
                <a:lnTo>
                  <a:pt x="3672" y="8453"/>
                </a:lnTo>
                <a:lnTo>
                  <a:pt x="3638" y="8442"/>
                </a:lnTo>
                <a:lnTo>
                  <a:pt x="3602" y="8431"/>
                </a:lnTo>
                <a:lnTo>
                  <a:pt x="3563" y="8421"/>
                </a:lnTo>
                <a:lnTo>
                  <a:pt x="3523" y="8411"/>
                </a:lnTo>
                <a:lnTo>
                  <a:pt x="3482" y="8402"/>
                </a:lnTo>
                <a:lnTo>
                  <a:pt x="3438" y="8393"/>
                </a:lnTo>
                <a:lnTo>
                  <a:pt x="3393" y="8385"/>
                </a:lnTo>
                <a:lnTo>
                  <a:pt x="3347" y="8377"/>
                </a:lnTo>
                <a:lnTo>
                  <a:pt x="3299" y="8369"/>
                </a:lnTo>
                <a:lnTo>
                  <a:pt x="3251" y="8362"/>
                </a:lnTo>
                <a:lnTo>
                  <a:pt x="3200" y="8356"/>
                </a:lnTo>
                <a:lnTo>
                  <a:pt x="3149" y="8350"/>
                </a:lnTo>
                <a:lnTo>
                  <a:pt x="3097" y="8345"/>
                </a:lnTo>
                <a:lnTo>
                  <a:pt x="3043" y="8341"/>
                </a:lnTo>
                <a:lnTo>
                  <a:pt x="2989" y="8336"/>
                </a:lnTo>
                <a:lnTo>
                  <a:pt x="2933" y="8333"/>
                </a:lnTo>
                <a:lnTo>
                  <a:pt x="2877" y="8329"/>
                </a:lnTo>
                <a:lnTo>
                  <a:pt x="2819" y="8327"/>
                </a:lnTo>
                <a:lnTo>
                  <a:pt x="2762" y="8324"/>
                </a:lnTo>
                <a:lnTo>
                  <a:pt x="2702" y="8323"/>
                </a:lnTo>
                <a:lnTo>
                  <a:pt x="2644" y="8321"/>
                </a:lnTo>
                <a:lnTo>
                  <a:pt x="2584" y="8321"/>
                </a:lnTo>
                <a:lnTo>
                  <a:pt x="2523" y="8320"/>
                </a:lnTo>
                <a:lnTo>
                  <a:pt x="2512" y="8227"/>
                </a:lnTo>
                <a:lnTo>
                  <a:pt x="2501" y="8124"/>
                </a:lnTo>
                <a:lnTo>
                  <a:pt x="2490" y="8014"/>
                </a:lnTo>
                <a:lnTo>
                  <a:pt x="2480" y="7900"/>
                </a:lnTo>
                <a:lnTo>
                  <a:pt x="2471" y="7783"/>
                </a:lnTo>
                <a:lnTo>
                  <a:pt x="2465" y="7662"/>
                </a:lnTo>
                <a:lnTo>
                  <a:pt x="2462" y="7603"/>
                </a:lnTo>
                <a:lnTo>
                  <a:pt x="2460" y="7543"/>
                </a:lnTo>
                <a:lnTo>
                  <a:pt x="2458" y="7483"/>
                </a:lnTo>
                <a:lnTo>
                  <a:pt x="2458" y="7424"/>
                </a:lnTo>
                <a:lnTo>
                  <a:pt x="2458" y="7366"/>
                </a:lnTo>
                <a:lnTo>
                  <a:pt x="2459" y="7308"/>
                </a:lnTo>
                <a:lnTo>
                  <a:pt x="2461" y="7252"/>
                </a:lnTo>
                <a:lnTo>
                  <a:pt x="2463" y="7198"/>
                </a:lnTo>
                <a:lnTo>
                  <a:pt x="2467" y="7144"/>
                </a:lnTo>
                <a:lnTo>
                  <a:pt x="2472" y="7093"/>
                </a:lnTo>
                <a:lnTo>
                  <a:pt x="2478" y="7044"/>
                </a:lnTo>
                <a:lnTo>
                  <a:pt x="2485" y="6996"/>
                </a:lnTo>
                <a:lnTo>
                  <a:pt x="2493" y="6952"/>
                </a:lnTo>
                <a:lnTo>
                  <a:pt x="2503" y="6909"/>
                </a:lnTo>
                <a:lnTo>
                  <a:pt x="2514" y="6870"/>
                </a:lnTo>
                <a:lnTo>
                  <a:pt x="2526" y="6834"/>
                </a:lnTo>
                <a:lnTo>
                  <a:pt x="2540" y="6800"/>
                </a:lnTo>
                <a:lnTo>
                  <a:pt x="2556" y="6770"/>
                </a:lnTo>
                <a:lnTo>
                  <a:pt x="2573" y="6744"/>
                </a:lnTo>
                <a:lnTo>
                  <a:pt x="2592" y="6721"/>
                </a:lnTo>
                <a:lnTo>
                  <a:pt x="2612" y="6709"/>
                </a:lnTo>
                <a:lnTo>
                  <a:pt x="2644" y="6696"/>
                </a:lnTo>
                <a:lnTo>
                  <a:pt x="2688" y="6682"/>
                </a:lnTo>
                <a:lnTo>
                  <a:pt x="2745" y="6669"/>
                </a:lnTo>
                <a:lnTo>
                  <a:pt x="2814" y="6656"/>
                </a:lnTo>
                <a:lnTo>
                  <a:pt x="2894" y="6641"/>
                </a:lnTo>
                <a:lnTo>
                  <a:pt x="2985" y="6628"/>
                </a:lnTo>
                <a:lnTo>
                  <a:pt x="3085" y="6614"/>
                </a:lnTo>
                <a:lnTo>
                  <a:pt x="3196" y="6601"/>
                </a:lnTo>
                <a:lnTo>
                  <a:pt x="3317" y="6587"/>
                </a:lnTo>
                <a:lnTo>
                  <a:pt x="3448" y="6573"/>
                </a:lnTo>
                <a:lnTo>
                  <a:pt x="3587" y="6558"/>
                </a:lnTo>
                <a:lnTo>
                  <a:pt x="3735" y="6545"/>
                </a:lnTo>
                <a:lnTo>
                  <a:pt x="3891" y="6531"/>
                </a:lnTo>
                <a:lnTo>
                  <a:pt x="4054" y="6518"/>
                </a:lnTo>
                <a:lnTo>
                  <a:pt x="4225" y="6504"/>
                </a:lnTo>
                <a:lnTo>
                  <a:pt x="4402" y="6491"/>
                </a:lnTo>
                <a:lnTo>
                  <a:pt x="4586" y="6477"/>
                </a:lnTo>
                <a:lnTo>
                  <a:pt x="4777" y="6464"/>
                </a:lnTo>
                <a:lnTo>
                  <a:pt x="4972" y="6451"/>
                </a:lnTo>
                <a:lnTo>
                  <a:pt x="5174" y="6439"/>
                </a:lnTo>
                <a:lnTo>
                  <a:pt x="5381" y="6426"/>
                </a:lnTo>
                <a:lnTo>
                  <a:pt x="5591" y="6414"/>
                </a:lnTo>
                <a:lnTo>
                  <a:pt x="5806" y="6402"/>
                </a:lnTo>
                <a:lnTo>
                  <a:pt x="6248" y="6378"/>
                </a:lnTo>
                <a:lnTo>
                  <a:pt x="6699" y="6356"/>
                </a:lnTo>
                <a:lnTo>
                  <a:pt x="7161" y="6336"/>
                </a:lnTo>
                <a:lnTo>
                  <a:pt x="7628" y="6318"/>
                </a:lnTo>
                <a:lnTo>
                  <a:pt x="7733" y="8370"/>
                </a:lnTo>
                <a:lnTo>
                  <a:pt x="7675" y="8378"/>
                </a:lnTo>
                <a:lnTo>
                  <a:pt x="7618" y="8384"/>
                </a:lnTo>
                <a:lnTo>
                  <a:pt x="7562" y="8392"/>
                </a:lnTo>
                <a:lnTo>
                  <a:pt x="7506" y="8399"/>
                </a:lnTo>
                <a:lnTo>
                  <a:pt x="7450" y="8407"/>
                </a:lnTo>
                <a:lnTo>
                  <a:pt x="7396" y="8416"/>
                </a:lnTo>
                <a:lnTo>
                  <a:pt x="7342" y="8425"/>
                </a:lnTo>
                <a:lnTo>
                  <a:pt x="7289" y="8435"/>
                </a:lnTo>
                <a:lnTo>
                  <a:pt x="7236" y="8445"/>
                </a:lnTo>
                <a:lnTo>
                  <a:pt x="7186" y="8455"/>
                </a:lnTo>
                <a:lnTo>
                  <a:pt x="7136" y="8467"/>
                </a:lnTo>
                <a:lnTo>
                  <a:pt x="7086" y="8478"/>
                </a:lnTo>
                <a:lnTo>
                  <a:pt x="7038" y="8490"/>
                </a:lnTo>
                <a:lnTo>
                  <a:pt x="6991" y="8502"/>
                </a:lnTo>
                <a:lnTo>
                  <a:pt x="6945" y="8514"/>
                </a:lnTo>
                <a:lnTo>
                  <a:pt x="6901" y="8527"/>
                </a:lnTo>
                <a:lnTo>
                  <a:pt x="6857" y="8541"/>
                </a:lnTo>
                <a:lnTo>
                  <a:pt x="6816" y="8555"/>
                </a:lnTo>
                <a:lnTo>
                  <a:pt x="6776" y="8569"/>
                </a:lnTo>
                <a:lnTo>
                  <a:pt x="6736" y="8584"/>
                </a:lnTo>
                <a:lnTo>
                  <a:pt x="6699" y="8599"/>
                </a:lnTo>
                <a:lnTo>
                  <a:pt x="6663" y="8614"/>
                </a:lnTo>
                <a:lnTo>
                  <a:pt x="6630" y="8631"/>
                </a:lnTo>
                <a:lnTo>
                  <a:pt x="6596" y="8647"/>
                </a:lnTo>
                <a:lnTo>
                  <a:pt x="6566" y="8664"/>
                </a:lnTo>
                <a:lnTo>
                  <a:pt x="6537" y="8680"/>
                </a:lnTo>
                <a:lnTo>
                  <a:pt x="6510" y="8698"/>
                </a:lnTo>
                <a:lnTo>
                  <a:pt x="6485" y="8716"/>
                </a:lnTo>
                <a:lnTo>
                  <a:pt x="6462" y="8734"/>
                </a:lnTo>
                <a:lnTo>
                  <a:pt x="6441" y="8753"/>
                </a:lnTo>
                <a:lnTo>
                  <a:pt x="6422" y="8771"/>
                </a:lnTo>
                <a:lnTo>
                  <a:pt x="6405" y="8790"/>
                </a:lnTo>
                <a:lnTo>
                  <a:pt x="6367" y="8844"/>
                </a:lnTo>
                <a:lnTo>
                  <a:pt x="6331" y="8905"/>
                </a:lnTo>
                <a:lnTo>
                  <a:pt x="6299" y="8972"/>
                </a:lnTo>
                <a:lnTo>
                  <a:pt x="6269" y="9046"/>
                </a:lnTo>
                <a:lnTo>
                  <a:pt x="6241" y="9125"/>
                </a:lnTo>
                <a:lnTo>
                  <a:pt x="6216" y="9210"/>
                </a:lnTo>
                <a:lnTo>
                  <a:pt x="6194" y="9299"/>
                </a:lnTo>
                <a:lnTo>
                  <a:pt x="6175" y="9392"/>
                </a:lnTo>
                <a:lnTo>
                  <a:pt x="6158" y="9489"/>
                </a:lnTo>
                <a:lnTo>
                  <a:pt x="6143" y="9588"/>
                </a:lnTo>
                <a:lnTo>
                  <a:pt x="6131" y="9689"/>
                </a:lnTo>
                <a:lnTo>
                  <a:pt x="6122" y="9792"/>
                </a:lnTo>
                <a:lnTo>
                  <a:pt x="6115" y="9896"/>
                </a:lnTo>
                <a:lnTo>
                  <a:pt x="6109" y="10001"/>
                </a:lnTo>
                <a:lnTo>
                  <a:pt x="6107" y="10107"/>
                </a:lnTo>
                <a:lnTo>
                  <a:pt x="6107" y="10212"/>
                </a:lnTo>
                <a:lnTo>
                  <a:pt x="6109" y="10316"/>
                </a:lnTo>
                <a:lnTo>
                  <a:pt x="6115" y="10418"/>
                </a:lnTo>
                <a:lnTo>
                  <a:pt x="6122" y="10520"/>
                </a:lnTo>
                <a:lnTo>
                  <a:pt x="6131" y="10617"/>
                </a:lnTo>
                <a:lnTo>
                  <a:pt x="6143" y="10712"/>
                </a:lnTo>
                <a:lnTo>
                  <a:pt x="6156" y="10803"/>
                </a:lnTo>
                <a:lnTo>
                  <a:pt x="6172" y="10890"/>
                </a:lnTo>
                <a:lnTo>
                  <a:pt x="6189" y="10972"/>
                </a:lnTo>
                <a:lnTo>
                  <a:pt x="6209" y="11049"/>
                </a:lnTo>
                <a:lnTo>
                  <a:pt x="6231" y="11119"/>
                </a:lnTo>
                <a:lnTo>
                  <a:pt x="6256" y="11184"/>
                </a:lnTo>
                <a:lnTo>
                  <a:pt x="6282" y="11241"/>
                </a:lnTo>
                <a:lnTo>
                  <a:pt x="6309" y="11292"/>
                </a:lnTo>
                <a:lnTo>
                  <a:pt x="6339" y="11333"/>
                </a:lnTo>
                <a:lnTo>
                  <a:pt x="6372" y="11366"/>
                </a:lnTo>
                <a:lnTo>
                  <a:pt x="6405" y="11391"/>
                </a:lnTo>
                <a:lnTo>
                  <a:pt x="6447" y="11411"/>
                </a:lnTo>
                <a:lnTo>
                  <a:pt x="6503" y="11429"/>
                </a:lnTo>
                <a:lnTo>
                  <a:pt x="6572" y="11447"/>
                </a:lnTo>
                <a:lnTo>
                  <a:pt x="6653" y="11465"/>
                </a:lnTo>
                <a:lnTo>
                  <a:pt x="6745" y="11482"/>
                </a:lnTo>
                <a:lnTo>
                  <a:pt x="6847" y="11497"/>
                </a:lnTo>
                <a:lnTo>
                  <a:pt x="6958" y="11511"/>
                </a:lnTo>
                <a:lnTo>
                  <a:pt x="7078" y="11525"/>
                </a:lnTo>
                <a:lnTo>
                  <a:pt x="7205" y="11537"/>
                </a:lnTo>
                <a:lnTo>
                  <a:pt x="7339" y="11550"/>
                </a:lnTo>
                <a:lnTo>
                  <a:pt x="7478" y="11560"/>
                </a:lnTo>
                <a:lnTo>
                  <a:pt x="7621" y="11568"/>
                </a:lnTo>
                <a:lnTo>
                  <a:pt x="7769" y="11576"/>
                </a:lnTo>
                <a:lnTo>
                  <a:pt x="7919" y="11582"/>
                </a:lnTo>
                <a:lnTo>
                  <a:pt x="8070" y="11587"/>
                </a:lnTo>
                <a:lnTo>
                  <a:pt x="8222" y="11590"/>
                </a:lnTo>
                <a:lnTo>
                  <a:pt x="8374" y="11592"/>
                </a:lnTo>
                <a:lnTo>
                  <a:pt x="8526" y="11592"/>
                </a:lnTo>
                <a:lnTo>
                  <a:pt x="8675" y="11590"/>
                </a:lnTo>
                <a:lnTo>
                  <a:pt x="8821" y="11587"/>
                </a:lnTo>
                <a:lnTo>
                  <a:pt x="8963" y="11582"/>
                </a:lnTo>
                <a:lnTo>
                  <a:pt x="9100" y="11575"/>
                </a:lnTo>
                <a:lnTo>
                  <a:pt x="9232" y="11566"/>
                </a:lnTo>
                <a:lnTo>
                  <a:pt x="9356" y="11556"/>
                </a:lnTo>
                <a:lnTo>
                  <a:pt x="9474" y="11542"/>
                </a:lnTo>
                <a:lnTo>
                  <a:pt x="9582" y="11527"/>
                </a:lnTo>
                <a:lnTo>
                  <a:pt x="9681" y="11510"/>
                </a:lnTo>
                <a:lnTo>
                  <a:pt x="9770" y="11491"/>
                </a:lnTo>
                <a:lnTo>
                  <a:pt x="9847" y="11470"/>
                </a:lnTo>
                <a:lnTo>
                  <a:pt x="9912" y="11445"/>
                </a:lnTo>
                <a:lnTo>
                  <a:pt x="9963" y="11420"/>
                </a:lnTo>
                <a:lnTo>
                  <a:pt x="10000" y="11391"/>
                </a:lnTo>
                <a:lnTo>
                  <a:pt x="10030" y="11356"/>
                </a:lnTo>
                <a:lnTo>
                  <a:pt x="10057" y="11312"/>
                </a:lnTo>
                <a:lnTo>
                  <a:pt x="10082" y="11259"/>
                </a:lnTo>
                <a:lnTo>
                  <a:pt x="10106" y="11197"/>
                </a:lnTo>
                <a:lnTo>
                  <a:pt x="10129" y="11128"/>
                </a:lnTo>
                <a:lnTo>
                  <a:pt x="10150" y="11051"/>
                </a:lnTo>
                <a:lnTo>
                  <a:pt x="10169" y="10968"/>
                </a:lnTo>
                <a:lnTo>
                  <a:pt x="10186" y="10879"/>
                </a:lnTo>
                <a:lnTo>
                  <a:pt x="10202" y="10785"/>
                </a:lnTo>
                <a:lnTo>
                  <a:pt x="10215" y="10684"/>
                </a:lnTo>
                <a:lnTo>
                  <a:pt x="10227" y="10581"/>
                </a:lnTo>
                <a:lnTo>
                  <a:pt x="10237" y="10475"/>
                </a:lnTo>
                <a:lnTo>
                  <a:pt x="10245" y="10366"/>
                </a:lnTo>
                <a:lnTo>
                  <a:pt x="10251" y="10253"/>
                </a:lnTo>
                <a:lnTo>
                  <a:pt x="10255" y="10140"/>
                </a:lnTo>
                <a:lnTo>
                  <a:pt x="10258" y="10026"/>
                </a:lnTo>
                <a:lnTo>
                  <a:pt x="10258" y="9911"/>
                </a:lnTo>
                <a:lnTo>
                  <a:pt x="10256" y="9797"/>
                </a:lnTo>
                <a:lnTo>
                  <a:pt x="10252" y="9684"/>
                </a:lnTo>
                <a:lnTo>
                  <a:pt x="10246" y="9572"/>
                </a:lnTo>
                <a:lnTo>
                  <a:pt x="10238" y="9462"/>
                </a:lnTo>
                <a:lnTo>
                  <a:pt x="10228" y="9356"/>
                </a:lnTo>
                <a:lnTo>
                  <a:pt x="10216" y="9252"/>
                </a:lnTo>
                <a:lnTo>
                  <a:pt x="10201" y="9153"/>
                </a:lnTo>
                <a:lnTo>
                  <a:pt x="10184" y="9058"/>
                </a:lnTo>
                <a:lnTo>
                  <a:pt x="10165" y="8968"/>
                </a:lnTo>
                <a:lnTo>
                  <a:pt x="10144" y="8885"/>
                </a:lnTo>
                <a:lnTo>
                  <a:pt x="10119" y="8809"/>
                </a:lnTo>
                <a:lnTo>
                  <a:pt x="10093" y="8739"/>
                </a:lnTo>
                <a:lnTo>
                  <a:pt x="10065" y="8676"/>
                </a:lnTo>
                <a:lnTo>
                  <a:pt x="10034" y="8622"/>
                </a:lnTo>
                <a:lnTo>
                  <a:pt x="10000" y="8578"/>
                </a:lnTo>
                <a:lnTo>
                  <a:pt x="9983" y="8562"/>
                </a:lnTo>
                <a:lnTo>
                  <a:pt x="9965" y="8546"/>
                </a:lnTo>
                <a:lnTo>
                  <a:pt x="9943" y="8529"/>
                </a:lnTo>
                <a:lnTo>
                  <a:pt x="9919" y="8514"/>
                </a:lnTo>
                <a:lnTo>
                  <a:pt x="9893" y="8500"/>
                </a:lnTo>
                <a:lnTo>
                  <a:pt x="9863" y="8486"/>
                </a:lnTo>
                <a:lnTo>
                  <a:pt x="9832" y="8473"/>
                </a:lnTo>
                <a:lnTo>
                  <a:pt x="9799" y="8460"/>
                </a:lnTo>
                <a:lnTo>
                  <a:pt x="9762" y="8447"/>
                </a:lnTo>
                <a:lnTo>
                  <a:pt x="9725" y="8435"/>
                </a:lnTo>
                <a:lnTo>
                  <a:pt x="9686" y="8424"/>
                </a:lnTo>
                <a:lnTo>
                  <a:pt x="9644" y="8414"/>
                </a:lnTo>
                <a:lnTo>
                  <a:pt x="9600" y="8404"/>
                </a:lnTo>
                <a:lnTo>
                  <a:pt x="9555" y="8395"/>
                </a:lnTo>
                <a:lnTo>
                  <a:pt x="9508" y="8386"/>
                </a:lnTo>
                <a:lnTo>
                  <a:pt x="9460" y="8377"/>
                </a:lnTo>
                <a:lnTo>
                  <a:pt x="9410" y="8369"/>
                </a:lnTo>
                <a:lnTo>
                  <a:pt x="9358" y="8362"/>
                </a:lnTo>
                <a:lnTo>
                  <a:pt x="9306" y="8355"/>
                </a:lnTo>
                <a:lnTo>
                  <a:pt x="9251" y="8349"/>
                </a:lnTo>
                <a:lnTo>
                  <a:pt x="9196" y="8344"/>
                </a:lnTo>
                <a:lnTo>
                  <a:pt x="9140" y="8339"/>
                </a:lnTo>
                <a:lnTo>
                  <a:pt x="9081" y="8334"/>
                </a:lnTo>
                <a:lnTo>
                  <a:pt x="9023" y="8331"/>
                </a:lnTo>
                <a:lnTo>
                  <a:pt x="8963" y="8327"/>
                </a:lnTo>
                <a:lnTo>
                  <a:pt x="8903" y="8325"/>
                </a:lnTo>
                <a:lnTo>
                  <a:pt x="8841" y="8323"/>
                </a:lnTo>
                <a:lnTo>
                  <a:pt x="8779" y="8321"/>
                </a:lnTo>
                <a:lnTo>
                  <a:pt x="8715" y="8320"/>
                </a:lnTo>
                <a:lnTo>
                  <a:pt x="8653" y="8320"/>
                </a:lnTo>
                <a:lnTo>
                  <a:pt x="8588" y="8320"/>
                </a:lnTo>
                <a:lnTo>
                  <a:pt x="8524" y="8320"/>
                </a:lnTo>
                <a:lnTo>
                  <a:pt x="8663" y="6281"/>
                </a:lnTo>
                <a:lnTo>
                  <a:pt x="9108" y="6269"/>
                </a:lnTo>
                <a:lnTo>
                  <a:pt x="9551" y="6259"/>
                </a:lnTo>
                <a:lnTo>
                  <a:pt x="9772" y="6254"/>
                </a:lnTo>
                <a:lnTo>
                  <a:pt x="9989" y="6250"/>
                </a:lnTo>
                <a:lnTo>
                  <a:pt x="10206" y="6247"/>
                </a:lnTo>
                <a:lnTo>
                  <a:pt x="10420" y="6244"/>
                </a:lnTo>
                <a:lnTo>
                  <a:pt x="10630" y="6241"/>
                </a:lnTo>
                <a:lnTo>
                  <a:pt x="10838" y="6239"/>
                </a:lnTo>
                <a:lnTo>
                  <a:pt x="11041" y="6238"/>
                </a:lnTo>
                <a:lnTo>
                  <a:pt x="11240" y="6238"/>
                </a:lnTo>
                <a:lnTo>
                  <a:pt x="11434" y="6238"/>
                </a:lnTo>
                <a:lnTo>
                  <a:pt x="11623" y="6239"/>
                </a:lnTo>
                <a:lnTo>
                  <a:pt x="11807" y="6240"/>
                </a:lnTo>
                <a:lnTo>
                  <a:pt x="11983" y="6243"/>
                </a:lnTo>
                <a:lnTo>
                  <a:pt x="12154" y="6246"/>
                </a:lnTo>
                <a:lnTo>
                  <a:pt x="12318" y="6249"/>
                </a:lnTo>
                <a:lnTo>
                  <a:pt x="12473" y="6254"/>
                </a:lnTo>
                <a:lnTo>
                  <a:pt x="12621" y="6259"/>
                </a:lnTo>
                <a:lnTo>
                  <a:pt x="12761" y="6265"/>
                </a:lnTo>
                <a:lnTo>
                  <a:pt x="12892" y="6272"/>
                </a:lnTo>
                <a:lnTo>
                  <a:pt x="13013" y="6280"/>
                </a:lnTo>
                <a:lnTo>
                  <a:pt x="13125" y="6288"/>
                </a:lnTo>
                <a:lnTo>
                  <a:pt x="13227" y="6298"/>
                </a:lnTo>
                <a:lnTo>
                  <a:pt x="13318" y="6308"/>
                </a:lnTo>
                <a:lnTo>
                  <a:pt x="13397" y="6321"/>
                </a:lnTo>
                <a:lnTo>
                  <a:pt x="13466" y="6333"/>
                </a:lnTo>
                <a:lnTo>
                  <a:pt x="13522" y="6346"/>
                </a:lnTo>
                <a:lnTo>
                  <a:pt x="13567" y="6361"/>
                </a:lnTo>
                <a:lnTo>
                  <a:pt x="13598" y="6376"/>
                </a:lnTo>
                <a:lnTo>
                  <a:pt x="13615" y="6392"/>
                </a:lnTo>
                <a:lnTo>
                  <a:pt x="13632" y="6421"/>
                </a:lnTo>
                <a:lnTo>
                  <a:pt x="13648" y="6453"/>
                </a:lnTo>
                <a:lnTo>
                  <a:pt x="13664" y="6490"/>
                </a:lnTo>
                <a:lnTo>
                  <a:pt x="13680" y="6530"/>
                </a:lnTo>
                <a:lnTo>
                  <a:pt x="13694" y="6574"/>
                </a:lnTo>
                <a:lnTo>
                  <a:pt x="13708" y="6621"/>
                </a:lnTo>
                <a:lnTo>
                  <a:pt x="13721" y="6672"/>
                </a:lnTo>
                <a:lnTo>
                  <a:pt x="13734" y="6724"/>
                </a:lnTo>
                <a:lnTo>
                  <a:pt x="13746" y="6781"/>
                </a:lnTo>
                <a:lnTo>
                  <a:pt x="13757" y="6840"/>
                </a:lnTo>
                <a:lnTo>
                  <a:pt x="13768" y="6900"/>
                </a:lnTo>
                <a:lnTo>
                  <a:pt x="13778" y="6963"/>
                </a:lnTo>
                <a:lnTo>
                  <a:pt x="13787" y="7029"/>
                </a:lnTo>
                <a:lnTo>
                  <a:pt x="13796" y="7096"/>
                </a:lnTo>
                <a:lnTo>
                  <a:pt x="13805" y="7164"/>
                </a:lnTo>
                <a:lnTo>
                  <a:pt x="13812" y="7234"/>
                </a:lnTo>
                <a:lnTo>
                  <a:pt x="13819" y="7305"/>
                </a:lnTo>
                <a:lnTo>
                  <a:pt x="13825" y="7377"/>
                </a:lnTo>
                <a:lnTo>
                  <a:pt x="13830" y="7450"/>
                </a:lnTo>
                <a:lnTo>
                  <a:pt x="13835" y="7523"/>
                </a:lnTo>
                <a:lnTo>
                  <a:pt x="13838" y="7596"/>
                </a:lnTo>
                <a:lnTo>
                  <a:pt x="13841" y="7670"/>
                </a:lnTo>
                <a:lnTo>
                  <a:pt x="13843" y="7743"/>
                </a:lnTo>
                <a:lnTo>
                  <a:pt x="13844" y="7817"/>
                </a:lnTo>
                <a:lnTo>
                  <a:pt x="13845" y="7890"/>
                </a:lnTo>
                <a:lnTo>
                  <a:pt x="13845" y="7963"/>
                </a:lnTo>
                <a:lnTo>
                  <a:pt x="13844" y="8034"/>
                </a:lnTo>
                <a:lnTo>
                  <a:pt x="13842" y="8104"/>
                </a:lnTo>
                <a:lnTo>
                  <a:pt x="13839" y="8173"/>
                </a:lnTo>
                <a:lnTo>
                  <a:pt x="13835" y="8241"/>
                </a:lnTo>
                <a:lnTo>
                  <a:pt x="13831" y="8307"/>
                </a:lnTo>
                <a:lnTo>
                  <a:pt x="13825" y="8370"/>
                </a:lnTo>
                <a:lnTo>
                  <a:pt x="13700" y="8384"/>
                </a:lnTo>
                <a:lnTo>
                  <a:pt x="13575" y="8399"/>
                </a:lnTo>
                <a:lnTo>
                  <a:pt x="13451" y="8415"/>
                </a:lnTo>
                <a:lnTo>
                  <a:pt x="13328" y="8433"/>
                </a:lnTo>
                <a:lnTo>
                  <a:pt x="13267" y="8442"/>
                </a:lnTo>
                <a:lnTo>
                  <a:pt x="13207" y="8452"/>
                </a:lnTo>
                <a:lnTo>
                  <a:pt x="13148" y="8463"/>
                </a:lnTo>
                <a:lnTo>
                  <a:pt x="13090" y="8474"/>
                </a:lnTo>
                <a:lnTo>
                  <a:pt x="13032" y="8485"/>
                </a:lnTo>
                <a:lnTo>
                  <a:pt x="12976" y="8497"/>
                </a:lnTo>
                <a:lnTo>
                  <a:pt x="12922" y="8509"/>
                </a:lnTo>
                <a:lnTo>
                  <a:pt x="12867" y="8522"/>
                </a:lnTo>
                <a:lnTo>
                  <a:pt x="12816" y="8535"/>
                </a:lnTo>
                <a:lnTo>
                  <a:pt x="12764" y="8549"/>
                </a:lnTo>
                <a:lnTo>
                  <a:pt x="12716" y="8563"/>
                </a:lnTo>
                <a:lnTo>
                  <a:pt x="12669" y="8577"/>
                </a:lnTo>
                <a:lnTo>
                  <a:pt x="12623" y="8592"/>
                </a:lnTo>
                <a:lnTo>
                  <a:pt x="12580" y="8608"/>
                </a:lnTo>
                <a:lnTo>
                  <a:pt x="12538" y="8623"/>
                </a:lnTo>
                <a:lnTo>
                  <a:pt x="12498" y="8641"/>
                </a:lnTo>
                <a:lnTo>
                  <a:pt x="12462" y="8657"/>
                </a:lnTo>
                <a:lnTo>
                  <a:pt x="12427" y="8675"/>
                </a:lnTo>
                <a:lnTo>
                  <a:pt x="12394" y="8693"/>
                </a:lnTo>
                <a:lnTo>
                  <a:pt x="12365" y="8711"/>
                </a:lnTo>
                <a:lnTo>
                  <a:pt x="12338" y="8731"/>
                </a:lnTo>
                <a:lnTo>
                  <a:pt x="12314" y="8750"/>
                </a:lnTo>
                <a:lnTo>
                  <a:pt x="12293" y="8770"/>
                </a:lnTo>
                <a:lnTo>
                  <a:pt x="12274" y="8790"/>
                </a:lnTo>
                <a:lnTo>
                  <a:pt x="12236" y="8844"/>
                </a:lnTo>
                <a:lnTo>
                  <a:pt x="12200" y="8905"/>
                </a:lnTo>
                <a:lnTo>
                  <a:pt x="12168" y="8972"/>
                </a:lnTo>
                <a:lnTo>
                  <a:pt x="12137" y="9046"/>
                </a:lnTo>
                <a:lnTo>
                  <a:pt x="12110" y="9125"/>
                </a:lnTo>
                <a:lnTo>
                  <a:pt x="12085" y="9210"/>
                </a:lnTo>
                <a:lnTo>
                  <a:pt x="12063" y="9299"/>
                </a:lnTo>
                <a:lnTo>
                  <a:pt x="12044" y="9392"/>
                </a:lnTo>
                <a:lnTo>
                  <a:pt x="12026" y="9489"/>
                </a:lnTo>
                <a:lnTo>
                  <a:pt x="12012" y="9588"/>
                </a:lnTo>
                <a:lnTo>
                  <a:pt x="12000" y="9689"/>
                </a:lnTo>
                <a:lnTo>
                  <a:pt x="11991" y="9792"/>
                </a:lnTo>
                <a:lnTo>
                  <a:pt x="11983" y="9896"/>
                </a:lnTo>
                <a:lnTo>
                  <a:pt x="11979" y="10001"/>
                </a:lnTo>
                <a:lnTo>
                  <a:pt x="11977" y="10107"/>
                </a:lnTo>
                <a:lnTo>
                  <a:pt x="11977" y="10212"/>
                </a:lnTo>
                <a:lnTo>
                  <a:pt x="11979" y="10316"/>
                </a:lnTo>
                <a:lnTo>
                  <a:pt x="11984" y="10418"/>
                </a:lnTo>
                <a:lnTo>
                  <a:pt x="11991" y="10520"/>
                </a:lnTo>
                <a:lnTo>
                  <a:pt x="12000" y="10617"/>
                </a:lnTo>
                <a:lnTo>
                  <a:pt x="12011" y="10712"/>
                </a:lnTo>
                <a:lnTo>
                  <a:pt x="12025" y="10803"/>
                </a:lnTo>
                <a:lnTo>
                  <a:pt x="12041" y="10890"/>
                </a:lnTo>
                <a:lnTo>
                  <a:pt x="12059" y="10972"/>
                </a:lnTo>
                <a:lnTo>
                  <a:pt x="12079" y="11049"/>
                </a:lnTo>
                <a:lnTo>
                  <a:pt x="12100" y="11119"/>
                </a:lnTo>
                <a:lnTo>
                  <a:pt x="12124" y="11184"/>
                </a:lnTo>
                <a:lnTo>
                  <a:pt x="12150" y="11241"/>
                </a:lnTo>
                <a:lnTo>
                  <a:pt x="12179" y="11292"/>
                </a:lnTo>
                <a:lnTo>
                  <a:pt x="12209" y="11333"/>
                </a:lnTo>
                <a:lnTo>
                  <a:pt x="12240" y="11366"/>
                </a:lnTo>
                <a:lnTo>
                  <a:pt x="12274" y="11391"/>
                </a:lnTo>
                <a:lnTo>
                  <a:pt x="12316" y="11411"/>
                </a:lnTo>
                <a:lnTo>
                  <a:pt x="12372" y="11429"/>
                </a:lnTo>
                <a:lnTo>
                  <a:pt x="12441" y="11447"/>
                </a:lnTo>
                <a:lnTo>
                  <a:pt x="12521" y="11465"/>
                </a:lnTo>
                <a:lnTo>
                  <a:pt x="12614" y="11482"/>
                </a:lnTo>
                <a:lnTo>
                  <a:pt x="12716" y="11497"/>
                </a:lnTo>
                <a:lnTo>
                  <a:pt x="12828" y="11511"/>
                </a:lnTo>
                <a:lnTo>
                  <a:pt x="12948" y="11525"/>
                </a:lnTo>
                <a:lnTo>
                  <a:pt x="13075" y="11537"/>
                </a:lnTo>
                <a:lnTo>
                  <a:pt x="13208" y="11550"/>
                </a:lnTo>
                <a:lnTo>
                  <a:pt x="13347" y="11560"/>
                </a:lnTo>
                <a:lnTo>
                  <a:pt x="13491" y="11568"/>
                </a:lnTo>
                <a:lnTo>
                  <a:pt x="13638" y="11576"/>
                </a:lnTo>
                <a:lnTo>
                  <a:pt x="13787" y="11582"/>
                </a:lnTo>
                <a:lnTo>
                  <a:pt x="13940" y="11587"/>
                </a:lnTo>
                <a:lnTo>
                  <a:pt x="14092" y="11590"/>
                </a:lnTo>
                <a:lnTo>
                  <a:pt x="14244" y="11592"/>
                </a:lnTo>
                <a:lnTo>
                  <a:pt x="14395" y="11592"/>
                </a:lnTo>
                <a:lnTo>
                  <a:pt x="14544" y="11590"/>
                </a:lnTo>
                <a:lnTo>
                  <a:pt x="14691" y="11587"/>
                </a:lnTo>
                <a:lnTo>
                  <a:pt x="14833" y="11582"/>
                </a:lnTo>
                <a:lnTo>
                  <a:pt x="14970" y="11575"/>
                </a:lnTo>
                <a:lnTo>
                  <a:pt x="15102" y="11566"/>
                </a:lnTo>
                <a:lnTo>
                  <a:pt x="15226" y="11556"/>
                </a:lnTo>
                <a:lnTo>
                  <a:pt x="15344" y="11542"/>
                </a:lnTo>
                <a:lnTo>
                  <a:pt x="15452" y="11527"/>
                </a:lnTo>
                <a:lnTo>
                  <a:pt x="15550" y="11510"/>
                </a:lnTo>
                <a:lnTo>
                  <a:pt x="15639" y="11491"/>
                </a:lnTo>
                <a:lnTo>
                  <a:pt x="15717" y="11470"/>
                </a:lnTo>
                <a:lnTo>
                  <a:pt x="15781" y="11445"/>
                </a:lnTo>
                <a:lnTo>
                  <a:pt x="15833" y="11420"/>
                </a:lnTo>
                <a:lnTo>
                  <a:pt x="15870" y="11391"/>
                </a:lnTo>
                <a:lnTo>
                  <a:pt x="15899" y="11356"/>
                </a:lnTo>
                <a:lnTo>
                  <a:pt x="15926" y="11312"/>
                </a:lnTo>
                <a:lnTo>
                  <a:pt x="15952" y="11259"/>
                </a:lnTo>
                <a:lnTo>
                  <a:pt x="15976" y="11197"/>
                </a:lnTo>
                <a:lnTo>
                  <a:pt x="15999" y="11128"/>
                </a:lnTo>
                <a:lnTo>
                  <a:pt x="16019" y="11051"/>
                </a:lnTo>
                <a:lnTo>
                  <a:pt x="16038" y="10968"/>
                </a:lnTo>
                <a:lnTo>
                  <a:pt x="16055" y="10879"/>
                </a:lnTo>
                <a:lnTo>
                  <a:pt x="16072" y="10785"/>
                </a:lnTo>
                <a:lnTo>
                  <a:pt x="16085" y="10684"/>
                </a:lnTo>
                <a:lnTo>
                  <a:pt x="16097" y="10581"/>
                </a:lnTo>
                <a:lnTo>
                  <a:pt x="16107" y="10475"/>
                </a:lnTo>
                <a:lnTo>
                  <a:pt x="16115" y="10366"/>
                </a:lnTo>
                <a:lnTo>
                  <a:pt x="16121" y="10253"/>
                </a:lnTo>
                <a:lnTo>
                  <a:pt x="16125" y="10140"/>
                </a:lnTo>
                <a:lnTo>
                  <a:pt x="16128" y="10026"/>
                </a:lnTo>
                <a:lnTo>
                  <a:pt x="16128" y="9911"/>
                </a:lnTo>
                <a:lnTo>
                  <a:pt x="16126" y="9797"/>
                </a:lnTo>
                <a:lnTo>
                  <a:pt x="16122" y="9684"/>
                </a:lnTo>
                <a:lnTo>
                  <a:pt x="16116" y="9572"/>
                </a:lnTo>
                <a:lnTo>
                  <a:pt x="16108" y="9462"/>
                </a:lnTo>
                <a:lnTo>
                  <a:pt x="16098" y="9356"/>
                </a:lnTo>
                <a:lnTo>
                  <a:pt x="16085" y="9252"/>
                </a:lnTo>
                <a:lnTo>
                  <a:pt x="16071" y="9153"/>
                </a:lnTo>
                <a:lnTo>
                  <a:pt x="16053" y="9057"/>
                </a:lnTo>
                <a:lnTo>
                  <a:pt x="16034" y="8968"/>
                </a:lnTo>
                <a:lnTo>
                  <a:pt x="16013" y="8885"/>
                </a:lnTo>
                <a:lnTo>
                  <a:pt x="15989" y="8808"/>
                </a:lnTo>
                <a:lnTo>
                  <a:pt x="15963" y="8738"/>
                </a:lnTo>
                <a:lnTo>
                  <a:pt x="15934" y="8676"/>
                </a:lnTo>
                <a:lnTo>
                  <a:pt x="15903" y="8622"/>
                </a:lnTo>
                <a:lnTo>
                  <a:pt x="15870" y="857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39" name="Freeform 249"/>
          <p:cNvSpPr>
            <a:spLocks noEditPoints="1"/>
          </p:cNvSpPr>
          <p:nvPr/>
        </p:nvSpPr>
        <p:spPr bwMode="auto">
          <a:xfrm>
            <a:off x="10221656" y="3686656"/>
            <a:ext cx="598613" cy="336720"/>
          </a:xfrm>
          <a:custGeom>
            <a:avLst/>
            <a:gdLst>
              <a:gd name="T0" fmla="*/ 11079 w 16127"/>
              <a:gd name="T1" fmla="*/ 5137 h 9071"/>
              <a:gd name="T2" fmla="*/ 10620 w 16127"/>
              <a:gd name="T3" fmla="*/ 5309 h 9071"/>
              <a:gd name="T4" fmla="*/ 10212 w 16127"/>
              <a:gd name="T5" fmla="*/ 5168 h 9071"/>
              <a:gd name="T6" fmla="*/ 10018 w 16127"/>
              <a:gd name="T7" fmla="*/ 4760 h 9071"/>
              <a:gd name="T8" fmla="*/ 10085 w 16127"/>
              <a:gd name="T9" fmla="*/ 4227 h 9071"/>
              <a:gd name="T10" fmla="*/ 10409 w 16127"/>
              <a:gd name="T11" fmla="*/ 3726 h 9071"/>
              <a:gd name="T12" fmla="*/ 10855 w 16127"/>
              <a:gd name="T13" fmla="*/ 3461 h 9071"/>
              <a:gd name="T14" fmla="*/ 11296 w 16127"/>
              <a:gd name="T15" fmla="*/ 3496 h 9071"/>
              <a:gd name="T16" fmla="*/ 11575 w 16127"/>
              <a:gd name="T17" fmla="*/ 3832 h 9071"/>
              <a:gd name="T18" fmla="*/ 11596 w 16127"/>
              <a:gd name="T19" fmla="*/ 4339 h 9071"/>
              <a:gd name="T20" fmla="*/ 9159 w 16127"/>
              <a:gd name="T21" fmla="*/ 4502 h 9071"/>
              <a:gd name="T22" fmla="*/ 8644 w 16127"/>
              <a:gd name="T23" fmla="*/ 4971 h 9071"/>
              <a:gd name="T24" fmla="*/ 8072 w 16127"/>
              <a:gd name="T25" fmla="*/ 5093 h 9071"/>
              <a:gd name="T26" fmla="*/ 7611 w 16127"/>
              <a:gd name="T27" fmla="*/ 4815 h 9071"/>
              <a:gd name="T28" fmla="*/ 7448 w 16127"/>
              <a:gd name="T29" fmla="*/ 4252 h 9071"/>
              <a:gd name="T30" fmla="*/ 7618 w 16127"/>
              <a:gd name="T31" fmla="*/ 3575 h 9071"/>
              <a:gd name="T32" fmla="*/ 8079 w 16127"/>
              <a:gd name="T33" fmla="*/ 3008 h 9071"/>
              <a:gd name="T34" fmla="*/ 8649 w 16127"/>
              <a:gd name="T35" fmla="*/ 2764 h 9071"/>
              <a:gd name="T36" fmla="*/ 9171 w 16127"/>
              <a:gd name="T37" fmla="*/ 2909 h 9071"/>
              <a:gd name="T38" fmla="*/ 9441 w 16127"/>
              <a:gd name="T39" fmla="*/ 3398 h 9071"/>
              <a:gd name="T40" fmla="*/ 9384 w 16127"/>
              <a:gd name="T41" fmla="*/ 4055 h 9071"/>
              <a:gd name="T42" fmla="*/ 6374 w 16127"/>
              <a:gd name="T43" fmla="*/ 4238 h 9071"/>
              <a:gd name="T44" fmla="*/ 5740 w 16127"/>
              <a:gd name="T45" fmla="*/ 4691 h 9071"/>
              <a:gd name="T46" fmla="*/ 5084 w 16127"/>
              <a:gd name="T47" fmla="*/ 4717 h 9071"/>
              <a:gd name="T48" fmla="*/ 4621 w 16127"/>
              <a:gd name="T49" fmla="*/ 4290 h 9071"/>
              <a:gd name="T50" fmla="*/ 4526 w 16127"/>
              <a:gd name="T51" fmla="*/ 3581 h 9071"/>
              <a:gd name="T52" fmla="*/ 4822 w 16127"/>
              <a:gd name="T53" fmla="*/ 2792 h 9071"/>
              <a:gd name="T54" fmla="*/ 5409 w 16127"/>
              <a:gd name="T55" fmla="*/ 2215 h 9071"/>
              <a:gd name="T56" fmla="*/ 6077 w 16127"/>
              <a:gd name="T57" fmla="*/ 2037 h 9071"/>
              <a:gd name="T58" fmla="*/ 6635 w 16127"/>
              <a:gd name="T59" fmla="*/ 2322 h 9071"/>
              <a:gd name="T60" fmla="*/ 6856 w 16127"/>
              <a:gd name="T61" fmla="*/ 2960 h 9071"/>
              <a:gd name="T62" fmla="*/ 6692 w 16127"/>
              <a:gd name="T63" fmla="*/ 3746 h 9071"/>
              <a:gd name="T64" fmla="*/ 14599 w 16127"/>
              <a:gd name="T65" fmla="*/ 4852 h 9071"/>
              <a:gd name="T66" fmla="*/ 14593 w 16127"/>
              <a:gd name="T67" fmla="*/ 4628 h 9071"/>
              <a:gd name="T68" fmla="*/ 14610 w 16127"/>
              <a:gd name="T69" fmla="*/ 4147 h 9071"/>
              <a:gd name="T70" fmla="*/ 15104 w 16127"/>
              <a:gd name="T71" fmla="*/ 2817 h 9071"/>
              <a:gd name="T72" fmla="*/ 15078 w 16127"/>
              <a:gd name="T73" fmla="*/ 1709 h 9071"/>
              <a:gd name="T74" fmla="*/ 14192 w 16127"/>
              <a:gd name="T75" fmla="*/ 1795 h 9071"/>
              <a:gd name="T76" fmla="*/ 13371 w 16127"/>
              <a:gd name="T77" fmla="*/ 2426 h 9071"/>
              <a:gd name="T78" fmla="*/ 12770 w 16127"/>
              <a:gd name="T79" fmla="*/ 3130 h 9071"/>
              <a:gd name="T80" fmla="*/ 9668 w 16127"/>
              <a:gd name="T81" fmla="*/ 1445 h 9071"/>
              <a:gd name="T82" fmla="*/ 6293 w 16127"/>
              <a:gd name="T83" fmla="*/ 162 h 9071"/>
              <a:gd name="T84" fmla="*/ 2642 w 16127"/>
              <a:gd name="T85" fmla="*/ 646 h 9071"/>
              <a:gd name="T86" fmla="*/ 19 w 16127"/>
              <a:gd name="T87" fmla="*/ 3076 h 9071"/>
              <a:gd name="T88" fmla="*/ 1686 w 16127"/>
              <a:gd name="T89" fmla="*/ 5728 h 9071"/>
              <a:gd name="T90" fmla="*/ 3791 w 16127"/>
              <a:gd name="T91" fmla="*/ 6713 h 9071"/>
              <a:gd name="T92" fmla="*/ 4950 w 16127"/>
              <a:gd name="T93" fmla="*/ 6905 h 9071"/>
              <a:gd name="T94" fmla="*/ 6245 w 16127"/>
              <a:gd name="T95" fmla="*/ 6950 h 9071"/>
              <a:gd name="T96" fmla="*/ 7884 w 16127"/>
              <a:gd name="T97" fmla="*/ 7960 h 9071"/>
              <a:gd name="T98" fmla="*/ 9981 w 16127"/>
              <a:gd name="T99" fmla="*/ 8834 h 9071"/>
              <a:gd name="T100" fmla="*/ 12036 w 16127"/>
              <a:gd name="T101" fmla="*/ 9008 h 9071"/>
              <a:gd name="T102" fmla="*/ 12101 w 16127"/>
              <a:gd name="T103" fmla="*/ 8127 h 9071"/>
              <a:gd name="T104" fmla="*/ 10803 w 16127"/>
              <a:gd name="T105" fmla="*/ 6850 h 9071"/>
              <a:gd name="T106" fmla="*/ 11759 w 16127"/>
              <a:gd name="T107" fmla="*/ 6165 h 9071"/>
              <a:gd name="T108" fmla="*/ 13227 w 16127"/>
              <a:gd name="T109" fmla="*/ 5994 h 9071"/>
              <a:gd name="T110" fmla="*/ 14205 w 16127"/>
              <a:gd name="T111" fmla="*/ 6427 h 9071"/>
              <a:gd name="T112" fmla="*/ 15281 w 16127"/>
              <a:gd name="T113" fmla="*/ 6681 h 9071"/>
              <a:gd name="T114" fmla="*/ 16127 w 16127"/>
              <a:gd name="T115" fmla="*/ 6431 h 9071"/>
              <a:gd name="T116" fmla="*/ 15395 w 16127"/>
              <a:gd name="T117" fmla="*/ 5601 h 90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27" h="9071">
                <a:moveTo>
                  <a:pt x="11435" y="4749"/>
                </a:moveTo>
                <a:lnTo>
                  <a:pt x="11408" y="4792"/>
                </a:lnTo>
                <a:lnTo>
                  <a:pt x="11378" y="4835"/>
                </a:lnTo>
                <a:lnTo>
                  <a:pt x="11349" y="4874"/>
                </a:lnTo>
                <a:lnTo>
                  <a:pt x="11318" y="4914"/>
                </a:lnTo>
                <a:lnTo>
                  <a:pt x="11287" y="4950"/>
                </a:lnTo>
                <a:lnTo>
                  <a:pt x="11254" y="4985"/>
                </a:lnTo>
                <a:lnTo>
                  <a:pt x="11220" y="5020"/>
                </a:lnTo>
                <a:lnTo>
                  <a:pt x="11186" y="5052"/>
                </a:lnTo>
                <a:lnTo>
                  <a:pt x="11150" y="5083"/>
                </a:lnTo>
                <a:lnTo>
                  <a:pt x="11115" y="5111"/>
                </a:lnTo>
                <a:lnTo>
                  <a:pt x="11079" y="5137"/>
                </a:lnTo>
                <a:lnTo>
                  <a:pt x="11042" y="5163"/>
                </a:lnTo>
                <a:lnTo>
                  <a:pt x="11004" y="5186"/>
                </a:lnTo>
                <a:lnTo>
                  <a:pt x="10966" y="5207"/>
                </a:lnTo>
                <a:lnTo>
                  <a:pt x="10928" y="5226"/>
                </a:lnTo>
                <a:lnTo>
                  <a:pt x="10889" y="5245"/>
                </a:lnTo>
                <a:lnTo>
                  <a:pt x="10851" y="5260"/>
                </a:lnTo>
                <a:lnTo>
                  <a:pt x="10813" y="5273"/>
                </a:lnTo>
                <a:lnTo>
                  <a:pt x="10774" y="5285"/>
                </a:lnTo>
                <a:lnTo>
                  <a:pt x="10735" y="5294"/>
                </a:lnTo>
                <a:lnTo>
                  <a:pt x="10697" y="5301"/>
                </a:lnTo>
                <a:lnTo>
                  <a:pt x="10659" y="5306"/>
                </a:lnTo>
                <a:lnTo>
                  <a:pt x="10620" y="5309"/>
                </a:lnTo>
                <a:lnTo>
                  <a:pt x="10583" y="5310"/>
                </a:lnTo>
                <a:lnTo>
                  <a:pt x="10545" y="5309"/>
                </a:lnTo>
                <a:lnTo>
                  <a:pt x="10508" y="5305"/>
                </a:lnTo>
                <a:lnTo>
                  <a:pt x="10472" y="5299"/>
                </a:lnTo>
                <a:lnTo>
                  <a:pt x="10436" y="5291"/>
                </a:lnTo>
                <a:lnTo>
                  <a:pt x="10402" y="5281"/>
                </a:lnTo>
                <a:lnTo>
                  <a:pt x="10367" y="5268"/>
                </a:lnTo>
                <a:lnTo>
                  <a:pt x="10333" y="5253"/>
                </a:lnTo>
                <a:lnTo>
                  <a:pt x="10301" y="5234"/>
                </a:lnTo>
                <a:lnTo>
                  <a:pt x="10270" y="5214"/>
                </a:lnTo>
                <a:lnTo>
                  <a:pt x="10240" y="5192"/>
                </a:lnTo>
                <a:lnTo>
                  <a:pt x="10212" y="5168"/>
                </a:lnTo>
                <a:lnTo>
                  <a:pt x="10186" y="5141"/>
                </a:lnTo>
                <a:lnTo>
                  <a:pt x="10162" y="5114"/>
                </a:lnTo>
                <a:lnTo>
                  <a:pt x="10139" y="5085"/>
                </a:lnTo>
                <a:lnTo>
                  <a:pt x="10118" y="5053"/>
                </a:lnTo>
                <a:lnTo>
                  <a:pt x="10100" y="5021"/>
                </a:lnTo>
                <a:lnTo>
                  <a:pt x="10082" y="4987"/>
                </a:lnTo>
                <a:lnTo>
                  <a:pt x="10067" y="4952"/>
                </a:lnTo>
                <a:lnTo>
                  <a:pt x="10054" y="4916"/>
                </a:lnTo>
                <a:lnTo>
                  <a:pt x="10042" y="4878"/>
                </a:lnTo>
                <a:lnTo>
                  <a:pt x="10032" y="4840"/>
                </a:lnTo>
                <a:lnTo>
                  <a:pt x="10024" y="4800"/>
                </a:lnTo>
                <a:lnTo>
                  <a:pt x="10018" y="4760"/>
                </a:lnTo>
                <a:lnTo>
                  <a:pt x="10012" y="4718"/>
                </a:lnTo>
                <a:lnTo>
                  <a:pt x="10010" y="4676"/>
                </a:lnTo>
                <a:lnTo>
                  <a:pt x="10009" y="4633"/>
                </a:lnTo>
                <a:lnTo>
                  <a:pt x="10010" y="4590"/>
                </a:lnTo>
                <a:lnTo>
                  <a:pt x="10012" y="4545"/>
                </a:lnTo>
                <a:lnTo>
                  <a:pt x="10018" y="4501"/>
                </a:lnTo>
                <a:lnTo>
                  <a:pt x="10025" y="4455"/>
                </a:lnTo>
                <a:lnTo>
                  <a:pt x="10033" y="4410"/>
                </a:lnTo>
                <a:lnTo>
                  <a:pt x="10043" y="4365"/>
                </a:lnTo>
                <a:lnTo>
                  <a:pt x="10055" y="4318"/>
                </a:lnTo>
                <a:lnTo>
                  <a:pt x="10069" y="4273"/>
                </a:lnTo>
                <a:lnTo>
                  <a:pt x="10085" y="4227"/>
                </a:lnTo>
                <a:lnTo>
                  <a:pt x="10103" y="4181"/>
                </a:lnTo>
                <a:lnTo>
                  <a:pt x="10123" y="4135"/>
                </a:lnTo>
                <a:lnTo>
                  <a:pt x="10145" y="4090"/>
                </a:lnTo>
                <a:lnTo>
                  <a:pt x="10169" y="4045"/>
                </a:lnTo>
                <a:lnTo>
                  <a:pt x="10194" y="3999"/>
                </a:lnTo>
                <a:lnTo>
                  <a:pt x="10221" y="3956"/>
                </a:lnTo>
                <a:lnTo>
                  <a:pt x="10250" y="3913"/>
                </a:lnTo>
                <a:lnTo>
                  <a:pt x="10280" y="3873"/>
                </a:lnTo>
                <a:lnTo>
                  <a:pt x="10311" y="3833"/>
                </a:lnTo>
                <a:lnTo>
                  <a:pt x="10342" y="3796"/>
                </a:lnTo>
                <a:lnTo>
                  <a:pt x="10374" y="3761"/>
                </a:lnTo>
                <a:lnTo>
                  <a:pt x="10409" y="3726"/>
                </a:lnTo>
                <a:lnTo>
                  <a:pt x="10443" y="3694"/>
                </a:lnTo>
                <a:lnTo>
                  <a:pt x="10478" y="3663"/>
                </a:lnTo>
                <a:lnTo>
                  <a:pt x="10513" y="3635"/>
                </a:lnTo>
                <a:lnTo>
                  <a:pt x="10551" y="3608"/>
                </a:lnTo>
                <a:lnTo>
                  <a:pt x="10587" y="3582"/>
                </a:lnTo>
                <a:lnTo>
                  <a:pt x="10624" y="3559"/>
                </a:lnTo>
                <a:lnTo>
                  <a:pt x="10663" y="3538"/>
                </a:lnTo>
                <a:lnTo>
                  <a:pt x="10701" y="3519"/>
                </a:lnTo>
                <a:lnTo>
                  <a:pt x="10739" y="3500"/>
                </a:lnTo>
                <a:lnTo>
                  <a:pt x="10778" y="3485"/>
                </a:lnTo>
                <a:lnTo>
                  <a:pt x="10816" y="3472"/>
                </a:lnTo>
                <a:lnTo>
                  <a:pt x="10855" y="3461"/>
                </a:lnTo>
                <a:lnTo>
                  <a:pt x="10893" y="3451"/>
                </a:lnTo>
                <a:lnTo>
                  <a:pt x="10932" y="3444"/>
                </a:lnTo>
                <a:lnTo>
                  <a:pt x="10970" y="3439"/>
                </a:lnTo>
                <a:lnTo>
                  <a:pt x="11008" y="3437"/>
                </a:lnTo>
                <a:lnTo>
                  <a:pt x="11046" y="3436"/>
                </a:lnTo>
                <a:lnTo>
                  <a:pt x="11083" y="3438"/>
                </a:lnTo>
                <a:lnTo>
                  <a:pt x="11120" y="3441"/>
                </a:lnTo>
                <a:lnTo>
                  <a:pt x="11157" y="3448"/>
                </a:lnTo>
                <a:lnTo>
                  <a:pt x="11192" y="3456"/>
                </a:lnTo>
                <a:lnTo>
                  <a:pt x="11227" y="3467"/>
                </a:lnTo>
                <a:lnTo>
                  <a:pt x="11261" y="3480"/>
                </a:lnTo>
                <a:lnTo>
                  <a:pt x="11296" y="3496"/>
                </a:lnTo>
                <a:lnTo>
                  <a:pt x="11328" y="3515"/>
                </a:lnTo>
                <a:lnTo>
                  <a:pt x="11359" y="3535"/>
                </a:lnTo>
                <a:lnTo>
                  <a:pt x="11388" y="3557"/>
                </a:lnTo>
                <a:lnTo>
                  <a:pt x="11417" y="3581"/>
                </a:lnTo>
                <a:lnTo>
                  <a:pt x="11443" y="3608"/>
                </a:lnTo>
                <a:lnTo>
                  <a:pt x="11467" y="3635"/>
                </a:lnTo>
                <a:lnTo>
                  <a:pt x="11489" y="3664"/>
                </a:lnTo>
                <a:lnTo>
                  <a:pt x="11510" y="3695"/>
                </a:lnTo>
                <a:lnTo>
                  <a:pt x="11530" y="3727"/>
                </a:lnTo>
                <a:lnTo>
                  <a:pt x="11547" y="3762"/>
                </a:lnTo>
                <a:lnTo>
                  <a:pt x="11562" y="3797"/>
                </a:lnTo>
                <a:lnTo>
                  <a:pt x="11575" y="3832"/>
                </a:lnTo>
                <a:lnTo>
                  <a:pt x="11587" y="3871"/>
                </a:lnTo>
                <a:lnTo>
                  <a:pt x="11597" y="3909"/>
                </a:lnTo>
                <a:lnTo>
                  <a:pt x="11605" y="3949"/>
                </a:lnTo>
                <a:lnTo>
                  <a:pt x="11611" y="3989"/>
                </a:lnTo>
                <a:lnTo>
                  <a:pt x="11616" y="4031"/>
                </a:lnTo>
                <a:lnTo>
                  <a:pt x="11619" y="4073"/>
                </a:lnTo>
                <a:lnTo>
                  <a:pt x="11619" y="4116"/>
                </a:lnTo>
                <a:lnTo>
                  <a:pt x="11618" y="4159"/>
                </a:lnTo>
                <a:lnTo>
                  <a:pt x="11615" y="4204"/>
                </a:lnTo>
                <a:lnTo>
                  <a:pt x="11611" y="4249"/>
                </a:lnTo>
                <a:lnTo>
                  <a:pt x="11604" y="4293"/>
                </a:lnTo>
                <a:lnTo>
                  <a:pt x="11596" y="4339"/>
                </a:lnTo>
                <a:lnTo>
                  <a:pt x="11586" y="4384"/>
                </a:lnTo>
                <a:lnTo>
                  <a:pt x="11573" y="4430"/>
                </a:lnTo>
                <a:lnTo>
                  <a:pt x="11559" y="4476"/>
                </a:lnTo>
                <a:lnTo>
                  <a:pt x="11544" y="4522"/>
                </a:lnTo>
                <a:lnTo>
                  <a:pt x="11525" y="4567"/>
                </a:lnTo>
                <a:lnTo>
                  <a:pt x="11505" y="4614"/>
                </a:lnTo>
                <a:lnTo>
                  <a:pt x="11483" y="4659"/>
                </a:lnTo>
                <a:lnTo>
                  <a:pt x="11460" y="4704"/>
                </a:lnTo>
                <a:lnTo>
                  <a:pt x="11435" y="4749"/>
                </a:lnTo>
                <a:close/>
                <a:moveTo>
                  <a:pt x="9228" y="4394"/>
                </a:moveTo>
                <a:lnTo>
                  <a:pt x="9194" y="4449"/>
                </a:lnTo>
                <a:lnTo>
                  <a:pt x="9159" y="4502"/>
                </a:lnTo>
                <a:lnTo>
                  <a:pt x="9122" y="4553"/>
                </a:lnTo>
                <a:lnTo>
                  <a:pt x="9083" y="4602"/>
                </a:lnTo>
                <a:lnTo>
                  <a:pt x="9044" y="4648"/>
                </a:lnTo>
                <a:lnTo>
                  <a:pt x="9003" y="4693"/>
                </a:lnTo>
                <a:lnTo>
                  <a:pt x="8961" y="4735"/>
                </a:lnTo>
                <a:lnTo>
                  <a:pt x="8918" y="4776"/>
                </a:lnTo>
                <a:lnTo>
                  <a:pt x="8874" y="4814"/>
                </a:lnTo>
                <a:lnTo>
                  <a:pt x="8829" y="4850"/>
                </a:lnTo>
                <a:lnTo>
                  <a:pt x="8784" y="4884"/>
                </a:lnTo>
                <a:lnTo>
                  <a:pt x="8737" y="4916"/>
                </a:lnTo>
                <a:lnTo>
                  <a:pt x="8691" y="4944"/>
                </a:lnTo>
                <a:lnTo>
                  <a:pt x="8644" y="4971"/>
                </a:lnTo>
                <a:lnTo>
                  <a:pt x="8596" y="4996"/>
                </a:lnTo>
                <a:lnTo>
                  <a:pt x="8548" y="5017"/>
                </a:lnTo>
                <a:lnTo>
                  <a:pt x="8500" y="5037"/>
                </a:lnTo>
                <a:lnTo>
                  <a:pt x="8452" y="5053"/>
                </a:lnTo>
                <a:lnTo>
                  <a:pt x="8404" y="5067"/>
                </a:lnTo>
                <a:lnTo>
                  <a:pt x="8355" y="5080"/>
                </a:lnTo>
                <a:lnTo>
                  <a:pt x="8307" y="5089"/>
                </a:lnTo>
                <a:lnTo>
                  <a:pt x="8260" y="5095"/>
                </a:lnTo>
                <a:lnTo>
                  <a:pt x="8211" y="5099"/>
                </a:lnTo>
                <a:lnTo>
                  <a:pt x="8165" y="5099"/>
                </a:lnTo>
                <a:lnTo>
                  <a:pt x="8117" y="5098"/>
                </a:lnTo>
                <a:lnTo>
                  <a:pt x="8072" y="5093"/>
                </a:lnTo>
                <a:lnTo>
                  <a:pt x="8027" y="5085"/>
                </a:lnTo>
                <a:lnTo>
                  <a:pt x="7981" y="5075"/>
                </a:lnTo>
                <a:lnTo>
                  <a:pt x="7938" y="5061"/>
                </a:lnTo>
                <a:lnTo>
                  <a:pt x="7895" y="5044"/>
                </a:lnTo>
                <a:lnTo>
                  <a:pt x="7853" y="5025"/>
                </a:lnTo>
                <a:lnTo>
                  <a:pt x="7812" y="5002"/>
                </a:lnTo>
                <a:lnTo>
                  <a:pt x="7774" y="4976"/>
                </a:lnTo>
                <a:lnTo>
                  <a:pt x="7736" y="4949"/>
                </a:lnTo>
                <a:lnTo>
                  <a:pt x="7702" y="4919"/>
                </a:lnTo>
                <a:lnTo>
                  <a:pt x="7670" y="4886"/>
                </a:lnTo>
                <a:lnTo>
                  <a:pt x="7640" y="4852"/>
                </a:lnTo>
                <a:lnTo>
                  <a:pt x="7611" y="4815"/>
                </a:lnTo>
                <a:lnTo>
                  <a:pt x="7585" y="4776"/>
                </a:lnTo>
                <a:lnTo>
                  <a:pt x="7562" y="4735"/>
                </a:lnTo>
                <a:lnTo>
                  <a:pt x="7540" y="4694"/>
                </a:lnTo>
                <a:lnTo>
                  <a:pt x="7521" y="4650"/>
                </a:lnTo>
                <a:lnTo>
                  <a:pt x="7504" y="4605"/>
                </a:lnTo>
                <a:lnTo>
                  <a:pt x="7489" y="4558"/>
                </a:lnTo>
                <a:lnTo>
                  <a:pt x="7476" y="4510"/>
                </a:lnTo>
                <a:lnTo>
                  <a:pt x="7466" y="4460"/>
                </a:lnTo>
                <a:lnTo>
                  <a:pt x="7458" y="4409"/>
                </a:lnTo>
                <a:lnTo>
                  <a:pt x="7453" y="4358"/>
                </a:lnTo>
                <a:lnTo>
                  <a:pt x="7450" y="4305"/>
                </a:lnTo>
                <a:lnTo>
                  <a:pt x="7448" y="4252"/>
                </a:lnTo>
                <a:lnTo>
                  <a:pt x="7450" y="4198"/>
                </a:lnTo>
                <a:lnTo>
                  <a:pt x="7453" y="4142"/>
                </a:lnTo>
                <a:lnTo>
                  <a:pt x="7459" y="4087"/>
                </a:lnTo>
                <a:lnTo>
                  <a:pt x="7467" y="4031"/>
                </a:lnTo>
                <a:lnTo>
                  <a:pt x="7478" y="3974"/>
                </a:lnTo>
                <a:lnTo>
                  <a:pt x="7491" y="3918"/>
                </a:lnTo>
                <a:lnTo>
                  <a:pt x="7507" y="3861"/>
                </a:lnTo>
                <a:lnTo>
                  <a:pt x="7524" y="3803"/>
                </a:lnTo>
                <a:lnTo>
                  <a:pt x="7544" y="3746"/>
                </a:lnTo>
                <a:lnTo>
                  <a:pt x="7566" y="3689"/>
                </a:lnTo>
                <a:lnTo>
                  <a:pt x="7591" y="3632"/>
                </a:lnTo>
                <a:lnTo>
                  <a:pt x="7618" y="3575"/>
                </a:lnTo>
                <a:lnTo>
                  <a:pt x="7648" y="3520"/>
                </a:lnTo>
                <a:lnTo>
                  <a:pt x="7680" y="3464"/>
                </a:lnTo>
                <a:lnTo>
                  <a:pt x="7714" y="3409"/>
                </a:lnTo>
                <a:lnTo>
                  <a:pt x="7750" y="3357"/>
                </a:lnTo>
                <a:lnTo>
                  <a:pt x="7787" y="3305"/>
                </a:lnTo>
                <a:lnTo>
                  <a:pt x="7825" y="3256"/>
                </a:lnTo>
                <a:lnTo>
                  <a:pt x="7864" y="3210"/>
                </a:lnTo>
                <a:lnTo>
                  <a:pt x="7906" y="3165"/>
                </a:lnTo>
                <a:lnTo>
                  <a:pt x="7947" y="3123"/>
                </a:lnTo>
                <a:lnTo>
                  <a:pt x="7990" y="3082"/>
                </a:lnTo>
                <a:lnTo>
                  <a:pt x="8035" y="3044"/>
                </a:lnTo>
                <a:lnTo>
                  <a:pt x="8079" y="3008"/>
                </a:lnTo>
                <a:lnTo>
                  <a:pt x="8124" y="2974"/>
                </a:lnTo>
                <a:lnTo>
                  <a:pt x="8171" y="2943"/>
                </a:lnTo>
                <a:lnTo>
                  <a:pt x="8217" y="2914"/>
                </a:lnTo>
                <a:lnTo>
                  <a:pt x="8265" y="2887"/>
                </a:lnTo>
                <a:lnTo>
                  <a:pt x="8312" y="2863"/>
                </a:lnTo>
                <a:lnTo>
                  <a:pt x="8360" y="2840"/>
                </a:lnTo>
                <a:lnTo>
                  <a:pt x="8408" y="2821"/>
                </a:lnTo>
                <a:lnTo>
                  <a:pt x="8456" y="2805"/>
                </a:lnTo>
                <a:lnTo>
                  <a:pt x="8504" y="2791"/>
                </a:lnTo>
                <a:lnTo>
                  <a:pt x="8553" y="2779"/>
                </a:lnTo>
                <a:lnTo>
                  <a:pt x="8601" y="2770"/>
                </a:lnTo>
                <a:lnTo>
                  <a:pt x="8649" y="2764"/>
                </a:lnTo>
                <a:lnTo>
                  <a:pt x="8696" y="2759"/>
                </a:lnTo>
                <a:lnTo>
                  <a:pt x="8743" y="2758"/>
                </a:lnTo>
                <a:lnTo>
                  <a:pt x="8790" y="2760"/>
                </a:lnTo>
                <a:lnTo>
                  <a:pt x="8836" y="2766"/>
                </a:lnTo>
                <a:lnTo>
                  <a:pt x="8881" y="2774"/>
                </a:lnTo>
                <a:lnTo>
                  <a:pt x="8926" y="2784"/>
                </a:lnTo>
                <a:lnTo>
                  <a:pt x="8970" y="2797"/>
                </a:lnTo>
                <a:lnTo>
                  <a:pt x="9013" y="2814"/>
                </a:lnTo>
                <a:lnTo>
                  <a:pt x="9054" y="2833"/>
                </a:lnTo>
                <a:lnTo>
                  <a:pt x="9095" y="2856"/>
                </a:lnTo>
                <a:lnTo>
                  <a:pt x="9134" y="2882"/>
                </a:lnTo>
                <a:lnTo>
                  <a:pt x="9171" y="2909"/>
                </a:lnTo>
                <a:lnTo>
                  <a:pt x="9206" y="2940"/>
                </a:lnTo>
                <a:lnTo>
                  <a:pt x="9238" y="2972"/>
                </a:lnTo>
                <a:lnTo>
                  <a:pt x="9269" y="3006"/>
                </a:lnTo>
                <a:lnTo>
                  <a:pt x="9297" y="3043"/>
                </a:lnTo>
                <a:lnTo>
                  <a:pt x="9323" y="3081"/>
                </a:lnTo>
                <a:lnTo>
                  <a:pt x="9346" y="3122"/>
                </a:lnTo>
                <a:lnTo>
                  <a:pt x="9367" y="3164"/>
                </a:lnTo>
                <a:lnTo>
                  <a:pt x="9388" y="3208"/>
                </a:lnTo>
                <a:lnTo>
                  <a:pt x="9404" y="3253"/>
                </a:lnTo>
                <a:lnTo>
                  <a:pt x="9419" y="3300"/>
                </a:lnTo>
                <a:lnTo>
                  <a:pt x="9431" y="3349"/>
                </a:lnTo>
                <a:lnTo>
                  <a:pt x="9441" y="3398"/>
                </a:lnTo>
                <a:lnTo>
                  <a:pt x="9449" y="3449"/>
                </a:lnTo>
                <a:lnTo>
                  <a:pt x="9455" y="3500"/>
                </a:lnTo>
                <a:lnTo>
                  <a:pt x="9458" y="3553"/>
                </a:lnTo>
                <a:lnTo>
                  <a:pt x="9459" y="3607"/>
                </a:lnTo>
                <a:lnTo>
                  <a:pt x="9458" y="3660"/>
                </a:lnTo>
                <a:lnTo>
                  <a:pt x="9455" y="3716"/>
                </a:lnTo>
                <a:lnTo>
                  <a:pt x="9449" y="3772"/>
                </a:lnTo>
                <a:lnTo>
                  <a:pt x="9441" y="3827"/>
                </a:lnTo>
                <a:lnTo>
                  <a:pt x="9430" y="3884"/>
                </a:lnTo>
                <a:lnTo>
                  <a:pt x="9417" y="3941"/>
                </a:lnTo>
                <a:lnTo>
                  <a:pt x="9402" y="3997"/>
                </a:lnTo>
                <a:lnTo>
                  <a:pt x="9384" y="4055"/>
                </a:lnTo>
                <a:lnTo>
                  <a:pt x="9364" y="4112"/>
                </a:lnTo>
                <a:lnTo>
                  <a:pt x="9342" y="4170"/>
                </a:lnTo>
                <a:lnTo>
                  <a:pt x="9317" y="4226"/>
                </a:lnTo>
                <a:lnTo>
                  <a:pt x="9290" y="4283"/>
                </a:lnTo>
                <a:lnTo>
                  <a:pt x="9260" y="4339"/>
                </a:lnTo>
                <a:lnTo>
                  <a:pt x="9228" y="4394"/>
                </a:lnTo>
                <a:close/>
                <a:moveTo>
                  <a:pt x="6588" y="3944"/>
                </a:moveTo>
                <a:lnTo>
                  <a:pt x="6549" y="4008"/>
                </a:lnTo>
                <a:lnTo>
                  <a:pt x="6508" y="4068"/>
                </a:lnTo>
                <a:lnTo>
                  <a:pt x="6464" y="4128"/>
                </a:lnTo>
                <a:lnTo>
                  <a:pt x="6420" y="4185"/>
                </a:lnTo>
                <a:lnTo>
                  <a:pt x="6374" y="4238"/>
                </a:lnTo>
                <a:lnTo>
                  <a:pt x="6325" y="4291"/>
                </a:lnTo>
                <a:lnTo>
                  <a:pt x="6277" y="4341"/>
                </a:lnTo>
                <a:lnTo>
                  <a:pt x="6226" y="4387"/>
                </a:lnTo>
                <a:lnTo>
                  <a:pt x="6175" y="4432"/>
                </a:lnTo>
                <a:lnTo>
                  <a:pt x="6124" y="4473"/>
                </a:lnTo>
                <a:lnTo>
                  <a:pt x="6070" y="4513"/>
                </a:lnTo>
                <a:lnTo>
                  <a:pt x="6017" y="4549"/>
                </a:lnTo>
                <a:lnTo>
                  <a:pt x="5962" y="4584"/>
                </a:lnTo>
                <a:lnTo>
                  <a:pt x="5907" y="4614"/>
                </a:lnTo>
                <a:lnTo>
                  <a:pt x="5851" y="4642"/>
                </a:lnTo>
                <a:lnTo>
                  <a:pt x="5796" y="4668"/>
                </a:lnTo>
                <a:lnTo>
                  <a:pt x="5740" y="4691"/>
                </a:lnTo>
                <a:lnTo>
                  <a:pt x="5683" y="4710"/>
                </a:lnTo>
                <a:lnTo>
                  <a:pt x="5628" y="4726"/>
                </a:lnTo>
                <a:lnTo>
                  <a:pt x="5571" y="4740"/>
                </a:lnTo>
                <a:lnTo>
                  <a:pt x="5515" y="4751"/>
                </a:lnTo>
                <a:lnTo>
                  <a:pt x="5459" y="4758"/>
                </a:lnTo>
                <a:lnTo>
                  <a:pt x="5404" y="4762"/>
                </a:lnTo>
                <a:lnTo>
                  <a:pt x="5348" y="4763"/>
                </a:lnTo>
                <a:lnTo>
                  <a:pt x="5295" y="4761"/>
                </a:lnTo>
                <a:lnTo>
                  <a:pt x="5241" y="4755"/>
                </a:lnTo>
                <a:lnTo>
                  <a:pt x="5188" y="4746"/>
                </a:lnTo>
                <a:lnTo>
                  <a:pt x="5136" y="4733"/>
                </a:lnTo>
                <a:lnTo>
                  <a:pt x="5084" y="4717"/>
                </a:lnTo>
                <a:lnTo>
                  <a:pt x="5035" y="4698"/>
                </a:lnTo>
                <a:lnTo>
                  <a:pt x="4987" y="4675"/>
                </a:lnTo>
                <a:lnTo>
                  <a:pt x="4938" y="4647"/>
                </a:lnTo>
                <a:lnTo>
                  <a:pt x="4893" y="4618"/>
                </a:lnTo>
                <a:lnTo>
                  <a:pt x="4850" y="4587"/>
                </a:lnTo>
                <a:lnTo>
                  <a:pt x="4810" y="4551"/>
                </a:lnTo>
                <a:lnTo>
                  <a:pt x="4772" y="4514"/>
                </a:lnTo>
                <a:lnTo>
                  <a:pt x="4737" y="4473"/>
                </a:lnTo>
                <a:lnTo>
                  <a:pt x="4704" y="4431"/>
                </a:lnTo>
                <a:lnTo>
                  <a:pt x="4674" y="4386"/>
                </a:lnTo>
                <a:lnTo>
                  <a:pt x="4646" y="4339"/>
                </a:lnTo>
                <a:lnTo>
                  <a:pt x="4621" y="4290"/>
                </a:lnTo>
                <a:lnTo>
                  <a:pt x="4598" y="4238"/>
                </a:lnTo>
                <a:lnTo>
                  <a:pt x="4578" y="4186"/>
                </a:lnTo>
                <a:lnTo>
                  <a:pt x="4561" y="4131"/>
                </a:lnTo>
                <a:lnTo>
                  <a:pt x="4547" y="4075"/>
                </a:lnTo>
                <a:lnTo>
                  <a:pt x="4535" y="4018"/>
                </a:lnTo>
                <a:lnTo>
                  <a:pt x="4526" y="3958"/>
                </a:lnTo>
                <a:lnTo>
                  <a:pt x="4519" y="3898"/>
                </a:lnTo>
                <a:lnTo>
                  <a:pt x="4515" y="3837"/>
                </a:lnTo>
                <a:lnTo>
                  <a:pt x="4514" y="3775"/>
                </a:lnTo>
                <a:lnTo>
                  <a:pt x="4515" y="3711"/>
                </a:lnTo>
                <a:lnTo>
                  <a:pt x="4520" y="3647"/>
                </a:lnTo>
                <a:lnTo>
                  <a:pt x="4526" y="3581"/>
                </a:lnTo>
                <a:lnTo>
                  <a:pt x="4536" y="3517"/>
                </a:lnTo>
                <a:lnTo>
                  <a:pt x="4548" y="3451"/>
                </a:lnTo>
                <a:lnTo>
                  <a:pt x="4563" y="3384"/>
                </a:lnTo>
                <a:lnTo>
                  <a:pt x="4580" y="3318"/>
                </a:lnTo>
                <a:lnTo>
                  <a:pt x="4602" y="3251"/>
                </a:lnTo>
                <a:lnTo>
                  <a:pt x="4625" y="3185"/>
                </a:lnTo>
                <a:lnTo>
                  <a:pt x="4651" y="3119"/>
                </a:lnTo>
                <a:lnTo>
                  <a:pt x="4679" y="3052"/>
                </a:lnTo>
                <a:lnTo>
                  <a:pt x="4711" y="2986"/>
                </a:lnTo>
                <a:lnTo>
                  <a:pt x="4746" y="2921"/>
                </a:lnTo>
                <a:lnTo>
                  <a:pt x="4783" y="2856"/>
                </a:lnTo>
                <a:lnTo>
                  <a:pt x="4822" y="2792"/>
                </a:lnTo>
                <a:lnTo>
                  <a:pt x="4864" y="2730"/>
                </a:lnTo>
                <a:lnTo>
                  <a:pt x="4907" y="2671"/>
                </a:lnTo>
                <a:lnTo>
                  <a:pt x="4952" y="2615"/>
                </a:lnTo>
                <a:lnTo>
                  <a:pt x="4998" y="2560"/>
                </a:lnTo>
                <a:lnTo>
                  <a:pt x="5046" y="2507"/>
                </a:lnTo>
                <a:lnTo>
                  <a:pt x="5094" y="2458"/>
                </a:lnTo>
                <a:lnTo>
                  <a:pt x="5145" y="2411"/>
                </a:lnTo>
                <a:lnTo>
                  <a:pt x="5196" y="2367"/>
                </a:lnTo>
                <a:lnTo>
                  <a:pt x="5248" y="2324"/>
                </a:lnTo>
                <a:lnTo>
                  <a:pt x="5301" y="2285"/>
                </a:lnTo>
                <a:lnTo>
                  <a:pt x="5354" y="2248"/>
                </a:lnTo>
                <a:lnTo>
                  <a:pt x="5409" y="2215"/>
                </a:lnTo>
                <a:lnTo>
                  <a:pt x="5464" y="2183"/>
                </a:lnTo>
                <a:lnTo>
                  <a:pt x="5520" y="2155"/>
                </a:lnTo>
                <a:lnTo>
                  <a:pt x="5575" y="2130"/>
                </a:lnTo>
                <a:lnTo>
                  <a:pt x="5632" y="2108"/>
                </a:lnTo>
                <a:lnTo>
                  <a:pt x="5688" y="2087"/>
                </a:lnTo>
                <a:lnTo>
                  <a:pt x="5745" y="2071"/>
                </a:lnTo>
                <a:lnTo>
                  <a:pt x="5800" y="2058"/>
                </a:lnTo>
                <a:lnTo>
                  <a:pt x="5856" y="2047"/>
                </a:lnTo>
                <a:lnTo>
                  <a:pt x="5912" y="2040"/>
                </a:lnTo>
                <a:lnTo>
                  <a:pt x="5967" y="2036"/>
                </a:lnTo>
                <a:lnTo>
                  <a:pt x="6023" y="2035"/>
                </a:lnTo>
                <a:lnTo>
                  <a:pt x="6077" y="2037"/>
                </a:lnTo>
                <a:lnTo>
                  <a:pt x="6131" y="2043"/>
                </a:lnTo>
                <a:lnTo>
                  <a:pt x="6183" y="2052"/>
                </a:lnTo>
                <a:lnTo>
                  <a:pt x="6235" y="2064"/>
                </a:lnTo>
                <a:lnTo>
                  <a:pt x="6287" y="2079"/>
                </a:lnTo>
                <a:lnTo>
                  <a:pt x="6336" y="2098"/>
                </a:lnTo>
                <a:lnTo>
                  <a:pt x="6385" y="2122"/>
                </a:lnTo>
                <a:lnTo>
                  <a:pt x="6432" y="2147"/>
                </a:lnTo>
                <a:lnTo>
                  <a:pt x="6478" y="2177"/>
                </a:lnTo>
                <a:lnTo>
                  <a:pt x="6521" y="2209"/>
                </a:lnTo>
                <a:lnTo>
                  <a:pt x="6561" y="2244"/>
                </a:lnTo>
                <a:lnTo>
                  <a:pt x="6599" y="2282"/>
                </a:lnTo>
                <a:lnTo>
                  <a:pt x="6635" y="2322"/>
                </a:lnTo>
                <a:lnTo>
                  <a:pt x="6667" y="2365"/>
                </a:lnTo>
                <a:lnTo>
                  <a:pt x="6697" y="2409"/>
                </a:lnTo>
                <a:lnTo>
                  <a:pt x="6725" y="2457"/>
                </a:lnTo>
                <a:lnTo>
                  <a:pt x="6751" y="2505"/>
                </a:lnTo>
                <a:lnTo>
                  <a:pt x="6773" y="2557"/>
                </a:lnTo>
                <a:lnTo>
                  <a:pt x="6792" y="2610"/>
                </a:lnTo>
                <a:lnTo>
                  <a:pt x="6809" y="2664"/>
                </a:lnTo>
                <a:lnTo>
                  <a:pt x="6824" y="2721"/>
                </a:lnTo>
                <a:lnTo>
                  <a:pt x="6836" y="2779"/>
                </a:lnTo>
                <a:lnTo>
                  <a:pt x="6845" y="2837"/>
                </a:lnTo>
                <a:lnTo>
                  <a:pt x="6852" y="2898"/>
                </a:lnTo>
                <a:lnTo>
                  <a:pt x="6856" y="2960"/>
                </a:lnTo>
                <a:lnTo>
                  <a:pt x="6857" y="3022"/>
                </a:lnTo>
                <a:lnTo>
                  <a:pt x="6855" y="3085"/>
                </a:lnTo>
                <a:lnTo>
                  <a:pt x="6851" y="3150"/>
                </a:lnTo>
                <a:lnTo>
                  <a:pt x="6844" y="3215"/>
                </a:lnTo>
                <a:lnTo>
                  <a:pt x="6835" y="3281"/>
                </a:lnTo>
                <a:lnTo>
                  <a:pt x="6823" y="3347"/>
                </a:lnTo>
                <a:lnTo>
                  <a:pt x="6808" y="3413"/>
                </a:lnTo>
                <a:lnTo>
                  <a:pt x="6790" y="3479"/>
                </a:lnTo>
                <a:lnTo>
                  <a:pt x="6770" y="3546"/>
                </a:lnTo>
                <a:lnTo>
                  <a:pt x="6747" y="3613"/>
                </a:lnTo>
                <a:lnTo>
                  <a:pt x="6720" y="3681"/>
                </a:lnTo>
                <a:lnTo>
                  <a:pt x="6692" y="3746"/>
                </a:lnTo>
                <a:lnTo>
                  <a:pt x="6660" y="3813"/>
                </a:lnTo>
                <a:lnTo>
                  <a:pt x="6626" y="3879"/>
                </a:lnTo>
                <a:lnTo>
                  <a:pt x="6588" y="3944"/>
                </a:lnTo>
                <a:close/>
                <a:moveTo>
                  <a:pt x="14539" y="5007"/>
                </a:moveTo>
                <a:lnTo>
                  <a:pt x="14549" y="4987"/>
                </a:lnTo>
                <a:lnTo>
                  <a:pt x="14560" y="4967"/>
                </a:lnTo>
                <a:lnTo>
                  <a:pt x="14569" y="4948"/>
                </a:lnTo>
                <a:lnTo>
                  <a:pt x="14576" y="4929"/>
                </a:lnTo>
                <a:lnTo>
                  <a:pt x="14583" y="4910"/>
                </a:lnTo>
                <a:lnTo>
                  <a:pt x="14589" y="4890"/>
                </a:lnTo>
                <a:lnTo>
                  <a:pt x="14595" y="4871"/>
                </a:lnTo>
                <a:lnTo>
                  <a:pt x="14599" y="4852"/>
                </a:lnTo>
                <a:lnTo>
                  <a:pt x="14603" y="4833"/>
                </a:lnTo>
                <a:lnTo>
                  <a:pt x="14605" y="4814"/>
                </a:lnTo>
                <a:lnTo>
                  <a:pt x="14607" y="4795"/>
                </a:lnTo>
                <a:lnTo>
                  <a:pt x="14609" y="4777"/>
                </a:lnTo>
                <a:lnTo>
                  <a:pt x="14609" y="4758"/>
                </a:lnTo>
                <a:lnTo>
                  <a:pt x="14609" y="4739"/>
                </a:lnTo>
                <a:lnTo>
                  <a:pt x="14608" y="4720"/>
                </a:lnTo>
                <a:lnTo>
                  <a:pt x="14606" y="4702"/>
                </a:lnTo>
                <a:lnTo>
                  <a:pt x="14604" y="4684"/>
                </a:lnTo>
                <a:lnTo>
                  <a:pt x="14601" y="4666"/>
                </a:lnTo>
                <a:lnTo>
                  <a:pt x="14597" y="4646"/>
                </a:lnTo>
                <a:lnTo>
                  <a:pt x="14593" y="4628"/>
                </a:lnTo>
                <a:lnTo>
                  <a:pt x="14587" y="4610"/>
                </a:lnTo>
                <a:lnTo>
                  <a:pt x="14582" y="4592"/>
                </a:lnTo>
                <a:lnTo>
                  <a:pt x="14575" y="4572"/>
                </a:lnTo>
                <a:lnTo>
                  <a:pt x="14568" y="4554"/>
                </a:lnTo>
                <a:lnTo>
                  <a:pt x="14561" y="4536"/>
                </a:lnTo>
                <a:lnTo>
                  <a:pt x="14551" y="4518"/>
                </a:lnTo>
                <a:lnTo>
                  <a:pt x="14542" y="4499"/>
                </a:lnTo>
                <a:lnTo>
                  <a:pt x="14533" y="4480"/>
                </a:lnTo>
                <a:lnTo>
                  <a:pt x="14512" y="4443"/>
                </a:lnTo>
                <a:lnTo>
                  <a:pt x="14490" y="4405"/>
                </a:lnTo>
                <a:lnTo>
                  <a:pt x="14542" y="4295"/>
                </a:lnTo>
                <a:lnTo>
                  <a:pt x="14610" y="4147"/>
                </a:lnTo>
                <a:lnTo>
                  <a:pt x="14648" y="4060"/>
                </a:lnTo>
                <a:lnTo>
                  <a:pt x="14689" y="3967"/>
                </a:lnTo>
                <a:lnTo>
                  <a:pt x="14732" y="3868"/>
                </a:lnTo>
                <a:lnTo>
                  <a:pt x="14775" y="3763"/>
                </a:lnTo>
                <a:lnTo>
                  <a:pt x="14820" y="3653"/>
                </a:lnTo>
                <a:lnTo>
                  <a:pt x="14864" y="3539"/>
                </a:lnTo>
                <a:lnTo>
                  <a:pt x="14908" y="3422"/>
                </a:lnTo>
                <a:lnTo>
                  <a:pt x="14952" y="3303"/>
                </a:lnTo>
                <a:lnTo>
                  <a:pt x="14993" y="3182"/>
                </a:lnTo>
                <a:lnTo>
                  <a:pt x="15033" y="3060"/>
                </a:lnTo>
                <a:lnTo>
                  <a:pt x="15071" y="2939"/>
                </a:lnTo>
                <a:lnTo>
                  <a:pt x="15104" y="2817"/>
                </a:lnTo>
                <a:lnTo>
                  <a:pt x="15135" y="2698"/>
                </a:lnTo>
                <a:lnTo>
                  <a:pt x="15161" y="2580"/>
                </a:lnTo>
                <a:lnTo>
                  <a:pt x="15182" y="2467"/>
                </a:lnTo>
                <a:lnTo>
                  <a:pt x="15200" y="2357"/>
                </a:lnTo>
                <a:lnTo>
                  <a:pt x="15210" y="2251"/>
                </a:lnTo>
                <a:lnTo>
                  <a:pt x="15214" y="2151"/>
                </a:lnTo>
                <a:lnTo>
                  <a:pt x="15212" y="2057"/>
                </a:lnTo>
                <a:lnTo>
                  <a:pt x="15202" y="1970"/>
                </a:lnTo>
                <a:lnTo>
                  <a:pt x="15184" y="1891"/>
                </a:lnTo>
                <a:lnTo>
                  <a:pt x="15157" y="1820"/>
                </a:lnTo>
                <a:lnTo>
                  <a:pt x="15122" y="1759"/>
                </a:lnTo>
                <a:lnTo>
                  <a:pt x="15078" y="1709"/>
                </a:lnTo>
                <a:lnTo>
                  <a:pt x="15022" y="1668"/>
                </a:lnTo>
                <a:lnTo>
                  <a:pt x="14957" y="1640"/>
                </a:lnTo>
                <a:lnTo>
                  <a:pt x="14880" y="1624"/>
                </a:lnTo>
                <a:lnTo>
                  <a:pt x="14791" y="1622"/>
                </a:lnTo>
                <a:lnTo>
                  <a:pt x="14716" y="1627"/>
                </a:lnTo>
                <a:lnTo>
                  <a:pt x="14640" y="1638"/>
                </a:lnTo>
                <a:lnTo>
                  <a:pt x="14565" y="1653"/>
                </a:lnTo>
                <a:lnTo>
                  <a:pt x="14489" y="1673"/>
                </a:lnTo>
                <a:lnTo>
                  <a:pt x="14414" y="1698"/>
                </a:lnTo>
                <a:lnTo>
                  <a:pt x="14340" y="1726"/>
                </a:lnTo>
                <a:lnTo>
                  <a:pt x="14265" y="1758"/>
                </a:lnTo>
                <a:lnTo>
                  <a:pt x="14192" y="1795"/>
                </a:lnTo>
                <a:lnTo>
                  <a:pt x="14118" y="1834"/>
                </a:lnTo>
                <a:lnTo>
                  <a:pt x="14045" y="1878"/>
                </a:lnTo>
                <a:lnTo>
                  <a:pt x="13973" y="1923"/>
                </a:lnTo>
                <a:lnTo>
                  <a:pt x="13902" y="1972"/>
                </a:lnTo>
                <a:lnTo>
                  <a:pt x="13832" y="2023"/>
                </a:lnTo>
                <a:lnTo>
                  <a:pt x="13762" y="2075"/>
                </a:lnTo>
                <a:lnTo>
                  <a:pt x="13694" y="2131"/>
                </a:lnTo>
                <a:lnTo>
                  <a:pt x="13627" y="2188"/>
                </a:lnTo>
                <a:lnTo>
                  <a:pt x="13561" y="2245"/>
                </a:lnTo>
                <a:lnTo>
                  <a:pt x="13496" y="2305"/>
                </a:lnTo>
                <a:lnTo>
                  <a:pt x="13434" y="2366"/>
                </a:lnTo>
                <a:lnTo>
                  <a:pt x="13371" y="2426"/>
                </a:lnTo>
                <a:lnTo>
                  <a:pt x="13311" y="2488"/>
                </a:lnTo>
                <a:lnTo>
                  <a:pt x="13252" y="2550"/>
                </a:lnTo>
                <a:lnTo>
                  <a:pt x="13195" y="2613"/>
                </a:lnTo>
                <a:lnTo>
                  <a:pt x="13140" y="2673"/>
                </a:lnTo>
                <a:lnTo>
                  <a:pt x="13086" y="2735"/>
                </a:lnTo>
                <a:lnTo>
                  <a:pt x="13034" y="2796"/>
                </a:lnTo>
                <a:lnTo>
                  <a:pt x="12985" y="2855"/>
                </a:lnTo>
                <a:lnTo>
                  <a:pt x="12938" y="2913"/>
                </a:lnTo>
                <a:lnTo>
                  <a:pt x="12892" y="2970"/>
                </a:lnTo>
                <a:lnTo>
                  <a:pt x="12849" y="3026"/>
                </a:lnTo>
                <a:lnTo>
                  <a:pt x="12809" y="3078"/>
                </a:lnTo>
                <a:lnTo>
                  <a:pt x="12770" y="3130"/>
                </a:lnTo>
                <a:lnTo>
                  <a:pt x="12554" y="2999"/>
                </a:lnTo>
                <a:lnTo>
                  <a:pt x="12328" y="2866"/>
                </a:lnTo>
                <a:lnTo>
                  <a:pt x="12092" y="2729"/>
                </a:lnTo>
                <a:lnTo>
                  <a:pt x="11847" y="2588"/>
                </a:lnTo>
                <a:lnTo>
                  <a:pt x="11594" y="2447"/>
                </a:lnTo>
                <a:lnTo>
                  <a:pt x="11335" y="2303"/>
                </a:lnTo>
                <a:lnTo>
                  <a:pt x="11069" y="2158"/>
                </a:lnTo>
                <a:lnTo>
                  <a:pt x="10797" y="2013"/>
                </a:lnTo>
                <a:lnTo>
                  <a:pt x="10519" y="1870"/>
                </a:lnTo>
                <a:lnTo>
                  <a:pt x="10238" y="1726"/>
                </a:lnTo>
                <a:lnTo>
                  <a:pt x="9954" y="1584"/>
                </a:lnTo>
                <a:lnTo>
                  <a:pt x="9668" y="1445"/>
                </a:lnTo>
                <a:lnTo>
                  <a:pt x="9378" y="1308"/>
                </a:lnTo>
                <a:lnTo>
                  <a:pt x="9088" y="1174"/>
                </a:lnTo>
                <a:lnTo>
                  <a:pt x="8798" y="1045"/>
                </a:lnTo>
                <a:lnTo>
                  <a:pt x="8508" y="919"/>
                </a:lnTo>
                <a:lnTo>
                  <a:pt x="8219" y="800"/>
                </a:lnTo>
                <a:lnTo>
                  <a:pt x="7932" y="686"/>
                </a:lnTo>
                <a:lnTo>
                  <a:pt x="7648" y="579"/>
                </a:lnTo>
                <a:lnTo>
                  <a:pt x="7366" y="479"/>
                </a:lnTo>
                <a:lnTo>
                  <a:pt x="7090" y="387"/>
                </a:lnTo>
                <a:lnTo>
                  <a:pt x="6819" y="303"/>
                </a:lnTo>
                <a:lnTo>
                  <a:pt x="6553" y="228"/>
                </a:lnTo>
                <a:lnTo>
                  <a:pt x="6293" y="162"/>
                </a:lnTo>
                <a:lnTo>
                  <a:pt x="6041" y="107"/>
                </a:lnTo>
                <a:lnTo>
                  <a:pt x="5797" y="63"/>
                </a:lnTo>
                <a:lnTo>
                  <a:pt x="5561" y="29"/>
                </a:lnTo>
                <a:lnTo>
                  <a:pt x="5335" y="9"/>
                </a:lnTo>
                <a:lnTo>
                  <a:pt x="5120" y="0"/>
                </a:lnTo>
                <a:lnTo>
                  <a:pt x="4915" y="5"/>
                </a:lnTo>
                <a:lnTo>
                  <a:pt x="4722" y="24"/>
                </a:lnTo>
                <a:lnTo>
                  <a:pt x="4542" y="58"/>
                </a:lnTo>
                <a:lnTo>
                  <a:pt x="4017" y="190"/>
                </a:lnTo>
                <a:lnTo>
                  <a:pt x="3526" y="332"/>
                </a:lnTo>
                <a:lnTo>
                  <a:pt x="3067" y="485"/>
                </a:lnTo>
                <a:lnTo>
                  <a:pt x="2642" y="646"/>
                </a:lnTo>
                <a:lnTo>
                  <a:pt x="2250" y="816"/>
                </a:lnTo>
                <a:lnTo>
                  <a:pt x="1890" y="993"/>
                </a:lnTo>
                <a:lnTo>
                  <a:pt x="1561" y="1178"/>
                </a:lnTo>
                <a:lnTo>
                  <a:pt x="1266" y="1370"/>
                </a:lnTo>
                <a:lnTo>
                  <a:pt x="1002" y="1568"/>
                </a:lnTo>
                <a:lnTo>
                  <a:pt x="769" y="1771"/>
                </a:lnTo>
                <a:lnTo>
                  <a:pt x="568" y="1980"/>
                </a:lnTo>
                <a:lnTo>
                  <a:pt x="397" y="2193"/>
                </a:lnTo>
                <a:lnTo>
                  <a:pt x="257" y="2409"/>
                </a:lnTo>
                <a:lnTo>
                  <a:pt x="147" y="2629"/>
                </a:lnTo>
                <a:lnTo>
                  <a:pt x="69" y="2852"/>
                </a:lnTo>
                <a:lnTo>
                  <a:pt x="19" y="3076"/>
                </a:lnTo>
                <a:lnTo>
                  <a:pt x="0" y="3303"/>
                </a:lnTo>
                <a:lnTo>
                  <a:pt x="11" y="3530"/>
                </a:lnTo>
                <a:lnTo>
                  <a:pt x="50" y="3758"/>
                </a:lnTo>
                <a:lnTo>
                  <a:pt x="119" y="3985"/>
                </a:lnTo>
                <a:lnTo>
                  <a:pt x="217" y="4212"/>
                </a:lnTo>
                <a:lnTo>
                  <a:pt x="343" y="4437"/>
                </a:lnTo>
                <a:lnTo>
                  <a:pt x="497" y="4661"/>
                </a:lnTo>
                <a:lnTo>
                  <a:pt x="679" y="4881"/>
                </a:lnTo>
                <a:lnTo>
                  <a:pt x="890" y="5099"/>
                </a:lnTo>
                <a:lnTo>
                  <a:pt x="1129" y="5313"/>
                </a:lnTo>
                <a:lnTo>
                  <a:pt x="1394" y="5524"/>
                </a:lnTo>
                <a:lnTo>
                  <a:pt x="1686" y="5728"/>
                </a:lnTo>
                <a:lnTo>
                  <a:pt x="2006" y="5929"/>
                </a:lnTo>
                <a:lnTo>
                  <a:pt x="2353" y="6122"/>
                </a:lnTo>
                <a:lnTo>
                  <a:pt x="2725" y="6310"/>
                </a:lnTo>
                <a:lnTo>
                  <a:pt x="3124" y="6490"/>
                </a:lnTo>
                <a:lnTo>
                  <a:pt x="3201" y="6523"/>
                </a:lnTo>
                <a:lnTo>
                  <a:pt x="3281" y="6553"/>
                </a:lnTo>
                <a:lnTo>
                  <a:pt x="3363" y="6584"/>
                </a:lnTo>
                <a:lnTo>
                  <a:pt x="3445" y="6612"/>
                </a:lnTo>
                <a:lnTo>
                  <a:pt x="3530" y="6640"/>
                </a:lnTo>
                <a:lnTo>
                  <a:pt x="3616" y="6666"/>
                </a:lnTo>
                <a:lnTo>
                  <a:pt x="3702" y="6690"/>
                </a:lnTo>
                <a:lnTo>
                  <a:pt x="3791" y="6713"/>
                </a:lnTo>
                <a:lnTo>
                  <a:pt x="3881" y="6736"/>
                </a:lnTo>
                <a:lnTo>
                  <a:pt x="3973" y="6757"/>
                </a:lnTo>
                <a:lnTo>
                  <a:pt x="4065" y="6777"/>
                </a:lnTo>
                <a:lnTo>
                  <a:pt x="4159" y="6795"/>
                </a:lnTo>
                <a:lnTo>
                  <a:pt x="4254" y="6813"/>
                </a:lnTo>
                <a:lnTo>
                  <a:pt x="4351" y="6830"/>
                </a:lnTo>
                <a:lnTo>
                  <a:pt x="4447" y="6845"/>
                </a:lnTo>
                <a:lnTo>
                  <a:pt x="4546" y="6859"/>
                </a:lnTo>
                <a:lnTo>
                  <a:pt x="4646" y="6872"/>
                </a:lnTo>
                <a:lnTo>
                  <a:pt x="4746" y="6884"/>
                </a:lnTo>
                <a:lnTo>
                  <a:pt x="4847" y="6895"/>
                </a:lnTo>
                <a:lnTo>
                  <a:pt x="4950" y="6905"/>
                </a:lnTo>
                <a:lnTo>
                  <a:pt x="5054" y="6914"/>
                </a:lnTo>
                <a:lnTo>
                  <a:pt x="5158" y="6922"/>
                </a:lnTo>
                <a:lnTo>
                  <a:pt x="5264" y="6929"/>
                </a:lnTo>
                <a:lnTo>
                  <a:pt x="5370" y="6935"/>
                </a:lnTo>
                <a:lnTo>
                  <a:pt x="5476" y="6940"/>
                </a:lnTo>
                <a:lnTo>
                  <a:pt x="5584" y="6944"/>
                </a:lnTo>
                <a:lnTo>
                  <a:pt x="5693" y="6947"/>
                </a:lnTo>
                <a:lnTo>
                  <a:pt x="5802" y="6949"/>
                </a:lnTo>
                <a:lnTo>
                  <a:pt x="5912" y="6951"/>
                </a:lnTo>
                <a:lnTo>
                  <a:pt x="6023" y="6952"/>
                </a:lnTo>
                <a:lnTo>
                  <a:pt x="6134" y="6951"/>
                </a:lnTo>
                <a:lnTo>
                  <a:pt x="6245" y="6950"/>
                </a:lnTo>
                <a:lnTo>
                  <a:pt x="6354" y="7026"/>
                </a:lnTo>
                <a:lnTo>
                  <a:pt x="6470" y="7105"/>
                </a:lnTo>
                <a:lnTo>
                  <a:pt x="6590" y="7185"/>
                </a:lnTo>
                <a:lnTo>
                  <a:pt x="6716" y="7268"/>
                </a:lnTo>
                <a:lnTo>
                  <a:pt x="6847" y="7352"/>
                </a:lnTo>
                <a:lnTo>
                  <a:pt x="6983" y="7438"/>
                </a:lnTo>
                <a:lnTo>
                  <a:pt x="7124" y="7524"/>
                </a:lnTo>
                <a:lnTo>
                  <a:pt x="7268" y="7611"/>
                </a:lnTo>
                <a:lnTo>
                  <a:pt x="7416" y="7699"/>
                </a:lnTo>
                <a:lnTo>
                  <a:pt x="7568" y="7786"/>
                </a:lnTo>
                <a:lnTo>
                  <a:pt x="7724" y="7873"/>
                </a:lnTo>
                <a:lnTo>
                  <a:pt x="7884" y="7960"/>
                </a:lnTo>
                <a:lnTo>
                  <a:pt x="8047" y="8046"/>
                </a:lnTo>
                <a:lnTo>
                  <a:pt x="8212" y="8130"/>
                </a:lnTo>
                <a:lnTo>
                  <a:pt x="8381" y="8213"/>
                </a:lnTo>
                <a:lnTo>
                  <a:pt x="8551" y="8294"/>
                </a:lnTo>
                <a:lnTo>
                  <a:pt x="8724" y="8373"/>
                </a:lnTo>
                <a:lnTo>
                  <a:pt x="8900" y="8448"/>
                </a:lnTo>
                <a:lnTo>
                  <a:pt x="9076" y="8521"/>
                </a:lnTo>
                <a:lnTo>
                  <a:pt x="9254" y="8592"/>
                </a:lnTo>
                <a:lnTo>
                  <a:pt x="9435" y="8659"/>
                </a:lnTo>
                <a:lnTo>
                  <a:pt x="9616" y="8722"/>
                </a:lnTo>
                <a:lnTo>
                  <a:pt x="9799" y="8780"/>
                </a:lnTo>
                <a:lnTo>
                  <a:pt x="9981" y="8834"/>
                </a:lnTo>
                <a:lnTo>
                  <a:pt x="10165" y="8884"/>
                </a:lnTo>
                <a:lnTo>
                  <a:pt x="10348" y="8928"/>
                </a:lnTo>
                <a:lnTo>
                  <a:pt x="10532" y="8968"/>
                </a:lnTo>
                <a:lnTo>
                  <a:pt x="10716" y="9001"/>
                </a:lnTo>
                <a:lnTo>
                  <a:pt x="10898" y="9028"/>
                </a:lnTo>
                <a:lnTo>
                  <a:pt x="11081" y="9050"/>
                </a:lnTo>
                <a:lnTo>
                  <a:pt x="11263" y="9064"/>
                </a:lnTo>
                <a:lnTo>
                  <a:pt x="11444" y="9071"/>
                </a:lnTo>
                <a:lnTo>
                  <a:pt x="11625" y="9070"/>
                </a:lnTo>
                <a:lnTo>
                  <a:pt x="11784" y="9059"/>
                </a:lnTo>
                <a:lnTo>
                  <a:pt x="11921" y="9038"/>
                </a:lnTo>
                <a:lnTo>
                  <a:pt x="12036" y="9008"/>
                </a:lnTo>
                <a:lnTo>
                  <a:pt x="12131" y="8970"/>
                </a:lnTo>
                <a:lnTo>
                  <a:pt x="12207" y="8924"/>
                </a:lnTo>
                <a:lnTo>
                  <a:pt x="12264" y="8871"/>
                </a:lnTo>
                <a:lnTo>
                  <a:pt x="12305" y="8810"/>
                </a:lnTo>
                <a:lnTo>
                  <a:pt x="12328" y="8742"/>
                </a:lnTo>
                <a:lnTo>
                  <a:pt x="12336" y="8668"/>
                </a:lnTo>
                <a:lnTo>
                  <a:pt x="12329" y="8589"/>
                </a:lnTo>
                <a:lnTo>
                  <a:pt x="12308" y="8505"/>
                </a:lnTo>
                <a:lnTo>
                  <a:pt x="12273" y="8416"/>
                </a:lnTo>
                <a:lnTo>
                  <a:pt x="12227" y="8323"/>
                </a:lnTo>
                <a:lnTo>
                  <a:pt x="12170" y="8227"/>
                </a:lnTo>
                <a:lnTo>
                  <a:pt x="12101" y="8127"/>
                </a:lnTo>
                <a:lnTo>
                  <a:pt x="12023" y="8024"/>
                </a:lnTo>
                <a:lnTo>
                  <a:pt x="11938" y="7919"/>
                </a:lnTo>
                <a:lnTo>
                  <a:pt x="11844" y="7813"/>
                </a:lnTo>
                <a:lnTo>
                  <a:pt x="11743" y="7704"/>
                </a:lnTo>
                <a:lnTo>
                  <a:pt x="11637" y="7595"/>
                </a:lnTo>
                <a:lnTo>
                  <a:pt x="11525" y="7486"/>
                </a:lnTo>
                <a:lnTo>
                  <a:pt x="11411" y="7377"/>
                </a:lnTo>
                <a:lnTo>
                  <a:pt x="11292" y="7268"/>
                </a:lnTo>
                <a:lnTo>
                  <a:pt x="11171" y="7161"/>
                </a:lnTo>
                <a:lnTo>
                  <a:pt x="11049" y="7056"/>
                </a:lnTo>
                <a:lnTo>
                  <a:pt x="10926" y="6951"/>
                </a:lnTo>
                <a:lnTo>
                  <a:pt x="10803" y="6850"/>
                </a:lnTo>
                <a:lnTo>
                  <a:pt x="10682" y="6752"/>
                </a:lnTo>
                <a:lnTo>
                  <a:pt x="10563" y="6657"/>
                </a:lnTo>
                <a:lnTo>
                  <a:pt x="10447" y="6567"/>
                </a:lnTo>
                <a:lnTo>
                  <a:pt x="10335" y="6480"/>
                </a:lnTo>
                <a:lnTo>
                  <a:pt x="10523" y="6442"/>
                </a:lnTo>
                <a:lnTo>
                  <a:pt x="10708" y="6405"/>
                </a:lnTo>
                <a:lnTo>
                  <a:pt x="10890" y="6365"/>
                </a:lnTo>
                <a:lnTo>
                  <a:pt x="11071" y="6326"/>
                </a:lnTo>
                <a:lnTo>
                  <a:pt x="11248" y="6286"/>
                </a:lnTo>
                <a:lnTo>
                  <a:pt x="11422" y="6246"/>
                </a:lnTo>
                <a:lnTo>
                  <a:pt x="11593" y="6205"/>
                </a:lnTo>
                <a:lnTo>
                  <a:pt x="11759" y="6165"/>
                </a:lnTo>
                <a:lnTo>
                  <a:pt x="11924" y="6124"/>
                </a:lnTo>
                <a:lnTo>
                  <a:pt x="12083" y="6083"/>
                </a:lnTo>
                <a:lnTo>
                  <a:pt x="12238" y="6042"/>
                </a:lnTo>
                <a:lnTo>
                  <a:pt x="12389" y="6002"/>
                </a:lnTo>
                <a:lnTo>
                  <a:pt x="12536" y="5961"/>
                </a:lnTo>
                <a:lnTo>
                  <a:pt x="12679" y="5921"/>
                </a:lnTo>
                <a:lnTo>
                  <a:pt x="12816" y="5881"/>
                </a:lnTo>
                <a:lnTo>
                  <a:pt x="12949" y="5842"/>
                </a:lnTo>
                <a:lnTo>
                  <a:pt x="13015" y="5879"/>
                </a:lnTo>
                <a:lnTo>
                  <a:pt x="13084" y="5917"/>
                </a:lnTo>
                <a:lnTo>
                  <a:pt x="13154" y="5955"/>
                </a:lnTo>
                <a:lnTo>
                  <a:pt x="13227" y="5994"/>
                </a:lnTo>
                <a:lnTo>
                  <a:pt x="13301" y="6031"/>
                </a:lnTo>
                <a:lnTo>
                  <a:pt x="13377" y="6070"/>
                </a:lnTo>
                <a:lnTo>
                  <a:pt x="13454" y="6108"/>
                </a:lnTo>
                <a:lnTo>
                  <a:pt x="13532" y="6146"/>
                </a:lnTo>
                <a:lnTo>
                  <a:pt x="13613" y="6183"/>
                </a:lnTo>
                <a:lnTo>
                  <a:pt x="13694" y="6220"/>
                </a:lnTo>
                <a:lnTo>
                  <a:pt x="13777" y="6257"/>
                </a:lnTo>
                <a:lnTo>
                  <a:pt x="13861" y="6292"/>
                </a:lnTo>
                <a:lnTo>
                  <a:pt x="13946" y="6328"/>
                </a:lnTo>
                <a:lnTo>
                  <a:pt x="14031" y="6362"/>
                </a:lnTo>
                <a:lnTo>
                  <a:pt x="14117" y="6395"/>
                </a:lnTo>
                <a:lnTo>
                  <a:pt x="14205" y="6427"/>
                </a:lnTo>
                <a:lnTo>
                  <a:pt x="14292" y="6457"/>
                </a:lnTo>
                <a:lnTo>
                  <a:pt x="14381" y="6487"/>
                </a:lnTo>
                <a:lnTo>
                  <a:pt x="14471" y="6515"/>
                </a:lnTo>
                <a:lnTo>
                  <a:pt x="14561" y="6541"/>
                </a:lnTo>
                <a:lnTo>
                  <a:pt x="14650" y="6566"/>
                </a:lnTo>
                <a:lnTo>
                  <a:pt x="14740" y="6588"/>
                </a:lnTo>
                <a:lnTo>
                  <a:pt x="14831" y="6609"/>
                </a:lnTo>
                <a:lnTo>
                  <a:pt x="14920" y="6628"/>
                </a:lnTo>
                <a:lnTo>
                  <a:pt x="15011" y="6645"/>
                </a:lnTo>
                <a:lnTo>
                  <a:pt x="15102" y="6659"/>
                </a:lnTo>
                <a:lnTo>
                  <a:pt x="15192" y="6671"/>
                </a:lnTo>
                <a:lnTo>
                  <a:pt x="15281" y="6681"/>
                </a:lnTo>
                <a:lnTo>
                  <a:pt x="15371" y="6688"/>
                </a:lnTo>
                <a:lnTo>
                  <a:pt x="15460" y="6692"/>
                </a:lnTo>
                <a:lnTo>
                  <a:pt x="15548" y="6694"/>
                </a:lnTo>
                <a:lnTo>
                  <a:pt x="15636" y="6692"/>
                </a:lnTo>
                <a:lnTo>
                  <a:pt x="15764" y="6684"/>
                </a:lnTo>
                <a:lnTo>
                  <a:pt x="15871" y="6667"/>
                </a:lnTo>
                <a:lnTo>
                  <a:pt x="15958" y="6644"/>
                </a:lnTo>
                <a:lnTo>
                  <a:pt x="16025" y="6612"/>
                </a:lnTo>
                <a:lnTo>
                  <a:pt x="16075" y="6576"/>
                </a:lnTo>
                <a:lnTo>
                  <a:pt x="16108" y="6532"/>
                </a:lnTo>
                <a:lnTo>
                  <a:pt x="16125" y="6485"/>
                </a:lnTo>
                <a:lnTo>
                  <a:pt x="16127" y="6431"/>
                </a:lnTo>
                <a:lnTo>
                  <a:pt x="16116" y="6374"/>
                </a:lnTo>
                <a:lnTo>
                  <a:pt x="16092" y="6313"/>
                </a:lnTo>
                <a:lnTo>
                  <a:pt x="16056" y="6249"/>
                </a:lnTo>
                <a:lnTo>
                  <a:pt x="16011" y="6181"/>
                </a:lnTo>
                <a:lnTo>
                  <a:pt x="15956" y="6111"/>
                </a:lnTo>
                <a:lnTo>
                  <a:pt x="15892" y="6040"/>
                </a:lnTo>
                <a:lnTo>
                  <a:pt x="15822" y="5967"/>
                </a:lnTo>
                <a:lnTo>
                  <a:pt x="15744" y="5893"/>
                </a:lnTo>
                <a:lnTo>
                  <a:pt x="15662" y="5820"/>
                </a:lnTo>
                <a:lnTo>
                  <a:pt x="15576" y="5746"/>
                </a:lnTo>
                <a:lnTo>
                  <a:pt x="15487" y="5673"/>
                </a:lnTo>
                <a:lnTo>
                  <a:pt x="15395" y="5601"/>
                </a:lnTo>
                <a:lnTo>
                  <a:pt x="15303" y="5530"/>
                </a:lnTo>
                <a:lnTo>
                  <a:pt x="15212" y="5462"/>
                </a:lnTo>
                <a:lnTo>
                  <a:pt x="15121" y="5396"/>
                </a:lnTo>
                <a:lnTo>
                  <a:pt x="15033" y="5334"/>
                </a:lnTo>
                <a:lnTo>
                  <a:pt x="14949" y="5275"/>
                </a:lnTo>
                <a:lnTo>
                  <a:pt x="14868" y="5220"/>
                </a:lnTo>
                <a:lnTo>
                  <a:pt x="14793" y="5171"/>
                </a:lnTo>
                <a:lnTo>
                  <a:pt x="14725" y="5125"/>
                </a:lnTo>
                <a:lnTo>
                  <a:pt x="14613" y="5053"/>
                </a:lnTo>
                <a:lnTo>
                  <a:pt x="14539" y="500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40" name="Freeform 549"/>
          <p:cNvSpPr>
            <a:spLocks noEditPoints="1"/>
          </p:cNvSpPr>
          <p:nvPr/>
        </p:nvSpPr>
        <p:spPr bwMode="auto">
          <a:xfrm>
            <a:off x="8031697" y="3582869"/>
            <a:ext cx="385675" cy="469755"/>
          </a:xfrm>
          <a:custGeom>
            <a:avLst/>
            <a:gdLst>
              <a:gd name="T0" fmla="*/ 8012 w 13291"/>
              <a:gd name="T1" fmla="*/ 12112 h 16186"/>
              <a:gd name="T2" fmla="*/ 7489 w 13291"/>
              <a:gd name="T3" fmla="*/ 8267 h 16186"/>
              <a:gd name="T4" fmla="*/ 8167 w 13291"/>
              <a:gd name="T5" fmla="*/ 8232 h 16186"/>
              <a:gd name="T6" fmla="*/ 4398 w 13291"/>
              <a:gd name="T7" fmla="*/ 8368 h 16186"/>
              <a:gd name="T8" fmla="*/ 5089 w 13291"/>
              <a:gd name="T9" fmla="*/ 8351 h 16186"/>
              <a:gd name="T10" fmla="*/ 5895 w 13291"/>
              <a:gd name="T11" fmla="*/ 12257 h 16186"/>
              <a:gd name="T12" fmla="*/ 5417 w 13291"/>
              <a:gd name="T13" fmla="*/ 12290 h 16186"/>
              <a:gd name="T14" fmla="*/ 5528 w 13291"/>
              <a:gd name="T15" fmla="*/ 4223 h 16186"/>
              <a:gd name="T16" fmla="*/ 5827 w 13291"/>
              <a:gd name="T17" fmla="*/ 3569 h 16186"/>
              <a:gd name="T18" fmla="*/ 6298 w 13291"/>
              <a:gd name="T19" fmla="*/ 3122 h 16186"/>
              <a:gd name="T20" fmla="*/ 6865 w 13291"/>
              <a:gd name="T21" fmla="*/ 2942 h 16186"/>
              <a:gd name="T22" fmla="*/ 7435 w 13291"/>
              <a:gd name="T23" fmla="*/ 3084 h 16186"/>
              <a:gd name="T24" fmla="*/ 7858 w 13291"/>
              <a:gd name="T25" fmla="*/ 3507 h 16186"/>
              <a:gd name="T26" fmla="*/ 8078 w 13291"/>
              <a:gd name="T27" fmla="*/ 4128 h 16186"/>
              <a:gd name="T28" fmla="*/ 8053 w 13291"/>
              <a:gd name="T29" fmla="*/ 4856 h 16186"/>
              <a:gd name="T30" fmla="*/ 7847 w 13291"/>
              <a:gd name="T31" fmla="*/ 5416 h 16186"/>
              <a:gd name="T32" fmla="*/ 7513 w 13291"/>
              <a:gd name="T33" fmla="*/ 5851 h 16186"/>
              <a:gd name="T34" fmla="*/ 7092 w 13291"/>
              <a:gd name="T35" fmla="*/ 6131 h 16186"/>
              <a:gd name="T36" fmla="*/ 6235 w 13291"/>
              <a:gd name="T37" fmla="*/ 6134 h 16186"/>
              <a:gd name="T38" fmla="*/ 5778 w 13291"/>
              <a:gd name="T39" fmla="*/ 5762 h 16186"/>
              <a:gd name="T40" fmla="*/ 5511 w 13291"/>
              <a:gd name="T41" fmla="*/ 5180 h 16186"/>
              <a:gd name="T42" fmla="*/ 5480 w 13291"/>
              <a:gd name="T43" fmla="*/ 4472 h 16186"/>
              <a:gd name="T44" fmla="*/ 12755 w 13291"/>
              <a:gd name="T45" fmla="*/ 6761 h 16186"/>
              <a:gd name="T46" fmla="*/ 10405 w 13291"/>
              <a:gd name="T47" fmla="*/ 3919 h 16186"/>
              <a:gd name="T48" fmla="*/ 7670 w 13291"/>
              <a:gd name="T49" fmla="*/ 1035 h 16186"/>
              <a:gd name="T50" fmla="*/ 6175 w 13291"/>
              <a:gd name="T51" fmla="*/ 43 h 16186"/>
              <a:gd name="T52" fmla="*/ 4415 w 13291"/>
              <a:gd name="T53" fmla="*/ 1912 h 16186"/>
              <a:gd name="T54" fmla="*/ 1886 w 13291"/>
              <a:gd name="T55" fmla="*/ 5111 h 16186"/>
              <a:gd name="T56" fmla="*/ 140 w 13291"/>
              <a:gd name="T57" fmla="*/ 7727 h 16186"/>
              <a:gd name="T58" fmla="*/ 137 w 13291"/>
              <a:gd name="T59" fmla="*/ 8252 h 16186"/>
              <a:gd name="T60" fmla="*/ 631 w 13291"/>
              <a:gd name="T61" fmla="*/ 8323 h 16186"/>
              <a:gd name="T62" fmla="*/ 1775 w 13291"/>
              <a:gd name="T63" fmla="*/ 8374 h 16186"/>
              <a:gd name="T64" fmla="*/ 2608 w 13291"/>
              <a:gd name="T65" fmla="*/ 12531 h 16186"/>
              <a:gd name="T66" fmla="*/ 1675 w 13291"/>
              <a:gd name="T67" fmla="*/ 12650 h 16186"/>
              <a:gd name="T68" fmla="*/ 1541 w 13291"/>
              <a:gd name="T69" fmla="*/ 12729 h 16186"/>
              <a:gd name="T70" fmla="*/ 1484 w 13291"/>
              <a:gd name="T71" fmla="*/ 13015 h 16186"/>
              <a:gd name="T72" fmla="*/ 1470 w 13291"/>
              <a:gd name="T73" fmla="*/ 13698 h 16186"/>
              <a:gd name="T74" fmla="*/ 843 w 13291"/>
              <a:gd name="T75" fmla="*/ 14065 h 16186"/>
              <a:gd name="T76" fmla="*/ 380 w 13291"/>
              <a:gd name="T77" fmla="*/ 14135 h 16186"/>
              <a:gd name="T78" fmla="*/ 285 w 13291"/>
              <a:gd name="T79" fmla="*/ 14377 h 16186"/>
              <a:gd name="T80" fmla="*/ 256 w 13291"/>
              <a:gd name="T81" fmla="*/ 15034 h 16186"/>
              <a:gd name="T82" fmla="*/ 296 w 13291"/>
              <a:gd name="T83" fmla="*/ 15731 h 16186"/>
              <a:gd name="T84" fmla="*/ 405 w 13291"/>
              <a:gd name="T85" fmla="*/ 16092 h 16186"/>
              <a:gd name="T86" fmla="*/ 3332 w 13291"/>
              <a:gd name="T87" fmla="*/ 16176 h 16186"/>
              <a:gd name="T88" fmla="*/ 8483 w 13291"/>
              <a:gd name="T89" fmla="*/ 16178 h 16186"/>
              <a:gd name="T90" fmla="*/ 12545 w 13291"/>
              <a:gd name="T91" fmla="*/ 16119 h 16186"/>
              <a:gd name="T92" fmla="*/ 13191 w 13291"/>
              <a:gd name="T93" fmla="*/ 15878 h 16186"/>
              <a:gd name="T94" fmla="*/ 13235 w 13291"/>
              <a:gd name="T95" fmla="*/ 15031 h 16186"/>
              <a:gd name="T96" fmla="*/ 13212 w 13291"/>
              <a:gd name="T97" fmla="*/ 14038 h 16186"/>
              <a:gd name="T98" fmla="*/ 13133 w 13291"/>
              <a:gd name="T99" fmla="*/ 13462 h 16186"/>
              <a:gd name="T100" fmla="*/ 13001 w 13291"/>
              <a:gd name="T101" fmla="*/ 13433 h 16186"/>
              <a:gd name="T102" fmla="*/ 12263 w 13291"/>
              <a:gd name="T103" fmla="*/ 13421 h 16186"/>
              <a:gd name="T104" fmla="*/ 12002 w 13291"/>
              <a:gd name="T105" fmla="*/ 12617 h 16186"/>
              <a:gd name="T106" fmla="*/ 11945 w 13291"/>
              <a:gd name="T107" fmla="*/ 12066 h 16186"/>
              <a:gd name="T108" fmla="*/ 11856 w 13291"/>
              <a:gd name="T109" fmla="*/ 11978 h 16186"/>
              <a:gd name="T110" fmla="*/ 11121 w 13291"/>
              <a:gd name="T111" fmla="*/ 11963 h 16186"/>
              <a:gd name="T112" fmla="*/ 11116 w 13291"/>
              <a:gd name="T113" fmla="*/ 8038 h 16186"/>
              <a:gd name="T114" fmla="*/ 12582 w 13291"/>
              <a:gd name="T115" fmla="*/ 7876 h 16186"/>
              <a:gd name="T116" fmla="*/ 13157 w 13291"/>
              <a:gd name="T117" fmla="*/ 7757 h 16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3291" h="16186">
                <a:moveTo>
                  <a:pt x="8516" y="12081"/>
                </a:moveTo>
                <a:lnTo>
                  <a:pt x="8454" y="12085"/>
                </a:lnTo>
                <a:lnTo>
                  <a:pt x="8391" y="12089"/>
                </a:lnTo>
                <a:lnTo>
                  <a:pt x="8329" y="12092"/>
                </a:lnTo>
                <a:lnTo>
                  <a:pt x="8265" y="12096"/>
                </a:lnTo>
                <a:lnTo>
                  <a:pt x="8202" y="12100"/>
                </a:lnTo>
                <a:lnTo>
                  <a:pt x="8138" y="12104"/>
                </a:lnTo>
                <a:lnTo>
                  <a:pt x="8075" y="12108"/>
                </a:lnTo>
                <a:lnTo>
                  <a:pt x="8012" y="12112"/>
                </a:lnTo>
                <a:lnTo>
                  <a:pt x="7947" y="12116"/>
                </a:lnTo>
                <a:lnTo>
                  <a:pt x="7884" y="12120"/>
                </a:lnTo>
                <a:lnTo>
                  <a:pt x="7819" y="12124"/>
                </a:lnTo>
                <a:lnTo>
                  <a:pt x="7755" y="12128"/>
                </a:lnTo>
                <a:lnTo>
                  <a:pt x="7689" y="12132"/>
                </a:lnTo>
                <a:lnTo>
                  <a:pt x="7625" y="12137"/>
                </a:lnTo>
                <a:lnTo>
                  <a:pt x="7560" y="12141"/>
                </a:lnTo>
                <a:lnTo>
                  <a:pt x="7495" y="12146"/>
                </a:lnTo>
                <a:lnTo>
                  <a:pt x="7489" y="8267"/>
                </a:lnTo>
                <a:lnTo>
                  <a:pt x="7566" y="8263"/>
                </a:lnTo>
                <a:lnTo>
                  <a:pt x="7641" y="8258"/>
                </a:lnTo>
                <a:lnTo>
                  <a:pt x="7717" y="8254"/>
                </a:lnTo>
                <a:lnTo>
                  <a:pt x="7791" y="8251"/>
                </a:lnTo>
                <a:lnTo>
                  <a:pt x="7867" y="8247"/>
                </a:lnTo>
                <a:lnTo>
                  <a:pt x="7942" y="8243"/>
                </a:lnTo>
                <a:lnTo>
                  <a:pt x="8017" y="8239"/>
                </a:lnTo>
                <a:lnTo>
                  <a:pt x="8092" y="8236"/>
                </a:lnTo>
                <a:lnTo>
                  <a:pt x="8167" y="8232"/>
                </a:lnTo>
                <a:lnTo>
                  <a:pt x="8241" y="8228"/>
                </a:lnTo>
                <a:lnTo>
                  <a:pt x="8316" y="8224"/>
                </a:lnTo>
                <a:lnTo>
                  <a:pt x="8390" y="8221"/>
                </a:lnTo>
                <a:lnTo>
                  <a:pt x="8464" y="8217"/>
                </a:lnTo>
                <a:lnTo>
                  <a:pt x="8537" y="8213"/>
                </a:lnTo>
                <a:lnTo>
                  <a:pt x="8611" y="8209"/>
                </a:lnTo>
                <a:lnTo>
                  <a:pt x="8684" y="8206"/>
                </a:lnTo>
                <a:lnTo>
                  <a:pt x="8516" y="12081"/>
                </a:lnTo>
                <a:close/>
                <a:moveTo>
                  <a:pt x="4398" y="8368"/>
                </a:moveTo>
                <a:lnTo>
                  <a:pt x="4474" y="8366"/>
                </a:lnTo>
                <a:lnTo>
                  <a:pt x="4549" y="8364"/>
                </a:lnTo>
                <a:lnTo>
                  <a:pt x="4626" y="8362"/>
                </a:lnTo>
                <a:lnTo>
                  <a:pt x="4702" y="8360"/>
                </a:lnTo>
                <a:lnTo>
                  <a:pt x="4780" y="8358"/>
                </a:lnTo>
                <a:lnTo>
                  <a:pt x="4857" y="8356"/>
                </a:lnTo>
                <a:lnTo>
                  <a:pt x="4934" y="8355"/>
                </a:lnTo>
                <a:lnTo>
                  <a:pt x="5012" y="8353"/>
                </a:lnTo>
                <a:lnTo>
                  <a:pt x="5089" y="8351"/>
                </a:lnTo>
                <a:lnTo>
                  <a:pt x="5167" y="8349"/>
                </a:lnTo>
                <a:lnTo>
                  <a:pt x="5245" y="8347"/>
                </a:lnTo>
                <a:lnTo>
                  <a:pt x="5324" y="8344"/>
                </a:lnTo>
                <a:lnTo>
                  <a:pt x="5402" y="8342"/>
                </a:lnTo>
                <a:lnTo>
                  <a:pt x="5481" y="8340"/>
                </a:lnTo>
                <a:lnTo>
                  <a:pt x="5559" y="8339"/>
                </a:lnTo>
                <a:lnTo>
                  <a:pt x="5638" y="8337"/>
                </a:lnTo>
                <a:lnTo>
                  <a:pt x="5949" y="12253"/>
                </a:lnTo>
                <a:lnTo>
                  <a:pt x="5895" y="12257"/>
                </a:lnTo>
                <a:lnTo>
                  <a:pt x="5842" y="12260"/>
                </a:lnTo>
                <a:lnTo>
                  <a:pt x="5789" y="12264"/>
                </a:lnTo>
                <a:lnTo>
                  <a:pt x="5735" y="12268"/>
                </a:lnTo>
                <a:lnTo>
                  <a:pt x="5682" y="12272"/>
                </a:lnTo>
                <a:lnTo>
                  <a:pt x="5629" y="12275"/>
                </a:lnTo>
                <a:lnTo>
                  <a:pt x="5575" y="12279"/>
                </a:lnTo>
                <a:lnTo>
                  <a:pt x="5523" y="12283"/>
                </a:lnTo>
                <a:lnTo>
                  <a:pt x="5470" y="12287"/>
                </a:lnTo>
                <a:lnTo>
                  <a:pt x="5417" y="12290"/>
                </a:lnTo>
                <a:lnTo>
                  <a:pt x="5365" y="12294"/>
                </a:lnTo>
                <a:lnTo>
                  <a:pt x="5313" y="12298"/>
                </a:lnTo>
                <a:lnTo>
                  <a:pt x="5260" y="12302"/>
                </a:lnTo>
                <a:lnTo>
                  <a:pt x="5208" y="12305"/>
                </a:lnTo>
                <a:lnTo>
                  <a:pt x="5156" y="12309"/>
                </a:lnTo>
                <a:lnTo>
                  <a:pt x="5104" y="12313"/>
                </a:lnTo>
                <a:lnTo>
                  <a:pt x="4398" y="8368"/>
                </a:lnTo>
                <a:close/>
                <a:moveTo>
                  <a:pt x="5508" y="4305"/>
                </a:moveTo>
                <a:lnTo>
                  <a:pt x="5528" y="4223"/>
                </a:lnTo>
                <a:lnTo>
                  <a:pt x="5550" y="4142"/>
                </a:lnTo>
                <a:lnTo>
                  <a:pt x="5575" y="4063"/>
                </a:lnTo>
                <a:lnTo>
                  <a:pt x="5605" y="3986"/>
                </a:lnTo>
                <a:lnTo>
                  <a:pt x="5635" y="3911"/>
                </a:lnTo>
                <a:lnTo>
                  <a:pt x="5669" y="3838"/>
                </a:lnTo>
                <a:lnTo>
                  <a:pt x="5705" y="3768"/>
                </a:lnTo>
                <a:lnTo>
                  <a:pt x="5743" y="3699"/>
                </a:lnTo>
                <a:lnTo>
                  <a:pt x="5785" y="3633"/>
                </a:lnTo>
                <a:lnTo>
                  <a:pt x="5827" y="3569"/>
                </a:lnTo>
                <a:lnTo>
                  <a:pt x="5872" y="3508"/>
                </a:lnTo>
                <a:lnTo>
                  <a:pt x="5920" y="3450"/>
                </a:lnTo>
                <a:lnTo>
                  <a:pt x="5969" y="3394"/>
                </a:lnTo>
                <a:lnTo>
                  <a:pt x="6019" y="3341"/>
                </a:lnTo>
                <a:lnTo>
                  <a:pt x="6073" y="3291"/>
                </a:lnTo>
                <a:lnTo>
                  <a:pt x="6126" y="3244"/>
                </a:lnTo>
                <a:lnTo>
                  <a:pt x="6182" y="3200"/>
                </a:lnTo>
                <a:lnTo>
                  <a:pt x="6239" y="3159"/>
                </a:lnTo>
                <a:lnTo>
                  <a:pt x="6298" y="3122"/>
                </a:lnTo>
                <a:lnTo>
                  <a:pt x="6358" y="3087"/>
                </a:lnTo>
                <a:lnTo>
                  <a:pt x="6418" y="3056"/>
                </a:lnTo>
                <a:lnTo>
                  <a:pt x="6479" y="3029"/>
                </a:lnTo>
                <a:lnTo>
                  <a:pt x="6542" y="3005"/>
                </a:lnTo>
                <a:lnTo>
                  <a:pt x="6605" y="2985"/>
                </a:lnTo>
                <a:lnTo>
                  <a:pt x="6670" y="2968"/>
                </a:lnTo>
                <a:lnTo>
                  <a:pt x="6734" y="2956"/>
                </a:lnTo>
                <a:lnTo>
                  <a:pt x="6800" y="2947"/>
                </a:lnTo>
                <a:lnTo>
                  <a:pt x="6865" y="2942"/>
                </a:lnTo>
                <a:lnTo>
                  <a:pt x="6930" y="2942"/>
                </a:lnTo>
                <a:lnTo>
                  <a:pt x="6996" y="2945"/>
                </a:lnTo>
                <a:lnTo>
                  <a:pt x="7062" y="2953"/>
                </a:lnTo>
                <a:lnTo>
                  <a:pt x="7129" y="2965"/>
                </a:lnTo>
                <a:lnTo>
                  <a:pt x="7193" y="2981"/>
                </a:lnTo>
                <a:lnTo>
                  <a:pt x="7257" y="3001"/>
                </a:lnTo>
                <a:lnTo>
                  <a:pt x="7318" y="3025"/>
                </a:lnTo>
                <a:lnTo>
                  <a:pt x="7377" y="3053"/>
                </a:lnTo>
                <a:lnTo>
                  <a:pt x="7435" y="3084"/>
                </a:lnTo>
                <a:lnTo>
                  <a:pt x="7491" y="3119"/>
                </a:lnTo>
                <a:lnTo>
                  <a:pt x="7545" y="3157"/>
                </a:lnTo>
                <a:lnTo>
                  <a:pt x="7596" y="3199"/>
                </a:lnTo>
                <a:lnTo>
                  <a:pt x="7645" y="3242"/>
                </a:lnTo>
                <a:lnTo>
                  <a:pt x="7693" y="3290"/>
                </a:lnTo>
                <a:lnTo>
                  <a:pt x="7738" y="3340"/>
                </a:lnTo>
                <a:lnTo>
                  <a:pt x="7780" y="3394"/>
                </a:lnTo>
                <a:lnTo>
                  <a:pt x="7820" y="3450"/>
                </a:lnTo>
                <a:lnTo>
                  <a:pt x="7858" y="3507"/>
                </a:lnTo>
                <a:lnTo>
                  <a:pt x="7894" y="3568"/>
                </a:lnTo>
                <a:lnTo>
                  <a:pt x="7926" y="3632"/>
                </a:lnTo>
                <a:lnTo>
                  <a:pt x="7956" y="3697"/>
                </a:lnTo>
                <a:lnTo>
                  <a:pt x="7983" y="3764"/>
                </a:lnTo>
                <a:lnTo>
                  <a:pt x="8009" y="3833"/>
                </a:lnTo>
                <a:lnTo>
                  <a:pt x="8030" y="3904"/>
                </a:lnTo>
                <a:lnTo>
                  <a:pt x="8049" y="3977"/>
                </a:lnTo>
                <a:lnTo>
                  <a:pt x="8065" y="4052"/>
                </a:lnTo>
                <a:lnTo>
                  <a:pt x="8078" y="4128"/>
                </a:lnTo>
                <a:lnTo>
                  <a:pt x="8088" y="4205"/>
                </a:lnTo>
                <a:lnTo>
                  <a:pt x="8095" y="4283"/>
                </a:lnTo>
                <a:lnTo>
                  <a:pt x="8099" y="4363"/>
                </a:lnTo>
                <a:lnTo>
                  <a:pt x="8100" y="4443"/>
                </a:lnTo>
                <a:lnTo>
                  <a:pt x="8097" y="4524"/>
                </a:lnTo>
                <a:lnTo>
                  <a:pt x="8091" y="4606"/>
                </a:lnTo>
                <a:lnTo>
                  <a:pt x="8082" y="4689"/>
                </a:lnTo>
                <a:lnTo>
                  <a:pt x="8070" y="4772"/>
                </a:lnTo>
                <a:lnTo>
                  <a:pt x="8053" y="4856"/>
                </a:lnTo>
                <a:lnTo>
                  <a:pt x="8038" y="4924"/>
                </a:lnTo>
                <a:lnTo>
                  <a:pt x="8020" y="4990"/>
                </a:lnTo>
                <a:lnTo>
                  <a:pt x="8001" y="5055"/>
                </a:lnTo>
                <a:lnTo>
                  <a:pt x="7979" y="5118"/>
                </a:lnTo>
                <a:lnTo>
                  <a:pt x="7956" y="5181"/>
                </a:lnTo>
                <a:lnTo>
                  <a:pt x="7931" y="5242"/>
                </a:lnTo>
                <a:lnTo>
                  <a:pt x="7905" y="5302"/>
                </a:lnTo>
                <a:lnTo>
                  <a:pt x="7877" y="5359"/>
                </a:lnTo>
                <a:lnTo>
                  <a:pt x="7847" y="5416"/>
                </a:lnTo>
                <a:lnTo>
                  <a:pt x="7814" y="5471"/>
                </a:lnTo>
                <a:lnTo>
                  <a:pt x="7782" y="5524"/>
                </a:lnTo>
                <a:lnTo>
                  <a:pt x="7747" y="5577"/>
                </a:lnTo>
                <a:lnTo>
                  <a:pt x="7712" y="5626"/>
                </a:lnTo>
                <a:lnTo>
                  <a:pt x="7674" y="5675"/>
                </a:lnTo>
                <a:lnTo>
                  <a:pt x="7636" y="5722"/>
                </a:lnTo>
                <a:lnTo>
                  <a:pt x="7596" y="5767"/>
                </a:lnTo>
                <a:lnTo>
                  <a:pt x="7555" y="5811"/>
                </a:lnTo>
                <a:lnTo>
                  <a:pt x="7513" y="5851"/>
                </a:lnTo>
                <a:lnTo>
                  <a:pt x="7470" y="5891"/>
                </a:lnTo>
                <a:lnTo>
                  <a:pt x="7426" y="5928"/>
                </a:lnTo>
                <a:lnTo>
                  <a:pt x="7380" y="5963"/>
                </a:lnTo>
                <a:lnTo>
                  <a:pt x="7334" y="5997"/>
                </a:lnTo>
                <a:lnTo>
                  <a:pt x="7288" y="6028"/>
                </a:lnTo>
                <a:lnTo>
                  <a:pt x="7240" y="6058"/>
                </a:lnTo>
                <a:lnTo>
                  <a:pt x="7191" y="6084"/>
                </a:lnTo>
                <a:lnTo>
                  <a:pt x="7143" y="6109"/>
                </a:lnTo>
                <a:lnTo>
                  <a:pt x="7092" y="6131"/>
                </a:lnTo>
                <a:lnTo>
                  <a:pt x="7042" y="6152"/>
                </a:lnTo>
                <a:lnTo>
                  <a:pt x="6992" y="6169"/>
                </a:lnTo>
                <a:lnTo>
                  <a:pt x="6939" y="6184"/>
                </a:lnTo>
                <a:lnTo>
                  <a:pt x="6888" y="6197"/>
                </a:lnTo>
                <a:lnTo>
                  <a:pt x="6836" y="6207"/>
                </a:lnTo>
                <a:lnTo>
                  <a:pt x="6423" y="6197"/>
                </a:lnTo>
                <a:lnTo>
                  <a:pt x="6359" y="6180"/>
                </a:lnTo>
                <a:lnTo>
                  <a:pt x="6296" y="6159"/>
                </a:lnTo>
                <a:lnTo>
                  <a:pt x="6235" y="6134"/>
                </a:lnTo>
                <a:lnTo>
                  <a:pt x="6176" y="6106"/>
                </a:lnTo>
                <a:lnTo>
                  <a:pt x="6119" y="6074"/>
                </a:lnTo>
                <a:lnTo>
                  <a:pt x="6064" y="6038"/>
                </a:lnTo>
                <a:lnTo>
                  <a:pt x="6010" y="6000"/>
                </a:lnTo>
                <a:lnTo>
                  <a:pt x="5960" y="5958"/>
                </a:lnTo>
                <a:lnTo>
                  <a:pt x="5911" y="5914"/>
                </a:lnTo>
                <a:lnTo>
                  <a:pt x="5864" y="5866"/>
                </a:lnTo>
                <a:lnTo>
                  <a:pt x="5820" y="5816"/>
                </a:lnTo>
                <a:lnTo>
                  <a:pt x="5778" y="5762"/>
                </a:lnTo>
                <a:lnTo>
                  <a:pt x="5737" y="5706"/>
                </a:lnTo>
                <a:lnTo>
                  <a:pt x="5700" y="5648"/>
                </a:lnTo>
                <a:lnTo>
                  <a:pt x="5665" y="5587"/>
                </a:lnTo>
                <a:lnTo>
                  <a:pt x="5633" y="5524"/>
                </a:lnTo>
                <a:lnTo>
                  <a:pt x="5604" y="5459"/>
                </a:lnTo>
                <a:lnTo>
                  <a:pt x="5576" y="5393"/>
                </a:lnTo>
                <a:lnTo>
                  <a:pt x="5552" y="5323"/>
                </a:lnTo>
                <a:lnTo>
                  <a:pt x="5530" y="5252"/>
                </a:lnTo>
                <a:lnTo>
                  <a:pt x="5511" y="5180"/>
                </a:lnTo>
                <a:lnTo>
                  <a:pt x="5496" y="5106"/>
                </a:lnTo>
                <a:lnTo>
                  <a:pt x="5483" y="5030"/>
                </a:lnTo>
                <a:lnTo>
                  <a:pt x="5473" y="4953"/>
                </a:lnTo>
                <a:lnTo>
                  <a:pt x="5466" y="4876"/>
                </a:lnTo>
                <a:lnTo>
                  <a:pt x="5462" y="4797"/>
                </a:lnTo>
                <a:lnTo>
                  <a:pt x="5462" y="4717"/>
                </a:lnTo>
                <a:lnTo>
                  <a:pt x="5465" y="4636"/>
                </a:lnTo>
                <a:lnTo>
                  <a:pt x="5470" y="4554"/>
                </a:lnTo>
                <a:lnTo>
                  <a:pt x="5480" y="4472"/>
                </a:lnTo>
                <a:lnTo>
                  <a:pt x="5492" y="4389"/>
                </a:lnTo>
                <a:lnTo>
                  <a:pt x="5508" y="4305"/>
                </a:lnTo>
                <a:close/>
                <a:moveTo>
                  <a:pt x="13291" y="7675"/>
                </a:moveTo>
                <a:lnTo>
                  <a:pt x="13285" y="7608"/>
                </a:lnTo>
                <a:lnTo>
                  <a:pt x="13244" y="7503"/>
                </a:lnTo>
                <a:lnTo>
                  <a:pt x="13167" y="7364"/>
                </a:lnTo>
                <a:lnTo>
                  <a:pt x="13058" y="7192"/>
                </a:lnTo>
                <a:lnTo>
                  <a:pt x="12921" y="6990"/>
                </a:lnTo>
                <a:lnTo>
                  <a:pt x="12755" y="6761"/>
                </a:lnTo>
                <a:lnTo>
                  <a:pt x="12564" y="6508"/>
                </a:lnTo>
                <a:lnTo>
                  <a:pt x="12351" y="6233"/>
                </a:lnTo>
                <a:lnTo>
                  <a:pt x="12117" y="5938"/>
                </a:lnTo>
                <a:lnTo>
                  <a:pt x="11864" y="5627"/>
                </a:lnTo>
                <a:lnTo>
                  <a:pt x="11596" y="5303"/>
                </a:lnTo>
                <a:lnTo>
                  <a:pt x="11313" y="4968"/>
                </a:lnTo>
                <a:lnTo>
                  <a:pt x="11019" y="4623"/>
                </a:lnTo>
                <a:lnTo>
                  <a:pt x="10716" y="4272"/>
                </a:lnTo>
                <a:lnTo>
                  <a:pt x="10405" y="3919"/>
                </a:lnTo>
                <a:lnTo>
                  <a:pt x="10090" y="3566"/>
                </a:lnTo>
                <a:lnTo>
                  <a:pt x="9772" y="3214"/>
                </a:lnTo>
                <a:lnTo>
                  <a:pt x="9454" y="2867"/>
                </a:lnTo>
                <a:lnTo>
                  <a:pt x="9138" y="2528"/>
                </a:lnTo>
                <a:lnTo>
                  <a:pt x="8827" y="2198"/>
                </a:lnTo>
                <a:lnTo>
                  <a:pt x="8522" y="1881"/>
                </a:lnTo>
                <a:lnTo>
                  <a:pt x="8226" y="1581"/>
                </a:lnTo>
                <a:lnTo>
                  <a:pt x="7941" y="1297"/>
                </a:lnTo>
                <a:lnTo>
                  <a:pt x="7670" y="1035"/>
                </a:lnTo>
                <a:lnTo>
                  <a:pt x="7415" y="795"/>
                </a:lnTo>
                <a:lnTo>
                  <a:pt x="7177" y="583"/>
                </a:lnTo>
                <a:lnTo>
                  <a:pt x="6960" y="399"/>
                </a:lnTo>
                <a:lnTo>
                  <a:pt x="6764" y="245"/>
                </a:lnTo>
                <a:lnTo>
                  <a:pt x="6594" y="127"/>
                </a:lnTo>
                <a:lnTo>
                  <a:pt x="6451" y="44"/>
                </a:lnTo>
                <a:lnTo>
                  <a:pt x="6337" y="1"/>
                </a:lnTo>
                <a:lnTo>
                  <a:pt x="6256" y="0"/>
                </a:lnTo>
                <a:lnTo>
                  <a:pt x="6175" y="43"/>
                </a:lnTo>
                <a:lnTo>
                  <a:pt x="6066" y="125"/>
                </a:lnTo>
                <a:lnTo>
                  <a:pt x="5930" y="245"/>
                </a:lnTo>
                <a:lnTo>
                  <a:pt x="5770" y="399"/>
                </a:lnTo>
                <a:lnTo>
                  <a:pt x="5587" y="586"/>
                </a:lnTo>
                <a:lnTo>
                  <a:pt x="5384" y="803"/>
                </a:lnTo>
                <a:lnTo>
                  <a:pt x="5164" y="1045"/>
                </a:lnTo>
                <a:lnTo>
                  <a:pt x="4927" y="1314"/>
                </a:lnTo>
                <a:lnTo>
                  <a:pt x="4677" y="1603"/>
                </a:lnTo>
                <a:lnTo>
                  <a:pt x="4415" y="1912"/>
                </a:lnTo>
                <a:lnTo>
                  <a:pt x="4144" y="2236"/>
                </a:lnTo>
                <a:lnTo>
                  <a:pt x="3865" y="2574"/>
                </a:lnTo>
                <a:lnTo>
                  <a:pt x="3581" y="2925"/>
                </a:lnTo>
                <a:lnTo>
                  <a:pt x="3293" y="3283"/>
                </a:lnTo>
                <a:lnTo>
                  <a:pt x="3005" y="3647"/>
                </a:lnTo>
                <a:lnTo>
                  <a:pt x="2718" y="4015"/>
                </a:lnTo>
                <a:lnTo>
                  <a:pt x="2434" y="4383"/>
                </a:lnTo>
                <a:lnTo>
                  <a:pt x="2156" y="4749"/>
                </a:lnTo>
                <a:lnTo>
                  <a:pt x="1886" y="5111"/>
                </a:lnTo>
                <a:lnTo>
                  <a:pt x="1624" y="5466"/>
                </a:lnTo>
                <a:lnTo>
                  <a:pt x="1375" y="5811"/>
                </a:lnTo>
                <a:lnTo>
                  <a:pt x="1140" y="6143"/>
                </a:lnTo>
                <a:lnTo>
                  <a:pt x="920" y="6459"/>
                </a:lnTo>
                <a:lnTo>
                  <a:pt x="720" y="6759"/>
                </a:lnTo>
                <a:lnTo>
                  <a:pt x="539" y="7038"/>
                </a:lnTo>
                <a:lnTo>
                  <a:pt x="381" y="7294"/>
                </a:lnTo>
                <a:lnTo>
                  <a:pt x="247" y="7525"/>
                </a:lnTo>
                <a:lnTo>
                  <a:pt x="140" y="7727"/>
                </a:lnTo>
                <a:lnTo>
                  <a:pt x="61" y="7898"/>
                </a:lnTo>
                <a:lnTo>
                  <a:pt x="14" y="8036"/>
                </a:lnTo>
                <a:lnTo>
                  <a:pt x="0" y="8138"/>
                </a:lnTo>
                <a:lnTo>
                  <a:pt x="21" y="8201"/>
                </a:lnTo>
                <a:lnTo>
                  <a:pt x="34" y="8212"/>
                </a:lnTo>
                <a:lnTo>
                  <a:pt x="52" y="8222"/>
                </a:lnTo>
                <a:lnTo>
                  <a:pt x="76" y="8233"/>
                </a:lnTo>
                <a:lnTo>
                  <a:pt x="104" y="8243"/>
                </a:lnTo>
                <a:lnTo>
                  <a:pt x="137" y="8252"/>
                </a:lnTo>
                <a:lnTo>
                  <a:pt x="174" y="8262"/>
                </a:lnTo>
                <a:lnTo>
                  <a:pt x="216" y="8271"/>
                </a:lnTo>
                <a:lnTo>
                  <a:pt x="263" y="8280"/>
                </a:lnTo>
                <a:lnTo>
                  <a:pt x="313" y="8288"/>
                </a:lnTo>
                <a:lnTo>
                  <a:pt x="368" y="8296"/>
                </a:lnTo>
                <a:lnTo>
                  <a:pt x="428" y="8303"/>
                </a:lnTo>
                <a:lnTo>
                  <a:pt x="492" y="8310"/>
                </a:lnTo>
                <a:lnTo>
                  <a:pt x="560" y="8317"/>
                </a:lnTo>
                <a:lnTo>
                  <a:pt x="631" y="8323"/>
                </a:lnTo>
                <a:lnTo>
                  <a:pt x="708" y="8329"/>
                </a:lnTo>
                <a:lnTo>
                  <a:pt x="787" y="8335"/>
                </a:lnTo>
                <a:lnTo>
                  <a:pt x="871" y="8340"/>
                </a:lnTo>
                <a:lnTo>
                  <a:pt x="957" y="8346"/>
                </a:lnTo>
                <a:lnTo>
                  <a:pt x="1048" y="8351"/>
                </a:lnTo>
                <a:lnTo>
                  <a:pt x="1142" y="8355"/>
                </a:lnTo>
                <a:lnTo>
                  <a:pt x="1340" y="8363"/>
                </a:lnTo>
                <a:lnTo>
                  <a:pt x="1551" y="8369"/>
                </a:lnTo>
                <a:lnTo>
                  <a:pt x="1775" y="8374"/>
                </a:lnTo>
                <a:lnTo>
                  <a:pt x="2009" y="8378"/>
                </a:lnTo>
                <a:lnTo>
                  <a:pt x="2255" y="8381"/>
                </a:lnTo>
                <a:lnTo>
                  <a:pt x="2511" y="8383"/>
                </a:lnTo>
                <a:lnTo>
                  <a:pt x="3567" y="12440"/>
                </a:lnTo>
                <a:lnTo>
                  <a:pt x="3357" y="12459"/>
                </a:lnTo>
                <a:lnTo>
                  <a:pt x="3156" y="12477"/>
                </a:lnTo>
                <a:lnTo>
                  <a:pt x="2964" y="12495"/>
                </a:lnTo>
                <a:lnTo>
                  <a:pt x="2781" y="12514"/>
                </a:lnTo>
                <a:lnTo>
                  <a:pt x="2608" y="12531"/>
                </a:lnTo>
                <a:lnTo>
                  <a:pt x="2447" y="12548"/>
                </a:lnTo>
                <a:lnTo>
                  <a:pt x="2297" y="12564"/>
                </a:lnTo>
                <a:lnTo>
                  <a:pt x="2160" y="12580"/>
                </a:lnTo>
                <a:lnTo>
                  <a:pt x="2035" y="12596"/>
                </a:lnTo>
                <a:lnTo>
                  <a:pt x="1924" y="12610"/>
                </a:lnTo>
                <a:lnTo>
                  <a:pt x="1826" y="12624"/>
                </a:lnTo>
                <a:lnTo>
                  <a:pt x="1744" y="12637"/>
                </a:lnTo>
                <a:lnTo>
                  <a:pt x="1707" y="12644"/>
                </a:lnTo>
                <a:lnTo>
                  <a:pt x="1675" y="12650"/>
                </a:lnTo>
                <a:lnTo>
                  <a:pt x="1648" y="12656"/>
                </a:lnTo>
                <a:lnTo>
                  <a:pt x="1624" y="12661"/>
                </a:lnTo>
                <a:lnTo>
                  <a:pt x="1604" y="12667"/>
                </a:lnTo>
                <a:lnTo>
                  <a:pt x="1589" y="12673"/>
                </a:lnTo>
                <a:lnTo>
                  <a:pt x="1578" y="12678"/>
                </a:lnTo>
                <a:lnTo>
                  <a:pt x="1571" y="12683"/>
                </a:lnTo>
                <a:lnTo>
                  <a:pt x="1560" y="12695"/>
                </a:lnTo>
                <a:lnTo>
                  <a:pt x="1550" y="12711"/>
                </a:lnTo>
                <a:lnTo>
                  <a:pt x="1541" y="12729"/>
                </a:lnTo>
                <a:lnTo>
                  <a:pt x="1532" y="12751"/>
                </a:lnTo>
                <a:lnTo>
                  <a:pt x="1524" y="12776"/>
                </a:lnTo>
                <a:lnTo>
                  <a:pt x="1517" y="12803"/>
                </a:lnTo>
                <a:lnTo>
                  <a:pt x="1510" y="12832"/>
                </a:lnTo>
                <a:lnTo>
                  <a:pt x="1504" y="12865"/>
                </a:lnTo>
                <a:lnTo>
                  <a:pt x="1498" y="12899"/>
                </a:lnTo>
                <a:lnTo>
                  <a:pt x="1493" y="12936"/>
                </a:lnTo>
                <a:lnTo>
                  <a:pt x="1488" y="12974"/>
                </a:lnTo>
                <a:lnTo>
                  <a:pt x="1484" y="13015"/>
                </a:lnTo>
                <a:lnTo>
                  <a:pt x="1480" y="13056"/>
                </a:lnTo>
                <a:lnTo>
                  <a:pt x="1477" y="13100"/>
                </a:lnTo>
                <a:lnTo>
                  <a:pt x="1474" y="13144"/>
                </a:lnTo>
                <a:lnTo>
                  <a:pt x="1472" y="13191"/>
                </a:lnTo>
                <a:lnTo>
                  <a:pt x="1468" y="13287"/>
                </a:lnTo>
                <a:lnTo>
                  <a:pt x="1467" y="13387"/>
                </a:lnTo>
                <a:lnTo>
                  <a:pt x="1466" y="13489"/>
                </a:lnTo>
                <a:lnTo>
                  <a:pt x="1468" y="13593"/>
                </a:lnTo>
                <a:lnTo>
                  <a:pt x="1470" y="13698"/>
                </a:lnTo>
                <a:lnTo>
                  <a:pt x="1474" y="13802"/>
                </a:lnTo>
                <a:lnTo>
                  <a:pt x="1479" y="13904"/>
                </a:lnTo>
                <a:lnTo>
                  <a:pt x="1485" y="14003"/>
                </a:lnTo>
                <a:lnTo>
                  <a:pt x="1362" y="14014"/>
                </a:lnTo>
                <a:lnTo>
                  <a:pt x="1245" y="14026"/>
                </a:lnTo>
                <a:lnTo>
                  <a:pt x="1135" y="14036"/>
                </a:lnTo>
                <a:lnTo>
                  <a:pt x="1031" y="14046"/>
                </a:lnTo>
                <a:lnTo>
                  <a:pt x="933" y="14056"/>
                </a:lnTo>
                <a:lnTo>
                  <a:pt x="843" y="14065"/>
                </a:lnTo>
                <a:lnTo>
                  <a:pt x="759" y="14074"/>
                </a:lnTo>
                <a:lnTo>
                  <a:pt x="683" y="14083"/>
                </a:lnTo>
                <a:lnTo>
                  <a:pt x="614" y="14092"/>
                </a:lnTo>
                <a:lnTo>
                  <a:pt x="553" y="14100"/>
                </a:lnTo>
                <a:lnTo>
                  <a:pt x="500" y="14108"/>
                </a:lnTo>
                <a:lnTo>
                  <a:pt x="455" y="14117"/>
                </a:lnTo>
                <a:lnTo>
                  <a:pt x="418" y="14124"/>
                </a:lnTo>
                <a:lnTo>
                  <a:pt x="390" y="14131"/>
                </a:lnTo>
                <a:lnTo>
                  <a:pt x="380" y="14135"/>
                </a:lnTo>
                <a:lnTo>
                  <a:pt x="370" y="14138"/>
                </a:lnTo>
                <a:lnTo>
                  <a:pt x="364" y="14142"/>
                </a:lnTo>
                <a:lnTo>
                  <a:pt x="360" y="14145"/>
                </a:lnTo>
                <a:lnTo>
                  <a:pt x="344" y="14166"/>
                </a:lnTo>
                <a:lnTo>
                  <a:pt x="329" y="14195"/>
                </a:lnTo>
                <a:lnTo>
                  <a:pt x="316" y="14231"/>
                </a:lnTo>
                <a:lnTo>
                  <a:pt x="304" y="14273"/>
                </a:lnTo>
                <a:lnTo>
                  <a:pt x="294" y="14322"/>
                </a:lnTo>
                <a:lnTo>
                  <a:pt x="285" y="14377"/>
                </a:lnTo>
                <a:lnTo>
                  <a:pt x="277" y="14435"/>
                </a:lnTo>
                <a:lnTo>
                  <a:pt x="271" y="14500"/>
                </a:lnTo>
                <a:lnTo>
                  <a:pt x="265" y="14568"/>
                </a:lnTo>
                <a:lnTo>
                  <a:pt x="261" y="14640"/>
                </a:lnTo>
                <a:lnTo>
                  <a:pt x="258" y="14715"/>
                </a:lnTo>
                <a:lnTo>
                  <a:pt x="256" y="14793"/>
                </a:lnTo>
                <a:lnTo>
                  <a:pt x="256" y="14871"/>
                </a:lnTo>
                <a:lnTo>
                  <a:pt x="255" y="14952"/>
                </a:lnTo>
                <a:lnTo>
                  <a:pt x="256" y="15034"/>
                </a:lnTo>
                <a:lnTo>
                  <a:pt x="258" y="15116"/>
                </a:lnTo>
                <a:lnTo>
                  <a:pt x="260" y="15198"/>
                </a:lnTo>
                <a:lnTo>
                  <a:pt x="264" y="15280"/>
                </a:lnTo>
                <a:lnTo>
                  <a:pt x="268" y="15361"/>
                </a:lnTo>
                <a:lnTo>
                  <a:pt x="272" y="15440"/>
                </a:lnTo>
                <a:lnTo>
                  <a:pt x="277" y="15517"/>
                </a:lnTo>
                <a:lnTo>
                  <a:pt x="283" y="15592"/>
                </a:lnTo>
                <a:lnTo>
                  <a:pt x="289" y="15663"/>
                </a:lnTo>
                <a:lnTo>
                  <a:pt x="296" y="15731"/>
                </a:lnTo>
                <a:lnTo>
                  <a:pt x="303" y="15793"/>
                </a:lnTo>
                <a:lnTo>
                  <a:pt x="311" y="15852"/>
                </a:lnTo>
                <a:lnTo>
                  <a:pt x="318" y="15906"/>
                </a:lnTo>
                <a:lnTo>
                  <a:pt x="326" y="15953"/>
                </a:lnTo>
                <a:lnTo>
                  <a:pt x="334" y="15995"/>
                </a:lnTo>
                <a:lnTo>
                  <a:pt x="343" y="16030"/>
                </a:lnTo>
                <a:lnTo>
                  <a:pt x="351" y="16057"/>
                </a:lnTo>
                <a:lnTo>
                  <a:pt x="360" y="16077"/>
                </a:lnTo>
                <a:lnTo>
                  <a:pt x="405" y="16092"/>
                </a:lnTo>
                <a:lnTo>
                  <a:pt x="516" y="16106"/>
                </a:lnTo>
                <a:lnTo>
                  <a:pt x="693" y="16118"/>
                </a:lnTo>
                <a:lnTo>
                  <a:pt x="929" y="16130"/>
                </a:lnTo>
                <a:lnTo>
                  <a:pt x="1219" y="16140"/>
                </a:lnTo>
                <a:lnTo>
                  <a:pt x="1559" y="16150"/>
                </a:lnTo>
                <a:lnTo>
                  <a:pt x="1946" y="16158"/>
                </a:lnTo>
                <a:lnTo>
                  <a:pt x="2373" y="16165"/>
                </a:lnTo>
                <a:lnTo>
                  <a:pt x="2836" y="16171"/>
                </a:lnTo>
                <a:lnTo>
                  <a:pt x="3332" y="16176"/>
                </a:lnTo>
                <a:lnTo>
                  <a:pt x="3855" y="16179"/>
                </a:lnTo>
                <a:lnTo>
                  <a:pt x="4401" y="16182"/>
                </a:lnTo>
                <a:lnTo>
                  <a:pt x="4966" y="16184"/>
                </a:lnTo>
                <a:lnTo>
                  <a:pt x="5544" y="16186"/>
                </a:lnTo>
                <a:lnTo>
                  <a:pt x="6131" y="16186"/>
                </a:lnTo>
                <a:lnTo>
                  <a:pt x="6724" y="16185"/>
                </a:lnTo>
                <a:lnTo>
                  <a:pt x="7316" y="16184"/>
                </a:lnTo>
                <a:lnTo>
                  <a:pt x="7904" y="16181"/>
                </a:lnTo>
                <a:lnTo>
                  <a:pt x="8483" y="16178"/>
                </a:lnTo>
                <a:lnTo>
                  <a:pt x="9049" y="16175"/>
                </a:lnTo>
                <a:lnTo>
                  <a:pt x="9596" y="16170"/>
                </a:lnTo>
                <a:lnTo>
                  <a:pt x="10122" y="16165"/>
                </a:lnTo>
                <a:lnTo>
                  <a:pt x="10620" y="16159"/>
                </a:lnTo>
                <a:lnTo>
                  <a:pt x="11086" y="16152"/>
                </a:lnTo>
                <a:lnTo>
                  <a:pt x="11516" y="16145"/>
                </a:lnTo>
                <a:lnTo>
                  <a:pt x="11906" y="16136"/>
                </a:lnTo>
                <a:lnTo>
                  <a:pt x="12250" y="16128"/>
                </a:lnTo>
                <a:lnTo>
                  <a:pt x="12545" y="16119"/>
                </a:lnTo>
                <a:lnTo>
                  <a:pt x="12785" y="16109"/>
                </a:lnTo>
                <a:lnTo>
                  <a:pt x="12966" y="16099"/>
                </a:lnTo>
                <a:lnTo>
                  <a:pt x="13084" y="16088"/>
                </a:lnTo>
                <a:lnTo>
                  <a:pt x="13133" y="16077"/>
                </a:lnTo>
                <a:lnTo>
                  <a:pt x="13147" y="16060"/>
                </a:lnTo>
                <a:lnTo>
                  <a:pt x="13159" y="16030"/>
                </a:lnTo>
                <a:lnTo>
                  <a:pt x="13171" y="15990"/>
                </a:lnTo>
                <a:lnTo>
                  <a:pt x="13181" y="15939"/>
                </a:lnTo>
                <a:lnTo>
                  <a:pt x="13191" y="15878"/>
                </a:lnTo>
                <a:lnTo>
                  <a:pt x="13199" y="15809"/>
                </a:lnTo>
                <a:lnTo>
                  <a:pt x="13207" y="15732"/>
                </a:lnTo>
                <a:lnTo>
                  <a:pt x="13213" y="15647"/>
                </a:lnTo>
                <a:lnTo>
                  <a:pt x="13220" y="15556"/>
                </a:lnTo>
                <a:lnTo>
                  <a:pt x="13225" y="15459"/>
                </a:lnTo>
                <a:lnTo>
                  <a:pt x="13229" y="15358"/>
                </a:lnTo>
                <a:lnTo>
                  <a:pt x="13232" y="15252"/>
                </a:lnTo>
                <a:lnTo>
                  <a:pt x="13234" y="15143"/>
                </a:lnTo>
                <a:lnTo>
                  <a:pt x="13235" y="15031"/>
                </a:lnTo>
                <a:lnTo>
                  <a:pt x="13236" y="14918"/>
                </a:lnTo>
                <a:lnTo>
                  <a:pt x="13236" y="14804"/>
                </a:lnTo>
                <a:lnTo>
                  <a:pt x="13235" y="14688"/>
                </a:lnTo>
                <a:lnTo>
                  <a:pt x="13233" y="14574"/>
                </a:lnTo>
                <a:lnTo>
                  <a:pt x="13230" y="14462"/>
                </a:lnTo>
                <a:lnTo>
                  <a:pt x="13227" y="14350"/>
                </a:lnTo>
                <a:lnTo>
                  <a:pt x="13223" y="14242"/>
                </a:lnTo>
                <a:lnTo>
                  <a:pt x="13217" y="14138"/>
                </a:lnTo>
                <a:lnTo>
                  <a:pt x="13212" y="14038"/>
                </a:lnTo>
                <a:lnTo>
                  <a:pt x="13205" y="13943"/>
                </a:lnTo>
                <a:lnTo>
                  <a:pt x="13198" y="13853"/>
                </a:lnTo>
                <a:lnTo>
                  <a:pt x="13191" y="13772"/>
                </a:lnTo>
                <a:lnTo>
                  <a:pt x="13183" y="13697"/>
                </a:lnTo>
                <a:lnTo>
                  <a:pt x="13174" y="13630"/>
                </a:lnTo>
                <a:lnTo>
                  <a:pt x="13165" y="13572"/>
                </a:lnTo>
                <a:lnTo>
                  <a:pt x="13155" y="13525"/>
                </a:lnTo>
                <a:lnTo>
                  <a:pt x="13144" y="13487"/>
                </a:lnTo>
                <a:lnTo>
                  <a:pt x="13133" y="13462"/>
                </a:lnTo>
                <a:lnTo>
                  <a:pt x="13130" y="13458"/>
                </a:lnTo>
                <a:lnTo>
                  <a:pt x="13125" y="13455"/>
                </a:lnTo>
                <a:lnTo>
                  <a:pt x="13117" y="13451"/>
                </a:lnTo>
                <a:lnTo>
                  <a:pt x="13107" y="13448"/>
                </a:lnTo>
                <a:lnTo>
                  <a:pt x="13095" y="13445"/>
                </a:lnTo>
                <a:lnTo>
                  <a:pt x="13081" y="13442"/>
                </a:lnTo>
                <a:lnTo>
                  <a:pt x="13063" y="13440"/>
                </a:lnTo>
                <a:lnTo>
                  <a:pt x="13045" y="13437"/>
                </a:lnTo>
                <a:lnTo>
                  <a:pt x="13001" y="13433"/>
                </a:lnTo>
                <a:lnTo>
                  <a:pt x="12950" y="13428"/>
                </a:lnTo>
                <a:lnTo>
                  <a:pt x="12889" y="13425"/>
                </a:lnTo>
                <a:lnTo>
                  <a:pt x="12822" y="13423"/>
                </a:lnTo>
                <a:lnTo>
                  <a:pt x="12746" y="13421"/>
                </a:lnTo>
                <a:lnTo>
                  <a:pt x="12664" y="13420"/>
                </a:lnTo>
                <a:lnTo>
                  <a:pt x="12574" y="13419"/>
                </a:lnTo>
                <a:lnTo>
                  <a:pt x="12477" y="13419"/>
                </a:lnTo>
                <a:lnTo>
                  <a:pt x="12373" y="13420"/>
                </a:lnTo>
                <a:lnTo>
                  <a:pt x="12263" y="13421"/>
                </a:lnTo>
                <a:lnTo>
                  <a:pt x="12146" y="13423"/>
                </a:lnTo>
                <a:lnTo>
                  <a:pt x="12024" y="13426"/>
                </a:lnTo>
                <a:lnTo>
                  <a:pt x="12024" y="13306"/>
                </a:lnTo>
                <a:lnTo>
                  <a:pt x="12021" y="13187"/>
                </a:lnTo>
                <a:lnTo>
                  <a:pt x="12019" y="13067"/>
                </a:lnTo>
                <a:lnTo>
                  <a:pt x="12016" y="12950"/>
                </a:lnTo>
                <a:lnTo>
                  <a:pt x="12012" y="12835"/>
                </a:lnTo>
                <a:lnTo>
                  <a:pt x="12008" y="12724"/>
                </a:lnTo>
                <a:lnTo>
                  <a:pt x="12002" y="12617"/>
                </a:lnTo>
                <a:lnTo>
                  <a:pt x="11996" y="12516"/>
                </a:lnTo>
                <a:lnTo>
                  <a:pt x="11990" y="12421"/>
                </a:lnTo>
                <a:lnTo>
                  <a:pt x="11982" y="12332"/>
                </a:lnTo>
                <a:lnTo>
                  <a:pt x="11974" y="12252"/>
                </a:lnTo>
                <a:lnTo>
                  <a:pt x="11965" y="12180"/>
                </a:lnTo>
                <a:lnTo>
                  <a:pt x="11960" y="12147"/>
                </a:lnTo>
                <a:lnTo>
                  <a:pt x="11955" y="12118"/>
                </a:lnTo>
                <a:lnTo>
                  <a:pt x="11950" y="12091"/>
                </a:lnTo>
                <a:lnTo>
                  <a:pt x="11945" y="12066"/>
                </a:lnTo>
                <a:lnTo>
                  <a:pt x="11939" y="12045"/>
                </a:lnTo>
                <a:lnTo>
                  <a:pt x="11934" y="12027"/>
                </a:lnTo>
                <a:lnTo>
                  <a:pt x="11928" y="12012"/>
                </a:lnTo>
                <a:lnTo>
                  <a:pt x="11923" y="12000"/>
                </a:lnTo>
                <a:lnTo>
                  <a:pt x="11918" y="11995"/>
                </a:lnTo>
                <a:lnTo>
                  <a:pt x="11908" y="11989"/>
                </a:lnTo>
                <a:lnTo>
                  <a:pt x="11895" y="11985"/>
                </a:lnTo>
                <a:lnTo>
                  <a:pt x="11878" y="11981"/>
                </a:lnTo>
                <a:lnTo>
                  <a:pt x="11856" y="11978"/>
                </a:lnTo>
                <a:lnTo>
                  <a:pt x="11831" y="11974"/>
                </a:lnTo>
                <a:lnTo>
                  <a:pt x="11803" y="11971"/>
                </a:lnTo>
                <a:lnTo>
                  <a:pt x="11771" y="11969"/>
                </a:lnTo>
                <a:lnTo>
                  <a:pt x="11695" y="11965"/>
                </a:lnTo>
                <a:lnTo>
                  <a:pt x="11606" y="11962"/>
                </a:lnTo>
                <a:lnTo>
                  <a:pt x="11503" y="11960"/>
                </a:lnTo>
                <a:lnTo>
                  <a:pt x="11388" y="11960"/>
                </a:lnTo>
                <a:lnTo>
                  <a:pt x="11260" y="11961"/>
                </a:lnTo>
                <a:lnTo>
                  <a:pt x="11121" y="11963"/>
                </a:lnTo>
                <a:lnTo>
                  <a:pt x="10970" y="11966"/>
                </a:lnTo>
                <a:lnTo>
                  <a:pt x="10809" y="11970"/>
                </a:lnTo>
                <a:lnTo>
                  <a:pt x="10639" y="11976"/>
                </a:lnTo>
                <a:lnTo>
                  <a:pt x="10459" y="11982"/>
                </a:lnTo>
                <a:lnTo>
                  <a:pt x="10270" y="11991"/>
                </a:lnTo>
                <a:lnTo>
                  <a:pt x="10072" y="12000"/>
                </a:lnTo>
                <a:lnTo>
                  <a:pt x="10548" y="8084"/>
                </a:lnTo>
                <a:lnTo>
                  <a:pt x="10838" y="8061"/>
                </a:lnTo>
                <a:lnTo>
                  <a:pt x="11116" y="8038"/>
                </a:lnTo>
                <a:lnTo>
                  <a:pt x="11382" y="8014"/>
                </a:lnTo>
                <a:lnTo>
                  <a:pt x="11636" y="7989"/>
                </a:lnTo>
                <a:lnTo>
                  <a:pt x="11873" y="7965"/>
                </a:lnTo>
                <a:lnTo>
                  <a:pt x="12097" y="7940"/>
                </a:lnTo>
                <a:lnTo>
                  <a:pt x="12203" y="7928"/>
                </a:lnTo>
                <a:lnTo>
                  <a:pt x="12304" y="7914"/>
                </a:lnTo>
                <a:lnTo>
                  <a:pt x="12401" y="7901"/>
                </a:lnTo>
                <a:lnTo>
                  <a:pt x="12495" y="7889"/>
                </a:lnTo>
                <a:lnTo>
                  <a:pt x="12582" y="7876"/>
                </a:lnTo>
                <a:lnTo>
                  <a:pt x="12667" y="7863"/>
                </a:lnTo>
                <a:lnTo>
                  <a:pt x="12745" y="7850"/>
                </a:lnTo>
                <a:lnTo>
                  <a:pt x="12820" y="7837"/>
                </a:lnTo>
                <a:lnTo>
                  <a:pt x="12889" y="7823"/>
                </a:lnTo>
                <a:lnTo>
                  <a:pt x="12953" y="7810"/>
                </a:lnTo>
                <a:lnTo>
                  <a:pt x="13012" y="7797"/>
                </a:lnTo>
                <a:lnTo>
                  <a:pt x="13065" y="7783"/>
                </a:lnTo>
                <a:lnTo>
                  <a:pt x="13114" y="7770"/>
                </a:lnTo>
                <a:lnTo>
                  <a:pt x="13157" y="7757"/>
                </a:lnTo>
                <a:lnTo>
                  <a:pt x="13193" y="7742"/>
                </a:lnTo>
                <a:lnTo>
                  <a:pt x="13226" y="7729"/>
                </a:lnTo>
                <a:lnTo>
                  <a:pt x="13251" y="7715"/>
                </a:lnTo>
                <a:lnTo>
                  <a:pt x="13270" y="7702"/>
                </a:lnTo>
                <a:lnTo>
                  <a:pt x="13284" y="7688"/>
                </a:lnTo>
                <a:lnTo>
                  <a:pt x="13291" y="767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41" name="Freeform 641"/>
          <p:cNvSpPr>
            <a:spLocks noEditPoints="1"/>
          </p:cNvSpPr>
          <p:nvPr/>
        </p:nvSpPr>
        <p:spPr bwMode="auto">
          <a:xfrm>
            <a:off x="1349852" y="3552039"/>
            <a:ext cx="436561" cy="534736"/>
          </a:xfrm>
          <a:custGeom>
            <a:avLst/>
            <a:gdLst>
              <a:gd name="T0" fmla="*/ 9441 w 13167"/>
              <a:gd name="T1" fmla="*/ 218 h 16127"/>
              <a:gd name="T2" fmla="*/ 9270 w 13167"/>
              <a:gd name="T3" fmla="*/ 658 h 16127"/>
              <a:gd name="T4" fmla="*/ 8990 w 13167"/>
              <a:gd name="T5" fmla="*/ 1233 h 16127"/>
              <a:gd name="T6" fmla="*/ 8594 w 13167"/>
              <a:gd name="T7" fmla="*/ 1850 h 16127"/>
              <a:gd name="T8" fmla="*/ 8079 w 13167"/>
              <a:gd name="T9" fmla="*/ 2414 h 16127"/>
              <a:gd name="T10" fmla="*/ 7436 w 13167"/>
              <a:gd name="T11" fmla="*/ 2834 h 16127"/>
              <a:gd name="T12" fmla="*/ 6910 w 13167"/>
              <a:gd name="T13" fmla="*/ 2929 h 16127"/>
              <a:gd name="T14" fmla="*/ 6296 w 13167"/>
              <a:gd name="T15" fmla="*/ 2792 h 16127"/>
              <a:gd name="T16" fmla="*/ 5273 w 13167"/>
              <a:gd name="T17" fmla="*/ 2432 h 16127"/>
              <a:gd name="T18" fmla="*/ 4494 w 13167"/>
              <a:gd name="T19" fmla="*/ 2183 h 16127"/>
              <a:gd name="T20" fmla="*/ 3736 w 13167"/>
              <a:gd name="T21" fmla="*/ 2048 h 16127"/>
              <a:gd name="T22" fmla="*/ 3048 w 13167"/>
              <a:gd name="T23" fmla="*/ 2124 h 16127"/>
              <a:gd name="T24" fmla="*/ 2122 w 13167"/>
              <a:gd name="T25" fmla="*/ 2651 h 16127"/>
              <a:gd name="T26" fmla="*/ 1334 w 13167"/>
              <a:gd name="T27" fmla="*/ 3426 h 16127"/>
              <a:gd name="T28" fmla="*/ 758 w 13167"/>
              <a:gd name="T29" fmla="*/ 4286 h 16127"/>
              <a:gd name="T30" fmla="*/ 364 w 13167"/>
              <a:gd name="T31" fmla="*/ 5116 h 16127"/>
              <a:gd name="T32" fmla="*/ 126 w 13167"/>
              <a:gd name="T33" fmla="*/ 5798 h 16127"/>
              <a:gd name="T34" fmla="*/ 7 w 13167"/>
              <a:gd name="T35" fmla="*/ 6260 h 16127"/>
              <a:gd name="T36" fmla="*/ 3509 w 13167"/>
              <a:gd name="T37" fmla="*/ 11292 h 16127"/>
              <a:gd name="T38" fmla="*/ 3760 w 13167"/>
              <a:gd name="T39" fmla="*/ 10792 h 16127"/>
              <a:gd name="T40" fmla="*/ 4150 w 13167"/>
              <a:gd name="T41" fmla="*/ 10109 h 16127"/>
              <a:gd name="T42" fmla="*/ 4660 w 13167"/>
              <a:gd name="T43" fmla="*/ 9366 h 16127"/>
              <a:gd name="T44" fmla="*/ 5266 w 13167"/>
              <a:gd name="T45" fmla="*/ 8685 h 16127"/>
              <a:gd name="T46" fmla="*/ 5948 w 13167"/>
              <a:gd name="T47" fmla="*/ 8188 h 16127"/>
              <a:gd name="T48" fmla="*/ 6603 w 13167"/>
              <a:gd name="T49" fmla="*/ 7994 h 16127"/>
              <a:gd name="T50" fmla="*/ 7196 w 13167"/>
              <a:gd name="T51" fmla="*/ 8039 h 16127"/>
              <a:gd name="T52" fmla="*/ 7787 w 13167"/>
              <a:gd name="T53" fmla="*/ 8221 h 16127"/>
              <a:gd name="T54" fmla="*/ 8399 w 13167"/>
              <a:gd name="T55" fmla="*/ 8459 h 16127"/>
              <a:gd name="T56" fmla="*/ 9056 w 13167"/>
              <a:gd name="T57" fmla="*/ 8672 h 16127"/>
              <a:gd name="T58" fmla="*/ 9780 w 13167"/>
              <a:gd name="T59" fmla="*/ 8777 h 16127"/>
              <a:gd name="T60" fmla="*/ 10592 w 13167"/>
              <a:gd name="T61" fmla="*/ 8689 h 16127"/>
              <a:gd name="T62" fmla="*/ 11349 w 13167"/>
              <a:gd name="T63" fmla="*/ 8278 h 16127"/>
              <a:gd name="T64" fmla="*/ 11977 w 13167"/>
              <a:gd name="T65" fmla="*/ 7611 h 16127"/>
              <a:gd name="T66" fmla="*/ 12474 w 13167"/>
              <a:gd name="T67" fmla="*/ 6830 h 16127"/>
              <a:gd name="T68" fmla="*/ 12838 w 13167"/>
              <a:gd name="T69" fmla="*/ 6073 h 16127"/>
              <a:gd name="T70" fmla="*/ 13069 w 13167"/>
              <a:gd name="T71" fmla="*/ 5479 h 16127"/>
              <a:gd name="T72" fmla="*/ 9512 w 13167"/>
              <a:gd name="T73" fmla="*/ 0 h 16127"/>
              <a:gd name="T74" fmla="*/ 4346 w 13167"/>
              <a:gd name="T75" fmla="*/ 11009 h 16127"/>
              <a:gd name="T76" fmla="*/ 4071 w 13167"/>
              <a:gd name="T77" fmla="*/ 11442 h 16127"/>
              <a:gd name="T78" fmla="*/ 3839 w 13167"/>
              <a:gd name="T79" fmla="*/ 11846 h 16127"/>
              <a:gd name="T80" fmla="*/ 6240 w 13167"/>
              <a:gd name="T81" fmla="*/ 15752 h 16127"/>
              <a:gd name="T82" fmla="*/ 6379 w 13167"/>
              <a:gd name="T83" fmla="*/ 15895 h 16127"/>
              <a:gd name="T84" fmla="*/ 6546 w 13167"/>
              <a:gd name="T85" fmla="*/ 16016 h 16127"/>
              <a:gd name="T86" fmla="*/ 6760 w 13167"/>
              <a:gd name="T87" fmla="*/ 16106 h 16127"/>
              <a:gd name="T88" fmla="*/ 7011 w 13167"/>
              <a:gd name="T89" fmla="*/ 16123 h 16127"/>
              <a:gd name="T90" fmla="*/ 7293 w 13167"/>
              <a:gd name="T91" fmla="*/ 16027 h 16127"/>
              <a:gd name="T92" fmla="*/ 7559 w 13167"/>
              <a:gd name="T93" fmla="*/ 15806 h 16127"/>
              <a:gd name="T94" fmla="*/ 7686 w 13167"/>
              <a:gd name="T95" fmla="*/ 15565 h 16127"/>
              <a:gd name="T96" fmla="*/ 7704 w 13167"/>
              <a:gd name="T97" fmla="*/ 15329 h 16127"/>
              <a:gd name="T98" fmla="*/ 7653 w 13167"/>
              <a:gd name="T99" fmla="*/ 15119 h 16127"/>
              <a:gd name="T100" fmla="*/ 7577 w 13167"/>
              <a:gd name="T101" fmla="*/ 14955 h 16127"/>
              <a:gd name="T102" fmla="*/ 7508 w 13167"/>
              <a:gd name="T103" fmla="*/ 14849 h 16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3167" h="16127">
                <a:moveTo>
                  <a:pt x="9512" y="0"/>
                </a:moveTo>
                <a:lnTo>
                  <a:pt x="9504" y="26"/>
                </a:lnTo>
                <a:lnTo>
                  <a:pt x="9481" y="101"/>
                </a:lnTo>
                <a:lnTo>
                  <a:pt x="9463" y="154"/>
                </a:lnTo>
                <a:lnTo>
                  <a:pt x="9441" y="218"/>
                </a:lnTo>
                <a:lnTo>
                  <a:pt x="9416" y="291"/>
                </a:lnTo>
                <a:lnTo>
                  <a:pt x="9386" y="372"/>
                </a:lnTo>
                <a:lnTo>
                  <a:pt x="9351" y="461"/>
                </a:lnTo>
                <a:lnTo>
                  <a:pt x="9313" y="556"/>
                </a:lnTo>
                <a:lnTo>
                  <a:pt x="9270" y="658"/>
                </a:lnTo>
                <a:lnTo>
                  <a:pt x="9222" y="765"/>
                </a:lnTo>
                <a:lnTo>
                  <a:pt x="9171" y="877"/>
                </a:lnTo>
                <a:lnTo>
                  <a:pt x="9115" y="993"/>
                </a:lnTo>
                <a:lnTo>
                  <a:pt x="9055" y="1112"/>
                </a:lnTo>
                <a:lnTo>
                  <a:pt x="8990" y="1233"/>
                </a:lnTo>
                <a:lnTo>
                  <a:pt x="8919" y="1356"/>
                </a:lnTo>
                <a:lnTo>
                  <a:pt x="8845" y="1480"/>
                </a:lnTo>
                <a:lnTo>
                  <a:pt x="8767" y="1604"/>
                </a:lnTo>
                <a:lnTo>
                  <a:pt x="8683" y="1727"/>
                </a:lnTo>
                <a:lnTo>
                  <a:pt x="8594" y="1850"/>
                </a:lnTo>
                <a:lnTo>
                  <a:pt x="8501" y="1970"/>
                </a:lnTo>
                <a:lnTo>
                  <a:pt x="8403" y="2087"/>
                </a:lnTo>
                <a:lnTo>
                  <a:pt x="8299" y="2200"/>
                </a:lnTo>
                <a:lnTo>
                  <a:pt x="8191" y="2310"/>
                </a:lnTo>
                <a:lnTo>
                  <a:pt x="8079" y="2414"/>
                </a:lnTo>
                <a:lnTo>
                  <a:pt x="7960" y="2513"/>
                </a:lnTo>
                <a:lnTo>
                  <a:pt x="7837" y="2605"/>
                </a:lnTo>
                <a:lnTo>
                  <a:pt x="7709" y="2689"/>
                </a:lnTo>
                <a:lnTo>
                  <a:pt x="7575" y="2766"/>
                </a:lnTo>
                <a:lnTo>
                  <a:pt x="7436" y="2834"/>
                </a:lnTo>
                <a:lnTo>
                  <a:pt x="7291" y="2893"/>
                </a:lnTo>
                <a:lnTo>
                  <a:pt x="7207" y="2917"/>
                </a:lnTo>
                <a:lnTo>
                  <a:pt x="7115" y="2930"/>
                </a:lnTo>
                <a:lnTo>
                  <a:pt x="7015" y="2934"/>
                </a:lnTo>
                <a:lnTo>
                  <a:pt x="6910" y="2929"/>
                </a:lnTo>
                <a:lnTo>
                  <a:pt x="6798" y="2915"/>
                </a:lnTo>
                <a:lnTo>
                  <a:pt x="6680" y="2894"/>
                </a:lnTo>
                <a:lnTo>
                  <a:pt x="6557" y="2866"/>
                </a:lnTo>
                <a:lnTo>
                  <a:pt x="6429" y="2831"/>
                </a:lnTo>
                <a:lnTo>
                  <a:pt x="6296" y="2792"/>
                </a:lnTo>
                <a:lnTo>
                  <a:pt x="6159" y="2749"/>
                </a:lnTo>
                <a:lnTo>
                  <a:pt x="6018" y="2700"/>
                </a:lnTo>
                <a:lnTo>
                  <a:pt x="5874" y="2650"/>
                </a:lnTo>
                <a:lnTo>
                  <a:pt x="5578" y="2542"/>
                </a:lnTo>
                <a:lnTo>
                  <a:pt x="5273" y="2432"/>
                </a:lnTo>
                <a:lnTo>
                  <a:pt x="5118" y="2378"/>
                </a:lnTo>
                <a:lnTo>
                  <a:pt x="4963" y="2324"/>
                </a:lnTo>
                <a:lnTo>
                  <a:pt x="4806" y="2274"/>
                </a:lnTo>
                <a:lnTo>
                  <a:pt x="4651" y="2227"/>
                </a:lnTo>
                <a:lnTo>
                  <a:pt x="4494" y="2183"/>
                </a:lnTo>
                <a:lnTo>
                  <a:pt x="4340" y="2144"/>
                </a:lnTo>
                <a:lnTo>
                  <a:pt x="4186" y="2111"/>
                </a:lnTo>
                <a:lnTo>
                  <a:pt x="4034" y="2083"/>
                </a:lnTo>
                <a:lnTo>
                  <a:pt x="3883" y="2061"/>
                </a:lnTo>
                <a:lnTo>
                  <a:pt x="3736" y="2048"/>
                </a:lnTo>
                <a:lnTo>
                  <a:pt x="3591" y="2044"/>
                </a:lnTo>
                <a:lnTo>
                  <a:pt x="3449" y="2048"/>
                </a:lnTo>
                <a:lnTo>
                  <a:pt x="3312" y="2062"/>
                </a:lnTo>
                <a:lnTo>
                  <a:pt x="3177" y="2088"/>
                </a:lnTo>
                <a:lnTo>
                  <a:pt x="3048" y="2124"/>
                </a:lnTo>
                <a:lnTo>
                  <a:pt x="2922" y="2172"/>
                </a:lnTo>
                <a:lnTo>
                  <a:pt x="2708" y="2276"/>
                </a:lnTo>
                <a:lnTo>
                  <a:pt x="2503" y="2392"/>
                </a:lnTo>
                <a:lnTo>
                  <a:pt x="2307" y="2517"/>
                </a:lnTo>
                <a:lnTo>
                  <a:pt x="2122" y="2651"/>
                </a:lnTo>
                <a:lnTo>
                  <a:pt x="1946" y="2794"/>
                </a:lnTo>
                <a:lnTo>
                  <a:pt x="1780" y="2943"/>
                </a:lnTo>
                <a:lnTo>
                  <a:pt x="1623" y="3100"/>
                </a:lnTo>
                <a:lnTo>
                  <a:pt x="1475" y="3261"/>
                </a:lnTo>
                <a:lnTo>
                  <a:pt x="1334" y="3426"/>
                </a:lnTo>
                <a:lnTo>
                  <a:pt x="1204" y="3595"/>
                </a:lnTo>
                <a:lnTo>
                  <a:pt x="1080" y="3766"/>
                </a:lnTo>
                <a:lnTo>
                  <a:pt x="965" y="3939"/>
                </a:lnTo>
                <a:lnTo>
                  <a:pt x="858" y="4113"/>
                </a:lnTo>
                <a:lnTo>
                  <a:pt x="758" y="4286"/>
                </a:lnTo>
                <a:lnTo>
                  <a:pt x="665" y="4458"/>
                </a:lnTo>
                <a:lnTo>
                  <a:pt x="580" y="4628"/>
                </a:lnTo>
                <a:lnTo>
                  <a:pt x="502" y="4795"/>
                </a:lnTo>
                <a:lnTo>
                  <a:pt x="429" y="4958"/>
                </a:lnTo>
                <a:lnTo>
                  <a:pt x="364" y="5116"/>
                </a:lnTo>
                <a:lnTo>
                  <a:pt x="305" y="5268"/>
                </a:lnTo>
                <a:lnTo>
                  <a:pt x="252" y="5413"/>
                </a:lnTo>
                <a:lnTo>
                  <a:pt x="205" y="5550"/>
                </a:lnTo>
                <a:lnTo>
                  <a:pt x="163" y="5679"/>
                </a:lnTo>
                <a:lnTo>
                  <a:pt x="126" y="5798"/>
                </a:lnTo>
                <a:lnTo>
                  <a:pt x="95" y="5907"/>
                </a:lnTo>
                <a:lnTo>
                  <a:pt x="68" y="6005"/>
                </a:lnTo>
                <a:lnTo>
                  <a:pt x="46" y="6089"/>
                </a:lnTo>
                <a:lnTo>
                  <a:pt x="29" y="6161"/>
                </a:lnTo>
                <a:lnTo>
                  <a:pt x="7" y="6260"/>
                </a:lnTo>
                <a:lnTo>
                  <a:pt x="0" y="6295"/>
                </a:lnTo>
                <a:lnTo>
                  <a:pt x="3421" y="11485"/>
                </a:lnTo>
                <a:lnTo>
                  <a:pt x="3436" y="11452"/>
                </a:lnTo>
                <a:lnTo>
                  <a:pt x="3478" y="11358"/>
                </a:lnTo>
                <a:lnTo>
                  <a:pt x="3509" y="11292"/>
                </a:lnTo>
                <a:lnTo>
                  <a:pt x="3547" y="11212"/>
                </a:lnTo>
                <a:lnTo>
                  <a:pt x="3591" y="11121"/>
                </a:lnTo>
                <a:lnTo>
                  <a:pt x="3642" y="11020"/>
                </a:lnTo>
                <a:lnTo>
                  <a:pt x="3698" y="10911"/>
                </a:lnTo>
                <a:lnTo>
                  <a:pt x="3760" y="10792"/>
                </a:lnTo>
                <a:lnTo>
                  <a:pt x="3827" y="10667"/>
                </a:lnTo>
                <a:lnTo>
                  <a:pt x="3900" y="10535"/>
                </a:lnTo>
                <a:lnTo>
                  <a:pt x="3979" y="10397"/>
                </a:lnTo>
                <a:lnTo>
                  <a:pt x="4062" y="10255"/>
                </a:lnTo>
                <a:lnTo>
                  <a:pt x="4150" y="10109"/>
                </a:lnTo>
                <a:lnTo>
                  <a:pt x="4244" y="9962"/>
                </a:lnTo>
                <a:lnTo>
                  <a:pt x="4341" y="9813"/>
                </a:lnTo>
                <a:lnTo>
                  <a:pt x="4443" y="9664"/>
                </a:lnTo>
                <a:lnTo>
                  <a:pt x="4550" y="9515"/>
                </a:lnTo>
                <a:lnTo>
                  <a:pt x="4660" y="9366"/>
                </a:lnTo>
                <a:lnTo>
                  <a:pt x="4774" y="9221"/>
                </a:lnTo>
                <a:lnTo>
                  <a:pt x="4892" y="9080"/>
                </a:lnTo>
                <a:lnTo>
                  <a:pt x="5013" y="8942"/>
                </a:lnTo>
                <a:lnTo>
                  <a:pt x="5138" y="8811"/>
                </a:lnTo>
                <a:lnTo>
                  <a:pt x="5266" y="8685"/>
                </a:lnTo>
                <a:lnTo>
                  <a:pt x="5397" y="8567"/>
                </a:lnTo>
                <a:lnTo>
                  <a:pt x="5531" y="8457"/>
                </a:lnTo>
                <a:lnTo>
                  <a:pt x="5667" y="8357"/>
                </a:lnTo>
                <a:lnTo>
                  <a:pt x="5807" y="8267"/>
                </a:lnTo>
                <a:lnTo>
                  <a:pt x="5948" y="8188"/>
                </a:lnTo>
                <a:lnTo>
                  <a:pt x="6091" y="8121"/>
                </a:lnTo>
                <a:lnTo>
                  <a:pt x="6237" y="8068"/>
                </a:lnTo>
                <a:lnTo>
                  <a:pt x="6360" y="8034"/>
                </a:lnTo>
                <a:lnTo>
                  <a:pt x="6483" y="8010"/>
                </a:lnTo>
                <a:lnTo>
                  <a:pt x="6603" y="7994"/>
                </a:lnTo>
                <a:lnTo>
                  <a:pt x="6723" y="7988"/>
                </a:lnTo>
                <a:lnTo>
                  <a:pt x="6843" y="7990"/>
                </a:lnTo>
                <a:lnTo>
                  <a:pt x="6960" y="8000"/>
                </a:lnTo>
                <a:lnTo>
                  <a:pt x="7079" y="8017"/>
                </a:lnTo>
                <a:lnTo>
                  <a:pt x="7196" y="8039"/>
                </a:lnTo>
                <a:lnTo>
                  <a:pt x="7314" y="8067"/>
                </a:lnTo>
                <a:lnTo>
                  <a:pt x="7432" y="8100"/>
                </a:lnTo>
                <a:lnTo>
                  <a:pt x="7549" y="8137"/>
                </a:lnTo>
                <a:lnTo>
                  <a:pt x="7668" y="8178"/>
                </a:lnTo>
                <a:lnTo>
                  <a:pt x="7787" y="8221"/>
                </a:lnTo>
                <a:lnTo>
                  <a:pt x="7907" y="8267"/>
                </a:lnTo>
                <a:lnTo>
                  <a:pt x="8028" y="8314"/>
                </a:lnTo>
                <a:lnTo>
                  <a:pt x="8150" y="8362"/>
                </a:lnTo>
                <a:lnTo>
                  <a:pt x="8273" y="8411"/>
                </a:lnTo>
                <a:lnTo>
                  <a:pt x="8399" y="8459"/>
                </a:lnTo>
                <a:lnTo>
                  <a:pt x="8526" y="8507"/>
                </a:lnTo>
                <a:lnTo>
                  <a:pt x="8655" y="8552"/>
                </a:lnTo>
                <a:lnTo>
                  <a:pt x="8786" y="8595"/>
                </a:lnTo>
                <a:lnTo>
                  <a:pt x="8919" y="8636"/>
                </a:lnTo>
                <a:lnTo>
                  <a:pt x="9056" y="8672"/>
                </a:lnTo>
                <a:lnTo>
                  <a:pt x="9194" y="8704"/>
                </a:lnTo>
                <a:lnTo>
                  <a:pt x="9336" y="8731"/>
                </a:lnTo>
                <a:lnTo>
                  <a:pt x="9480" y="8752"/>
                </a:lnTo>
                <a:lnTo>
                  <a:pt x="9629" y="8769"/>
                </a:lnTo>
                <a:lnTo>
                  <a:pt x="9780" y="8777"/>
                </a:lnTo>
                <a:lnTo>
                  <a:pt x="9936" y="8778"/>
                </a:lnTo>
                <a:lnTo>
                  <a:pt x="10094" y="8771"/>
                </a:lnTo>
                <a:lnTo>
                  <a:pt x="10258" y="8754"/>
                </a:lnTo>
                <a:lnTo>
                  <a:pt x="10425" y="8728"/>
                </a:lnTo>
                <a:lnTo>
                  <a:pt x="10592" y="8689"/>
                </a:lnTo>
                <a:lnTo>
                  <a:pt x="10753" y="8634"/>
                </a:lnTo>
                <a:lnTo>
                  <a:pt x="10910" y="8564"/>
                </a:lnTo>
                <a:lnTo>
                  <a:pt x="11062" y="8480"/>
                </a:lnTo>
                <a:lnTo>
                  <a:pt x="11209" y="8385"/>
                </a:lnTo>
                <a:lnTo>
                  <a:pt x="11349" y="8278"/>
                </a:lnTo>
                <a:lnTo>
                  <a:pt x="11486" y="8160"/>
                </a:lnTo>
                <a:lnTo>
                  <a:pt x="11616" y="8034"/>
                </a:lnTo>
                <a:lnTo>
                  <a:pt x="11741" y="7900"/>
                </a:lnTo>
                <a:lnTo>
                  <a:pt x="11862" y="7759"/>
                </a:lnTo>
                <a:lnTo>
                  <a:pt x="11977" y="7611"/>
                </a:lnTo>
                <a:lnTo>
                  <a:pt x="12087" y="7460"/>
                </a:lnTo>
                <a:lnTo>
                  <a:pt x="12192" y="7305"/>
                </a:lnTo>
                <a:lnTo>
                  <a:pt x="12291" y="7148"/>
                </a:lnTo>
                <a:lnTo>
                  <a:pt x="12386" y="6988"/>
                </a:lnTo>
                <a:lnTo>
                  <a:pt x="12474" y="6830"/>
                </a:lnTo>
                <a:lnTo>
                  <a:pt x="12557" y="6672"/>
                </a:lnTo>
                <a:lnTo>
                  <a:pt x="12635" y="6516"/>
                </a:lnTo>
                <a:lnTo>
                  <a:pt x="12709" y="6364"/>
                </a:lnTo>
                <a:lnTo>
                  <a:pt x="12776" y="6215"/>
                </a:lnTo>
                <a:lnTo>
                  <a:pt x="12838" y="6073"/>
                </a:lnTo>
                <a:lnTo>
                  <a:pt x="12895" y="5936"/>
                </a:lnTo>
                <a:lnTo>
                  <a:pt x="12946" y="5808"/>
                </a:lnTo>
                <a:lnTo>
                  <a:pt x="12992" y="5688"/>
                </a:lnTo>
                <a:lnTo>
                  <a:pt x="13034" y="5578"/>
                </a:lnTo>
                <a:lnTo>
                  <a:pt x="13069" y="5479"/>
                </a:lnTo>
                <a:lnTo>
                  <a:pt x="13099" y="5393"/>
                </a:lnTo>
                <a:lnTo>
                  <a:pt x="13123" y="5319"/>
                </a:lnTo>
                <a:lnTo>
                  <a:pt x="13156" y="5216"/>
                </a:lnTo>
                <a:lnTo>
                  <a:pt x="13167" y="5181"/>
                </a:lnTo>
                <a:lnTo>
                  <a:pt x="9512" y="0"/>
                </a:lnTo>
                <a:close/>
                <a:moveTo>
                  <a:pt x="4593" y="10659"/>
                </a:moveTo>
                <a:lnTo>
                  <a:pt x="4529" y="10746"/>
                </a:lnTo>
                <a:lnTo>
                  <a:pt x="4466" y="10833"/>
                </a:lnTo>
                <a:lnTo>
                  <a:pt x="4405" y="10922"/>
                </a:lnTo>
                <a:lnTo>
                  <a:pt x="4346" y="11009"/>
                </a:lnTo>
                <a:lnTo>
                  <a:pt x="4288" y="11097"/>
                </a:lnTo>
                <a:lnTo>
                  <a:pt x="4231" y="11184"/>
                </a:lnTo>
                <a:lnTo>
                  <a:pt x="4176" y="11270"/>
                </a:lnTo>
                <a:lnTo>
                  <a:pt x="4123" y="11357"/>
                </a:lnTo>
                <a:lnTo>
                  <a:pt x="4071" y="11442"/>
                </a:lnTo>
                <a:lnTo>
                  <a:pt x="4021" y="11525"/>
                </a:lnTo>
                <a:lnTo>
                  <a:pt x="3973" y="11608"/>
                </a:lnTo>
                <a:lnTo>
                  <a:pt x="3927" y="11689"/>
                </a:lnTo>
                <a:lnTo>
                  <a:pt x="3881" y="11768"/>
                </a:lnTo>
                <a:lnTo>
                  <a:pt x="3839" y="11846"/>
                </a:lnTo>
                <a:lnTo>
                  <a:pt x="3798" y="11921"/>
                </a:lnTo>
                <a:lnTo>
                  <a:pt x="3759" y="11994"/>
                </a:lnTo>
                <a:lnTo>
                  <a:pt x="6217" y="15724"/>
                </a:lnTo>
                <a:lnTo>
                  <a:pt x="6223" y="15731"/>
                </a:lnTo>
                <a:lnTo>
                  <a:pt x="6240" y="15752"/>
                </a:lnTo>
                <a:lnTo>
                  <a:pt x="6267" y="15784"/>
                </a:lnTo>
                <a:lnTo>
                  <a:pt x="6305" y="15825"/>
                </a:lnTo>
                <a:lnTo>
                  <a:pt x="6327" y="15847"/>
                </a:lnTo>
                <a:lnTo>
                  <a:pt x="6352" y="15871"/>
                </a:lnTo>
                <a:lnTo>
                  <a:pt x="6379" y="15895"/>
                </a:lnTo>
                <a:lnTo>
                  <a:pt x="6408" y="15919"/>
                </a:lnTo>
                <a:lnTo>
                  <a:pt x="6440" y="15945"/>
                </a:lnTo>
                <a:lnTo>
                  <a:pt x="6474" y="15969"/>
                </a:lnTo>
                <a:lnTo>
                  <a:pt x="6509" y="15993"/>
                </a:lnTo>
                <a:lnTo>
                  <a:pt x="6546" y="16016"/>
                </a:lnTo>
                <a:lnTo>
                  <a:pt x="6585" y="16037"/>
                </a:lnTo>
                <a:lnTo>
                  <a:pt x="6626" y="16057"/>
                </a:lnTo>
                <a:lnTo>
                  <a:pt x="6669" y="16076"/>
                </a:lnTo>
                <a:lnTo>
                  <a:pt x="6713" y="16092"/>
                </a:lnTo>
                <a:lnTo>
                  <a:pt x="6760" y="16106"/>
                </a:lnTo>
                <a:lnTo>
                  <a:pt x="6807" y="16116"/>
                </a:lnTo>
                <a:lnTo>
                  <a:pt x="6856" y="16124"/>
                </a:lnTo>
                <a:lnTo>
                  <a:pt x="6906" y="16127"/>
                </a:lnTo>
                <a:lnTo>
                  <a:pt x="6958" y="16127"/>
                </a:lnTo>
                <a:lnTo>
                  <a:pt x="7011" y="16123"/>
                </a:lnTo>
                <a:lnTo>
                  <a:pt x="7066" y="16114"/>
                </a:lnTo>
                <a:lnTo>
                  <a:pt x="7121" y="16101"/>
                </a:lnTo>
                <a:lnTo>
                  <a:pt x="7177" y="16082"/>
                </a:lnTo>
                <a:lnTo>
                  <a:pt x="7234" y="16057"/>
                </a:lnTo>
                <a:lnTo>
                  <a:pt x="7293" y="16027"/>
                </a:lnTo>
                <a:lnTo>
                  <a:pt x="7351" y="15991"/>
                </a:lnTo>
                <a:lnTo>
                  <a:pt x="7414" y="15946"/>
                </a:lnTo>
                <a:lnTo>
                  <a:pt x="7469" y="15900"/>
                </a:lnTo>
                <a:lnTo>
                  <a:pt x="7517" y="15854"/>
                </a:lnTo>
                <a:lnTo>
                  <a:pt x="7559" y="15806"/>
                </a:lnTo>
                <a:lnTo>
                  <a:pt x="7595" y="15759"/>
                </a:lnTo>
                <a:lnTo>
                  <a:pt x="7625" y="15711"/>
                </a:lnTo>
                <a:lnTo>
                  <a:pt x="7650" y="15662"/>
                </a:lnTo>
                <a:lnTo>
                  <a:pt x="7670" y="15613"/>
                </a:lnTo>
                <a:lnTo>
                  <a:pt x="7686" y="15565"/>
                </a:lnTo>
                <a:lnTo>
                  <a:pt x="7697" y="15516"/>
                </a:lnTo>
                <a:lnTo>
                  <a:pt x="7704" y="15469"/>
                </a:lnTo>
                <a:lnTo>
                  <a:pt x="7707" y="15421"/>
                </a:lnTo>
                <a:lnTo>
                  <a:pt x="7707" y="15374"/>
                </a:lnTo>
                <a:lnTo>
                  <a:pt x="7704" y="15329"/>
                </a:lnTo>
                <a:lnTo>
                  <a:pt x="7698" y="15284"/>
                </a:lnTo>
                <a:lnTo>
                  <a:pt x="7690" y="15240"/>
                </a:lnTo>
                <a:lnTo>
                  <a:pt x="7679" y="15199"/>
                </a:lnTo>
                <a:lnTo>
                  <a:pt x="7667" y="15157"/>
                </a:lnTo>
                <a:lnTo>
                  <a:pt x="7653" y="15119"/>
                </a:lnTo>
                <a:lnTo>
                  <a:pt x="7639" y="15082"/>
                </a:lnTo>
                <a:lnTo>
                  <a:pt x="7624" y="15046"/>
                </a:lnTo>
                <a:lnTo>
                  <a:pt x="7608" y="15014"/>
                </a:lnTo>
                <a:lnTo>
                  <a:pt x="7592" y="14983"/>
                </a:lnTo>
                <a:lnTo>
                  <a:pt x="7577" y="14955"/>
                </a:lnTo>
                <a:lnTo>
                  <a:pt x="7562" y="14929"/>
                </a:lnTo>
                <a:lnTo>
                  <a:pt x="7548" y="14907"/>
                </a:lnTo>
                <a:lnTo>
                  <a:pt x="7536" y="14888"/>
                </a:lnTo>
                <a:lnTo>
                  <a:pt x="7525" y="14872"/>
                </a:lnTo>
                <a:lnTo>
                  <a:pt x="7508" y="14849"/>
                </a:lnTo>
                <a:lnTo>
                  <a:pt x="7502" y="14842"/>
                </a:lnTo>
                <a:lnTo>
                  <a:pt x="4593" y="1065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p>
        </p:txBody>
      </p:sp>
      <p:sp>
        <p:nvSpPr>
          <p:cNvPr id="42" name="Title 41"/>
          <p:cNvSpPr>
            <a:spLocks noGrp="1"/>
          </p:cNvSpPr>
          <p:nvPr>
            <p:ph type="ctrTitle"/>
          </p:nvPr>
        </p:nvSpPr>
        <p:spPr/>
        <p:txBody>
          <a:bodyPr/>
          <a:lstStyle/>
          <a:p>
            <a:r>
              <a:rPr lang="id-ID" b="1" dirty="0">
                <a:solidFill>
                  <a:schemeClr val="tx1">
                    <a:lumMod val="75000"/>
                    <a:lumOff val="25000"/>
                  </a:schemeClr>
                </a:solidFill>
                <a:latin typeface="+mn-lt"/>
              </a:rPr>
              <a:t>BUBBLE PROCESS</a:t>
            </a:r>
          </a:p>
        </p:txBody>
      </p:sp>
      <p:sp>
        <p:nvSpPr>
          <p:cNvPr id="43" name="Text Placeholder 42"/>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44" name="TextBox 43"/>
          <p:cNvSpPr txBox="1"/>
          <p:nvPr/>
        </p:nvSpPr>
        <p:spPr>
          <a:xfrm>
            <a:off x="554213" y="3574836"/>
            <a:ext cx="681905" cy="523220"/>
          </a:xfrm>
          <a:prstGeom prst="rect">
            <a:avLst/>
          </a:prstGeom>
          <a:noFill/>
        </p:spPr>
        <p:txBody>
          <a:bodyPr wrap="square" rtlCol="0">
            <a:spAutoFit/>
          </a:bodyPr>
          <a:lstStyle/>
          <a:p>
            <a:pPr algn="ctr"/>
            <a:r>
              <a:rPr lang="id-ID" sz="2800" b="1" spc="-151" dirty="0">
                <a:solidFill>
                  <a:schemeClr val="bg1"/>
                </a:solidFill>
              </a:rPr>
              <a:t>1</a:t>
            </a:r>
          </a:p>
        </p:txBody>
      </p:sp>
      <p:sp>
        <p:nvSpPr>
          <p:cNvPr id="45" name="TextBox 44"/>
          <p:cNvSpPr txBox="1"/>
          <p:nvPr/>
        </p:nvSpPr>
        <p:spPr>
          <a:xfrm>
            <a:off x="2535737" y="3574836"/>
            <a:ext cx="681905" cy="523220"/>
          </a:xfrm>
          <a:prstGeom prst="rect">
            <a:avLst/>
          </a:prstGeom>
          <a:noFill/>
        </p:spPr>
        <p:txBody>
          <a:bodyPr wrap="square" rtlCol="0">
            <a:spAutoFit/>
          </a:bodyPr>
          <a:lstStyle/>
          <a:p>
            <a:pPr algn="ctr"/>
            <a:r>
              <a:rPr lang="id-ID" sz="2800" b="1" spc="-151" dirty="0">
                <a:solidFill>
                  <a:schemeClr val="bg1"/>
                </a:solidFill>
              </a:rPr>
              <a:t>2</a:t>
            </a:r>
          </a:p>
        </p:txBody>
      </p:sp>
      <p:sp>
        <p:nvSpPr>
          <p:cNvPr id="46" name="TextBox 45"/>
          <p:cNvSpPr txBox="1"/>
          <p:nvPr/>
        </p:nvSpPr>
        <p:spPr>
          <a:xfrm>
            <a:off x="4815341" y="3567456"/>
            <a:ext cx="681905" cy="523220"/>
          </a:xfrm>
          <a:prstGeom prst="rect">
            <a:avLst/>
          </a:prstGeom>
          <a:noFill/>
        </p:spPr>
        <p:txBody>
          <a:bodyPr wrap="square" rtlCol="0">
            <a:spAutoFit/>
          </a:bodyPr>
          <a:lstStyle/>
          <a:p>
            <a:pPr algn="ctr"/>
            <a:r>
              <a:rPr lang="id-ID" sz="2800" b="1" spc="-151" dirty="0">
                <a:solidFill>
                  <a:schemeClr val="bg1"/>
                </a:solidFill>
              </a:rPr>
              <a:t>3</a:t>
            </a:r>
          </a:p>
        </p:txBody>
      </p:sp>
      <p:sp>
        <p:nvSpPr>
          <p:cNvPr id="47" name="TextBox 46"/>
          <p:cNvSpPr txBox="1"/>
          <p:nvPr/>
        </p:nvSpPr>
        <p:spPr>
          <a:xfrm>
            <a:off x="7100774" y="3567456"/>
            <a:ext cx="681905" cy="523220"/>
          </a:xfrm>
          <a:prstGeom prst="rect">
            <a:avLst/>
          </a:prstGeom>
          <a:noFill/>
        </p:spPr>
        <p:txBody>
          <a:bodyPr wrap="square" rtlCol="0">
            <a:spAutoFit/>
          </a:bodyPr>
          <a:lstStyle/>
          <a:p>
            <a:pPr algn="ctr"/>
            <a:r>
              <a:rPr lang="id-ID" sz="2800" b="1" spc="-151" dirty="0">
                <a:solidFill>
                  <a:schemeClr val="bg1"/>
                </a:solidFill>
              </a:rPr>
              <a:t>4</a:t>
            </a:r>
          </a:p>
        </p:txBody>
      </p:sp>
      <p:sp>
        <p:nvSpPr>
          <p:cNvPr id="48" name="TextBox 47"/>
          <p:cNvSpPr txBox="1"/>
          <p:nvPr/>
        </p:nvSpPr>
        <p:spPr>
          <a:xfrm>
            <a:off x="9512505" y="3574836"/>
            <a:ext cx="681905" cy="523220"/>
          </a:xfrm>
          <a:prstGeom prst="rect">
            <a:avLst/>
          </a:prstGeom>
          <a:noFill/>
        </p:spPr>
        <p:txBody>
          <a:bodyPr wrap="square" rtlCol="0">
            <a:spAutoFit/>
          </a:bodyPr>
          <a:lstStyle/>
          <a:p>
            <a:pPr algn="ctr"/>
            <a:r>
              <a:rPr lang="id-ID" sz="2800" b="1" spc="-151" dirty="0">
                <a:solidFill>
                  <a:schemeClr val="bg1"/>
                </a:solidFill>
              </a:rPr>
              <a:t>5</a:t>
            </a:r>
          </a:p>
        </p:txBody>
      </p:sp>
    </p:spTree>
    <p:extLst>
      <p:ext uri="{BB962C8B-B14F-4D97-AF65-F5344CB8AC3E}">
        <p14:creationId xmlns:p14="http://schemas.microsoft.com/office/powerpoint/2010/main" val="2387550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1833875"/>
            <a:ext cx="11925298" cy="4232620"/>
            <a:chOff x="0" y="1516528"/>
            <a:chExt cx="11925298" cy="4232620"/>
          </a:xfrm>
        </p:grpSpPr>
        <p:sp>
          <p:nvSpPr>
            <p:cNvPr id="3" name="Freeform 4"/>
            <p:cNvSpPr/>
            <p:nvPr/>
          </p:nvSpPr>
          <p:spPr>
            <a:xfrm rot="5400000" flipH="1" flipV="1">
              <a:off x="6162948" y="-2816829"/>
              <a:ext cx="1428994" cy="10095707"/>
            </a:xfrm>
            <a:custGeom>
              <a:avLst/>
              <a:gdLst>
                <a:gd name="connsiteX0" fmla="*/ 1428994 w 1428994"/>
                <a:gd name="connsiteY0" fmla="*/ 9718336 h 10095707"/>
                <a:gd name="connsiteX1" fmla="*/ 1051623 w 1428994"/>
                <a:gd name="connsiteY1" fmla="*/ 10095707 h 10095707"/>
                <a:gd name="connsiteX2" fmla="*/ 674252 w 1428994"/>
                <a:gd name="connsiteY2" fmla="*/ 9718336 h 10095707"/>
                <a:gd name="connsiteX3" fmla="*/ 862937 w 1428994"/>
                <a:gd name="connsiteY3" fmla="*/ 9718336 h 10095707"/>
                <a:gd name="connsiteX4" fmla="*/ 862937 w 1428994"/>
                <a:gd name="connsiteY4" fmla="*/ 3482240 h 10095707"/>
                <a:gd name="connsiteX5" fmla="*/ 862937 w 1428994"/>
                <a:gd name="connsiteY5" fmla="*/ 3475832 h 10095707"/>
                <a:gd name="connsiteX6" fmla="*/ 867592 w 1428994"/>
                <a:gd name="connsiteY6" fmla="*/ 3475832 h 10095707"/>
                <a:gd name="connsiteX7" fmla="*/ 867592 w 1428994"/>
                <a:gd name="connsiteY7" fmla="*/ 615299 h 10095707"/>
                <a:gd name="connsiteX8" fmla="*/ 626704 w 1428994"/>
                <a:gd name="connsiteY8" fmla="*/ 374411 h 10095707"/>
                <a:gd name="connsiteX9" fmla="*/ 615299 w 1428994"/>
                <a:gd name="connsiteY9" fmla="*/ 374411 h 10095707"/>
                <a:gd name="connsiteX10" fmla="*/ 374411 w 1428994"/>
                <a:gd name="connsiteY10" fmla="*/ 615299 h 10095707"/>
                <a:gd name="connsiteX11" fmla="*/ 374411 w 1428994"/>
                <a:gd name="connsiteY11" fmla="*/ 4642987 h 10095707"/>
                <a:gd name="connsiteX12" fmla="*/ 0 w 1428994"/>
                <a:gd name="connsiteY12" fmla="*/ 4642987 h 10095707"/>
                <a:gd name="connsiteX13" fmla="*/ 0 w 1428994"/>
                <a:gd name="connsiteY13" fmla="*/ 615299 h 10095707"/>
                <a:gd name="connsiteX14" fmla="*/ 615299 w 1428994"/>
                <a:gd name="connsiteY14" fmla="*/ 0 h 10095707"/>
                <a:gd name="connsiteX15" fmla="*/ 626705 w 1428994"/>
                <a:gd name="connsiteY15" fmla="*/ 0 h 10095707"/>
                <a:gd name="connsiteX16" fmla="*/ 1242004 w 1428994"/>
                <a:gd name="connsiteY16" fmla="*/ 615299 h 10095707"/>
                <a:gd name="connsiteX17" fmla="*/ 1242003 w 1428994"/>
                <a:gd name="connsiteY17" fmla="*/ 3482240 h 10095707"/>
                <a:gd name="connsiteX18" fmla="*/ 1240308 w 1428994"/>
                <a:gd name="connsiteY18" fmla="*/ 3482240 h 10095707"/>
                <a:gd name="connsiteX19" fmla="*/ 1240308 w 1428994"/>
                <a:gd name="connsiteY19" fmla="*/ 9718336 h 10095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28994" h="10095707">
                  <a:moveTo>
                    <a:pt x="1428994" y="9718336"/>
                  </a:moveTo>
                  <a:lnTo>
                    <a:pt x="1051623" y="10095707"/>
                  </a:lnTo>
                  <a:lnTo>
                    <a:pt x="674252" y="9718336"/>
                  </a:lnTo>
                  <a:lnTo>
                    <a:pt x="862937" y="9718336"/>
                  </a:lnTo>
                  <a:lnTo>
                    <a:pt x="862937" y="3482240"/>
                  </a:lnTo>
                  <a:lnTo>
                    <a:pt x="862937" y="3475832"/>
                  </a:lnTo>
                  <a:lnTo>
                    <a:pt x="867592" y="3475832"/>
                  </a:lnTo>
                  <a:lnTo>
                    <a:pt x="867592" y="615299"/>
                  </a:lnTo>
                  <a:cubicBezTo>
                    <a:pt x="867592" y="482260"/>
                    <a:pt x="759743" y="374411"/>
                    <a:pt x="626704" y="374411"/>
                  </a:cubicBezTo>
                  <a:lnTo>
                    <a:pt x="615299" y="374411"/>
                  </a:lnTo>
                  <a:cubicBezTo>
                    <a:pt x="482260" y="374411"/>
                    <a:pt x="374411" y="482260"/>
                    <a:pt x="374411" y="615299"/>
                  </a:cubicBezTo>
                  <a:lnTo>
                    <a:pt x="374411" y="4642987"/>
                  </a:lnTo>
                  <a:lnTo>
                    <a:pt x="0" y="4642987"/>
                  </a:lnTo>
                  <a:lnTo>
                    <a:pt x="0" y="615299"/>
                  </a:lnTo>
                  <a:cubicBezTo>
                    <a:pt x="0" y="275479"/>
                    <a:pt x="275479" y="0"/>
                    <a:pt x="615299" y="0"/>
                  </a:cubicBezTo>
                  <a:lnTo>
                    <a:pt x="626705" y="0"/>
                  </a:lnTo>
                  <a:cubicBezTo>
                    <a:pt x="966525" y="0"/>
                    <a:pt x="1242004" y="275479"/>
                    <a:pt x="1242004" y="615299"/>
                  </a:cubicBezTo>
                  <a:cubicBezTo>
                    <a:pt x="1242004" y="1570946"/>
                    <a:pt x="1242003" y="2526593"/>
                    <a:pt x="1242003" y="3482240"/>
                  </a:cubicBezTo>
                  <a:lnTo>
                    <a:pt x="1240308" y="3482240"/>
                  </a:lnTo>
                  <a:lnTo>
                    <a:pt x="1240308" y="971833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4" name="U-Turn Arrow 5"/>
            <p:cNvSpPr/>
            <p:nvPr/>
          </p:nvSpPr>
          <p:spPr>
            <a:xfrm rot="16200000" flipV="1">
              <a:off x="6582741" y="791980"/>
              <a:ext cx="1406397" cy="4642987"/>
            </a:xfrm>
            <a:prstGeom prst="uturnArrow">
              <a:avLst>
                <a:gd name="adj1" fmla="val 26622"/>
                <a:gd name="adj2" fmla="val 25000"/>
                <a:gd name="adj3" fmla="val 25000"/>
                <a:gd name="adj4" fmla="val 43750"/>
                <a:gd name="adj5" fmla="val 75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5" name="U-Turn Arrow 6"/>
            <p:cNvSpPr/>
            <p:nvPr/>
          </p:nvSpPr>
          <p:spPr>
            <a:xfrm rot="5400000" flipH="1" flipV="1">
              <a:off x="3447887" y="1663131"/>
              <a:ext cx="1406397" cy="4642987"/>
            </a:xfrm>
            <a:prstGeom prst="uturnArrow">
              <a:avLst>
                <a:gd name="adj1" fmla="val 26622"/>
                <a:gd name="adj2" fmla="val 25000"/>
                <a:gd name="adj3" fmla="val 25000"/>
                <a:gd name="adj4" fmla="val 43750"/>
                <a:gd name="adj5" fmla="val 75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6" name="U-Turn Arrow 7"/>
            <p:cNvSpPr/>
            <p:nvPr/>
          </p:nvSpPr>
          <p:spPr>
            <a:xfrm rot="16200000" flipV="1">
              <a:off x="6582741" y="2534281"/>
              <a:ext cx="1406397" cy="4642987"/>
            </a:xfrm>
            <a:prstGeom prst="uturnArrow">
              <a:avLst>
                <a:gd name="adj1" fmla="val 26622"/>
                <a:gd name="adj2" fmla="val 25000"/>
                <a:gd name="adj3" fmla="val 25000"/>
                <a:gd name="adj4" fmla="val 43750"/>
                <a:gd name="adj5" fmla="val 75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solidFill>
                  <a:schemeClr val="tx1"/>
                </a:solidFill>
              </a:endParaRPr>
            </a:p>
          </p:txBody>
        </p:sp>
        <p:sp>
          <p:nvSpPr>
            <p:cNvPr id="7" name="Right Arrow 8"/>
            <p:cNvSpPr/>
            <p:nvPr/>
          </p:nvSpPr>
          <p:spPr>
            <a:xfrm>
              <a:off x="0" y="4994406"/>
              <a:ext cx="5276850" cy="754742"/>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a:t>Starting Project</a:t>
              </a:r>
            </a:p>
          </p:txBody>
        </p:sp>
      </p:grpSp>
      <p:sp>
        <p:nvSpPr>
          <p:cNvPr id="8" name="TextBox 7"/>
          <p:cNvSpPr txBox="1"/>
          <p:nvPr/>
        </p:nvSpPr>
        <p:spPr>
          <a:xfrm>
            <a:off x="5992076" y="5555910"/>
            <a:ext cx="2587725" cy="276999"/>
          </a:xfrm>
          <a:prstGeom prst="rect">
            <a:avLst/>
          </a:prstGeom>
          <a:noFill/>
        </p:spPr>
        <p:txBody>
          <a:bodyPr wrap="square" rtlCol="0">
            <a:spAutoFit/>
          </a:bodyPr>
          <a:lstStyle/>
          <a:p>
            <a:pPr algn="ctr"/>
            <a:r>
              <a:rPr lang="id-ID" sz="1200" b="1" dirty="0">
                <a:solidFill>
                  <a:schemeClr val="bg1"/>
                </a:solidFill>
              </a:rPr>
              <a:t>Lorem ipsum dolor</a:t>
            </a:r>
          </a:p>
        </p:txBody>
      </p:sp>
      <p:sp>
        <p:nvSpPr>
          <p:cNvPr id="9" name="TextBox 8"/>
          <p:cNvSpPr txBox="1"/>
          <p:nvPr/>
        </p:nvSpPr>
        <p:spPr>
          <a:xfrm>
            <a:off x="2857223" y="4684759"/>
            <a:ext cx="2587725" cy="276999"/>
          </a:xfrm>
          <a:prstGeom prst="rect">
            <a:avLst/>
          </a:prstGeom>
          <a:noFill/>
        </p:spPr>
        <p:txBody>
          <a:bodyPr wrap="square" rtlCol="0">
            <a:spAutoFit/>
          </a:bodyPr>
          <a:lstStyle/>
          <a:p>
            <a:pPr algn="ctr"/>
            <a:r>
              <a:rPr lang="id-ID" sz="1200" b="1" dirty="0">
                <a:solidFill>
                  <a:schemeClr val="bg1"/>
                </a:solidFill>
              </a:rPr>
              <a:t>Lorem ipsum dolor</a:t>
            </a:r>
          </a:p>
        </p:txBody>
      </p:sp>
      <p:sp>
        <p:nvSpPr>
          <p:cNvPr id="10" name="TextBox 9"/>
          <p:cNvSpPr txBox="1"/>
          <p:nvPr/>
        </p:nvSpPr>
        <p:spPr>
          <a:xfrm>
            <a:off x="2857223" y="2933895"/>
            <a:ext cx="2587725" cy="276999"/>
          </a:xfrm>
          <a:prstGeom prst="rect">
            <a:avLst/>
          </a:prstGeom>
          <a:noFill/>
        </p:spPr>
        <p:txBody>
          <a:bodyPr wrap="square" rtlCol="0">
            <a:spAutoFit/>
          </a:bodyPr>
          <a:lstStyle/>
          <a:p>
            <a:pPr algn="ctr"/>
            <a:r>
              <a:rPr lang="id-ID" sz="1200" b="1" dirty="0">
                <a:solidFill>
                  <a:schemeClr val="bg1"/>
                </a:solidFill>
              </a:rPr>
              <a:t>Lorem ipsum dolor</a:t>
            </a:r>
          </a:p>
        </p:txBody>
      </p:sp>
      <p:sp>
        <p:nvSpPr>
          <p:cNvPr id="11" name="TextBox 10"/>
          <p:cNvSpPr txBox="1"/>
          <p:nvPr/>
        </p:nvSpPr>
        <p:spPr>
          <a:xfrm>
            <a:off x="6096000" y="3813609"/>
            <a:ext cx="2587725" cy="276999"/>
          </a:xfrm>
          <a:prstGeom prst="rect">
            <a:avLst/>
          </a:prstGeom>
          <a:noFill/>
        </p:spPr>
        <p:txBody>
          <a:bodyPr wrap="square" rtlCol="0">
            <a:spAutoFit/>
          </a:bodyPr>
          <a:lstStyle/>
          <a:p>
            <a:pPr algn="ctr"/>
            <a:r>
              <a:rPr lang="id-ID" sz="1200" b="1" dirty="0">
                <a:solidFill>
                  <a:schemeClr val="bg1"/>
                </a:solidFill>
              </a:rPr>
              <a:t>Lorem ipsum dolor</a:t>
            </a:r>
          </a:p>
        </p:txBody>
      </p:sp>
      <p:sp>
        <p:nvSpPr>
          <p:cNvPr id="13" name="Oval 12"/>
          <p:cNvSpPr/>
          <p:nvPr/>
        </p:nvSpPr>
        <p:spPr>
          <a:xfrm>
            <a:off x="1315777" y="2304232"/>
            <a:ext cx="725715" cy="72571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Oval 15"/>
          <p:cNvSpPr/>
          <p:nvPr/>
        </p:nvSpPr>
        <p:spPr>
          <a:xfrm>
            <a:off x="1315777" y="4046533"/>
            <a:ext cx="725715" cy="72571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Oval 20"/>
          <p:cNvSpPr/>
          <p:nvPr/>
        </p:nvSpPr>
        <p:spPr>
          <a:xfrm>
            <a:off x="9395533" y="4882836"/>
            <a:ext cx="725715" cy="72571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6" name="Oval 25"/>
          <p:cNvSpPr/>
          <p:nvPr/>
        </p:nvSpPr>
        <p:spPr>
          <a:xfrm>
            <a:off x="9395533" y="3140535"/>
            <a:ext cx="725715" cy="7257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8" name="Title 27"/>
          <p:cNvSpPr>
            <a:spLocks noGrp="1"/>
          </p:cNvSpPr>
          <p:nvPr>
            <p:ph type="ctrTitle"/>
          </p:nvPr>
        </p:nvSpPr>
        <p:spPr/>
        <p:txBody>
          <a:bodyPr/>
          <a:lstStyle/>
          <a:p>
            <a:r>
              <a:rPr lang="id-ID" b="1" dirty="0">
                <a:solidFill>
                  <a:schemeClr val="tx1">
                    <a:lumMod val="75000"/>
                    <a:lumOff val="25000"/>
                  </a:schemeClr>
                </a:solidFill>
                <a:latin typeface="+mn-lt"/>
              </a:rPr>
              <a:t>BUSINESS PROCESS</a:t>
            </a:r>
          </a:p>
        </p:txBody>
      </p:sp>
      <p:sp>
        <p:nvSpPr>
          <p:cNvPr id="29" name="Text Placeholder 28"/>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30" name="TextBox 29"/>
          <p:cNvSpPr txBox="1"/>
          <p:nvPr/>
        </p:nvSpPr>
        <p:spPr>
          <a:xfrm>
            <a:off x="9350525" y="4985947"/>
            <a:ext cx="815732" cy="523220"/>
          </a:xfrm>
          <a:prstGeom prst="rect">
            <a:avLst/>
          </a:prstGeom>
          <a:noFill/>
        </p:spPr>
        <p:txBody>
          <a:bodyPr wrap="square" rtlCol="0">
            <a:spAutoFit/>
          </a:bodyPr>
          <a:lstStyle/>
          <a:p>
            <a:pPr algn="ctr"/>
            <a:r>
              <a:rPr lang="id-ID" sz="2800" spc="-151" dirty="0">
                <a:solidFill>
                  <a:schemeClr val="bg1"/>
                </a:solidFill>
              </a:rPr>
              <a:t>01</a:t>
            </a:r>
          </a:p>
        </p:txBody>
      </p:sp>
      <p:sp>
        <p:nvSpPr>
          <p:cNvPr id="31" name="TextBox 30"/>
          <p:cNvSpPr txBox="1"/>
          <p:nvPr/>
        </p:nvSpPr>
        <p:spPr>
          <a:xfrm>
            <a:off x="1225759" y="4155667"/>
            <a:ext cx="815732" cy="523220"/>
          </a:xfrm>
          <a:prstGeom prst="rect">
            <a:avLst/>
          </a:prstGeom>
          <a:noFill/>
        </p:spPr>
        <p:txBody>
          <a:bodyPr wrap="square" rtlCol="0">
            <a:spAutoFit/>
          </a:bodyPr>
          <a:lstStyle/>
          <a:p>
            <a:pPr algn="ctr"/>
            <a:r>
              <a:rPr lang="id-ID" sz="2800" spc="-151" dirty="0">
                <a:solidFill>
                  <a:schemeClr val="bg1"/>
                </a:solidFill>
              </a:rPr>
              <a:t>02</a:t>
            </a:r>
          </a:p>
        </p:txBody>
      </p:sp>
      <p:sp>
        <p:nvSpPr>
          <p:cNvPr id="32" name="TextBox 31"/>
          <p:cNvSpPr txBox="1"/>
          <p:nvPr/>
        </p:nvSpPr>
        <p:spPr>
          <a:xfrm>
            <a:off x="9350525" y="3241781"/>
            <a:ext cx="815732" cy="523220"/>
          </a:xfrm>
          <a:prstGeom prst="rect">
            <a:avLst/>
          </a:prstGeom>
          <a:noFill/>
        </p:spPr>
        <p:txBody>
          <a:bodyPr wrap="square" rtlCol="0">
            <a:spAutoFit/>
          </a:bodyPr>
          <a:lstStyle/>
          <a:p>
            <a:pPr algn="ctr"/>
            <a:r>
              <a:rPr lang="id-ID" sz="2800" spc="-151" dirty="0">
                <a:solidFill>
                  <a:schemeClr val="bg1"/>
                </a:solidFill>
              </a:rPr>
              <a:t>03</a:t>
            </a:r>
          </a:p>
        </p:txBody>
      </p:sp>
      <p:sp>
        <p:nvSpPr>
          <p:cNvPr id="33" name="TextBox 32"/>
          <p:cNvSpPr txBox="1"/>
          <p:nvPr/>
        </p:nvSpPr>
        <p:spPr>
          <a:xfrm>
            <a:off x="1270769" y="2425453"/>
            <a:ext cx="815732" cy="523220"/>
          </a:xfrm>
          <a:prstGeom prst="rect">
            <a:avLst/>
          </a:prstGeom>
          <a:noFill/>
        </p:spPr>
        <p:txBody>
          <a:bodyPr wrap="square" rtlCol="0">
            <a:spAutoFit/>
          </a:bodyPr>
          <a:lstStyle/>
          <a:p>
            <a:pPr algn="ctr"/>
            <a:r>
              <a:rPr lang="id-ID" sz="2800" spc="-151" dirty="0">
                <a:solidFill>
                  <a:schemeClr val="bg1"/>
                </a:solidFill>
              </a:rPr>
              <a:t>04</a:t>
            </a:r>
          </a:p>
        </p:txBody>
      </p:sp>
    </p:spTree>
    <p:extLst>
      <p:ext uri="{BB962C8B-B14F-4D97-AF65-F5344CB8AC3E}">
        <p14:creationId xmlns:p14="http://schemas.microsoft.com/office/powerpoint/2010/main" val="1538293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11"/>
          <p:cNvSpPr/>
          <p:nvPr/>
        </p:nvSpPr>
        <p:spPr>
          <a:xfrm>
            <a:off x="0" y="1099423"/>
            <a:ext cx="5969000" cy="4803384"/>
          </a:xfrm>
          <a:custGeom>
            <a:avLst/>
            <a:gdLst>
              <a:gd name="connsiteX0" fmla="*/ 0 w 5969000"/>
              <a:gd name="connsiteY0" fmla="*/ 0 h 4803384"/>
              <a:gd name="connsiteX1" fmla="*/ 5303347 w 5969000"/>
              <a:gd name="connsiteY1" fmla="*/ 0 h 4803384"/>
              <a:gd name="connsiteX2" fmla="*/ 5969000 w 5969000"/>
              <a:gd name="connsiteY2" fmla="*/ 665653 h 4803384"/>
              <a:gd name="connsiteX3" fmla="*/ 5969000 w 5969000"/>
              <a:gd name="connsiteY3" fmla="*/ 4137731 h 4803384"/>
              <a:gd name="connsiteX4" fmla="*/ 5303347 w 5969000"/>
              <a:gd name="connsiteY4" fmla="*/ 4803384 h 4803384"/>
              <a:gd name="connsiteX5" fmla="*/ 0 w 5969000"/>
              <a:gd name="connsiteY5" fmla="*/ 4803384 h 4803384"/>
              <a:gd name="connsiteX6" fmla="*/ 0 w 5969000"/>
              <a:gd name="connsiteY6" fmla="*/ 4457700 h 4803384"/>
              <a:gd name="connsiteX7" fmla="*/ 5065195 w 5969000"/>
              <a:gd name="connsiteY7" fmla="*/ 4457700 h 4803384"/>
              <a:gd name="connsiteX8" fmla="*/ 5638800 w 5969000"/>
              <a:gd name="connsiteY8" fmla="*/ 3884095 h 4803384"/>
              <a:gd name="connsiteX9" fmla="*/ 5638800 w 5969000"/>
              <a:gd name="connsiteY9" fmla="*/ 892147 h 4803384"/>
              <a:gd name="connsiteX10" fmla="*/ 5065195 w 5969000"/>
              <a:gd name="connsiteY10" fmla="*/ 318542 h 4803384"/>
              <a:gd name="connsiteX11" fmla="*/ 0 w 5969000"/>
              <a:gd name="connsiteY11" fmla="*/ 318542 h 4803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969000" h="4803384">
                <a:moveTo>
                  <a:pt x="0" y="0"/>
                </a:moveTo>
                <a:lnTo>
                  <a:pt x="5303347" y="0"/>
                </a:lnTo>
                <a:cubicBezTo>
                  <a:pt x="5670977" y="0"/>
                  <a:pt x="5969000" y="298023"/>
                  <a:pt x="5969000" y="665653"/>
                </a:cubicBezTo>
                <a:lnTo>
                  <a:pt x="5969000" y="4137731"/>
                </a:lnTo>
                <a:cubicBezTo>
                  <a:pt x="5969000" y="4505361"/>
                  <a:pt x="5670977" y="4803384"/>
                  <a:pt x="5303347" y="4803384"/>
                </a:cubicBezTo>
                <a:lnTo>
                  <a:pt x="0" y="4803384"/>
                </a:lnTo>
                <a:lnTo>
                  <a:pt x="0" y="4457700"/>
                </a:lnTo>
                <a:lnTo>
                  <a:pt x="5065195" y="4457700"/>
                </a:lnTo>
                <a:cubicBezTo>
                  <a:pt x="5381988" y="4457700"/>
                  <a:pt x="5638800" y="4200888"/>
                  <a:pt x="5638800" y="3884095"/>
                </a:cubicBezTo>
                <a:lnTo>
                  <a:pt x="5638800" y="892147"/>
                </a:lnTo>
                <a:cubicBezTo>
                  <a:pt x="5638800" y="575354"/>
                  <a:pt x="5381988" y="318542"/>
                  <a:pt x="5065195" y="318542"/>
                </a:cubicBezTo>
                <a:lnTo>
                  <a:pt x="0" y="318542"/>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3" name="Group 2"/>
          <p:cNvGrpSpPr/>
          <p:nvPr/>
        </p:nvGrpSpPr>
        <p:grpSpPr>
          <a:xfrm>
            <a:off x="236435" y="1779641"/>
            <a:ext cx="2202005" cy="1045604"/>
            <a:chOff x="236434" y="1779640"/>
            <a:chExt cx="2202005" cy="1045605"/>
          </a:xfrm>
        </p:grpSpPr>
        <p:sp>
          <p:nvSpPr>
            <p:cNvPr id="4" name="TextBox 3"/>
            <p:cNvSpPr txBox="1"/>
            <p:nvPr/>
          </p:nvSpPr>
          <p:spPr>
            <a:xfrm>
              <a:off x="236434" y="1779640"/>
              <a:ext cx="2202005" cy="338554"/>
            </a:xfrm>
            <a:prstGeom prst="rect">
              <a:avLst/>
            </a:prstGeom>
            <a:noFill/>
          </p:spPr>
          <p:txBody>
            <a:bodyPr wrap="square" rtlCol="0">
              <a:spAutoFit/>
            </a:bodyPr>
            <a:lstStyle/>
            <a:p>
              <a:r>
                <a:rPr lang="id-ID" sz="1600" b="1" dirty="0">
                  <a:solidFill>
                    <a:schemeClr val="tx1">
                      <a:lumMod val="75000"/>
                      <a:lumOff val="25000"/>
                    </a:schemeClr>
                  </a:solidFill>
                </a:rPr>
                <a:t>Process 1</a:t>
              </a:r>
            </a:p>
          </p:txBody>
        </p:sp>
        <p:sp>
          <p:nvSpPr>
            <p:cNvPr id="5" name="Rectangle 4"/>
            <p:cNvSpPr/>
            <p:nvPr/>
          </p:nvSpPr>
          <p:spPr>
            <a:xfrm>
              <a:off x="236434" y="2115947"/>
              <a:ext cx="2131495" cy="709298"/>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a:t>
              </a:r>
            </a:p>
          </p:txBody>
        </p:sp>
      </p:grpSp>
      <p:grpSp>
        <p:nvGrpSpPr>
          <p:cNvPr id="6" name="Group 5"/>
          <p:cNvGrpSpPr/>
          <p:nvPr/>
        </p:nvGrpSpPr>
        <p:grpSpPr>
          <a:xfrm>
            <a:off x="2674874" y="1779641"/>
            <a:ext cx="2305089" cy="1045604"/>
            <a:chOff x="2674873" y="1779640"/>
            <a:chExt cx="2305089" cy="1045605"/>
          </a:xfrm>
        </p:grpSpPr>
        <p:sp>
          <p:nvSpPr>
            <p:cNvPr id="7" name="TextBox 6"/>
            <p:cNvSpPr txBox="1"/>
            <p:nvPr/>
          </p:nvSpPr>
          <p:spPr>
            <a:xfrm>
              <a:off x="2674873" y="1779640"/>
              <a:ext cx="2202005" cy="338554"/>
            </a:xfrm>
            <a:prstGeom prst="rect">
              <a:avLst/>
            </a:prstGeom>
            <a:noFill/>
          </p:spPr>
          <p:txBody>
            <a:bodyPr wrap="square" rtlCol="0">
              <a:spAutoFit/>
            </a:bodyPr>
            <a:lstStyle/>
            <a:p>
              <a:r>
                <a:rPr lang="id-ID" sz="1600" b="1" dirty="0">
                  <a:solidFill>
                    <a:schemeClr val="tx1">
                      <a:lumMod val="75000"/>
                      <a:lumOff val="25000"/>
                    </a:schemeClr>
                  </a:solidFill>
                </a:rPr>
                <a:t>Process 2</a:t>
              </a:r>
            </a:p>
          </p:txBody>
        </p:sp>
        <p:sp>
          <p:nvSpPr>
            <p:cNvPr id="8" name="Rectangle 7"/>
            <p:cNvSpPr/>
            <p:nvPr/>
          </p:nvSpPr>
          <p:spPr>
            <a:xfrm>
              <a:off x="2674873" y="2115947"/>
              <a:ext cx="2305089" cy="709298"/>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a:t>
              </a:r>
            </a:p>
          </p:txBody>
        </p:sp>
      </p:grpSp>
      <p:grpSp>
        <p:nvGrpSpPr>
          <p:cNvPr id="9" name="Group 8"/>
          <p:cNvGrpSpPr/>
          <p:nvPr/>
        </p:nvGrpSpPr>
        <p:grpSpPr>
          <a:xfrm>
            <a:off x="236435" y="4168696"/>
            <a:ext cx="2269475" cy="1045604"/>
            <a:chOff x="236434" y="4168695"/>
            <a:chExt cx="2269475" cy="1045605"/>
          </a:xfrm>
        </p:grpSpPr>
        <p:sp>
          <p:nvSpPr>
            <p:cNvPr id="10" name="TextBox 9"/>
            <p:cNvSpPr txBox="1"/>
            <p:nvPr/>
          </p:nvSpPr>
          <p:spPr>
            <a:xfrm>
              <a:off x="236434" y="4168695"/>
              <a:ext cx="2202005" cy="338554"/>
            </a:xfrm>
            <a:prstGeom prst="rect">
              <a:avLst/>
            </a:prstGeom>
            <a:noFill/>
          </p:spPr>
          <p:txBody>
            <a:bodyPr wrap="square" rtlCol="0">
              <a:spAutoFit/>
            </a:bodyPr>
            <a:lstStyle/>
            <a:p>
              <a:r>
                <a:rPr lang="id-ID" sz="1600" b="1" dirty="0">
                  <a:solidFill>
                    <a:schemeClr val="tx1">
                      <a:lumMod val="75000"/>
                      <a:lumOff val="25000"/>
                    </a:schemeClr>
                  </a:solidFill>
                </a:rPr>
                <a:t>Process 5</a:t>
              </a:r>
            </a:p>
          </p:txBody>
        </p:sp>
        <p:sp>
          <p:nvSpPr>
            <p:cNvPr id="11" name="Rectangle 10"/>
            <p:cNvSpPr/>
            <p:nvPr/>
          </p:nvSpPr>
          <p:spPr>
            <a:xfrm>
              <a:off x="236434" y="4505002"/>
              <a:ext cx="2269475" cy="709298"/>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a:t>
              </a:r>
            </a:p>
          </p:txBody>
        </p:sp>
      </p:grpSp>
      <p:grpSp>
        <p:nvGrpSpPr>
          <p:cNvPr id="12" name="Group 11"/>
          <p:cNvGrpSpPr/>
          <p:nvPr/>
        </p:nvGrpSpPr>
        <p:grpSpPr>
          <a:xfrm>
            <a:off x="2674874" y="4168696"/>
            <a:ext cx="2202005" cy="1045604"/>
            <a:chOff x="2674873" y="4168695"/>
            <a:chExt cx="2202005" cy="1045605"/>
          </a:xfrm>
        </p:grpSpPr>
        <p:sp>
          <p:nvSpPr>
            <p:cNvPr id="13" name="TextBox 12"/>
            <p:cNvSpPr txBox="1"/>
            <p:nvPr/>
          </p:nvSpPr>
          <p:spPr>
            <a:xfrm>
              <a:off x="2674873" y="4168695"/>
              <a:ext cx="2202005" cy="338554"/>
            </a:xfrm>
            <a:prstGeom prst="rect">
              <a:avLst/>
            </a:prstGeom>
            <a:noFill/>
          </p:spPr>
          <p:txBody>
            <a:bodyPr wrap="square" rtlCol="0">
              <a:spAutoFit/>
            </a:bodyPr>
            <a:lstStyle/>
            <a:p>
              <a:r>
                <a:rPr lang="id-ID" sz="1600" b="1" dirty="0">
                  <a:solidFill>
                    <a:schemeClr val="tx1">
                      <a:lumMod val="75000"/>
                      <a:lumOff val="25000"/>
                    </a:schemeClr>
                  </a:solidFill>
                </a:rPr>
                <a:t>Process 4</a:t>
              </a:r>
            </a:p>
          </p:txBody>
        </p:sp>
        <p:sp>
          <p:nvSpPr>
            <p:cNvPr id="14" name="Rectangle 13"/>
            <p:cNvSpPr/>
            <p:nvPr/>
          </p:nvSpPr>
          <p:spPr>
            <a:xfrm>
              <a:off x="2674873" y="4505002"/>
              <a:ext cx="2202005" cy="709298"/>
            </a:xfrm>
            <a:prstGeom prst="rect">
              <a:avLst/>
            </a:prstGeom>
          </p:spPr>
          <p:txBody>
            <a:bodyPr wrap="square">
              <a:spAutoFit/>
            </a:bodyPr>
            <a:lstStyle/>
            <a:p>
              <a:pP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a:t>
              </a:r>
            </a:p>
          </p:txBody>
        </p:sp>
      </p:grpSp>
      <p:grpSp>
        <p:nvGrpSpPr>
          <p:cNvPr id="15" name="Group 14"/>
          <p:cNvGrpSpPr/>
          <p:nvPr/>
        </p:nvGrpSpPr>
        <p:grpSpPr>
          <a:xfrm>
            <a:off x="3104921" y="814909"/>
            <a:ext cx="958467" cy="958467"/>
            <a:chOff x="3104921" y="814908"/>
            <a:chExt cx="958467" cy="958467"/>
          </a:xfrm>
        </p:grpSpPr>
        <p:sp>
          <p:nvSpPr>
            <p:cNvPr id="16" name="Oval 15"/>
            <p:cNvSpPr/>
            <p:nvPr/>
          </p:nvSpPr>
          <p:spPr>
            <a:xfrm>
              <a:off x="3104921" y="814908"/>
              <a:ext cx="958467" cy="95846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17" name="Group 16"/>
            <p:cNvGrpSpPr/>
            <p:nvPr/>
          </p:nvGrpSpPr>
          <p:grpSpPr>
            <a:xfrm>
              <a:off x="3337264" y="1115107"/>
              <a:ext cx="493780" cy="429226"/>
              <a:chOff x="3613150" y="3136900"/>
              <a:chExt cx="692150" cy="601663"/>
            </a:xfrm>
            <a:solidFill>
              <a:schemeClr val="bg1"/>
            </a:solidFill>
          </p:grpSpPr>
          <p:sp>
            <p:nvSpPr>
              <p:cNvPr id="18" name="Freeform 179"/>
              <p:cNvSpPr>
                <a:spLocks/>
              </p:cNvSpPr>
              <p:nvPr/>
            </p:nvSpPr>
            <p:spPr bwMode="auto">
              <a:xfrm>
                <a:off x="3721100" y="3244850"/>
                <a:ext cx="249238" cy="160338"/>
              </a:xfrm>
              <a:custGeom>
                <a:avLst/>
                <a:gdLst>
                  <a:gd name="T0" fmla="*/ 4713 w 5797"/>
                  <a:gd name="T1" fmla="*/ 41 h 3756"/>
                  <a:gd name="T2" fmla="*/ 3661 w 5797"/>
                  <a:gd name="T3" fmla="*/ 216 h 3756"/>
                  <a:gd name="T4" fmla="*/ 2695 w 5797"/>
                  <a:gd name="T5" fmla="*/ 516 h 3756"/>
                  <a:gd name="T6" fmla="*/ 1839 w 5797"/>
                  <a:gd name="T7" fmla="*/ 924 h 3756"/>
                  <a:gd name="T8" fmla="*/ 1118 w 5797"/>
                  <a:gd name="T9" fmla="*/ 1423 h 3756"/>
                  <a:gd name="T10" fmla="*/ 556 w 5797"/>
                  <a:gd name="T11" fmla="*/ 2001 h 3756"/>
                  <a:gd name="T12" fmla="*/ 178 w 5797"/>
                  <a:gd name="T13" fmla="*/ 2641 h 3756"/>
                  <a:gd name="T14" fmla="*/ 7 w 5797"/>
                  <a:gd name="T15" fmla="*/ 3329 h 3756"/>
                  <a:gd name="T16" fmla="*/ 3 w 5797"/>
                  <a:gd name="T17" fmla="*/ 3544 h 3756"/>
                  <a:gd name="T18" fmla="*/ 15 w 5797"/>
                  <a:gd name="T19" fmla="*/ 3592 h 3756"/>
                  <a:gd name="T20" fmla="*/ 36 w 5797"/>
                  <a:gd name="T21" fmla="*/ 3636 h 3756"/>
                  <a:gd name="T22" fmla="*/ 65 w 5797"/>
                  <a:gd name="T23" fmla="*/ 3674 h 3756"/>
                  <a:gd name="T24" fmla="*/ 100 w 5797"/>
                  <a:gd name="T25" fmla="*/ 3706 h 3756"/>
                  <a:gd name="T26" fmla="*/ 143 w 5797"/>
                  <a:gd name="T27" fmla="*/ 3731 h 3756"/>
                  <a:gd name="T28" fmla="*/ 189 w 5797"/>
                  <a:gd name="T29" fmla="*/ 3748 h 3756"/>
                  <a:gd name="T30" fmla="*/ 239 w 5797"/>
                  <a:gd name="T31" fmla="*/ 3756 h 3756"/>
                  <a:gd name="T32" fmla="*/ 290 w 5797"/>
                  <a:gd name="T33" fmla="*/ 3753 h 3756"/>
                  <a:gd name="T34" fmla="*/ 338 w 5797"/>
                  <a:gd name="T35" fmla="*/ 3741 h 3756"/>
                  <a:gd name="T36" fmla="*/ 383 w 5797"/>
                  <a:gd name="T37" fmla="*/ 3720 h 3756"/>
                  <a:gd name="T38" fmla="*/ 421 w 5797"/>
                  <a:gd name="T39" fmla="*/ 3691 h 3756"/>
                  <a:gd name="T40" fmla="*/ 453 w 5797"/>
                  <a:gd name="T41" fmla="*/ 3655 h 3756"/>
                  <a:gd name="T42" fmla="*/ 479 w 5797"/>
                  <a:gd name="T43" fmla="*/ 3614 h 3756"/>
                  <a:gd name="T44" fmla="*/ 496 w 5797"/>
                  <a:gd name="T45" fmla="*/ 3568 h 3756"/>
                  <a:gd name="T46" fmla="*/ 504 w 5797"/>
                  <a:gd name="T47" fmla="*/ 3519 h 3756"/>
                  <a:gd name="T48" fmla="*/ 564 w 5797"/>
                  <a:gd name="T49" fmla="*/ 3062 h 3756"/>
                  <a:gd name="T50" fmla="*/ 820 w 5797"/>
                  <a:gd name="T51" fmla="*/ 2496 h 3756"/>
                  <a:gd name="T52" fmla="*/ 1257 w 5797"/>
                  <a:gd name="T53" fmla="*/ 1973 h 3756"/>
                  <a:gd name="T54" fmla="*/ 1848 w 5797"/>
                  <a:gd name="T55" fmla="*/ 1509 h 3756"/>
                  <a:gd name="T56" fmla="*/ 2572 w 5797"/>
                  <a:gd name="T57" fmla="*/ 1115 h 3756"/>
                  <a:gd name="T58" fmla="*/ 3402 w 5797"/>
                  <a:gd name="T59" fmla="*/ 807 h 3756"/>
                  <a:gd name="T60" fmla="*/ 4318 w 5797"/>
                  <a:gd name="T61" fmla="*/ 599 h 3756"/>
                  <a:gd name="T62" fmla="*/ 5294 w 5797"/>
                  <a:gd name="T63" fmla="*/ 505 h 3756"/>
                  <a:gd name="T64" fmla="*/ 5583 w 5797"/>
                  <a:gd name="T65" fmla="*/ 498 h 3756"/>
                  <a:gd name="T66" fmla="*/ 5632 w 5797"/>
                  <a:gd name="T67" fmla="*/ 486 h 3756"/>
                  <a:gd name="T68" fmla="*/ 5676 w 5797"/>
                  <a:gd name="T69" fmla="*/ 465 h 3756"/>
                  <a:gd name="T70" fmla="*/ 5714 w 5797"/>
                  <a:gd name="T71" fmla="*/ 436 h 3756"/>
                  <a:gd name="T72" fmla="*/ 5747 w 5797"/>
                  <a:gd name="T73" fmla="*/ 401 h 3756"/>
                  <a:gd name="T74" fmla="*/ 5772 w 5797"/>
                  <a:gd name="T75" fmla="*/ 359 h 3756"/>
                  <a:gd name="T76" fmla="*/ 5789 w 5797"/>
                  <a:gd name="T77" fmla="*/ 313 h 3756"/>
                  <a:gd name="T78" fmla="*/ 5797 w 5797"/>
                  <a:gd name="T79" fmla="*/ 264 h 3756"/>
                  <a:gd name="T80" fmla="*/ 5794 w 5797"/>
                  <a:gd name="T81" fmla="*/ 212 h 3756"/>
                  <a:gd name="T82" fmla="*/ 5782 w 5797"/>
                  <a:gd name="T83" fmla="*/ 164 h 3756"/>
                  <a:gd name="T84" fmla="*/ 5761 w 5797"/>
                  <a:gd name="T85" fmla="*/ 120 h 3756"/>
                  <a:gd name="T86" fmla="*/ 5732 w 5797"/>
                  <a:gd name="T87" fmla="*/ 82 h 3756"/>
                  <a:gd name="T88" fmla="*/ 5696 w 5797"/>
                  <a:gd name="T89" fmla="*/ 50 h 3756"/>
                  <a:gd name="T90" fmla="*/ 5654 w 5797"/>
                  <a:gd name="T91" fmla="*/ 25 h 3756"/>
                  <a:gd name="T92" fmla="*/ 5609 w 5797"/>
                  <a:gd name="T93" fmla="*/ 8 h 3756"/>
                  <a:gd name="T94" fmla="*/ 5558 w 5797"/>
                  <a:gd name="T95" fmla="*/ 0 h 3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797" h="3756">
                    <a:moveTo>
                      <a:pt x="5545" y="0"/>
                    </a:moveTo>
                    <a:lnTo>
                      <a:pt x="5265" y="5"/>
                    </a:lnTo>
                    <a:lnTo>
                      <a:pt x="4987" y="18"/>
                    </a:lnTo>
                    <a:lnTo>
                      <a:pt x="4713" y="41"/>
                    </a:lnTo>
                    <a:lnTo>
                      <a:pt x="4444" y="73"/>
                    </a:lnTo>
                    <a:lnTo>
                      <a:pt x="4178" y="112"/>
                    </a:lnTo>
                    <a:lnTo>
                      <a:pt x="3917" y="160"/>
                    </a:lnTo>
                    <a:lnTo>
                      <a:pt x="3661" y="216"/>
                    </a:lnTo>
                    <a:lnTo>
                      <a:pt x="3411" y="281"/>
                    </a:lnTo>
                    <a:lnTo>
                      <a:pt x="3166" y="352"/>
                    </a:lnTo>
                    <a:lnTo>
                      <a:pt x="2927" y="431"/>
                    </a:lnTo>
                    <a:lnTo>
                      <a:pt x="2695" y="516"/>
                    </a:lnTo>
                    <a:lnTo>
                      <a:pt x="2470" y="608"/>
                    </a:lnTo>
                    <a:lnTo>
                      <a:pt x="2251" y="707"/>
                    </a:lnTo>
                    <a:lnTo>
                      <a:pt x="2041" y="812"/>
                    </a:lnTo>
                    <a:lnTo>
                      <a:pt x="1839" y="924"/>
                    </a:lnTo>
                    <a:lnTo>
                      <a:pt x="1645" y="1041"/>
                    </a:lnTo>
                    <a:lnTo>
                      <a:pt x="1460" y="1163"/>
                    </a:lnTo>
                    <a:lnTo>
                      <a:pt x="1284" y="1291"/>
                    </a:lnTo>
                    <a:lnTo>
                      <a:pt x="1118" y="1423"/>
                    </a:lnTo>
                    <a:lnTo>
                      <a:pt x="961" y="1562"/>
                    </a:lnTo>
                    <a:lnTo>
                      <a:pt x="815" y="1704"/>
                    </a:lnTo>
                    <a:lnTo>
                      <a:pt x="680" y="1851"/>
                    </a:lnTo>
                    <a:lnTo>
                      <a:pt x="556" y="2001"/>
                    </a:lnTo>
                    <a:lnTo>
                      <a:pt x="443" y="2157"/>
                    </a:lnTo>
                    <a:lnTo>
                      <a:pt x="342" y="2315"/>
                    </a:lnTo>
                    <a:lnTo>
                      <a:pt x="254" y="2477"/>
                    </a:lnTo>
                    <a:lnTo>
                      <a:pt x="178" y="2641"/>
                    </a:lnTo>
                    <a:lnTo>
                      <a:pt x="115" y="2810"/>
                    </a:lnTo>
                    <a:lnTo>
                      <a:pt x="65" y="2980"/>
                    </a:lnTo>
                    <a:lnTo>
                      <a:pt x="29" y="3153"/>
                    </a:lnTo>
                    <a:lnTo>
                      <a:pt x="7" y="3329"/>
                    </a:lnTo>
                    <a:lnTo>
                      <a:pt x="0" y="3506"/>
                    </a:lnTo>
                    <a:lnTo>
                      <a:pt x="0" y="3519"/>
                    </a:lnTo>
                    <a:lnTo>
                      <a:pt x="1" y="3531"/>
                    </a:lnTo>
                    <a:lnTo>
                      <a:pt x="3" y="3544"/>
                    </a:lnTo>
                    <a:lnTo>
                      <a:pt x="5" y="3556"/>
                    </a:lnTo>
                    <a:lnTo>
                      <a:pt x="8" y="3568"/>
                    </a:lnTo>
                    <a:lnTo>
                      <a:pt x="11" y="3580"/>
                    </a:lnTo>
                    <a:lnTo>
                      <a:pt x="15" y="3592"/>
                    </a:lnTo>
                    <a:lnTo>
                      <a:pt x="20" y="3603"/>
                    </a:lnTo>
                    <a:lnTo>
                      <a:pt x="25" y="3614"/>
                    </a:lnTo>
                    <a:lnTo>
                      <a:pt x="30" y="3625"/>
                    </a:lnTo>
                    <a:lnTo>
                      <a:pt x="36" y="3636"/>
                    </a:lnTo>
                    <a:lnTo>
                      <a:pt x="43" y="3646"/>
                    </a:lnTo>
                    <a:lnTo>
                      <a:pt x="50" y="3655"/>
                    </a:lnTo>
                    <a:lnTo>
                      <a:pt x="57" y="3665"/>
                    </a:lnTo>
                    <a:lnTo>
                      <a:pt x="65" y="3674"/>
                    </a:lnTo>
                    <a:lnTo>
                      <a:pt x="73" y="3683"/>
                    </a:lnTo>
                    <a:lnTo>
                      <a:pt x="82" y="3691"/>
                    </a:lnTo>
                    <a:lnTo>
                      <a:pt x="91" y="3699"/>
                    </a:lnTo>
                    <a:lnTo>
                      <a:pt x="100" y="3706"/>
                    </a:lnTo>
                    <a:lnTo>
                      <a:pt x="111" y="3713"/>
                    </a:lnTo>
                    <a:lnTo>
                      <a:pt x="121" y="3720"/>
                    </a:lnTo>
                    <a:lnTo>
                      <a:pt x="132" y="3726"/>
                    </a:lnTo>
                    <a:lnTo>
                      <a:pt x="143" y="3731"/>
                    </a:lnTo>
                    <a:lnTo>
                      <a:pt x="154" y="3736"/>
                    </a:lnTo>
                    <a:lnTo>
                      <a:pt x="165" y="3741"/>
                    </a:lnTo>
                    <a:lnTo>
                      <a:pt x="177" y="3745"/>
                    </a:lnTo>
                    <a:lnTo>
                      <a:pt x="189" y="3748"/>
                    </a:lnTo>
                    <a:lnTo>
                      <a:pt x="201" y="3751"/>
                    </a:lnTo>
                    <a:lnTo>
                      <a:pt x="213" y="3753"/>
                    </a:lnTo>
                    <a:lnTo>
                      <a:pt x="226" y="3755"/>
                    </a:lnTo>
                    <a:lnTo>
                      <a:pt x="239" y="3756"/>
                    </a:lnTo>
                    <a:lnTo>
                      <a:pt x="252" y="3756"/>
                    </a:lnTo>
                    <a:lnTo>
                      <a:pt x="265" y="3756"/>
                    </a:lnTo>
                    <a:lnTo>
                      <a:pt x="278" y="3755"/>
                    </a:lnTo>
                    <a:lnTo>
                      <a:pt x="290" y="3753"/>
                    </a:lnTo>
                    <a:lnTo>
                      <a:pt x="302" y="3751"/>
                    </a:lnTo>
                    <a:lnTo>
                      <a:pt x="315" y="3748"/>
                    </a:lnTo>
                    <a:lnTo>
                      <a:pt x="326" y="3745"/>
                    </a:lnTo>
                    <a:lnTo>
                      <a:pt x="338" y="3741"/>
                    </a:lnTo>
                    <a:lnTo>
                      <a:pt x="349" y="3736"/>
                    </a:lnTo>
                    <a:lnTo>
                      <a:pt x="361" y="3731"/>
                    </a:lnTo>
                    <a:lnTo>
                      <a:pt x="372" y="3726"/>
                    </a:lnTo>
                    <a:lnTo>
                      <a:pt x="383" y="3720"/>
                    </a:lnTo>
                    <a:lnTo>
                      <a:pt x="393" y="3713"/>
                    </a:lnTo>
                    <a:lnTo>
                      <a:pt x="403" y="3706"/>
                    </a:lnTo>
                    <a:lnTo>
                      <a:pt x="412" y="3699"/>
                    </a:lnTo>
                    <a:lnTo>
                      <a:pt x="421" y="3691"/>
                    </a:lnTo>
                    <a:lnTo>
                      <a:pt x="430" y="3683"/>
                    </a:lnTo>
                    <a:lnTo>
                      <a:pt x="438" y="3674"/>
                    </a:lnTo>
                    <a:lnTo>
                      <a:pt x="446" y="3665"/>
                    </a:lnTo>
                    <a:lnTo>
                      <a:pt x="453" y="3655"/>
                    </a:lnTo>
                    <a:lnTo>
                      <a:pt x="460" y="3646"/>
                    </a:lnTo>
                    <a:lnTo>
                      <a:pt x="467" y="3636"/>
                    </a:lnTo>
                    <a:lnTo>
                      <a:pt x="474" y="3625"/>
                    </a:lnTo>
                    <a:lnTo>
                      <a:pt x="479" y="3614"/>
                    </a:lnTo>
                    <a:lnTo>
                      <a:pt x="484" y="3603"/>
                    </a:lnTo>
                    <a:lnTo>
                      <a:pt x="489" y="3592"/>
                    </a:lnTo>
                    <a:lnTo>
                      <a:pt x="493" y="3580"/>
                    </a:lnTo>
                    <a:lnTo>
                      <a:pt x="496" y="3568"/>
                    </a:lnTo>
                    <a:lnTo>
                      <a:pt x="499" y="3556"/>
                    </a:lnTo>
                    <a:lnTo>
                      <a:pt x="501" y="3544"/>
                    </a:lnTo>
                    <a:lnTo>
                      <a:pt x="503" y="3531"/>
                    </a:lnTo>
                    <a:lnTo>
                      <a:pt x="504" y="3519"/>
                    </a:lnTo>
                    <a:lnTo>
                      <a:pt x="504" y="3506"/>
                    </a:lnTo>
                    <a:lnTo>
                      <a:pt x="511" y="3357"/>
                    </a:lnTo>
                    <a:lnTo>
                      <a:pt x="531" y="3208"/>
                    </a:lnTo>
                    <a:lnTo>
                      <a:pt x="564" y="3062"/>
                    </a:lnTo>
                    <a:lnTo>
                      <a:pt x="611" y="2917"/>
                    </a:lnTo>
                    <a:lnTo>
                      <a:pt x="669" y="2775"/>
                    </a:lnTo>
                    <a:lnTo>
                      <a:pt x="739" y="2634"/>
                    </a:lnTo>
                    <a:lnTo>
                      <a:pt x="820" y="2496"/>
                    </a:lnTo>
                    <a:lnTo>
                      <a:pt x="914" y="2361"/>
                    </a:lnTo>
                    <a:lnTo>
                      <a:pt x="1018" y="2229"/>
                    </a:lnTo>
                    <a:lnTo>
                      <a:pt x="1132" y="2100"/>
                    </a:lnTo>
                    <a:lnTo>
                      <a:pt x="1257" y="1973"/>
                    </a:lnTo>
                    <a:lnTo>
                      <a:pt x="1391" y="1851"/>
                    </a:lnTo>
                    <a:lnTo>
                      <a:pt x="1534" y="1733"/>
                    </a:lnTo>
                    <a:lnTo>
                      <a:pt x="1686" y="1619"/>
                    </a:lnTo>
                    <a:lnTo>
                      <a:pt x="1848" y="1509"/>
                    </a:lnTo>
                    <a:lnTo>
                      <a:pt x="2017" y="1403"/>
                    </a:lnTo>
                    <a:lnTo>
                      <a:pt x="2195" y="1302"/>
                    </a:lnTo>
                    <a:lnTo>
                      <a:pt x="2379" y="1206"/>
                    </a:lnTo>
                    <a:lnTo>
                      <a:pt x="2572" y="1115"/>
                    </a:lnTo>
                    <a:lnTo>
                      <a:pt x="2769" y="1030"/>
                    </a:lnTo>
                    <a:lnTo>
                      <a:pt x="2975" y="950"/>
                    </a:lnTo>
                    <a:lnTo>
                      <a:pt x="3186" y="876"/>
                    </a:lnTo>
                    <a:lnTo>
                      <a:pt x="3402" y="807"/>
                    </a:lnTo>
                    <a:lnTo>
                      <a:pt x="3624" y="745"/>
                    </a:lnTo>
                    <a:lnTo>
                      <a:pt x="3851" y="690"/>
                    </a:lnTo>
                    <a:lnTo>
                      <a:pt x="4083" y="641"/>
                    </a:lnTo>
                    <a:lnTo>
                      <a:pt x="4318" y="599"/>
                    </a:lnTo>
                    <a:lnTo>
                      <a:pt x="4557" y="564"/>
                    </a:lnTo>
                    <a:lnTo>
                      <a:pt x="4800" y="537"/>
                    </a:lnTo>
                    <a:lnTo>
                      <a:pt x="5046" y="517"/>
                    </a:lnTo>
                    <a:lnTo>
                      <a:pt x="5294" y="505"/>
                    </a:lnTo>
                    <a:lnTo>
                      <a:pt x="5545" y="501"/>
                    </a:lnTo>
                    <a:lnTo>
                      <a:pt x="5558" y="501"/>
                    </a:lnTo>
                    <a:lnTo>
                      <a:pt x="5571" y="500"/>
                    </a:lnTo>
                    <a:lnTo>
                      <a:pt x="5583" y="498"/>
                    </a:lnTo>
                    <a:lnTo>
                      <a:pt x="5595" y="496"/>
                    </a:lnTo>
                    <a:lnTo>
                      <a:pt x="5609" y="493"/>
                    </a:lnTo>
                    <a:lnTo>
                      <a:pt x="5620" y="490"/>
                    </a:lnTo>
                    <a:lnTo>
                      <a:pt x="5632" y="486"/>
                    </a:lnTo>
                    <a:lnTo>
                      <a:pt x="5643" y="481"/>
                    </a:lnTo>
                    <a:lnTo>
                      <a:pt x="5654" y="476"/>
                    </a:lnTo>
                    <a:lnTo>
                      <a:pt x="5665" y="471"/>
                    </a:lnTo>
                    <a:lnTo>
                      <a:pt x="5676" y="465"/>
                    </a:lnTo>
                    <a:lnTo>
                      <a:pt x="5686" y="458"/>
                    </a:lnTo>
                    <a:lnTo>
                      <a:pt x="5696" y="451"/>
                    </a:lnTo>
                    <a:lnTo>
                      <a:pt x="5705" y="444"/>
                    </a:lnTo>
                    <a:lnTo>
                      <a:pt x="5714" y="436"/>
                    </a:lnTo>
                    <a:lnTo>
                      <a:pt x="5723" y="428"/>
                    </a:lnTo>
                    <a:lnTo>
                      <a:pt x="5732" y="419"/>
                    </a:lnTo>
                    <a:lnTo>
                      <a:pt x="5740" y="410"/>
                    </a:lnTo>
                    <a:lnTo>
                      <a:pt x="5747" y="401"/>
                    </a:lnTo>
                    <a:lnTo>
                      <a:pt x="5754" y="391"/>
                    </a:lnTo>
                    <a:lnTo>
                      <a:pt x="5761" y="381"/>
                    </a:lnTo>
                    <a:lnTo>
                      <a:pt x="5767" y="370"/>
                    </a:lnTo>
                    <a:lnTo>
                      <a:pt x="5772" y="359"/>
                    </a:lnTo>
                    <a:lnTo>
                      <a:pt x="5777" y="348"/>
                    </a:lnTo>
                    <a:lnTo>
                      <a:pt x="5782" y="337"/>
                    </a:lnTo>
                    <a:lnTo>
                      <a:pt x="5786" y="325"/>
                    </a:lnTo>
                    <a:lnTo>
                      <a:pt x="5789" y="313"/>
                    </a:lnTo>
                    <a:lnTo>
                      <a:pt x="5792" y="301"/>
                    </a:lnTo>
                    <a:lnTo>
                      <a:pt x="5794" y="289"/>
                    </a:lnTo>
                    <a:lnTo>
                      <a:pt x="5796" y="277"/>
                    </a:lnTo>
                    <a:lnTo>
                      <a:pt x="5797" y="264"/>
                    </a:lnTo>
                    <a:lnTo>
                      <a:pt x="5797" y="251"/>
                    </a:lnTo>
                    <a:lnTo>
                      <a:pt x="5797" y="237"/>
                    </a:lnTo>
                    <a:lnTo>
                      <a:pt x="5796" y="225"/>
                    </a:lnTo>
                    <a:lnTo>
                      <a:pt x="5794" y="212"/>
                    </a:lnTo>
                    <a:lnTo>
                      <a:pt x="5792" y="200"/>
                    </a:lnTo>
                    <a:lnTo>
                      <a:pt x="5789" y="188"/>
                    </a:lnTo>
                    <a:lnTo>
                      <a:pt x="5786" y="176"/>
                    </a:lnTo>
                    <a:lnTo>
                      <a:pt x="5782" y="164"/>
                    </a:lnTo>
                    <a:lnTo>
                      <a:pt x="5777" y="153"/>
                    </a:lnTo>
                    <a:lnTo>
                      <a:pt x="5772" y="142"/>
                    </a:lnTo>
                    <a:lnTo>
                      <a:pt x="5767" y="131"/>
                    </a:lnTo>
                    <a:lnTo>
                      <a:pt x="5761" y="120"/>
                    </a:lnTo>
                    <a:lnTo>
                      <a:pt x="5754" y="110"/>
                    </a:lnTo>
                    <a:lnTo>
                      <a:pt x="5747" y="100"/>
                    </a:lnTo>
                    <a:lnTo>
                      <a:pt x="5740" y="91"/>
                    </a:lnTo>
                    <a:lnTo>
                      <a:pt x="5732" y="82"/>
                    </a:lnTo>
                    <a:lnTo>
                      <a:pt x="5723" y="73"/>
                    </a:lnTo>
                    <a:lnTo>
                      <a:pt x="5714" y="65"/>
                    </a:lnTo>
                    <a:lnTo>
                      <a:pt x="5705" y="57"/>
                    </a:lnTo>
                    <a:lnTo>
                      <a:pt x="5696" y="50"/>
                    </a:lnTo>
                    <a:lnTo>
                      <a:pt x="5686" y="43"/>
                    </a:lnTo>
                    <a:lnTo>
                      <a:pt x="5676" y="36"/>
                    </a:lnTo>
                    <a:lnTo>
                      <a:pt x="5665" y="30"/>
                    </a:lnTo>
                    <a:lnTo>
                      <a:pt x="5654" y="25"/>
                    </a:lnTo>
                    <a:lnTo>
                      <a:pt x="5643" y="20"/>
                    </a:lnTo>
                    <a:lnTo>
                      <a:pt x="5632" y="15"/>
                    </a:lnTo>
                    <a:lnTo>
                      <a:pt x="5620" y="11"/>
                    </a:lnTo>
                    <a:lnTo>
                      <a:pt x="5609" y="8"/>
                    </a:lnTo>
                    <a:lnTo>
                      <a:pt x="5595" y="5"/>
                    </a:lnTo>
                    <a:lnTo>
                      <a:pt x="5583" y="3"/>
                    </a:lnTo>
                    <a:lnTo>
                      <a:pt x="5571" y="1"/>
                    </a:lnTo>
                    <a:lnTo>
                      <a:pt x="5558" y="0"/>
                    </a:lnTo>
                    <a:lnTo>
                      <a:pt x="5545"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19" name="Freeform 180"/>
              <p:cNvSpPr>
                <a:spLocks noEditPoints="1"/>
              </p:cNvSpPr>
              <p:nvPr/>
            </p:nvSpPr>
            <p:spPr bwMode="auto">
              <a:xfrm>
                <a:off x="3613150" y="3136900"/>
                <a:ext cx="692150" cy="601663"/>
              </a:xfrm>
              <a:custGeom>
                <a:avLst/>
                <a:gdLst>
                  <a:gd name="T0" fmla="*/ 7365 w 16132"/>
                  <a:gd name="T1" fmla="*/ 10992 h 14023"/>
                  <a:gd name="T2" fmla="*/ 6620 w 16132"/>
                  <a:gd name="T3" fmla="*/ 10910 h 14023"/>
                  <a:gd name="T4" fmla="*/ 6344 w 16132"/>
                  <a:gd name="T5" fmla="*/ 10917 h 14023"/>
                  <a:gd name="T6" fmla="*/ 6106 w 16132"/>
                  <a:gd name="T7" fmla="*/ 10988 h 14023"/>
                  <a:gd name="T8" fmla="*/ 5892 w 16132"/>
                  <a:gd name="T9" fmla="*/ 11114 h 14023"/>
                  <a:gd name="T10" fmla="*/ 5710 w 16132"/>
                  <a:gd name="T11" fmla="*/ 11296 h 14023"/>
                  <a:gd name="T12" fmla="*/ 5336 w 16132"/>
                  <a:gd name="T13" fmla="*/ 11674 h 14023"/>
                  <a:gd name="T14" fmla="*/ 4873 w 16132"/>
                  <a:gd name="T15" fmla="*/ 12065 h 14023"/>
                  <a:gd name="T16" fmla="*/ 4310 w 16132"/>
                  <a:gd name="T17" fmla="*/ 12459 h 14023"/>
                  <a:gd name="T18" fmla="*/ 4388 w 16132"/>
                  <a:gd name="T19" fmla="*/ 11971 h 14023"/>
                  <a:gd name="T20" fmla="*/ 4488 w 16132"/>
                  <a:gd name="T21" fmla="*/ 11553 h 14023"/>
                  <a:gd name="T22" fmla="*/ 4535 w 16132"/>
                  <a:gd name="T23" fmla="*/ 11121 h 14023"/>
                  <a:gd name="T24" fmla="*/ 4531 w 16132"/>
                  <a:gd name="T25" fmla="*/ 10842 h 14023"/>
                  <a:gd name="T26" fmla="*/ 4442 w 16132"/>
                  <a:gd name="T27" fmla="*/ 10547 h 14023"/>
                  <a:gd name="T28" fmla="*/ 4269 w 16132"/>
                  <a:gd name="T29" fmla="*/ 10296 h 14023"/>
                  <a:gd name="T30" fmla="*/ 4023 w 16132"/>
                  <a:gd name="T31" fmla="*/ 10106 h 14023"/>
                  <a:gd name="T32" fmla="*/ 2737 w 16132"/>
                  <a:gd name="T33" fmla="*/ 9277 h 14023"/>
                  <a:gd name="T34" fmla="*/ 1706 w 16132"/>
                  <a:gd name="T35" fmla="*/ 8163 h 14023"/>
                  <a:gd name="T36" fmla="*/ 1123 w 16132"/>
                  <a:gd name="T37" fmla="*/ 6901 h 14023"/>
                  <a:gd name="T38" fmla="*/ 1090 w 16132"/>
                  <a:gd name="T39" fmla="*/ 5248 h 14023"/>
                  <a:gd name="T40" fmla="*/ 2215 w 16132"/>
                  <a:gd name="T41" fmla="*/ 3211 h 14023"/>
                  <a:gd name="T42" fmla="*/ 4409 w 16132"/>
                  <a:gd name="T43" fmla="*/ 1728 h 14023"/>
                  <a:gd name="T44" fmla="*/ 7345 w 16132"/>
                  <a:gd name="T45" fmla="*/ 1028 h 14023"/>
                  <a:gd name="T46" fmla="*/ 10490 w 16132"/>
                  <a:gd name="T47" fmla="*/ 1306 h 14023"/>
                  <a:gd name="T48" fmla="*/ 13054 w 16132"/>
                  <a:gd name="T49" fmla="*/ 2470 h 14023"/>
                  <a:gd name="T50" fmla="*/ 14695 w 16132"/>
                  <a:gd name="T51" fmla="*/ 4290 h 14023"/>
                  <a:gd name="T52" fmla="*/ 15087 w 16132"/>
                  <a:gd name="T53" fmla="*/ 6521 h 14023"/>
                  <a:gd name="T54" fmla="*/ 14100 w 16132"/>
                  <a:gd name="T55" fmla="*/ 8605 h 14023"/>
                  <a:gd name="T56" fmla="*/ 12009 w 16132"/>
                  <a:gd name="T57" fmla="*/ 10162 h 14023"/>
                  <a:gd name="T58" fmla="*/ 9140 w 16132"/>
                  <a:gd name="T59" fmla="*/ 10960 h 14023"/>
                  <a:gd name="T60" fmla="*/ 6051 w 16132"/>
                  <a:gd name="T61" fmla="*/ 189 h 14023"/>
                  <a:gd name="T62" fmla="*/ 2935 w 16132"/>
                  <a:gd name="T63" fmla="*/ 1372 h 14023"/>
                  <a:gd name="T64" fmla="*/ 796 w 16132"/>
                  <a:gd name="T65" fmla="*/ 3405 h 14023"/>
                  <a:gd name="T66" fmla="*/ 0 w 16132"/>
                  <a:gd name="T67" fmla="*/ 6010 h 14023"/>
                  <a:gd name="T68" fmla="*/ 318 w 16132"/>
                  <a:gd name="T69" fmla="*/ 7685 h 14023"/>
                  <a:gd name="T70" fmla="*/ 1211 w 16132"/>
                  <a:gd name="T71" fmla="*/ 9177 h 14023"/>
                  <a:gd name="T72" fmla="*/ 2590 w 16132"/>
                  <a:gd name="T73" fmla="*/ 10421 h 14023"/>
                  <a:gd name="T74" fmla="*/ 3529 w 16132"/>
                  <a:gd name="T75" fmla="*/ 11018 h 14023"/>
                  <a:gd name="T76" fmla="*/ 3392 w 16132"/>
                  <a:gd name="T77" fmla="*/ 11780 h 14023"/>
                  <a:gd name="T78" fmla="*/ 3075 w 16132"/>
                  <a:gd name="T79" fmla="*/ 12505 h 14023"/>
                  <a:gd name="T80" fmla="*/ 2616 w 16132"/>
                  <a:gd name="T81" fmla="*/ 13290 h 14023"/>
                  <a:gd name="T82" fmla="*/ 2522 w 16132"/>
                  <a:gd name="T83" fmla="*/ 13545 h 14023"/>
                  <a:gd name="T84" fmla="*/ 2556 w 16132"/>
                  <a:gd name="T85" fmla="*/ 13746 h 14023"/>
                  <a:gd name="T86" fmla="*/ 2670 w 16132"/>
                  <a:gd name="T87" fmla="*/ 13905 h 14023"/>
                  <a:gd name="T88" fmla="*/ 2841 w 16132"/>
                  <a:gd name="T89" fmla="*/ 14003 h 14023"/>
                  <a:gd name="T90" fmla="*/ 3078 w 16132"/>
                  <a:gd name="T91" fmla="*/ 14016 h 14023"/>
                  <a:gd name="T92" fmla="*/ 3690 w 16132"/>
                  <a:gd name="T93" fmla="*/ 13870 h 14023"/>
                  <a:gd name="T94" fmla="*/ 4910 w 16132"/>
                  <a:gd name="T95" fmla="*/ 13267 h 14023"/>
                  <a:gd name="T96" fmla="*/ 5885 w 16132"/>
                  <a:gd name="T97" fmla="*/ 12528 h 14023"/>
                  <a:gd name="T98" fmla="*/ 6475 w 16132"/>
                  <a:gd name="T99" fmla="*/ 11947 h 14023"/>
                  <a:gd name="T100" fmla="*/ 7278 w 16132"/>
                  <a:gd name="T101" fmla="*/ 11990 h 14023"/>
                  <a:gd name="T102" fmla="*/ 8481 w 16132"/>
                  <a:gd name="T103" fmla="*/ 12012 h 14023"/>
                  <a:gd name="T104" fmla="*/ 11910 w 16132"/>
                  <a:gd name="T105" fmla="*/ 11295 h 14023"/>
                  <a:gd name="T106" fmla="*/ 14530 w 16132"/>
                  <a:gd name="T107" fmla="*/ 9606 h 14023"/>
                  <a:gd name="T108" fmla="*/ 15968 w 16132"/>
                  <a:gd name="T109" fmla="*/ 7221 h 14023"/>
                  <a:gd name="T110" fmla="*/ 15878 w 16132"/>
                  <a:gd name="T111" fmla="*/ 4508 h 14023"/>
                  <a:gd name="T112" fmla="*/ 14290 w 16132"/>
                  <a:gd name="T113" fmla="*/ 2188 h 14023"/>
                  <a:gd name="T114" fmla="*/ 11563 w 16132"/>
                  <a:gd name="T115" fmla="*/ 593 h 14023"/>
                  <a:gd name="T116" fmla="*/ 8066 w 16132"/>
                  <a:gd name="T117" fmla="*/ 0 h 14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32" h="14023">
                    <a:moveTo>
                      <a:pt x="8066" y="11018"/>
                    </a:moveTo>
                    <a:lnTo>
                      <a:pt x="7979" y="11018"/>
                    </a:lnTo>
                    <a:lnTo>
                      <a:pt x="7893" y="11016"/>
                    </a:lnTo>
                    <a:lnTo>
                      <a:pt x="7805" y="11014"/>
                    </a:lnTo>
                    <a:lnTo>
                      <a:pt x="7717" y="11012"/>
                    </a:lnTo>
                    <a:lnTo>
                      <a:pt x="7629" y="11008"/>
                    </a:lnTo>
                    <a:lnTo>
                      <a:pt x="7542" y="11003"/>
                    </a:lnTo>
                    <a:lnTo>
                      <a:pt x="7454" y="10998"/>
                    </a:lnTo>
                    <a:lnTo>
                      <a:pt x="7365" y="10992"/>
                    </a:lnTo>
                    <a:lnTo>
                      <a:pt x="7278" y="10985"/>
                    </a:lnTo>
                    <a:lnTo>
                      <a:pt x="7189" y="10978"/>
                    </a:lnTo>
                    <a:lnTo>
                      <a:pt x="7100" y="10969"/>
                    </a:lnTo>
                    <a:lnTo>
                      <a:pt x="7011" y="10960"/>
                    </a:lnTo>
                    <a:lnTo>
                      <a:pt x="6923" y="10950"/>
                    </a:lnTo>
                    <a:lnTo>
                      <a:pt x="6834" y="10939"/>
                    </a:lnTo>
                    <a:lnTo>
                      <a:pt x="6745" y="10927"/>
                    </a:lnTo>
                    <a:lnTo>
                      <a:pt x="6656" y="10914"/>
                    </a:lnTo>
                    <a:lnTo>
                      <a:pt x="6620" y="10910"/>
                    </a:lnTo>
                    <a:lnTo>
                      <a:pt x="6583" y="10906"/>
                    </a:lnTo>
                    <a:lnTo>
                      <a:pt x="6547" y="10904"/>
                    </a:lnTo>
                    <a:lnTo>
                      <a:pt x="6510" y="10903"/>
                    </a:lnTo>
                    <a:lnTo>
                      <a:pt x="6482" y="10904"/>
                    </a:lnTo>
                    <a:lnTo>
                      <a:pt x="6455" y="10905"/>
                    </a:lnTo>
                    <a:lnTo>
                      <a:pt x="6427" y="10907"/>
                    </a:lnTo>
                    <a:lnTo>
                      <a:pt x="6398" y="10910"/>
                    </a:lnTo>
                    <a:lnTo>
                      <a:pt x="6371" y="10913"/>
                    </a:lnTo>
                    <a:lnTo>
                      <a:pt x="6344" y="10917"/>
                    </a:lnTo>
                    <a:lnTo>
                      <a:pt x="6317" y="10922"/>
                    </a:lnTo>
                    <a:lnTo>
                      <a:pt x="6289" y="10928"/>
                    </a:lnTo>
                    <a:lnTo>
                      <a:pt x="6262" y="10934"/>
                    </a:lnTo>
                    <a:lnTo>
                      <a:pt x="6236" y="10941"/>
                    </a:lnTo>
                    <a:lnTo>
                      <a:pt x="6210" y="10949"/>
                    </a:lnTo>
                    <a:lnTo>
                      <a:pt x="6183" y="10958"/>
                    </a:lnTo>
                    <a:lnTo>
                      <a:pt x="6157" y="10967"/>
                    </a:lnTo>
                    <a:lnTo>
                      <a:pt x="6131" y="10977"/>
                    </a:lnTo>
                    <a:lnTo>
                      <a:pt x="6106" y="10988"/>
                    </a:lnTo>
                    <a:lnTo>
                      <a:pt x="6081" y="10999"/>
                    </a:lnTo>
                    <a:lnTo>
                      <a:pt x="6056" y="11011"/>
                    </a:lnTo>
                    <a:lnTo>
                      <a:pt x="6031" y="11024"/>
                    </a:lnTo>
                    <a:lnTo>
                      <a:pt x="6007" y="11037"/>
                    </a:lnTo>
                    <a:lnTo>
                      <a:pt x="5983" y="11051"/>
                    </a:lnTo>
                    <a:lnTo>
                      <a:pt x="5960" y="11066"/>
                    </a:lnTo>
                    <a:lnTo>
                      <a:pt x="5937" y="11081"/>
                    </a:lnTo>
                    <a:lnTo>
                      <a:pt x="5914" y="11097"/>
                    </a:lnTo>
                    <a:lnTo>
                      <a:pt x="5892" y="11114"/>
                    </a:lnTo>
                    <a:lnTo>
                      <a:pt x="5870" y="11131"/>
                    </a:lnTo>
                    <a:lnTo>
                      <a:pt x="5849" y="11149"/>
                    </a:lnTo>
                    <a:lnTo>
                      <a:pt x="5828" y="11167"/>
                    </a:lnTo>
                    <a:lnTo>
                      <a:pt x="5808" y="11187"/>
                    </a:lnTo>
                    <a:lnTo>
                      <a:pt x="5787" y="11206"/>
                    </a:lnTo>
                    <a:lnTo>
                      <a:pt x="5768" y="11227"/>
                    </a:lnTo>
                    <a:lnTo>
                      <a:pt x="5749" y="11248"/>
                    </a:lnTo>
                    <a:lnTo>
                      <a:pt x="5731" y="11269"/>
                    </a:lnTo>
                    <a:lnTo>
                      <a:pt x="5710" y="11296"/>
                    </a:lnTo>
                    <a:lnTo>
                      <a:pt x="5686" y="11323"/>
                    </a:lnTo>
                    <a:lnTo>
                      <a:pt x="5660" y="11352"/>
                    </a:lnTo>
                    <a:lnTo>
                      <a:pt x="5632" y="11382"/>
                    </a:lnTo>
                    <a:lnTo>
                      <a:pt x="5570" y="11448"/>
                    </a:lnTo>
                    <a:lnTo>
                      <a:pt x="5499" y="11518"/>
                    </a:lnTo>
                    <a:lnTo>
                      <a:pt x="5461" y="11556"/>
                    </a:lnTo>
                    <a:lnTo>
                      <a:pt x="5420" y="11594"/>
                    </a:lnTo>
                    <a:lnTo>
                      <a:pt x="5379" y="11633"/>
                    </a:lnTo>
                    <a:lnTo>
                      <a:pt x="5336" y="11674"/>
                    </a:lnTo>
                    <a:lnTo>
                      <a:pt x="5290" y="11715"/>
                    </a:lnTo>
                    <a:lnTo>
                      <a:pt x="5243" y="11757"/>
                    </a:lnTo>
                    <a:lnTo>
                      <a:pt x="5195" y="11799"/>
                    </a:lnTo>
                    <a:lnTo>
                      <a:pt x="5145" y="11842"/>
                    </a:lnTo>
                    <a:lnTo>
                      <a:pt x="5093" y="11886"/>
                    </a:lnTo>
                    <a:lnTo>
                      <a:pt x="5040" y="11931"/>
                    </a:lnTo>
                    <a:lnTo>
                      <a:pt x="4986" y="11975"/>
                    </a:lnTo>
                    <a:lnTo>
                      <a:pt x="4930" y="12020"/>
                    </a:lnTo>
                    <a:lnTo>
                      <a:pt x="4873" y="12065"/>
                    </a:lnTo>
                    <a:lnTo>
                      <a:pt x="4814" y="12109"/>
                    </a:lnTo>
                    <a:lnTo>
                      <a:pt x="4755" y="12154"/>
                    </a:lnTo>
                    <a:lnTo>
                      <a:pt x="4694" y="12199"/>
                    </a:lnTo>
                    <a:lnTo>
                      <a:pt x="4633" y="12243"/>
                    </a:lnTo>
                    <a:lnTo>
                      <a:pt x="4570" y="12287"/>
                    </a:lnTo>
                    <a:lnTo>
                      <a:pt x="4507" y="12331"/>
                    </a:lnTo>
                    <a:lnTo>
                      <a:pt x="4442" y="12374"/>
                    </a:lnTo>
                    <a:lnTo>
                      <a:pt x="4377" y="12417"/>
                    </a:lnTo>
                    <a:lnTo>
                      <a:pt x="4310" y="12459"/>
                    </a:lnTo>
                    <a:lnTo>
                      <a:pt x="4244" y="12501"/>
                    </a:lnTo>
                    <a:lnTo>
                      <a:pt x="4176" y="12542"/>
                    </a:lnTo>
                    <a:lnTo>
                      <a:pt x="4212" y="12456"/>
                    </a:lnTo>
                    <a:lnTo>
                      <a:pt x="4248" y="12371"/>
                    </a:lnTo>
                    <a:lnTo>
                      <a:pt x="4281" y="12284"/>
                    </a:lnTo>
                    <a:lnTo>
                      <a:pt x="4313" y="12196"/>
                    </a:lnTo>
                    <a:lnTo>
                      <a:pt x="4345" y="12107"/>
                    </a:lnTo>
                    <a:lnTo>
                      <a:pt x="4374" y="12017"/>
                    </a:lnTo>
                    <a:lnTo>
                      <a:pt x="4388" y="11971"/>
                    </a:lnTo>
                    <a:lnTo>
                      <a:pt x="4401" y="11926"/>
                    </a:lnTo>
                    <a:lnTo>
                      <a:pt x="4414" y="11879"/>
                    </a:lnTo>
                    <a:lnTo>
                      <a:pt x="4426" y="11833"/>
                    </a:lnTo>
                    <a:lnTo>
                      <a:pt x="4438" y="11787"/>
                    </a:lnTo>
                    <a:lnTo>
                      <a:pt x="4449" y="11740"/>
                    </a:lnTo>
                    <a:lnTo>
                      <a:pt x="4459" y="11694"/>
                    </a:lnTo>
                    <a:lnTo>
                      <a:pt x="4470" y="11647"/>
                    </a:lnTo>
                    <a:lnTo>
                      <a:pt x="4480" y="11600"/>
                    </a:lnTo>
                    <a:lnTo>
                      <a:pt x="4488" y="11553"/>
                    </a:lnTo>
                    <a:lnTo>
                      <a:pt x="4496" y="11506"/>
                    </a:lnTo>
                    <a:lnTo>
                      <a:pt x="4504" y="11458"/>
                    </a:lnTo>
                    <a:lnTo>
                      <a:pt x="4510" y="11411"/>
                    </a:lnTo>
                    <a:lnTo>
                      <a:pt x="4516" y="11363"/>
                    </a:lnTo>
                    <a:lnTo>
                      <a:pt x="4522" y="11315"/>
                    </a:lnTo>
                    <a:lnTo>
                      <a:pt x="4526" y="11266"/>
                    </a:lnTo>
                    <a:lnTo>
                      <a:pt x="4530" y="11218"/>
                    </a:lnTo>
                    <a:lnTo>
                      <a:pt x="4533" y="11170"/>
                    </a:lnTo>
                    <a:lnTo>
                      <a:pt x="4535" y="11121"/>
                    </a:lnTo>
                    <a:lnTo>
                      <a:pt x="4537" y="11073"/>
                    </a:lnTo>
                    <a:lnTo>
                      <a:pt x="4538" y="11049"/>
                    </a:lnTo>
                    <a:lnTo>
                      <a:pt x="4540" y="11025"/>
                    </a:lnTo>
                    <a:lnTo>
                      <a:pt x="4541" y="11002"/>
                    </a:lnTo>
                    <a:lnTo>
                      <a:pt x="4541" y="10981"/>
                    </a:lnTo>
                    <a:lnTo>
                      <a:pt x="4540" y="10946"/>
                    </a:lnTo>
                    <a:lnTo>
                      <a:pt x="4539" y="10911"/>
                    </a:lnTo>
                    <a:lnTo>
                      <a:pt x="4536" y="10876"/>
                    </a:lnTo>
                    <a:lnTo>
                      <a:pt x="4531" y="10842"/>
                    </a:lnTo>
                    <a:lnTo>
                      <a:pt x="4526" y="10808"/>
                    </a:lnTo>
                    <a:lnTo>
                      <a:pt x="4519" y="10774"/>
                    </a:lnTo>
                    <a:lnTo>
                      <a:pt x="4512" y="10741"/>
                    </a:lnTo>
                    <a:lnTo>
                      <a:pt x="4503" y="10707"/>
                    </a:lnTo>
                    <a:lnTo>
                      <a:pt x="4493" y="10675"/>
                    </a:lnTo>
                    <a:lnTo>
                      <a:pt x="4482" y="10641"/>
                    </a:lnTo>
                    <a:lnTo>
                      <a:pt x="4470" y="10610"/>
                    </a:lnTo>
                    <a:lnTo>
                      <a:pt x="4456" y="10578"/>
                    </a:lnTo>
                    <a:lnTo>
                      <a:pt x="4442" y="10547"/>
                    </a:lnTo>
                    <a:lnTo>
                      <a:pt x="4426" y="10517"/>
                    </a:lnTo>
                    <a:lnTo>
                      <a:pt x="4410" y="10487"/>
                    </a:lnTo>
                    <a:lnTo>
                      <a:pt x="4393" y="10458"/>
                    </a:lnTo>
                    <a:lnTo>
                      <a:pt x="4375" y="10429"/>
                    </a:lnTo>
                    <a:lnTo>
                      <a:pt x="4356" y="10401"/>
                    </a:lnTo>
                    <a:lnTo>
                      <a:pt x="4334" y="10374"/>
                    </a:lnTo>
                    <a:lnTo>
                      <a:pt x="4313" y="10347"/>
                    </a:lnTo>
                    <a:lnTo>
                      <a:pt x="4291" y="10321"/>
                    </a:lnTo>
                    <a:lnTo>
                      <a:pt x="4269" y="10296"/>
                    </a:lnTo>
                    <a:lnTo>
                      <a:pt x="4245" y="10271"/>
                    </a:lnTo>
                    <a:lnTo>
                      <a:pt x="4220" y="10248"/>
                    </a:lnTo>
                    <a:lnTo>
                      <a:pt x="4194" y="10225"/>
                    </a:lnTo>
                    <a:lnTo>
                      <a:pt x="4168" y="10203"/>
                    </a:lnTo>
                    <a:lnTo>
                      <a:pt x="4140" y="10182"/>
                    </a:lnTo>
                    <a:lnTo>
                      <a:pt x="4112" y="10161"/>
                    </a:lnTo>
                    <a:lnTo>
                      <a:pt x="4083" y="10142"/>
                    </a:lnTo>
                    <a:lnTo>
                      <a:pt x="4053" y="10123"/>
                    </a:lnTo>
                    <a:lnTo>
                      <a:pt x="4023" y="10106"/>
                    </a:lnTo>
                    <a:lnTo>
                      <a:pt x="3992" y="10089"/>
                    </a:lnTo>
                    <a:lnTo>
                      <a:pt x="3819" y="9998"/>
                    </a:lnTo>
                    <a:lnTo>
                      <a:pt x="3650" y="9904"/>
                    </a:lnTo>
                    <a:lnTo>
                      <a:pt x="3487" y="9807"/>
                    </a:lnTo>
                    <a:lnTo>
                      <a:pt x="3327" y="9707"/>
                    </a:lnTo>
                    <a:lnTo>
                      <a:pt x="3173" y="9604"/>
                    </a:lnTo>
                    <a:lnTo>
                      <a:pt x="3023" y="9499"/>
                    </a:lnTo>
                    <a:lnTo>
                      <a:pt x="2878" y="9389"/>
                    </a:lnTo>
                    <a:lnTo>
                      <a:pt x="2737" y="9277"/>
                    </a:lnTo>
                    <a:lnTo>
                      <a:pt x="2602" y="9163"/>
                    </a:lnTo>
                    <a:lnTo>
                      <a:pt x="2472" y="9046"/>
                    </a:lnTo>
                    <a:lnTo>
                      <a:pt x="2346" y="8927"/>
                    </a:lnTo>
                    <a:lnTo>
                      <a:pt x="2226" y="8805"/>
                    </a:lnTo>
                    <a:lnTo>
                      <a:pt x="2112" y="8681"/>
                    </a:lnTo>
                    <a:lnTo>
                      <a:pt x="2002" y="8555"/>
                    </a:lnTo>
                    <a:lnTo>
                      <a:pt x="1899" y="8427"/>
                    </a:lnTo>
                    <a:lnTo>
                      <a:pt x="1800" y="8297"/>
                    </a:lnTo>
                    <a:lnTo>
                      <a:pt x="1706" y="8163"/>
                    </a:lnTo>
                    <a:lnTo>
                      <a:pt x="1618" y="8030"/>
                    </a:lnTo>
                    <a:lnTo>
                      <a:pt x="1537" y="7894"/>
                    </a:lnTo>
                    <a:lnTo>
                      <a:pt x="1460" y="7757"/>
                    </a:lnTo>
                    <a:lnTo>
                      <a:pt x="1388" y="7617"/>
                    </a:lnTo>
                    <a:lnTo>
                      <a:pt x="1324" y="7476"/>
                    </a:lnTo>
                    <a:lnTo>
                      <a:pt x="1264" y="7335"/>
                    </a:lnTo>
                    <a:lnTo>
                      <a:pt x="1212" y="7192"/>
                    </a:lnTo>
                    <a:lnTo>
                      <a:pt x="1165" y="7047"/>
                    </a:lnTo>
                    <a:lnTo>
                      <a:pt x="1123" y="6901"/>
                    </a:lnTo>
                    <a:lnTo>
                      <a:pt x="1089" y="6755"/>
                    </a:lnTo>
                    <a:lnTo>
                      <a:pt x="1060" y="6608"/>
                    </a:lnTo>
                    <a:lnTo>
                      <a:pt x="1037" y="6459"/>
                    </a:lnTo>
                    <a:lnTo>
                      <a:pt x="1021" y="6309"/>
                    </a:lnTo>
                    <a:lnTo>
                      <a:pt x="1011" y="6160"/>
                    </a:lnTo>
                    <a:lnTo>
                      <a:pt x="1008" y="6010"/>
                    </a:lnTo>
                    <a:lnTo>
                      <a:pt x="1017" y="5752"/>
                    </a:lnTo>
                    <a:lnTo>
                      <a:pt x="1045" y="5498"/>
                    </a:lnTo>
                    <a:lnTo>
                      <a:pt x="1090" y="5248"/>
                    </a:lnTo>
                    <a:lnTo>
                      <a:pt x="1151" y="5002"/>
                    </a:lnTo>
                    <a:lnTo>
                      <a:pt x="1231" y="4760"/>
                    </a:lnTo>
                    <a:lnTo>
                      <a:pt x="1326" y="4522"/>
                    </a:lnTo>
                    <a:lnTo>
                      <a:pt x="1437" y="4290"/>
                    </a:lnTo>
                    <a:lnTo>
                      <a:pt x="1564" y="4063"/>
                    </a:lnTo>
                    <a:lnTo>
                      <a:pt x="1705" y="3840"/>
                    </a:lnTo>
                    <a:lnTo>
                      <a:pt x="1861" y="3625"/>
                    </a:lnTo>
                    <a:lnTo>
                      <a:pt x="2032" y="3415"/>
                    </a:lnTo>
                    <a:lnTo>
                      <a:pt x="2215" y="3211"/>
                    </a:lnTo>
                    <a:lnTo>
                      <a:pt x="2412" y="3015"/>
                    </a:lnTo>
                    <a:lnTo>
                      <a:pt x="2621" y="2826"/>
                    </a:lnTo>
                    <a:lnTo>
                      <a:pt x="2844" y="2644"/>
                    </a:lnTo>
                    <a:lnTo>
                      <a:pt x="3078" y="2470"/>
                    </a:lnTo>
                    <a:lnTo>
                      <a:pt x="3323" y="2304"/>
                    </a:lnTo>
                    <a:lnTo>
                      <a:pt x="3579" y="2147"/>
                    </a:lnTo>
                    <a:lnTo>
                      <a:pt x="3845" y="1998"/>
                    </a:lnTo>
                    <a:lnTo>
                      <a:pt x="4123" y="1858"/>
                    </a:lnTo>
                    <a:lnTo>
                      <a:pt x="4409" y="1728"/>
                    </a:lnTo>
                    <a:lnTo>
                      <a:pt x="4704" y="1607"/>
                    </a:lnTo>
                    <a:lnTo>
                      <a:pt x="5009" y="1496"/>
                    </a:lnTo>
                    <a:lnTo>
                      <a:pt x="5322" y="1395"/>
                    </a:lnTo>
                    <a:lnTo>
                      <a:pt x="5642" y="1306"/>
                    </a:lnTo>
                    <a:lnTo>
                      <a:pt x="5970" y="1227"/>
                    </a:lnTo>
                    <a:lnTo>
                      <a:pt x="6305" y="1160"/>
                    </a:lnTo>
                    <a:lnTo>
                      <a:pt x="6645" y="1104"/>
                    </a:lnTo>
                    <a:lnTo>
                      <a:pt x="6992" y="1060"/>
                    </a:lnTo>
                    <a:lnTo>
                      <a:pt x="7345" y="1028"/>
                    </a:lnTo>
                    <a:lnTo>
                      <a:pt x="7703" y="1008"/>
                    </a:lnTo>
                    <a:lnTo>
                      <a:pt x="8066" y="1002"/>
                    </a:lnTo>
                    <a:lnTo>
                      <a:pt x="8429" y="1008"/>
                    </a:lnTo>
                    <a:lnTo>
                      <a:pt x="8787" y="1028"/>
                    </a:lnTo>
                    <a:lnTo>
                      <a:pt x="9140" y="1060"/>
                    </a:lnTo>
                    <a:lnTo>
                      <a:pt x="9487" y="1104"/>
                    </a:lnTo>
                    <a:lnTo>
                      <a:pt x="9827" y="1160"/>
                    </a:lnTo>
                    <a:lnTo>
                      <a:pt x="10162" y="1227"/>
                    </a:lnTo>
                    <a:lnTo>
                      <a:pt x="10490" y="1306"/>
                    </a:lnTo>
                    <a:lnTo>
                      <a:pt x="10810" y="1395"/>
                    </a:lnTo>
                    <a:lnTo>
                      <a:pt x="11123" y="1496"/>
                    </a:lnTo>
                    <a:lnTo>
                      <a:pt x="11428" y="1607"/>
                    </a:lnTo>
                    <a:lnTo>
                      <a:pt x="11723" y="1728"/>
                    </a:lnTo>
                    <a:lnTo>
                      <a:pt x="12009" y="1858"/>
                    </a:lnTo>
                    <a:lnTo>
                      <a:pt x="12287" y="1998"/>
                    </a:lnTo>
                    <a:lnTo>
                      <a:pt x="12553" y="2147"/>
                    </a:lnTo>
                    <a:lnTo>
                      <a:pt x="12809" y="2304"/>
                    </a:lnTo>
                    <a:lnTo>
                      <a:pt x="13054" y="2470"/>
                    </a:lnTo>
                    <a:lnTo>
                      <a:pt x="13288" y="2644"/>
                    </a:lnTo>
                    <a:lnTo>
                      <a:pt x="13511" y="2826"/>
                    </a:lnTo>
                    <a:lnTo>
                      <a:pt x="13720" y="3015"/>
                    </a:lnTo>
                    <a:lnTo>
                      <a:pt x="13917" y="3211"/>
                    </a:lnTo>
                    <a:lnTo>
                      <a:pt x="14100" y="3415"/>
                    </a:lnTo>
                    <a:lnTo>
                      <a:pt x="14271" y="3625"/>
                    </a:lnTo>
                    <a:lnTo>
                      <a:pt x="14427" y="3840"/>
                    </a:lnTo>
                    <a:lnTo>
                      <a:pt x="14568" y="4063"/>
                    </a:lnTo>
                    <a:lnTo>
                      <a:pt x="14695" y="4290"/>
                    </a:lnTo>
                    <a:lnTo>
                      <a:pt x="14806" y="4522"/>
                    </a:lnTo>
                    <a:lnTo>
                      <a:pt x="14901" y="4760"/>
                    </a:lnTo>
                    <a:lnTo>
                      <a:pt x="14981" y="5002"/>
                    </a:lnTo>
                    <a:lnTo>
                      <a:pt x="15042" y="5248"/>
                    </a:lnTo>
                    <a:lnTo>
                      <a:pt x="15087" y="5498"/>
                    </a:lnTo>
                    <a:lnTo>
                      <a:pt x="15115" y="5752"/>
                    </a:lnTo>
                    <a:lnTo>
                      <a:pt x="15124" y="6010"/>
                    </a:lnTo>
                    <a:lnTo>
                      <a:pt x="15115" y="6267"/>
                    </a:lnTo>
                    <a:lnTo>
                      <a:pt x="15087" y="6521"/>
                    </a:lnTo>
                    <a:lnTo>
                      <a:pt x="15042" y="6771"/>
                    </a:lnTo>
                    <a:lnTo>
                      <a:pt x="14981" y="7018"/>
                    </a:lnTo>
                    <a:lnTo>
                      <a:pt x="14901" y="7260"/>
                    </a:lnTo>
                    <a:lnTo>
                      <a:pt x="14806" y="7497"/>
                    </a:lnTo>
                    <a:lnTo>
                      <a:pt x="14695" y="7730"/>
                    </a:lnTo>
                    <a:lnTo>
                      <a:pt x="14568" y="7957"/>
                    </a:lnTo>
                    <a:lnTo>
                      <a:pt x="14427" y="8179"/>
                    </a:lnTo>
                    <a:lnTo>
                      <a:pt x="14271" y="8395"/>
                    </a:lnTo>
                    <a:lnTo>
                      <a:pt x="14100" y="8605"/>
                    </a:lnTo>
                    <a:lnTo>
                      <a:pt x="13917" y="8807"/>
                    </a:lnTo>
                    <a:lnTo>
                      <a:pt x="13720" y="9005"/>
                    </a:lnTo>
                    <a:lnTo>
                      <a:pt x="13511" y="9194"/>
                    </a:lnTo>
                    <a:lnTo>
                      <a:pt x="13288" y="9375"/>
                    </a:lnTo>
                    <a:lnTo>
                      <a:pt x="13054" y="9550"/>
                    </a:lnTo>
                    <a:lnTo>
                      <a:pt x="12809" y="9715"/>
                    </a:lnTo>
                    <a:lnTo>
                      <a:pt x="12553" y="9873"/>
                    </a:lnTo>
                    <a:lnTo>
                      <a:pt x="12287" y="10021"/>
                    </a:lnTo>
                    <a:lnTo>
                      <a:pt x="12009" y="10162"/>
                    </a:lnTo>
                    <a:lnTo>
                      <a:pt x="11723" y="10292"/>
                    </a:lnTo>
                    <a:lnTo>
                      <a:pt x="11428" y="10413"/>
                    </a:lnTo>
                    <a:lnTo>
                      <a:pt x="11123" y="10523"/>
                    </a:lnTo>
                    <a:lnTo>
                      <a:pt x="10810" y="10623"/>
                    </a:lnTo>
                    <a:lnTo>
                      <a:pt x="10490" y="10714"/>
                    </a:lnTo>
                    <a:lnTo>
                      <a:pt x="10162" y="10793"/>
                    </a:lnTo>
                    <a:lnTo>
                      <a:pt x="9827" y="10860"/>
                    </a:lnTo>
                    <a:lnTo>
                      <a:pt x="9487" y="10916"/>
                    </a:lnTo>
                    <a:lnTo>
                      <a:pt x="9140" y="10960"/>
                    </a:lnTo>
                    <a:lnTo>
                      <a:pt x="8787" y="10992"/>
                    </a:lnTo>
                    <a:lnTo>
                      <a:pt x="8429" y="11011"/>
                    </a:lnTo>
                    <a:lnTo>
                      <a:pt x="8066" y="11018"/>
                    </a:lnTo>
                    <a:close/>
                    <a:moveTo>
                      <a:pt x="8066" y="0"/>
                    </a:moveTo>
                    <a:lnTo>
                      <a:pt x="7651" y="8"/>
                    </a:lnTo>
                    <a:lnTo>
                      <a:pt x="7241" y="31"/>
                    </a:lnTo>
                    <a:lnTo>
                      <a:pt x="6838" y="69"/>
                    </a:lnTo>
                    <a:lnTo>
                      <a:pt x="6441" y="122"/>
                    </a:lnTo>
                    <a:lnTo>
                      <a:pt x="6051" y="189"/>
                    </a:lnTo>
                    <a:lnTo>
                      <a:pt x="5667" y="270"/>
                    </a:lnTo>
                    <a:lnTo>
                      <a:pt x="5292" y="365"/>
                    </a:lnTo>
                    <a:lnTo>
                      <a:pt x="4926" y="473"/>
                    </a:lnTo>
                    <a:lnTo>
                      <a:pt x="4569" y="593"/>
                    </a:lnTo>
                    <a:lnTo>
                      <a:pt x="4222" y="725"/>
                    </a:lnTo>
                    <a:lnTo>
                      <a:pt x="3884" y="870"/>
                    </a:lnTo>
                    <a:lnTo>
                      <a:pt x="3556" y="1027"/>
                    </a:lnTo>
                    <a:lnTo>
                      <a:pt x="3240" y="1194"/>
                    </a:lnTo>
                    <a:lnTo>
                      <a:pt x="2935" y="1372"/>
                    </a:lnTo>
                    <a:lnTo>
                      <a:pt x="2643" y="1562"/>
                    </a:lnTo>
                    <a:lnTo>
                      <a:pt x="2362" y="1760"/>
                    </a:lnTo>
                    <a:lnTo>
                      <a:pt x="2095" y="1969"/>
                    </a:lnTo>
                    <a:lnTo>
                      <a:pt x="1842" y="2188"/>
                    </a:lnTo>
                    <a:lnTo>
                      <a:pt x="1602" y="2414"/>
                    </a:lnTo>
                    <a:lnTo>
                      <a:pt x="1377" y="2649"/>
                    </a:lnTo>
                    <a:lnTo>
                      <a:pt x="1168" y="2894"/>
                    </a:lnTo>
                    <a:lnTo>
                      <a:pt x="974" y="3145"/>
                    </a:lnTo>
                    <a:lnTo>
                      <a:pt x="796" y="3405"/>
                    </a:lnTo>
                    <a:lnTo>
                      <a:pt x="634" y="3671"/>
                    </a:lnTo>
                    <a:lnTo>
                      <a:pt x="489" y="3943"/>
                    </a:lnTo>
                    <a:lnTo>
                      <a:pt x="363" y="4223"/>
                    </a:lnTo>
                    <a:lnTo>
                      <a:pt x="254" y="4508"/>
                    </a:lnTo>
                    <a:lnTo>
                      <a:pt x="163" y="4799"/>
                    </a:lnTo>
                    <a:lnTo>
                      <a:pt x="93" y="5094"/>
                    </a:lnTo>
                    <a:lnTo>
                      <a:pt x="41" y="5396"/>
                    </a:lnTo>
                    <a:lnTo>
                      <a:pt x="10" y="5700"/>
                    </a:lnTo>
                    <a:lnTo>
                      <a:pt x="0" y="6010"/>
                    </a:lnTo>
                    <a:lnTo>
                      <a:pt x="4" y="6203"/>
                    </a:lnTo>
                    <a:lnTo>
                      <a:pt x="16" y="6394"/>
                    </a:lnTo>
                    <a:lnTo>
                      <a:pt x="36" y="6584"/>
                    </a:lnTo>
                    <a:lnTo>
                      <a:pt x="65" y="6772"/>
                    </a:lnTo>
                    <a:lnTo>
                      <a:pt x="100" y="6958"/>
                    </a:lnTo>
                    <a:lnTo>
                      <a:pt x="143" y="7144"/>
                    </a:lnTo>
                    <a:lnTo>
                      <a:pt x="195" y="7326"/>
                    </a:lnTo>
                    <a:lnTo>
                      <a:pt x="252" y="7506"/>
                    </a:lnTo>
                    <a:lnTo>
                      <a:pt x="318" y="7685"/>
                    </a:lnTo>
                    <a:lnTo>
                      <a:pt x="390" y="7861"/>
                    </a:lnTo>
                    <a:lnTo>
                      <a:pt x="470" y="8034"/>
                    </a:lnTo>
                    <a:lnTo>
                      <a:pt x="556" y="8205"/>
                    </a:lnTo>
                    <a:lnTo>
                      <a:pt x="648" y="8375"/>
                    </a:lnTo>
                    <a:lnTo>
                      <a:pt x="748" y="8541"/>
                    </a:lnTo>
                    <a:lnTo>
                      <a:pt x="855" y="8704"/>
                    </a:lnTo>
                    <a:lnTo>
                      <a:pt x="967" y="8865"/>
                    </a:lnTo>
                    <a:lnTo>
                      <a:pt x="1086" y="9023"/>
                    </a:lnTo>
                    <a:lnTo>
                      <a:pt x="1211" y="9177"/>
                    </a:lnTo>
                    <a:lnTo>
                      <a:pt x="1341" y="9329"/>
                    </a:lnTo>
                    <a:lnTo>
                      <a:pt x="1478" y="9478"/>
                    </a:lnTo>
                    <a:lnTo>
                      <a:pt x="1620" y="9623"/>
                    </a:lnTo>
                    <a:lnTo>
                      <a:pt x="1768" y="9765"/>
                    </a:lnTo>
                    <a:lnTo>
                      <a:pt x="1923" y="9903"/>
                    </a:lnTo>
                    <a:lnTo>
                      <a:pt x="2081" y="10038"/>
                    </a:lnTo>
                    <a:lnTo>
                      <a:pt x="2245" y="10170"/>
                    </a:lnTo>
                    <a:lnTo>
                      <a:pt x="2415" y="10298"/>
                    </a:lnTo>
                    <a:lnTo>
                      <a:pt x="2590" y="10421"/>
                    </a:lnTo>
                    <a:lnTo>
                      <a:pt x="2769" y="10541"/>
                    </a:lnTo>
                    <a:lnTo>
                      <a:pt x="2953" y="10657"/>
                    </a:lnTo>
                    <a:lnTo>
                      <a:pt x="3142" y="10770"/>
                    </a:lnTo>
                    <a:lnTo>
                      <a:pt x="3335" y="10878"/>
                    </a:lnTo>
                    <a:lnTo>
                      <a:pt x="3533" y="10981"/>
                    </a:lnTo>
                    <a:lnTo>
                      <a:pt x="3532" y="10990"/>
                    </a:lnTo>
                    <a:lnTo>
                      <a:pt x="3531" y="10999"/>
                    </a:lnTo>
                    <a:lnTo>
                      <a:pt x="3530" y="11008"/>
                    </a:lnTo>
                    <a:lnTo>
                      <a:pt x="3529" y="11018"/>
                    </a:lnTo>
                    <a:lnTo>
                      <a:pt x="3527" y="11102"/>
                    </a:lnTo>
                    <a:lnTo>
                      <a:pt x="3521" y="11187"/>
                    </a:lnTo>
                    <a:lnTo>
                      <a:pt x="3512" y="11271"/>
                    </a:lnTo>
                    <a:lnTo>
                      <a:pt x="3500" y="11357"/>
                    </a:lnTo>
                    <a:lnTo>
                      <a:pt x="3484" y="11442"/>
                    </a:lnTo>
                    <a:lnTo>
                      <a:pt x="3464" y="11527"/>
                    </a:lnTo>
                    <a:lnTo>
                      <a:pt x="3443" y="11612"/>
                    </a:lnTo>
                    <a:lnTo>
                      <a:pt x="3419" y="11696"/>
                    </a:lnTo>
                    <a:lnTo>
                      <a:pt x="3392" y="11780"/>
                    </a:lnTo>
                    <a:lnTo>
                      <a:pt x="3364" y="11863"/>
                    </a:lnTo>
                    <a:lnTo>
                      <a:pt x="3332" y="11947"/>
                    </a:lnTo>
                    <a:lnTo>
                      <a:pt x="3300" y="12030"/>
                    </a:lnTo>
                    <a:lnTo>
                      <a:pt x="3266" y="12111"/>
                    </a:lnTo>
                    <a:lnTo>
                      <a:pt x="3229" y="12192"/>
                    </a:lnTo>
                    <a:lnTo>
                      <a:pt x="3192" y="12271"/>
                    </a:lnTo>
                    <a:lnTo>
                      <a:pt x="3155" y="12350"/>
                    </a:lnTo>
                    <a:lnTo>
                      <a:pt x="3115" y="12428"/>
                    </a:lnTo>
                    <a:lnTo>
                      <a:pt x="3075" y="12505"/>
                    </a:lnTo>
                    <a:lnTo>
                      <a:pt x="3036" y="12580"/>
                    </a:lnTo>
                    <a:lnTo>
                      <a:pt x="2995" y="12653"/>
                    </a:lnTo>
                    <a:lnTo>
                      <a:pt x="2954" y="12726"/>
                    </a:lnTo>
                    <a:lnTo>
                      <a:pt x="2914" y="12796"/>
                    </a:lnTo>
                    <a:lnTo>
                      <a:pt x="2874" y="12864"/>
                    </a:lnTo>
                    <a:lnTo>
                      <a:pt x="2834" y="12931"/>
                    </a:lnTo>
                    <a:lnTo>
                      <a:pt x="2757" y="13059"/>
                    </a:lnTo>
                    <a:lnTo>
                      <a:pt x="2684" y="13180"/>
                    </a:lnTo>
                    <a:lnTo>
                      <a:pt x="2616" y="13290"/>
                    </a:lnTo>
                    <a:lnTo>
                      <a:pt x="2557" y="13390"/>
                    </a:lnTo>
                    <a:lnTo>
                      <a:pt x="2558" y="13390"/>
                    </a:lnTo>
                    <a:lnTo>
                      <a:pt x="2550" y="13411"/>
                    </a:lnTo>
                    <a:lnTo>
                      <a:pt x="2542" y="13432"/>
                    </a:lnTo>
                    <a:lnTo>
                      <a:pt x="2536" y="13454"/>
                    </a:lnTo>
                    <a:lnTo>
                      <a:pt x="2531" y="13476"/>
                    </a:lnTo>
                    <a:lnTo>
                      <a:pt x="2527" y="13499"/>
                    </a:lnTo>
                    <a:lnTo>
                      <a:pt x="2523" y="13522"/>
                    </a:lnTo>
                    <a:lnTo>
                      <a:pt x="2522" y="13545"/>
                    </a:lnTo>
                    <a:lnTo>
                      <a:pt x="2521" y="13569"/>
                    </a:lnTo>
                    <a:lnTo>
                      <a:pt x="2522" y="13592"/>
                    </a:lnTo>
                    <a:lnTo>
                      <a:pt x="2523" y="13615"/>
                    </a:lnTo>
                    <a:lnTo>
                      <a:pt x="2526" y="13638"/>
                    </a:lnTo>
                    <a:lnTo>
                      <a:pt x="2530" y="13660"/>
                    </a:lnTo>
                    <a:lnTo>
                      <a:pt x="2535" y="13682"/>
                    </a:lnTo>
                    <a:lnTo>
                      <a:pt x="2541" y="13704"/>
                    </a:lnTo>
                    <a:lnTo>
                      <a:pt x="2548" y="13726"/>
                    </a:lnTo>
                    <a:lnTo>
                      <a:pt x="2556" y="13746"/>
                    </a:lnTo>
                    <a:lnTo>
                      <a:pt x="2566" y="13766"/>
                    </a:lnTo>
                    <a:lnTo>
                      <a:pt x="2576" y="13786"/>
                    </a:lnTo>
                    <a:lnTo>
                      <a:pt x="2586" y="13805"/>
                    </a:lnTo>
                    <a:lnTo>
                      <a:pt x="2598" y="13823"/>
                    </a:lnTo>
                    <a:lnTo>
                      <a:pt x="2611" y="13841"/>
                    </a:lnTo>
                    <a:lnTo>
                      <a:pt x="2624" y="13858"/>
                    </a:lnTo>
                    <a:lnTo>
                      <a:pt x="2640" y="13875"/>
                    </a:lnTo>
                    <a:lnTo>
                      <a:pt x="2655" y="13890"/>
                    </a:lnTo>
                    <a:lnTo>
                      <a:pt x="2670" y="13905"/>
                    </a:lnTo>
                    <a:lnTo>
                      <a:pt x="2687" y="13920"/>
                    </a:lnTo>
                    <a:lnTo>
                      <a:pt x="2704" y="13933"/>
                    </a:lnTo>
                    <a:lnTo>
                      <a:pt x="2722" y="13946"/>
                    </a:lnTo>
                    <a:lnTo>
                      <a:pt x="2740" y="13958"/>
                    </a:lnTo>
                    <a:lnTo>
                      <a:pt x="2760" y="13968"/>
                    </a:lnTo>
                    <a:lnTo>
                      <a:pt x="2779" y="13978"/>
                    </a:lnTo>
                    <a:lnTo>
                      <a:pt x="2800" y="13987"/>
                    </a:lnTo>
                    <a:lnTo>
                      <a:pt x="2820" y="13996"/>
                    </a:lnTo>
                    <a:lnTo>
                      <a:pt x="2841" y="14003"/>
                    </a:lnTo>
                    <a:lnTo>
                      <a:pt x="2863" y="14009"/>
                    </a:lnTo>
                    <a:lnTo>
                      <a:pt x="2886" y="14014"/>
                    </a:lnTo>
                    <a:lnTo>
                      <a:pt x="2908" y="14018"/>
                    </a:lnTo>
                    <a:lnTo>
                      <a:pt x="2931" y="14021"/>
                    </a:lnTo>
                    <a:lnTo>
                      <a:pt x="2954" y="14022"/>
                    </a:lnTo>
                    <a:lnTo>
                      <a:pt x="2977" y="14023"/>
                    </a:lnTo>
                    <a:lnTo>
                      <a:pt x="3018" y="14021"/>
                    </a:lnTo>
                    <a:lnTo>
                      <a:pt x="3060" y="14017"/>
                    </a:lnTo>
                    <a:lnTo>
                      <a:pt x="3078" y="14016"/>
                    </a:lnTo>
                    <a:lnTo>
                      <a:pt x="3093" y="14015"/>
                    </a:lnTo>
                    <a:lnTo>
                      <a:pt x="3099" y="14015"/>
                    </a:lnTo>
                    <a:lnTo>
                      <a:pt x="3103" y="14015"/>
                    </a:lnTo>
                    <a:lnTo>
                      <a:pt x="3105" y="14016"/>
                    </a:lnTo>
                    <a:lnTo>
                      <a:pt x="3106" y="14016"/>
                    </a:lnTo>
                    <a:lnTo>
                      <a:pt x="3254" y="13989"/>
                    </a:lnTo>
                    <a:lnTo>
                      <a:pt x="3400" y="13955"/>
                    </a:lnTo>
                    <a:lnTo>
                      <a:pt x="3546" y="13915"/>
                    </a:lnTo>
                    <a:lnTo>
                      <a:pt x="3690" y="13870"/>
                    </a:lnTo>
                    <a:lnTo>
                      <a:pt x="3833" y="13819"/>
                    </a:lnTo>
                    <a:lnTo>
                      <a:pt x="3976" y="13763"/>
                    </a:lnTo>
                    <a:lnTo>
                      <a:pt x="4116" y="13701"/>
                    </a:lnTo>
                    <a:lnTo>
                      <a:pt x="4254" y="13637"/>
                    </a:lnTo>
                    <a:lnTo>
                      <a:pt x="4390" y="13569"/>
                    </a:lnTo>
                    <a:lnTo>
                      <a:pt x="4524" y="13497"/>
                    </a:lnTo>
                    <a:lnTo>
                      <a:pt x="4656" y="13423"/>
                    </a:lnTo>
                    <a:lnTo>
                      <a:pt x="4784" y="13346"/>
                    </a:lnTo>
                    <a:lnTo>
                      <a:pt x="4910" y="13267"/>
                    </a:lnTo>
                    <a:lnTo>
                      <a:pt x="5033" y="13186"/>
                    </a:lnTo>
                    <a:lnTo>
                      <a:pt x="5153" y="13104"/>
                    </a:lnTo>
                    <a:lnTo>
                      <a:pt x="5269" y="13021"/>
                    </a:lnTo>
                    <a:lnTo>
                      <a:pt x="5382" y="12938"/>
                    </a:lnTo>
                    <a:lnTo>
                      <a:pt x="5491" y="12854"/>
                    </a:lnTo>
                    <a:lnTo>
                      <a:pt x="5596" y="12771"/>
                    </a:lnTo>
                    <a:lnTo>
                      <a:pt x="5697" y="12689"/>
                    </a:lnTo>
                    <a:lnTo>
                      <a:pt x="5793" y="12608"/>
                    </a:lnTo>
                    <a:lnTo>
                      <a:pt x="5885" y="12528"/>
                    </a:lnTo>
                    <a:lnTo>
                      <a:pt x="5972" y="12450"/>
                    </a:lnTo>
                    <a:lnTo>
                      <a:pt x="6055" y="12375"/>
                    </a:lnTo>
                    <a:lnTo>
                      <a:pt x="6131" y="12302"/>
                    </a:lnTo>
                    <a:lnTo>
                      <a:pt x="6203" y="12233"/>
                    </a:lnTo>
                    <a:lnTo>
                      <a:pt x="6269" y="12167"/>
                    </a:lnTo>
                    <a:lnTo>
                      <a:pt x="6330" y="12105"/>
                    </a:lnTo>
                    <a:lnTo>
                      <a:pt x="6384" y="12048"/>
                    </a:lnTo>
                    <a:lnTo>
                      <a:pt x="6433" y="11995"/>
                    </a:lnTo>
                    <a:lnTo>
                      <a:pt x="6475" y="11947"/>
                    </a:lnTo>
                    <a:lnTo>
                      <a:pt x="6510" y="11906"/>
                    </a:lnTo>
                    <a:lnTo>
                      <a:pt x="6605" y="11919"/>
                    </a:lnTo>
                    <a:lnTo>
                      <a:pt x="6700" y="11932"/>
                    </a:lnTo>
                    <a:lnTo>
                      <a:pt x="6796" y="11943"/>
                    </a:lnTo>
                    <a:lnTo>
                      <a:pt x="6891" y="11954"/>
                    </a:lnTo>
                    <a:lnTo>
                      <a:pt x="6987" y="11965"/>
                    </a:lnTo>
                    <a:lnTo>
                      <a:pt x="7083" y="11974"/>
                    </a:lnTo>
                    <a:lnTo>
                      <a:pt x="7180" y="11983"/>
                    </a:lnTo>
                    <a:lnTo>
                      <a:pt x="7278" y="11990"/>
                    </a:lnTo>
                    <a:lnTo>
                      <a:pt x="7374" y="11997"/>
                    </a:lnTo>
                    <a:lnTo>
                      <a:pt x="7472" y="12003"/>
                    </a:lnTo>
                    <a:lnTo>
                      <a:pt x="7571" y="12008"/>
                    </a:lnTo>
                    <a:lnTo>
                      <a:pt x="7669" y="12012"/>
                    </a:lnTo>
                    <a:lnTo>
                      <a:pt x="7768" y="12016"/>
                    </a:lnTo>
                    <a:lnTo>
                      <a:pt x="7867" y="12018"/>
                    </a:lnTo>
                    <a:lnTo>
                      <a:pt x="7966" y="12019"/>
                    </a:lnTo>
                    <a:lnTo>
                      <a:pt x="8066" y="12020"/>
                    </a:lnTo>
                    <a:lnTo>
                      <a:pt x="8481" y="12012"/>
                    </a:lnTo>
                    <a:lnTo>
                      <a:pt x="8891" y="11989"/>
                    </a:lnTo>
                    <a:lnTo>
                      <a:pt x="9294" y="11951"/>
                    </a:lnTo>
                    <a:lnTo>
                      <a:pt x="9691" y="11898"/>
                    </a:lnTo>
                    <a:lnTo>
                      <a:pt x="10081" y="11830"/>
                    </a:lnTo>
                    <a:lnTo>
                      <a:pt x="10465" y="11749"/>
                    </a:lnTo>
                    <a:lnTo>
                      <a:pt x="10840" y="11655"/>
                    </a:lnTo>
                    <a:lnTo>
                      <a:pt x="11206" y="11547"/>
                    </a:lnTo>
                    <a:lnTo>
                      <a:pt x="11563" y="11427"/>
                    </a:lnTo>
                    <a:lnTo>
                      <a:pt x="11910" y="11295"/>
                    </a:lnTo>
                    <a:lnTo>
                      <a:pt x="12248" y="11149"/>
                    </a:lnTo>
                    <a:lnTo>
                      <a:pt x="12576" y="10993"/>
                    </a:lnTo>
                    <a:lnTo>
                      <a:pt x="12891" y="10826"/>
                    </a:lnTo>
                    <a:lnTo>
                      <a:pt x="13197" y="10647"/>
                    </a:lnTo>
                    <a:lnTo>
                      <a:pt x="13489" y="10458"/>
                    </a:lnTo>
                    <a:lnTo>
                      <a:pt x="13770" y="10260"/>
                    </a:lnTo>
                    <a:lnTo>
                      <a:pt x="14037" y="10050"/>
                    </a:lnTo>
                    <a:lnTo>
                      <a:pt x="14290" y="9832"/>
                    </a:lnTo>
                    <a:lnTo>
                      <a:pt x="14530" y="9606"/>
                    </a:lnTo>
                    <a:lnTo>
                      <a:pt x="14755" y="9370"/>
                    </a:lnTo>
                    <a:lnTo>
                      <a:pt x="14964" y="9126"/>
                    </a:lnTo>
                    <a:lnTo>
                      <a:pt x="15158" y="8875"/>
                    </a:lnTo>
                    <a:lnTo>
                      <a:pt x="15336" y="8615"/>
                    </a:lnTo>
                    <a:lnTo>
                      <a:pt x="15498" y="8349"/>
                    </a:lnTo>
                    <a:lnTo>
                      <a:pt x="15643" y="8076"/>
                    </a:lnTo>
                    <a:lnTo>
                      <a:pt x="15769" y="7797"/>
                    </a:lnTo>
                    <a:lnTo>
                      <a:pt x="15878" y="7511"/>
                    </a:lnTo>
                    <a:lnTo>
                      <a:pt x="15968" y="7221"/>
                    </a:lnTo>
                    <a:lnTo>
                      <a:pt x="16039" y="6925"/>
                    </a:lnTo>
                    <a:lnTo>
                      <a:pt x="16091" y="6624"/>
                    </a:lnTo>
                    <a:lnTo>
                      <a:pt x="16122" y="6319"/>
                    </a:lnTo>
                    <a:lnTo>
                      <a:pt x="16132" y="6010"/>
                    </a:lnTo>
                    <a:lnTo>
                      <a:pt x="16122" y="5700"/>
                    </a:lnTo>
                    <a:lnTo>
                      <a:pt x="16091" y="5396"/>
                    </a:lnTo>
                    <a:lnTo>
                      <a:pt x="16039" y="5094"/>
                    </a:lnTo>
                    <a:lnTo>
                      <a:pt x="15968" y="4799"/>
                    </a:lnTo>
                    <a:lnTo>
                      <a:pt x="15878" y="4508"/>
                    </a:lnTo>
                    <a:lnTo>
                      <a:pt x="15769" y="4223"/>
                    </a:lnTo>
                    <a:lnTo>
                      <a:pt x="15643" y="3943"/>
                    </a:lnTo>
                    <a:lnTo>
                      <a:pt x="15498" y="3671"/>
                    </a:lnTo>
                    <a:lnTo>
                      <a:pt x="15336" y="3405"/>
                    </a:lnTo>
                    <a:lnTo>
                      <a:pt x="15158" y="3145"/>
                    </a:lnTo>
                    <a:lnTo>
                      <a:pt x="14964" y="2894"/>
                    </a:lnTo>
                    <a:lnTo>
                      <a:pt x="14755" y="2649"/>
                    </a:lnTo>
                    <a:lnTo>
                      <a:pt x="14530" y="2414"/>
                    </a:lnTo>
                    <a:lnTo>
                      <a:pt x="14290" y="2188"/>
                    </a:lnTo>
                    <a:lnTo>
                      <a:pt x="14037" y="1969"/>
                    </a:lnTo>
                    <a:lnTo>
                      <a:pt x="13770" y="1760"/>
                    </a:lnTo>
                    <a:lnTo>
                      <a:pt x="13489" y="1562"/>
                    </a:lnTo>
                    <a:lnTo>
                      <a:pt x="13197" y="1372"/>
                    </a:lnTo>
                    <a:lnTo>
                      <a:pt x="12891" y="1194"/>
                    </a:lnTo>
                    <a:lnTo>
                      <a:pt x="12576" y="1027"/>
                    </a:lnTo>
                    <a:lnTo>
                      <a:pt x="12248" y="870"/>
                    </a:lnTo>
                    <a:lnTo>
                      <a:pt x="11910" y="725"/>
                    </a:lnTo>
                    <a:lnTo>
                      <a:pt x="11563" y="593"/>
                    </a:lnTo>
                    <a:lnTo>
                      <a:pt x="11206" y="473"/>
                    </a:lnTo>
                    <a:lnTo>
                      <a:pt x="10840" y="365"/>
                    </a:lnTo>
                    <a:lnTo>
                      <a:pt x="10465" y="270"/>
                    </a:lnTo>
                    <a:lnTo>
                      <a:pt x="10081" y="189"/>
                    </a:lnTo>
                    <a:lnTo>
                      <a:pt x="9691" y="122"/>
                    </a:lnTo>
                    <a:lnTo>
                      <a:pt x="9294" y="69"/>
                    </a:lnTo>
                    <a:lnTo>
                      <a:pt x="8891" y="31"/>
                    </a:lnTo>
                    <a:lnTo>
                      <a:pt x="8481" y="8"/>
                    </a:lnTo>
                    <a:lnTo>
                      <a:pt x="8066"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grpSp>
        <p:nvGrpSpPr>
          <p:cNvPr id="20" name="Group 19"/>
          <p:cNvGrpSpPr/>
          <p:nvPr/>
        </p:nvGrpSpPr>
        <p:grpSpPr>
          <a:xfrm>
            <a:off x="3104921" y="5233417"/>
            <a:ext cx="958467" cy="958467"/>
            <a:chOff x="3104921" y="5233416"/>
            <a:chExt cx="958467" cy="958467"/>
          </a:xfrm>
        </p:grpSpPr>
        <p:sp>
          <p:nvSpPr>
            <p:cNvPr id="21" name="Oval 20"/>
            <p:cNvSpPr/>
            <p:nvPr/>
          </p:nvSpPr>
          <p:spPr>
            <a:xfrm>
              <a:off x="3104921" y="5233416"/>
              <a:ext cx="958467" cy="95846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22" name="Group 21"/>
            <p:cNvGrpSpPr/>
            <p:nvPr/>
          </p:nvGrpSpPr>
          <p:grpSpPr>
            <a:xfrm>
              <a:off x="3368974" y="5471298"/>
              <a:ext cx="430359" cy="492648"/>
              <a:chOff x="2005013" y="4152900"/>
              <a:chExt cx="603250" cy="690563"/>
            </a:xfrm>
            <a:solidFill>
              <a:schemeClr val="bg1"/>
            </a:solidFill>
          </p:grpSpPr>
          <p:sp>
            <p:nvSpPr>
              <p:cNvPr id="23" name="Freeform 193"/>
              <p:cNvSpPr>
                <a:spLocks noEditPoints="1"/>
              </p:cNvSpPr>
              <p:nvPr/>
            </p:nvSpPr>
            <p:spPr bwMode="auto">
              <a:xfrm>
                <a:off x="2005013" y="4152900"/>
                <a:ext cx="603250" cy="690563"/>
              </a:xfrm>
              <a:custGeom>
                <a:avLst/>
                <a:gdLst>
                  <a:gd name="T0" fmla="*/ 4158 w 14060"/>
                  <a:gd name="T1" fmla="*/ 5259 h 16095"/>
                  <a:gd name="T2" fmla="*/ 1877 w 14060"/>
                  <a:gd name="T3" fmla="*/ 4442 h 16095"/>
                  <a:gd name="T4" fmla="*/ 1004 w 14060"/>
                  <a:gd name="T5" fmla="*/ 3269 h 16095"/>
                  <a:gd name="T6" fmla="*/ 1877 w 14060"/>
                  <a:gd name="T7" fmla="*/ 2095 h 16095"/>
                  <a:gd name="T8" fmla="*/ 4158 w 14060"/>
                  <a:gd name="T9" fmla="*/ 1279 h 16095"/>
                  <a:gd name="T10" fmla="*/ 7340 w 14060"/>
                  <a:gd name="T11" fmla="*/ 1009 h 16095"/>
                  <a:gd name="T12" fmla="*/ 10399 w 14060"/>
                  <a:gd name="T13" fmla="*/ 1392 h 16095"/>
                  <a:gd name="T14" fmla="*/ 12461 w 14060"/>
                  <a:gd name="T15" fmla="*/ 2288 h 16095"/>
                  <a:gd name="T16" fmla="*/ 13025 w 14060"/>
                  <a:gd name="T17" fmla="*/ 3501 h 16095"/>
                  <a:gd name="T18" fmla="*/ 11859 w 14060"/>
                  <a:gd name="T19" fmla="*/ 4623 h 16095"/>
                  <a:gd name="T20" fmla="*/ 9376 w 14060"/>
                  <a:gd name="T21" fmla="*/ 5355 h 16095"/>
                  <a:gd name="T22" fmla="*/ 13055 w 14060"/>
                  <a:gd name="T23" fmla="*/ 6798 h 16095"/>
                  <a:gd name="T24" fmla="*/ 12329 w 14060"/>
                  <a:gd name="T25" fmla="*/ 7877 h 16095"/>
                  <a:gd name="T26" fmla="*/ 10154 w 14060"/>
                  <a:gd name="T27" fmla="*/ 8729 h 16095"/>
                  <a:gd name="T28" fmla="*/ 7030 w 14060"/>
                  <a:gd name="T29" fmla="*/ 9053 h 16095"/>
                  <a:gd name="T30" fmla="*/ 3906 w 14060"/>
                  <a:gd name="T31" fmla="*/ 8729 h 16095"/>
                  <a:gd name="T32" fmla="*/ 1731 w 14060"/>
                  <a:gd name="T33" fmla="*/ 7877 h 16095"/>
                  <a:gd name="T34" fmla="*/ 1005 w 14060"/>
                  <a:gd name="T35" fmla="*/ 6798 h 16095"/>
                  <a:gd name="T36" fmla="*/ 2178 w 14060"/>
                  <a:gd name="T37" fmla="*/ 5717 h 16095"/>
                  <a:gd name="T38" fmla="*/ 4255 w 14060"/>
                  <a:gd name="T39" fmla="*/ 6300 h 16095"/>
                  <a:gd name="T40" fmla="*/ 6598 w 14060"/>
                  <a:gd name="T41" fmla="*/ 6533 h 16095"/>
                  <a:gd name="T42" fmla="*/ 8968 w 14060"/>
                  <a:gd name="T43" fmla="*/ 6425 h 16095"/>
                  <a:gd name="T44" fmla="*/ 11177 w 14060"/>
                  <a:gd name="T45" fmla="*/ 5970 h 16095"/>
                  <a:gd name="T46" fmla="*/ 12929 w 14060"/>
                  <a:gd name="T47" fmla="*/ 5154 h 16095"/>
                  <a:gd name="T48" fmla="*/ 12866 w 14060"/>
                  <a:gd name="T49" fmla="*/ 10385 h 16095"/>
                  <a:gd name="T50" fmla="*/ 11291 w 14060"/>
                  <a:gd name="T51" fmla="*/ 11413 h 16095"/>
                  <a:gd name="T52" fmla="*/ 8535 w 14060"/>
                  <a:gd name="T53" fmla="*/ 12001 h 16095"/>
                  <a:gd name="T54" fmla="*/ 5238 w 14060"/>
                  <a:gd name="T55" fmla="*/ 11971 h 16095"/>
                  <a:gd name="T56" fmla="*/ 2570 w 14060"/>
                  <a:gd name="T57" fmla="*/ 11335 h 16095"/>
                  <a:gd name="T58" fmla="*/ 1127 w 14060"/>
                  <a:gd name="T59" fmla="*/ 10277 h 16095"/>
                  <a:gd name="T60" fmla="*/ 1334 w 14060"/>
                  <a:gd name="T61" fmla="*/ 8216 h 16095"/>
                  <a:gd name="T62" fmla="*/ 3083 w 14060"/>
                  <a:gd name="T63" fmla="*/ 9035 h 16095"/>
                  <a:gd name="T64" fmla="*/ 5412 w 14060"/>
                  <a:gd name="T65" fmla="*/ 9477 h 16095"/>
                  <a:gd name="T66" fmla="*/ 7960 w 14060"/>
                  <a:gd name="T67" fmla="*/ 9530 h 16095"/>
                  <a:gd name="T68" fmla="*/ 10383 w 14060"/>
                  <a:gd name="T69" fmla="*/ 9193 h 16095"/>
                  <a:gd name="T70" fmla="*/ 12328 w 14060"/>
                  <a:gd name="T71" fmla="*/ 8477 h 16095"/>
                  <a:gd name="T72" fmla="*/ 12986 w 14060"/>
                  <a:gd name="T73" fmla="*/ 13170 h 16095"/>
                  <a:gd name="T74" fmla="*/ 11680 w 14060"/>
                  <a:gd name="T75" fmla="*/ 14265 h 16095"/>
                  <a:gd name="T76" fmla="*/ 9102 w 14060"/>
                  <a:gd name="T77" fmla="*/ 14951 h 16095"/>
                  <a:gd name="T78" fmla="*/ 5816 w 14060"/>
                  <a:gd name="T79" fmla="*/ 15043 h 16095"/>
                  <a:gd name="T80" fmla="*/ 2979 w 14060"/>
                  <a:gd name="T81" fmla="*/ 14501 h 16095"/>
                  <a:gd name="T82" fmla="*/ 1275 w 14060"/>
                  <a:gd name="T83" fmla="*/ 13499 h 16095"/>
                  <a:gd name="T84" fmla="*/ 1459 w 14060"/>
                  <a:gd name="T85" fmla="*/ 11324 h 16095"/>
                  <a:gd name="T86" fmla="*/ 3277 w 14060"/>
                  <a:gd name="T87" fmla="*/ 12109 h 16095"/>
                  <a:gd name="T88" fmla="*/ 5640 w 14060"/>
                  <a:gd name="T89" fmla="*/ 12516 h 16095"/>
                  <a:gd name="T90" fmla="*/ 8191 w 14060"/>
                  <a:gd name="T91" fmla="*/ 12534 h 16095"/>
                  <a:gd name="T92" fmla="*/ 10586 w 14060"/>
                  <a:gd name="T93" fmla="*/ 12162 h 16095"/>
                  <a:gd name="T94" fmla="*/ 12468 w 14060"/>
                  <a:gd name="T95" fmla="*/ 11410 h 16095"/>
                  <a:gd name="T96" fmla="*/ 5756 w 14060"/>
                  <a:gd name="T97" fmla="*/ 48 h 16095"/>
                  <a:gd name="T98" fmla="*/ 2501 w 14060"/>
                  <a:gd name="T99" fmla="*/ 695 h 16095"/>
                  <a:gd name="T100" fmla="*/ 359 w 14060"/>
                  <a:gd name="T101" fmla="*/ 2134 h 16095"/>
                  <a:gd name="T102" fmla="*/ 163 w 14060"/>
                  <a:gd name="T103" fmla="*/ 13611 h 16095"/>
                  <a:gd name="T104" fmla="*/ 2001 w 14060"/>
                  <a:gd name="T105" fmla="*/ 15199 h 16095"/>
                  <a:gd name="T106" fmla="*/ 5124 w 14060"/>
                  <a:gd name="T107" fmla="*/ 15985 h 16095"/>
                  <a:gd name="T108" fmla="*/ 8621 w 14060"/>
                  <a:gd name="T109" fmla="*/ 16020 h 16095"/>
                  <a:gd name="T110" fmla="*/ 11814 w 14060"/>
                  <a:gd name="T111" fmla="*/ 15302 h 16095"/>
                  <a:gd name="T112" fmla="*/ 13808 w 14060"/>
                  <a:gd name="T113" fmla="*/ 13789 h 16095"/>
                  <a:gd name="T114" fmla="*/ 13808 w 14060"/>
                  <a:gd name="T115" fmla="*/ 2305 h 16095"/>
                  <a:gd name="T116" fmla="*/ 11814 w 14060"/>
                  <a:gd name="T117" fmla="*/ 792 h 16095"/>
                  <a:gd name="T118" fmla="*/ 8621 w 14060"/>
                  <a:gd name="T119" fmla="*/ 75 h 16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060" h="16095">
                    <a:moveTo>
                      <a:pt x="7030" y="5533"/>
                    </a:moveTo>
                    <a:lnTo>
                      <a:pt x="6720" y="5530"/>
                    </a:lnTo>
                    <a:lnTo>
                      <a:pt x="6413" y="5521"/>
                    </a:lnTo>
                    <a:lnTo>
                      <a:pt x="6112" y="5507"/>
                    </a:lnTo>
                    <a:lnTo>
                      <a:pt x="5816" y="5486"/>
                    </a:lnTo>
                    <a:lnTo>
                      <a:pt x="5524" y="5461"/>
                    </a:lnTo>
                    <a:lnTo>
                      <a:pt x="5238" y="5431"/>
                    </a:lnTo>
                    <a:lnTo>
                      <a:pt x="4958" y="5395"/>
                    </a:lnTo>
                    <a:lnTo>
                      <a:pt x="4684" y="5355"/>
                    </a:lnTo>
                    <a:lnTo>
                      <a:pt x="4418" y="5309"/>
                    </a:lnTo>
                    <a:lnTo>
                      <a:pt x="4158" y="5259"/>
                    </a:lnTo>
                    <a:lnTo>
                      <a:pt x="3906" y="5205"/>
                    </a:lnTo>
                    <a:lnTo>
                      <a:pt x="3661" y="5145"/>
                    </a:lnTo>
                    <a:lnTo>
                      <a:pt x="3425" y="5083"/>
                    </a:lnTo>
                    <a:lnTo>
                      <a:pt x="3197" y="5016"/>
                    </a:lnTo>
                    <a:lnTo>
                      <a:pt x="2979" y="4944"/>
                    </a:lnTo>
                    <a:lnTo>
                      <a:pt x="2769" y="4870"/>
                    </a:lnTo>
                    <a:lnTo>
                      <a:pt x="2570" y="4791"/>
                    </a:lnTo>
                    <a:lnTo>
                      <a:pt x="2380" y="4709"/>
                    </a:lnTo>
                    <a:lnTo>
                      <a:pt x="2201" y="4623"/>
                    </a:lnTo>
                    <a:lnTo>
                      <a:pt x="2034" y="4535"/>
                    </a:lnTo>
                    <a:lnTo>
                      <a:pt x="1877" y="4442"/>
                    </a:lnTo>
                    <a:lnTo>
                      <a:pt x="1731" y="4348"/>
                    </a:lnTo>
                    <a:lnTo>
                      <a:pt x="1599" y="4250"/>
                    </a:lnTo>
                    <a:lnTo>
                      <a:pt x="1477" y="4149"/>
                    </a:lnTo>
                    <a:lnTo>
                      <a:pt x="1370" y="4047"/>
                    </a:lnTo>
                    <a:lnTo>
                      <a:pt x="1275" y="3942"/>
                    </a:lnTo>
                    <a:lnTo>
                      <a:pt x="1194" y="3835"/>
                    </a:lnTo>
                    <a:lnTo>
                      <a:pt x="1127" y="3725"/>
                    </a:lnTo>
                    <a:lnTo>
                      <a:pt x="1074" y="3613"/>
                    </a:lnTo>
                    <a:lnTo>
                      <a:pt x="1035" y="3501"/>
                    </a:lnTo>
                    <a:lnTo>
                      <a:pt x="1012" y="3386"/>
                    </a:lnTo>
                    <a:lnTo>
                      <a:pt x="1004" y="3269"/>
                    </a:lnTo>
                    <a:lnTo>
                      <a:pt x="1012" y="3153"/>
                    </a:lnTo>
                    <a:lnTo>
                      <a:pt x="1035" y="3038"/>
                    </a:lnTo>
                    <a:lnTo>
                      <a:pt x="1074" y="2924"/>
                    </a:lnTo>
                    <a:lnTo>
                      <a:pt x="1127" y="2813"/>
                    </a:lnTo>
                    <a:lnTo>
                      <a:pt x="1194" y="2703"/>
                    </a:lnTo>
                    <a:lnTo>
                      <a:pt x="1275" y="2596"/>
                    </a:lnTo>
                    <a:lnTo>
                      <a:pt x="1370" y="2491"/>
                    </a:lnTo>
                    <a:lnTo>
                      <a:pt x="1477" y="2388"/>
                    </a:lnTo>
                    <a:lnTo>
                      <a:pt x="1599" y="2288"/>
                    </a:lnTo>
                    <a:lnTo>
                      <a:pt x="1731" y="2190"/>
                    </a:lnTo>
                    <a:lnTo>
                      <a:pt x="1877" y="2095"/>
                    </a:lnTo>
                    <a:lnTo>
                      <a:pt x="2034" y="2004"/>
                    </a:lnTo>
                    <a:lnTo>
                      <a:pt x="2201" y="1915"/>
                    </a:lnTo>
                    <a:lnTo>
                      <a:pt x="2380" y="1830"/>
                    </a:lnTo>
                    <a:lnTo>
                      <a:pt x="2570" y="1747"/>
                    </a:lnTo>
                    <a:lnTo>
                      <a:pt x="2769" y="1669"/>
                    </a:lnTo>
                    <a:lnTo>
                      <a:pt x="2979" y="1593"/>
                    </a:lnTo>
                    <a:lnTo>
                      <a:pt x="3197" y="1523"/>
                    </a:lnTo>
                    <a:lnTo>
                      <a:pt x="3425" y="1456"/>
                    </a:lnTo>
                    <a:lnTo>
                      <a:pt x="3661" y="1392"/>
                    </a:lnTo>
                    <a:lnTo>
                      <a:pt x="3906" y="1334"/>
                    </a:lnTo>
                    <a:lnTo>
                      <a:pt x="4158" y="1279"/>
                    </a:lnTo>
                    <a:lnTo>
                      <a:pt x="4418" y="1229"/>
                    </a:lnTo>
                    <a:lnTo>
                      <a:pt x="4684" y="1184"/>
                    </a:lnTo>
                    <a:lnTo>
                      <a:pt x="4958" y="1143"/>
                    </a:lnTo>
                    <a:lnTo>
                      <a:pt x="5238" y="1108"/>
                    </a:lnTo>
                    <a:lnTo>
                      <a:pt x="5524" y="1077"/>
                    </a:lnTo>
                    <a:lnTo>
                      <a:pt x="5816" y="1052"/>
                    </a:lnTo>
                    <a:lnTo>
                      <a:pt x="6112" y="1032"/>
                    </a:lnTo>
                    <a:lnTo>
                      <a:pt x="6413" y="1018"/>
                    </a:lnTo>
                    <a:lnTo>
                      <a:pt x="6720" y="1009"/>
                    </a:lnTo>
                    <a:lnTo>
                      <a:pt x="7030" y="1006"/>
                    </a:lnTo>
                    <a:lnTo>
                      <a:pt x="7340" y="1009"/>
                    </a:lnTo>
                    <a:lnTo>
                      <a:pt x="7647" y="1018"/>
                    </a:lnTo>
                    <a:lnTo>
                      <a:pt x="7948" y="1032"/>
                    </a:lnTo>
                    <a:lnTo>
                      <a:pt x="8244" y="1052"/>
                    </a:lnTo>
                    <a:lnTo>
                      <a:pt x="8536" y="1077"/>
                    </a:lnTo>
                    <a:lnTo>
                      <a:pt x="8822" y="1108"/>
                    </a:lnTo>
                    <a:lnTo>
                      <a:pt x="9102" y="1143"/>
                    </a:lnTo>
                    <a:lnTo>
                      <a:pt x="9376" y="1184"/>
                    </a:lnTo>
                    <a:lnTo>
                      <a:pt x="9642" y="1229"/>
                    </a:lnTo>
                    <a:lnTo>
                      <a:pt x="9902" y="1279"/>
                    </a:lnTo>
                    <a:lnTo>
                      <a:pt x="10154" y="1334"/>
                    </a:lnTo>
                    <a:lnTo>
                      <a:pt x="10399" y="1392"/>
                    </a:lnTo>
                    <a:lnTo>
                      <a:pt x="10635" y="1456"/>
                    </a:lnTo>
                    <a:lnTo>
                      <a:pt x="10863" y="1523"/>
                    </a:lnTo>
                    <a:lnTo>
                      <a:pt x="11081" y="1593"/>
                    </a:lnTo>
                    <a:lnTo>
                      <a:pt x="11291" y="1669"/>
                    </a:lnTo>
                    <a:lnTo>
                      <a:pt x="11490" y="1747"/>
                    </a:lnTo>
                    <a:lnTo>
                      <a:pt x="11680" y="1830"/>
                    </a:lnTo>
                    <a:lnTo>
                      <a:pt x="11859" y="1915"/>
                    </a:lnTo>
                    <a:lnTo>
                      <a:pt x="12026" y="2004"/>
                    </a:lnTo>
                    <a:lnTo>
                      <a:pt x="12183" y="2095"/>
                    </a:lnTo>
                    <a:lnTo>
                      <a:pt x="12329" y="2190"/>
                    </a:lnTo>
                    <a:lnTo>
                      <a:pt x="12461" y="2288"/>
                    </a:lnTo>
                    <a:lnTo>
                      <a:pt x="12583" y="2388"/>
                    </a:lnTo>
                    <a:lnTo>
                      <a:pt x="12690" y="2491"/>
                    </a:lnTo>
                    <a:lnTo>
                      <a:pt x="12785" y="2596"/>
                    </a:lnTo>
                    <a:lnTo>
                      <a:pt x="12866" y="2703"/>
                    </a:lnTo>
                    <a:lnTo>
                      <a:pt x="12933" y="2813"/>
                    </a:lnTo>
                    <a:lnTo>
                      <a:pt x="12986" y="2924"/>
                    </a:lnTo>
                    <a:lnTo>
                      <a:pt x="13025" y="3038"/>
                    </a:lnTo>
                    <a:lnTo>
                      <a:pt x="13048" y="3153"/>
                    </a:lnTo>
                    <a:lnTo>
                      <a:pt x="13056" y="3269"/>
                    </a:lnTo>
                    <a:lnTo>
                      <a:pt x="13048" y="3386"/>
                    </a:lnTo>
                    <a:lnTo>
                      <a:pt x="13025" y="3501"/>
                    </a:lnTo>
                    <a:lnTo>
                      <a:pt x="12986" y="3613"/>
                    </a:lnTo>
                    <a:lnTo>
                      <a:pt x="12933" y="3725"/>
                    </a:lnTo>
                    <a:lnTo>
                      <a:pt x="12866" y="3835"/>
                    </a:lnTo>
                    <a:lnTo>
                      <a:pt x="12785" y="3942"/>
                    </a:lnTo>
                    <a:lnTo>
                      <a:pt x="12690" y="4047"/>
                    </a:lnTo>
                    <a:lnTo>
                      <a:pt x="12583" y="4149"/>
                    </a:lnTo>
                    <a:lnTo>
                      <a:pt x="12461" y="4250"/>
                    </a:lnTo>
                    <a:lnTo>
                      <a:pt x="12329" y="4348"/>
                    </a:lnTo>
                    <a:lnTo>
                      <a:pt x="12183" y="4442"/>
                    </a:lnTo>
                    <a:lnTo>
                      <a:pt x="12026" y="4535"/>
                    </a:lnTo>
                    <a:lnTo>
                      <a:pt x="11859" y="4623"/>
                    </a:lnTo>
                    <a:lnTo>
                      <a:pt x="11680" y="4709"/>
                    </a:lnTo>
                    <a:lnTo>
                      <a:pt x="11490" y="4791"/>
                    </a:lnTo>
                    <a:lnTo>
                      <a:pt x="11291" y="4870"/>
                    </a:lnTo>
                    <a:lnTo>
                      <a:pt x="11081" y="4944"/>
                    </a:lnTo>
                    <a:lnTo>
                      <a:pt x="10863" y="5016"/>
                    </a:lnTo>
                    <a:lnTo>
                      <a:pt x="10635" y="5083"/>
                    </a:lnTo>
                    <a:lnTo>
                      <a:pt x="10399" y="5145"/>
                    </a:lnTo>
                    <a:lnTo>
                      <a:pt x="10154" y="5205"/>
                    </a:lnTo>
                    <a:lnTo>
                      <a:pt x="9902" y="5259"/>
                    </a:lnTo>
                    <a:lnTo>
                      <a:pt x="9642" y="5309"/>
                    </a:lnTo>
                    <a:lnTo>
                      <a:pt x="9376" y="5355"/>
                    </a:lnTo>
                    <a:lnTo>
                      <a:pt x="9102" y="5395"/>
                    </a:lnTo>
                    <a:lnTo>
                      <a:pt x="8822" y="5431"/>
                    </a:lnTo>
                    <a:lnTo>
                      <a:pt x="8536" y="5461"/>
                    </a:lnTo>
                    <a:lnTo>
                      <a:pt x="8244" y="5486"/>
                    </a:lnTo>
                    <a:lnTo>
                      <a:pt x="7948" y="5507"/>
                    </a:lnTo>
                    <a:lnTo>
                      <a:pt x="7647" y="5521"/>
                    </a:lnTo>
                    <a:lnTo>
                      <a:pt x="7340" y="5530"/>
                    </a:lnTo>
                    <a:lnTo>
                      <a:pt x="7030" y="5533"/>
                    </a:lnTo>
                    <a:close/>
                    <a:moveTo>
                      <a:pt x="13056" y="6790"/>
                    </a:moveTo>
                    <a:lnTo>
                      <a:pt x="13054" y="6790"/>
                    </a:lnTo>
                    <a:lnTo>
                      <a:pt x="13055" y="6798"/>
                    </a:lnTo>
                    <a:lnTo>
                      <a:pt x="13056" y="6805"/>
                    </a:lnTo>
                    <a:lnTo>
                      <a:pt x="13048" y="6921"/>
                    </a:lnTo>
                    <a:lnTo>
                      <a:pt x="13025" y="7036"/>
                    </a:lnTo>
                    <a:lnTo>
                      <a:pt x="12986" y="7148"/>
                    </a:lnTo>
                    <a:lnTo>
                      <a:pt x="12933" y="7259"/>
                    </a:lnTo>
                    <a:lnTo>
                      <a:pt x="12866" y="7367"/>
                    </a:lnTo>
                    <a:lnTo>
                      <a:pt x="12785" y="7474"/>
                    </a:lnTo>
                    <a:lnTo>
                      <a:pt x="12690" y="7579"/>
                    </a:lnTo>
                    <a:lnTo>
                      <a:pt x="12582" y="7680"/>
                    </a:lnTo>
                    <a:lnTo>
                      <a:pt x="12461" y="7780"/>
                    </a:lnTo>
                    <a:lnTo>
                      <a:pt x="12329" y="7877"/>
                    </a:lnTo>
                    <a:lnTo>
                      <a:pt x="12183" y="7971"/>
                    </a:lnTo>
                    <a:lnTo>
                      <a:pt x="12026" y="8063"/>
                    </a:lnTo>
                    <a:lnTo>
                      <a:pt x="11859" y="8151"/>
                    </a:lnTo>
                    <a:lnTo>
                      <a:pt x="11680" y="8236"/>
                    </a:lnTo>
                    <a:lnTo>
                      <a:pt x="11490" y="8317"/>
                    </a:lnTo>
                    <a:lnTo>
                      <a:pt x="11291" y="8396"/>
                    </a:lnTo>
                    <a:lnTo>
                      <a:pt x="11081" y="8470"/>
                    </a:lnTo>
                    <a:lnTo>
                      <a:pt x="10862" y="8540"/>
                    </a:lnTo>
                    <a:lnTo>
                      <a:pt x="10635" y="8607"/>
                    </a:lnTo>
                    <a:lnTo>
                      <a:pt x="10399" y="8670"/>
                    </a:lnTo>
                    <a:lnTo>
                      <a:pt x="10154" y="8729"/>
                    </a:lnTo>
                    <a:lnTo>
                      <a:pt x="9902" y="8782"/>
                    </a:lnTo>
                    <a:lnTo>
                      <a:pt x="9642" y="8832"/>
                    </a:lnTo>
                    <a:lnTo>
                      <a:pt x="9375" y="8876"/>
                    </a:lnTo>
                    <a:lnTo>
                      <a:pt x="9102" y="8917"/>
                    </a:lnTo>
                    <a:lnTo>
                      <a:pt x="8822" y="8953"/>
                    </a:lnTo>
                    <a:lnTo>
                      <a:pt x="8535" y="8983"/>
                    </a:lnTo>
                    <a:lnTo>
                      <a:pt x="8244" y="9008"/>
                    </a:lnTo>
                    <a:lnTo>
                      <a:pt x="7948" y="9027"/>
                    </a:lnTo>
                    <a:lnTo>
                      <a:pt x="7646" y="9041"/>
                    </a:lnTo>
                    <a:lnTo>
                      <a:pt x="7340" y="9050"/>
                    </a:lnTo>
                    <a:lnTo>
                      <a:pt x="7030" y="9053"/>
                    </a:lnTo>
                    <a:lnTo>
                      <a:pt x="6720" y="9050"/>
                    </a:lnTo>
                    <a:lnTo>
                      <a:pt x="6414" y="9041"/>
                    </a:lnTo>
                    <a:lnTo>
                      <a:pt x="6112" y="9027"/>
                    </a:lnTo>
                    <a:lnTo>
                      <a:pt x="5816" y="9008"/>
                    </a:lnTo>
                    <a:lnTo>
                      <a:pt x="5525" y="8983"/>
                    </a:lnTo>
                    <a:lnTo>
                      <a:pt x="5238" y="8953"/>
                    </a:lnTo>
                    <a:lnTo>
                      <a:pt x="4958" y="8917"/>
                    </a:lnTo>
                    <a:lnTo>
                      <a:pt x="4685" y="8876"/>
                    </a:lnTo>
                    <a:lnTo>
                      <a:pt x="4418" y="8832"/>
                    </a:lnTo>
                    <a:lnTo>
                      <a:pt x="4158" y="8782"/>
                    </a:lnTo>
                    <a:lnTo>
                      <a:pt x="3906" y="8729"/>
                    </a:lnTo>
                    <a:lnTo>
                      <a:pt x="3661" y="8670"/>
                    </a:lnTo>
                    <a:lnTo>
                      <a:pt x="3425" y="8607"/>
                    </a:lnTo>
                    <a:lnTo>
                      <a:pt x="3197" y="8540"/>
                    </a:lnTo>
                    <a:lnTo>
                      <a:pt x="2979" y="8470"/>
                    </a:lnTo>
                    <a:lnTo>
                      <a:pt x="2769" y="8396"/>
                    </a:lnTo>
                    <a:lnTo>
                      <a:pt x="2570" y="8317"/>
                    </a:lnTo>
                    <a:lnTo>
                      <a:pt x="2380" y="8236"/>
                    </a:lnTo>
                    <a:lnTo>
                      <a:pt x="2201" y="8151"/>
                    </a:lnTo>
                    <a:lnTo>
                      <a:pt x="2034" y="8063"/>
                    </a:lnTo>
                    <a:lnTo>
                      <a:pt x="1877" y="7971"/>
                    </a:lnTo>
                    <a:lnTo>
                      <a:pt x="1731" y="7877"/>
                    </a:lnTo>
                    <a:lnTo>
                      <a:pt x="1599" y="7780"/>
                    </a:lnTo>
                    <a:lnTo>
                      <a:pt x="1477" y="7680"/>
                    </a:lnTo>
                    <a:lnTo>
                      <a:pt x="1370" y="7579"/>
                    </a:lnTo>
                    <a:lnTo>
                      <a:pt x="1275" y="7474"/>
                    </a:lnTo>
                    <a:lnTo>
                      <a:pt x="1194" y="7367"/>
                    </a:lnTo>
                    <a:lnTo>
                      <a:pt x="1127" y="7259"/>
                    </a:lnTo>
                    <a:lnTo>
                      <a:pt x="1074" y="7148"/>
                    </a:lnTo>
                    <a:lnTo>
                      <a:pt x="1035" y="7036"/>
                    </a:lnTo>
                    <a:lnTo>
                      <a:pt x="1012" y="6921"/>
                    </a:lnTo>
                    <a:lnTo>
                      <a:pt x="1004" y="6805"/>
                    </a:lnTo>
                    <a:lnTo>
                      <a:pt x="1005" y="6798"/>
                    </a:lnTo>
                    <a:lnTo>
                      <a:pt x="1006" y="6790"/>
                    </a:lnTo>
                    <a:lnTo>
                      <a:pt x="1004" y="6790"/>
                    </a:lnTo>
                    <a:lnTo>
                      <a:pt x="1004" y="5062"/>
                    </a:lnTo>
                    <a:lnTo>
                      <a:pt x="1131" y="5154"/>
                    </a:lnTo>
                    <a:lnTo>
                      <a:pt x="1263" y="5244"/>
                    </a:lnTo>
                    <a:lnTo>
                      <a:pt x="1402" y="5330"/>
                    </a:lnTo>
                    <a:lnTo>
                      <a:pt x="1547" y="5414"/>
                    </a:lnTo>
                    <a:lnTo>
                      <a:pt x="1697" y="5493"/>
                    </a:lnTo>
                    <a:lnTo>
                      <a:pt x="1852" y="5571"/>
                    </a:lnTo>
                    <a:lnTo>
                      <a:pt x="2013" y="5645"/>
                    </a:lnTo>
                    <a:lnTo>
                      <a:pt x="2178" y="5717"/>
                    </a:lnTo>
                    <a:lnTo>
                      <a:pt x="2348" y="5784"/>
                    </a:lnTo>
                    <a:lnTo>
                      <a:pt x="2523" y="5850"/>
                    </a:lnTo>
                    <a:lnTo>
                      <a:pt x="2701" y="5911"/>
                    </a:lnTo>
                    <a:lnTo>
                      <a:pt x="2883" y="5970"/>
                    </a:lnTo>
                    <a:lnTo>
                      <a:pt x="3070" y="6027"/>
                    </a:lnTo>
                    <a:lnTo>
                      <a:pt x="3260" y="6080"/>
                    </a:lnTo>
                    <a:lnTo>
                      <a:pt x="3453" y="6129"/>
                    </a:lnTo>
                    <a:lnTo>
                      <a:pt x="3650" y="6176"/>
                    </a:lnTo>
                    <a:lnTo>
                      <a:pt x="3848" y="6221"/>
                    </a:lnTo>
                    <a:lnTo>
                      <a:pt x="4050" y="6262"/>
                    </a:lnTo>
                    <a:lnTo>
                      <a:pt x="4255" y="6300"/>
                    </a:lnTo>
                    <a:lnTo>
                      <a:pt x="4461" y="6336"/>
                    </a:lnTo>
                    <a:lnTo>
                      <a:pt x="4670" y="6369"/>
                    </a:lnTo>
                    <a:lnTo>
                      <a:pt x="4880" y="6399"/>
                    </a:lnTo>
                    <a:lnTo>
                      <a:pt x="5092" y="6425"/>
                    </a:lnTo>
                    <a:lnTo>
                      <a:pt x="5305" y="6449"/>
                    </a:lnTo>
                    <a:lnTo>
                      <a:pt x="5519" y="6470"/>
                    </a:lnTo>
                    <a:lnTo>
                      <a:pt x="5733" y="6488"/>
                    </a:lnTo>
                    <a:lnTo>
                      <a:pt x="5949" y="6503"/>
                    </a:lnTo>
                    <a:lnTo>
                      <a:pt x="6165" y="6516"/>
                    </a:lnTo>
                    <a:lnTo>
                      <a:pt x="6382" y="6527"/>
                    </a:lnTo>
                    <a:lnTo>
                      <a:pt x="6598" y="6533"/>
                    </a:lnTo>
                    <a:lnTo>
                      <a:pt x="6814" y="6538"/>
                    </a:lnTo>
                    <a:lnTo>
                      <a:pt x="7030" y="6539"/>
                    </a:lnTo>
                    <a:lnTo>
                      <a:pt x="7246" y="6538"/>
                    </a:lnTo>
                    <a:lnTo>
                      <a:pt x="7462" y="6533"/>
                    </a:lnTo>
                    <a:lnTo>
                      <a:pt x="7678" y="6527"/>
                    </a:lnTo>
                    <a:lnTo>
                      <a:pt x="7895" y="6516"/>
                    </a:lnTo>
                    <a:lnTo>
                      <a:pt x="8111" y="6503"/>
                    </a:lnTo>
                    <a:lnTo>
                      <a:pt x="8327" y="6488"/>
                    </a:lnTo>
                    <a:lnTo>
                      <a:pt x="8541" y="6470"/>
                    </a:lnTo>
                    <a:lnTo>
                      <a:pt x="8755" y="6449"/>
                    </a:lnTo>
                    <a:lnTo>
                      <a:pt x="8968" y="6425"/>
                    </a:lnTo>
                    <a:lnTo>
                      <a:pt x="9180" y="6399"/>
                    </a:lnTo>
                    <a:lnTo>
                      <a:pt x="9390" y="6369"/>
                    </a:lnTo>
                    <a:lnTo>
                      <a:pt x="9599" y="6336"/>
                    </a:lnTo>
                    <a:lnTo>
                      <a:pt x="9805" y="6300"/>
                    </a:lnTo>
                    <a:lnTo>
                      <a:pt x="10010" y="6262"/>
                    </a:lnTo>
                    <a:lnTo>
                      <a:pt x="10212" y="6221"/>
                    </a:lnTo>
                    <a:lnTo>
                      <a:pt x="10410" y="6176"/>
                    </a:lnTo>
                    <a:lnTo>
                      <a:pt x="10607" y="6129"/>
                    </a:lnTo>
                    <a:lnTo>
                      <a:pt x="10800" y="6080"/>
                    </a:lnTo>
                    <a:lnTo>
                      <a:pt x="10990" y="6027"/>
                    </a:lnTo>
                    <a:lnTo>
                      <a:pt x="11177" y="5970"/>
                    </a:lnTo>
                    <a:lnTo>
                      <a:pt x="11358" y="5911"/>
                    </a:lnTo>
                    <a:lnTo>
                      <a:pt x="11537" y="5850"/>
                    </a:lnTo>
                    <a:lnTo>
                      <a:pt x="11712" y="5784"/>
                    </a:lnTo>
                    <a:lnTo>
                      <a:pt x="11882" y="5717"/>
                    </a:lnTo>
                    <a:lnTo>
                      <a:pt x="12047" y="5645"/>
                    </a:lnTo>
                    <a:lnTo>
                      <a:pt x="12208" y="5571"/>
                    </a:lnTo>
                    <a:lnTo>
                      <a:pt x="12363" y="5493"/>
                    </a:lnTo>
                    <a:lnTo>
                      <a:pt x="12513" y="5414"/>
                    </a:lnTo>
                    <a:lnTo>
                      <a:pt x="12658" y="5330"/>
                    </a:lnTo>
                    <a:lnTo>
                      <a:pt x="12797" y="5244"/>
                    </a:lnTo>
                    <a:lnTo>
                      <a:pt x="12929" y="5154"/>
                    </a:lnTo>
                    <a:lnTo>
                      <a:pt x="13056" y="5062"/>
                    </a:lnTo>
                    <a:lnTo>
                      <a:pt x="13056" y="6790"/>
                    </a:lnTo>
                    <a:close/>
                    <a:moveTo>
                      <a:pt x="13056" y="9808"/>
                    </a:moveTo>
                    <a:lnTo>
                      <a:pt x="13054" y="9808"/>
                    </a:lnTo>
                    <a:lnTo>
                      <a:pt x="13055" y="9816"/>
                    </a:lnTo>
                    <a:lnTo>
                      <a:pt x="13056" y="9824"/>
                    </a:lnTo>
                    <a:lnTo>
                      <a:pt x="13048" y="9940"/>
                    </a:lnTo>
                    <a:lnTo>
                      <a:pt x="13025" y="10053"/>
                    </a:lnTo>
                    <a:lnTo>
                      <a:pt x="12986" y="10166"/>
                    </a:lnTo>
                    <a:lnTo>
                      <a:pt x="12933" y="10277"/>
                    </a:lnTo>
                    <a:lnTo>
                      <a:pt x="12866" y="10385"/>
                    </a:lnTo>
                    <a:lnTo>
                      <a:pt x="12785" y="10492"/>
                    </a:lnTo>
                    <a:lnTo>
                      <a:pt x="12690" y="10597"/>
                    </a:lnTo>
                    <a:lnTo>
                      <a:pt x="12582" y="10698"/>
                    </a:lnTo>
                    <a:lnTo>
                      <a:pt x="12461" y="10798"/>
                    </a:lnTo>
                    <a:lnTo>
                      <a:pt x="12329" y="10895"/>
                    </a:lnTo>
                    <a:lnTo>
                      <a:pt x="12183" y="10989"/>
                    </a:lnTo>
                    <a:lnTo>
                      <a:pt x="12026" y="11080"/>
                    </a:lnTo>
                    <a:lnTo>
                      <a:pt x="11859" y="11169"/>
                    </a:lnTo>
                    <a:lnTo>
                      <a:pt x="11680" y="11253"/>
                    </a:lnTo>
                    <a:lnTo>
                      <a:pt x="11490" y="11335"/>
                    </a:lnTo>
                    <a:lnTo>
                      <a:pt x="11291" y="11413"/>
                    </a:lnTo>
                    <a:lnTo>
                      <a:pt x="11081" y="11488"/>
                    </a:lnTo>
                    <a:lnTo>
                      <a:pt x="10862" y="11558"/>
                    </a:lnTo>
                    <a:lnTo>
                      <a:pt x="10635" y="11625"/>
                    </a:lnTo>
                    <a:lnTo>
                      <a:pt x="10399" y="11688"/>
                    </a:lnTo>
                    <a:lnTo>
                      <a:pt x="10154" y="11746"/>
                    </a:lnTo>
                    <a:lnTo>
                      <a:pt x="9902" y="11800"/>
                    </a:lnTo>
                    <a:lnTo>
                      <a:pt x="9642" y="11850"/>
                    </a:lnTo>
                    <a:lnTo>
                      <a:pt x="9375" y="11895"/>
                    </a:lnTo>
                    <a:lnTo>
                      <a:pt x="9102" y="11934"/>
                    </a:lnTo>
                    <a:lnTo>
                      <a:pt x="8822" y="11971"/>
                    </a:lnTo>
                    <a:lnTo>
                      <a:pt x="8535" y="12001"/>
                    </a:lnTo>
                    <a:lnTo>
                      <a:pt x="8244" y="12026"/>
                    </a:lnTo>
                    <a:lnTo>
                      <a:pt x="7948" y="12045"/>
                    </a:lnTo>
                    <a:lnTo>
                      <a:pt x="7646" y="12060"/>
                    </a:lnTo>
                    <a:lnTo>
                      <a:pt x="7340" y="12068"/>
                    </a:lnTo>
                    <a:lnTo>
                      <a:pt x="7030" y="12071"/>
                    </a:lnTo>
                    <a:lnTo>
                      <a:pt x="6720" y="12068"/>
                    </a:lnTo>
                    <a:lnTo>
                      <a:pt x="6414" y="12060"/>
                    </a:lnTo>
                    <a:lnTo>
                      <a:pt x="6112" y="12045"/>
                    </a:lnTo>
                    <a:lnTo>
                      <a:pt x="5816" y="12026"/>
                    </a:lnTo>
                    <a:lnTo>
                      <a:pt x="5525" y="12001"/>
                    </a:lnTo>
                    <a:lnTo>
                      <a:pt x="5238" y="11971"/>
                    </a:lnTo>
                    <a:lnTo>
                      <a:pt x="4958" y="11934"/>
                    </a:lnTo>
                    <a:lnTo>
                      <a:pt x="4685" y="11895"/>
                    </a:lnTo>
                    <a:lnTo>
                      <a:pt x="4418" y="11850"/>
                    </a:lnTo>
                    <a:lnTo>
                      <a:pt x="4158" y="11800"/>
                    </a:lnTo>
                    <a:lnTo>
                      <a:pt x="3906" y="11746"/>
                    </a:lnTo>
                    <a:lnTo>
                      <a:pt x="3661" y="11688"/>
                    </a:lnTo>
                    <a:lnTo>
                      <a:pt x="3425" y="11625"/>
                    </a:lnTo>
                    <a:lnTo>
                      <a:pt x="3197" y="11558"/>
                    </a:lnTo>
                    <a:lnTo>
                      <a:pt x="2979" y="11488"/>
                    </a:lnTo>
                    <a:lnTo>
                      <a:pt x="2769" y="11413"/>
                    </a:lnTo>
                    <a:lnTo>
                      <a:pt x="2570" y="11335"/>
                    </a:lnTo>
                    <a:lnTo>
                      <a:pt x="2380" y="11253"/>
                    </a:lnTo>
                    <a:lnTo>
                      <a:pt x="2201" y="11169"/>
                    </a:lnTo>
                    <a:lnTo>
                      <a:pt x="2034" y="11080"/>
                    </a:lnTo>
                    <a:lnTo>
                      <a:pt x="1877" y="10989"/>
                    </a:lnTo>
                    <a:lnTo>
                      <a:pt x="1731" y="10895"/>
                    </a:lnTo>
                    <a:lnTo>
                      <a:pt x="1599" y="10798"/>
                    </a:lnTo>
                    <a:lnTo>
                      <a:pt x="1477" y="10698"/>
                    </a:lnTo>
                    <a:lnTo>
                      <a:pt x="1370" y="10597"/>
                    </a:lnTo>
                    <a:lnTo>
                      <a:pt x="1275" y="10492"/>
                    </a:lnTo>
                    <a:lnTo>
                      <a:pt x="1194" y="10385"/>
                    </a:lnTo>
                    <a:lnTo>
                      <a:pt x="1127" y="10277"/>
                    </a:lnTo>
                    <a:lnTo>
                      <a:pt x="1074" y="10166"/>
                    </a:lnTo>
                    <a:lnTo>
                      <a:pt x="1035" y="10053"/>
                    </a:lnTo>
                    <a:lnTo>
                      <a:pt x="1012" y="9940"/>
                    </a:lnTo>
                    <a:lnTo>
                      <a:pt x="1004" y="9824"/>
                    </a:lnTo>
                    <a:lnTo>
                      <a:pt x="1005" y="9816"/>
                    </a:lnTo>
                    <a:lnTo>
                      <a:pt x="1006" y="9808"/>
                    </a:lnTo>
                    <a:lnTo>
                      <a:pt x="1004" y="9808"/>
                    </a:lnTo>
                    <a:lnTo>
                      <a:pt x="1004" y="7929"/>
                    </a:lnTo>
                    <a:lnTo>
                      <a:pt x="1106" y="8027"/>
                    </a:lnTo>
                    <a:lnTo>
                      <a:pt x="1215" y="8124"/>
                    </a:lnTo>
                    <a:lnTo>
                      <a:pt x="1334" y="8216"/>
                    </a:lnTo>
                    <a:lnTo>
                      <a:pt x="1459" y="8306"/>
                    </a:lnTo>
                    <a:lnTo>
                      <a:pt x="1592" y="8393"/>
                    </a:lnTo>
                    <a:lnTo>
                      <a:pt x="1732" y="8477"/>
                    </a:lnTo>
                    <a:lnTo>
                      <a:pt x="1880" y="8558"/>
                    </a:lnTo>
                    <a:lnTo>
                      <a:pt x="2034" y="8635"/>
                    </a:lnTo>
                    <a:lnTo>
                      <a:pt x="2194" y="8709"/>
                    </a:lnTo>
                    <a:lnTo>
                      <a:pt x="2361" y="8781"/>
                    </a:lnTo>
                    <a:lnTo>
                      <a:pt x="2534" y="8849"/>
                    </a:lnTo>
                    <a:lnTo>
                      <a:pt x="2712" y="8915"/>
                    </a:lnTo>
                    <a:lnTo>
                      <a:pt x="2895" y="8976"/>
                    </a:lnTo>
                    <a:lnTo>
                      <a:pt x="3083" y="9035"/>
                    </a:lnTo>
                    <a:lnTo>
                      <a:pt x="3277" y="9092"/>
                    </a:lnTo>
                    <a:lnTo>
                      <a:pt x="3474" y="9144"/>
                    </a:lnTo>
                    <a:lnTo>
                      <a:pt x="3677" y="9193"/>
                    </a:lnTo>
                    <a:lnTo>
                      <a:pt x="3883" y="9241"/>
                    </a:lnTo>
                    <a:lnTo>
                      <a:pt x="4091" y="9284"/>
                    </a:lnTo>
                    <a:lnTo>
                      <a:pt x="4305" y="9324"/>
                    </a:lnTo>
                    <a:lnTo>
                      <a:pt x="4521" y="9360"/>
                    </a:lnTo>
                    <a:lnTo>
                      <a:pt x="4740" y="9394"/>
                    </a:lnTo>
                    <a:lnTo>
                      <a:pt x="4962" y="9426"/>
                    </a:lnTo>
                    <a:lnTo>
                      <a:pt x="5186" y="9453"/>
                    </a:lnTo>
                    <a:lnTo>
                      <a:pt x="5412" y="9477"/>
                    </a:lnTo>
                    <a:lnTo>
                      <a:pt x="5640" y="9498"/>
                    </a:lnTo>
                    <a:lnTo>
                      <a:pt x="5869" y="9516"/>
                    </a:lnTo>
                    <a:lnTo>
                      <a:pt x="6100" y="9530"/>
                    </a:lnTo>
                    <a:lnTo>
                      <a:pt x="6332" y="9541"/>
                    </a:lnTo>
                    <a:lnTo>
                      <a:pt x="6564" y="9549"/>
                    </a:lnTo>
                    <a:lnTo>
                      <a:pt x="6797" y="9554"/>
                    </a:lnTo>
                    <a:lnTo>
                      <a:pt x="7030" y="9556"/>
                    </a:lnTo>
                    <a:lnTo>
                      <a:pt x="7263" y="9554"/>
                    </a:lnTo>
                    <a:lnTo>
                      <a:pt x="7496" y="9549"/>
                    </a:lnTo>
                    <a:lnTo>
                      <a:pt x="7728" y="9541"/>
                    </a:lnTo>
                    <a:lnTo>
                      <a:pt x="7960" y="9530"/>
                    </a:lnTo>
                    <a:lnTo>
                      <a:pt x="8191" y="9516"/>
                    </a:lnTo>
                    <a:lnTo>
                      <a:pt x="8420" y="9498"/>
                    </a:lnTo>
                    <a:lnTo>
                      <a:pt x="8648" y="9477"/>
                    </a:lnTo>
                    <a:lnTo>
                      <a:pt x="8874" y="9453"/>
                    </a:lnTo>
                    <a:lnTo>
                      <a:pt x="9098" y="9426"/>
                    </a:lnTo>
                    <a:lnTo>
                      <a:pt x="9320" y="9394"/>
                    </a:lnTo>
                    <a:lnTo>
                      <a:pt x="9539" y="9360"/>
                    </a:lnTo>
                    <a:lnTo>
                      <a:pt x="9755" y="9324"/>
                    </a:lnTo>
                    <a:lnTo>
                      <a:pt x="9969" y="9284"/>
                    </a:lnTo>
                    <a:lnTo>
                      <a:pt x="10177" y="9241"/>
                    </a:lnTo>
                    <a:lnTo>
                      <a:pt x="10383" y="9193"/>
                    </a:lnTo>
                    <a:lnTo>
                      <a:pt x="10586" y="9144"/>
                    </a:lnTo>
                    <a:lnTo>
                      <a:pt x="10783" y="9092"/>
                    </a:lnTo>
                    <a:lnTo>
                      <a:pt x="10977" y="9035"/>
                    </a:lnTo>
                    <a:lnTo>
                      <a:pt x="11165" y="8976"/>
                    </a:lnTo>
                    <a:lnTo>
                      <a:pt x="11348" y="8915"/>
                    </a:lnTo>
                    <a:lnTo>
                      <a:pt x="11526" y="8849"/>
                    </a:lnTo>
                    <a:lnTo>
                      <a:pt x="11699" y="8781"/>
                    </a:lnTo>
                    <a:lnTo>
                      <a:pt x="11866" y="8709"/>
                    </a:lnTo>
                    <a:lnTo>
                      <a:pt x="12026" y="8635"/>
                    </a:lnTo>
                    <a:lnTo>
                      <a:pt x="12180" y="8558"/>
                    </a:lnTo>
                    <a:lnTo>
                      <a:pt x="12328" y="8477"/>
                    </a:lnTo>
                    <a:lnTo>
                      <a:pt x="12468" y="8393"/>
                    </a:lnTo>
                    <a:lnTo>
                      <a:pt x="12601" y="8306"/>
                    </a:lnTo>
                    <a:lnTo>
                      <a:pt x="12726" y="8216"/>
                    </a:lnTo>
                    <a:lnTo>
                      <a:pt x="12845" y="8124"/>
                    </a:lnTo>
                    <a:lnTo>
                      <a:pt x="12954" y="8027"/>
                    </a:lnTo>
                    <a:lnTo>
                      <a:pt x="13056" y="7929"/>
                    </a:lnTo>
                    <a:lnTo>
                      <a:pt x="13056" y="9808"/>
                    </a:lnTo>
                    <a:close/>
                    <a:moveTo>
                      <a:pt x="13056" y="12826"/>
                    </a:moveTo>
                    <a:lnTo>
                      <a:pt x="13048" y="12942"/>
                    </a:lnTo>
                    <a:lnTo>
                      <a:pt x="13025" y="13057"/>
                    </a:lnTo>
                    <a:lnTo>
                      <a:pt x="12986" y="13170"/>
                    </a:lnTo>
                    <a:lnTo>
                      <a:pt x="12933" y="13281"/>
                    </a:lnTo>
                    <a:lnTo>
                      <a:pt x="12866" y="13391"/>
                    </a:lnTo>
                    <a:lnTo>
                      <a:pt x="12785" y="13499"/>
                    </a:lnTo>
                    <a:lnTo>
                      <a:pt x="12690" y="13603"/>
                    </a:lnTo>
                    <a:lnTo>
                      <a:pt x="12583" y="13707"/>
                    </a:lnTo>
                    <a:lnTo>
                      <a:pt x="12461" y="13806"/>
                    </a:lnTo>
                    <a:lnTo>
                      <a:pt x="12329" y="13904"/>
                    </a:lnTo>
                    <a:lnTo>
                      <a:pt x="12183" y="13999"/>
                    </a:lnTo>
                    <a:lnTo>
                      <a:pt x="12026" y="14091"/>
                    </a:lnTo>
                    <a:lnTo>
                      <a:pt x="11859" y="14180"/>
                    </a:lnTo>
                    <a:lnTo>
                      <a:pt x="11680" y="14265"/>
                    </a:lnTo>
                    <a:lnTo>
                      <a:pt x="11490" y="14348"/>
                    </a:lnTo>
                    <a:lnTo>
                      <a:pt x="11291" y="14426"/>
                    </a:lnTo>
                    <a:lnTo>
                      <a:pt x="11081" y="14501"/>
                    </a:lnTo>
                    <a:lnTo>
                      <a:pt x="10863" y="14572"/>
                    </a:lnTo>
                    <a:lnTo>
                      <a:pt x="10635" y="14639"/>
                    </a:lnTo>
                    <a:lnTo>
                      <a:pt x="10399" y="14703"/>
                    </a:lnTo>
                    <a:lnTo>
                      <a:pt x="10154" y="14761"/>
                    </a:lnTo>
                    <a:lnTo>
                      <a:pt x="9902" y="14815"/>
                    </a:lnTo>
                    <a:lnTo>
                      <a:pt x="9642" y="14866"/>
                    </a:lnTo>
                    <a:lnTo>
                      <a:pt x="9376" y="14911"/>
                    </a:lnTo>
                    <a:lnTo>
                      <a:pt x="9102" y="14951"/>
                    </a:lnTo>
                    <a:lnTo>
                      <a:pt x="8822" y="14987"/>
                    </a:lnTo>
                    <a:lnTo>
                      <a:pt x="8536" y="15018"/>
                    </a:lnTo>
                    <a:lnTo>
                      <a:pt x="8244" y="15043"/>
                    </a:lnTo>
                    <a:lnTo>
                      <a:pt x="7948" y="15063"/>
                    </a:lnTo>
                    <a:lnTo>
                      <a:pt x="7647" y="15077"/>
                    </a:lnTo>
                    <a:lnTo>
                      <a:pt x="7340" y="15086"/>
                    </a:lnTo>
                    <a:lnTo>
                      <a:pt x="7030" y="15089"/>
                    </a:lnTo>
                    <a:lnTo>
                      <a:pt x="6720" y="15086"/>
                    </a:lnTo>
                    <a:lnTo>
                      <a:pt x="6413" y="15077"/>
                    </a:lnTo>
                    <a:lnTo>
                      <a:pt x="6112" y="15063"/>
                    </a:lnTo>
                    <a:lnTo>
                      <a:pt x="5816" y="15043"/>
                    </a:lnTo>
                    <a:lnTo>
                      <a:pt x="5524" y="15018"/>
                    </a:lnTo>
                    <a:lnTo>
                      <a:pt x="5238" y="14987"/>
                    </a:lnTo>
                    <a:lnTo>
                      <a:pt x="4958" y="14951"/>
                    </a:lnTo>
                    <a:lnTo>
                      <a:pt x="4684" y="14911"/>
                    </a:lnTo>
                    <a:lnTo>
                      <a:pt x="4418" y="14866"/>
                    </a:lnTo>
                    <a:lnTo>
                      <a:pt x="4158" y="14815"/>
                    </a:lnTo>
                    <a:lnTo>
                      <a:pt x="3906" y="14761"/>
                    </a:lnTo>
                    <a:lnTo>
                      <a:pt x="3661" y="14703"/>
                    </a:lnTo>
                    <a:lnTo>
                      <a:pt x="3425" y="14639"/>
                    </a:lnTo>
                    <a:lnTo>
                      <a:pt x="3197" y="14572"/>
                    </a:lnTo>
                    <a:lnTo>
                      <a:pt x="2979" y="14501"/>
                    </a:lnTo>
                    <a:lnTo>
                      <a:pt x="2769" y="14426"/>
                    </a:lnTo>
                    <a:lnTo>
                      <a:pt x="2570" y="14348"/>
                    </a:lnTo>
                    <a:lnTo>
                      <a:pt x="2380" y="14265"/>
                    </a:lnTo>
                    <a:lnTo>
                      <a:pt x="2201" y="14180"/>
                    </a:lnTo>
                    <a:lnTo>
                      <a:pt x="2034" y="14091"/>
                    </a:lnTo>
                    <a:lnTo>
                      <a:pt x="1877" y="13999"/>
                    </a:lnTo>
                    <a:lnTo>
                      <a:pt x="1731" y="13904"/>
                    </a:lnTo>
                    <a:lnTo>
                      <a:pt x="1599" y="13806"/>
                    </a:lnTo>
                    <a:lnTo>
                      <a:pt x="1477" y="13707"/>
                    </a:lnTo>
                    <a:lnTo>
                      <a:pt x="1370" y="13603"/>
                    </a:lnTo>
                    <a:lnTo>
                      <a:pt x="1275" y="13499"/>
                    </a:lnTo>
                    <a:lnTo>
                      <a:pt x="1194" y="13391"/>
                    </a:lnTo>
                    <a:lnTo>
                      <a:pt x="1127" y="13281"/>
                    </a:lnTo>
                    <a:lnTo>
                      <a:pt x="1074" y="13170"/>
                    </a:lnTo>
                    <a:lnTo>
                      <a:pt x="1035" y="13057"/>
                    </a:lnTo>
                    <a:lnTo>
                      <a:pt x="1012" y="12942"/>
                    </a:lnTo>
                    <a:lnTo>
                      <a:pt x="1004" y="12826"/>
                    </a:lnTo>
                    <a:lnTo>
                      <a:pt x="1004" y="10947"/>
                    </a:lnTo>
                    <a:lnTo>
                      <a:pt x="1106" y="11045"/>
                    </a:lnTo>
                    <a:lnTo>
                      <a:pt x="1215" y="11141"/>
                    </a:lnTo>
                    <a:lnTo>
                      <a:pt x="1334" y="11234"/>
                    </a:lnTo>
                    <a:lnTo>
                      <a:pt x="1459" y="11324"/>
                    </a:lnTo>
                    <a:lnTo>
                      <a:pt x="1592" y="11410"/>
                    </a:lnTo>
                    <a:lnTo>
                      <a:pt x="1732" y="11495"/>
                    </a:lnTo>
                    <a:lnTo>
                      <a:pt x="1880" y="11575"/>
                    </a:lnTo>
                    <a:lnTo>
                      <a:pt x="2034" y="11653"/>
                    </a:lnTo>
                    <a:lnTo>
                      <a:pt x="2194" y="11727"/>
                    </a:lnTo>
                    <a:lnTo>
                      <a:pt x="2361" y="11799"/>
                    </a:lnTo>
                    <a:lnTo>
                      <a:pt x="2534" y="11867"/>
                    </a:lnTo>
                    <a:lnTo>
                      <a:pt x="2712" y="11932"/>
                    </a:lnTo>
                    <a:lnTo>
                      <a:pt x="2895" y="11994"/>
                    </a:lnTo>
                    <a:lnTo>
                      <a:pt x="3083" y="12053"/>
                    </a:lnTo>
                    <a:lnTo>
                      <a:pt x="3277" y="12109"/>
                    </a:lnTo>
                    <a:lnTo>
                      <a:pt x="3474" y="12162"/>
                    </a:lnTo>
                    <a:lnTo>
                      <a:pt x="3677" y="12211"/>
                    </a:lnTo>
                    <a:lnTo>
                      <a:pt x="3883" y="12258"/>
                    </a:lnTo>
                    <a:lnTo>
                      <a:pt x="4091" y="12302"/>
                    </a:lnTo>
                    <a:lnTo>
                      <a:pt x="4305" y="12342"/>
                    </a:lnTo>
                    <a:lnTo>
                      <a:pt x="4521" y="12378"/>
                    </a:lnTo>
                    <a:lnTo>
                      <a:pt x="4740" y="12412"/>
                    </a:lnTo>
                    <a:lnTo>
                      <a:pt x="4962" y="12443"/>
                    </a:lnTo>
                    <a:lnTo>
                      <a:pt x="5186" y="12471"/>
                    </a:lnTo>
                    <a:lnTo>
                      <a:pt x="5412" y="12495"/>
                    </a:lnTo>
                    <a:lnTo>
                      <a:pt x="5640" y="12516"/>
                    </a:lnTo>
                    <a:lnTo>
                      <a:pt x="5869" y="12534"/>
                    </a:lnTo>
                    <a:lnTo>
                      <a:pt x="6100" y="12548"/>
                    </a:lnTo>
                    <a:lnTo>
                      <a:pt x="6332" y="12559"/>
                    </a:lnTo>
                    <a:lnTo>
                      <a:pt x="6564" y="12567"/>
                    </a:lnTo>
                    <a:lnTo>
                      <a:pt x="6797" y="12572"/>
                    </a:lnTo>
                    <a:lnTo>
                      <a:pt x="7030" y="12574"/>
                    </a:lnTo>
                    <a:lnTo>
                      <a:pt x="7263" y="12572"/>
                    </a:lnTo>
                    <a:lnTo>
                      <a:pt x="7496" y="12567"/>
                    </a:lnTo>
                    <a:lnTo>
                      <a:pt x="7728" y="12559"/>
                    </a:lnTo>
                    <a:lnTo>
                      <a:pt x="7960" y="12548"/>
                    </a:lnTo>
                    <a:lnTo>
                      <a:pt x="8191" y="12534"/>
                    </a:lnTo>
                    <a:lnTo>
                      <a:pt x="8420" y="12516"/>
                    </a:lnTo>
                    <a:lnTo>
                      <a:pt x="8648" y="12495"/>
                    </a:lnTo>
                    <a:lnTo>
                      <a:pt x="8874" y="12471"/>
                    </a:lnTo>
                    <a:lnTo>
                      <a:pt x="9098" y="12443"/>
                    </a:lnTo>
                    <a:lnTo>
                      <a:pt x="9320" y="12412"/>
                    </a:lnTo>
                    <a:lnTo>
                      <a:pt x="9539" y="12378"/>
                    </a:lnTo>
                    <a:lnTo>
                      <a:pt x="9755" y="12342"/>
                    </a:lnTo>
                    <a:lnTo>
                      <a:pt x="9969" y="12302"/>
                    </a:lnTo>
                    <a:lnTo>
                      <a:pt x="10177" y="12258"/>
                    </a:lnTo>
                    <a:lnTo>
                      <a:pt x="10383" y="12211"/>
                    </a:lnTo>
                    <a:lnTo>
                      <a:pt x="10586" y="12162"/>
                    </a:lnTo>
                    <a:lnTo>
                      <a:pt x="10783" y="12109"/>
                    </a:lnTo>
                    <a:lnTo>
                      <a:pt x="10977" y="12053"/>
                    </a:lnTo>
                    <a:lnTo>
                      <a:pt x="11165" y="11994"/>
                    </a:lnTo>
                    <a:lnTo>
                      <a:pt x="11348" y="11932"/>
                    </a:lnTo>
                    <a:lnTo>
                      <a:pt x="11526" y="11867"/>
                    </a:lnTo>
                    <a:lnTo>
                      <a:pt x="11699" y="11799"/>
                    </a:lnTo>
                    <a:lnTo>
                      <a:pt x="11866" y="11727"/>
                    </a:lnTo>
                    <a:lnTo>
                      <a:pt x="12026" y="11653"/>
                    </a:lnTo>
                    <a:lnTo>
                      <a:pt x="12180" y="11575"/>
                    </a:lnTo>
                    <a:lnTo>
                      <a:pt x="12328" y="11495"/>
                    </a:lnTo>
                    <a:lnTo>
                      <a:pt x="12468" y="11410"/>
                    </a:lnTo>
                    <a:lnTo>
                      <a:pt x="12601" y="11324"/>
                    </a:lnTo>
                    <a:lnTo>
                      <a:pt x="12726" y="11234"/>
                    </a:lnTo>
                    <a:lnTo>
                      <a:pt x="12845" y="11141"/>
                    </a:lnTo>
                    <a:lnTo>
                      <a:pt x="12954" y="11045"/>
                    </a:lnTo>
                    <a:lnTo>
                      <a:pt x="13056" y="10947"/>
                    </a:lnTo>
                    <a:lnTo>
                      <a:pt x="13056" y="12826"/>
                    </a:lnTo>
                    <a:close/>
                    <a:moveTo>
                      <a:pt x="7030" y="0"/>
                    </a:moveTo>
                    <a:lnTo>
                      <a:pt x="6712" y="3"/>
                    </a:lnTo>
                    <a:lnTo>
                      <a:pt x="6393" y="12"/>
                    </a:lnTo>
                    <a:lnTo>
                      <a:pt x="6074" y="27"/>
                    </a:lnTo>
                    <a:lnTo>
                      <a:pt x="5756" y="48"/>
                    </a:lnTo>
                    <a:lnTo>
                      <a:pt x="5439" y="75"/>
                    </a:lnTo>
                    <a:lnTo>
                      <a:pt x="5124" y="110"/>
                    </a:lnTo>
                    <a:lnTo>
                      <a:pt x="4812" y="149"/>
                    </a:lnTo>
                    <a:lnTo>
                      <a:pt x="4503" y="195"/>
                    </a:lnTo>
                    <a:lnTo>
                      <a:pt x="4199" y="247"/>
                    </a:lnTo>
                    <a:lnTo>
                      <a:pt x="3900" y="306"/>
                    </a:lnTo>
                    <a:lnTo>
                      <a:pt x="3605" y="370"/>
                    </a:lnTo>
                    <a:lnTo>
                      <a:pt x="3318" y="442"/>
                    </a:lnTo>
                    <a:lnTo>
                      <a:pt x="3037" y="520"/>
                    </a:lnTo>
                    <a:lnTo>
                      <a:pt x="2765" y="604"/>
                    </a:lnTo>
                    <a:lnTo>
                      <a:pt x="2501" y="695"/>
                    </a:lnTo>
                    <a:lnTo>
                      <a:pt x="2246" y="792"/>
                    </a:lnTo>
                    <a:lnTo>
                      <a:pt x="2001" y="896"/>
                    </a:lnTo>
                    <a:lnTo>
                      <a:pt x="1766" y="1007"/>
                    </a:lnTo>
                    <a:lnTo>
                      <a:pt x="1543" y="1124"/>
                    </a:lnTo>
                    <a:lnTo>
                      <a:pt x="1332" y="1247"/>
                    </a:lnTo>
                    <a:lnTo>
                      <a:pt x="1133" y="1378"/>
                    </a:lnTo>
                    <a:lnTo>
                      <a:pt x="948" y="1515"/>
                    </a:lnTo>
                    <a:lnTo>
                      <a:pt x="778" y="1660"/>
                    </a:lnTo>
                    <a:lnTo>
                      <a:pt x="623" y="1811"/>
                    </a:lnTo>
                    <a:lnTo>
                      <a:pt x="482" y="1969"/>
                    </a:lnTo>
                    <a:lnTo>
                      <a:pt x="359" y="2134"/>
                    </a:lnTo>
                    <a:lnTo>
                      <a:pt x="252" y="2305"/>
                    </a:lnTo>
                    <a:lnTo>
                      <a:pt x="163" y="2484"/>
                    </a:lnTo>
                    <a:lnTo>
                      <a:pt x="93" y="2670"/>
                    </a:lnTo>
                    <a:lnTo>
                      <a:pt x="42" y="2862"/>
                    </a:lnTo>
                    <a:lnTo>
                      <a:pt x="11" y="3062"/>
                    </a:lnTo>
                    <a:lnTo>
                      <a:pt x="0" y="3269"/>
                    </a:lnTo>
                    <a:lnTo>
                      <a:pt x="0" y="12826"/>
                    </a:lnTo>
                    <a:lnTo>
                      <a:pt x="11" y="13033"/>
                    </a:lnTo>
                    <a:lnTo>
                      <a:pt x="42" y="13232"/>
                    </a:lnTo>
                    <a:lnTo>
                      <a:pt x="93" y="13425"/>
                    </a:lnTo>
                    <a:lnTo>
                      <a:pt x="163" y="13611"/>
                    </a:lnTo>
                    <a:lnTo>
                      <a:pt x="252" y="13789"/>
                    </a:lnTo>
                    <a:lnTo>
                      <a:pt x="359" y="13961"/>
                    </a:lnTo>
                    <a:lnTo>
                      <a:pt x="482" y="14126"/>
                    </a:lnTo>
                    <a:lnTo>
                      <a:pt x="623" y="14284"/>
                    </a:lnTo>
                    <a:lnTo>
                      <a:pt x="778" y="14435"/>
                    </a:lnTo>
                    <a:lnTo>
                      <a:pt x="948" y="14579"/>
                    </a:lnTo>
                    <a:lnTo>
                      <a:pt x="1133" y="14717"/>
                    </a:lnTo>
                    <a:lnTo>
                      <a:pt x="1332" y="14847"/>
                    </a:lnTo>
                    <a:lnTo>
                      <a:pt x="1543" y="14971"/>
                    </a:lnTo>
                    <a:lnTo>
                      <a:pt x="1766" y="15088"/>
                    </a:lnTo>
                    <a:lnTo>
                      <a:pt x="2001" y="15199"/>
                    </a:lnTo>
                    <a:lnTo>
                      <a:pt x="2246" y="15302"/>
                    </a:lnTo>
                    <a:lnTo>
                      <a:pt x="2501" y="15400"/>
                    </a:lnTo>
                    <a:lnTo>
                      <a:pt x="2765" y="15490"/>
                    </a:lnTo>
                    <a:lnTo>
                      <a:pt x="3037" y="15575"/>
                    </a:lnTo>
                    <a:lnTo>
                      <a:pt x="3318" y="15652"/>
                    </a:lnTo>
                    <a:lnTo>
                      <a:pt x="3605" y="15724"/>
                    </a:lnTo>
                    <a:lnTo>
                      <a:pt x="3900" y="15789"/>
                    </a:lnTo>
                    <a:lnTo>
                      <a:pt x="4199" y="15848"/>
                    </a:lnTo>
                    <a:lnTo>
                      <a:pt x="4503" y="15900"/>
                    </a:lnTo>
                    <a:lnTo>
                      <a:pt x="4812" y="15946"/>
                    </a:lnTo>
                    <a:lnTo>
                      <a:pt x="5124" y="15985"/>
                    </a:lnTo>
                    <a:lnTo>
                      <a:pt x="5439" y="16020"/>
                    </a:lnTo>
                    <a:lnTo>
                      <a:pt x="5756" y="16047"/>
                    </a:lnTo>
                    <a:lnTo>
                      <a:pt x="6074" y="16068"/>
                    </a:lnTo>
                    <a:lnTo>
                      <a:pt x="6393" y="16083"/>
                    </a:lnTo>
                    <a:lnTo>
                      <a:pt x="6712" y="16092"/>
                    </a:lnTo>
                    <a:lnTo>
                      <a:pt x="7030" y="16095"/>
                    </a:lnTo>
                    <a:lnTo>
                      <a:pt x="7348" y="16092"/>
                    </a:lnTo>
                    <a:lnTo>
                      <a:pt x="7667" y="16083"/>
                    </a:lnTo>
                    <a:lnTo>
                      <a:pt x="7986" y="16068"/>
                    </a:lnTo>
                    <a:lnTo>
                      <a:pt x="8304" y="16047"/>
                    </a:lnTo>
                    <a:lnTo>
                      <a:pt x="8621" y="16020"/>
                    </a:lnTo>
                    <a:lnTo>
                      <a:pt x="8936" y="15985"/>
                    </a:lnTo>
                    <a:lnTo>
                      <a:pt x="9248" y="15946"/>
                    </a:lnTo>
                    <a:lnTo>
                      <a:pt x="9557" y="15900"/>
                    </a:lnTo>
                    <a:lnTo>
                      <a:pt x="9861" y="15848"/>
                    </a:lnTo>
                    <a:lnTo>
                      <a:pt x="10160" y="15789"/>
                    </a:lnTo>
                    <a:lnTo>
                      <a:pt x="10455" y="15724"/>
                    </a:lnTo>
                    <a:lnTo>
                      <a:pt x="10742" y="15652"/>
                    </a:lnTo>
                    <a:lnTo>
                      <a:pt x="11023" y="15575"/>
                    </a:lnTo>
                    <a:lnTo>
                      <a:pt x="11295" y="15490"/>
                    </a:lnTo>
                    <a:lnTo>
                      <a:pt x="11559" y="15400"/>
                    </a:lnTo>
                    <a:lnTo>
                      <a:pt x="11814" y="15302"/>
                    </a:lnTo>
                    <a:lnTo>
                      <a:pt x="12059" y="15199"/>
                    </a:lnTo>
                    <a:lnTo>
                      <a:pt x="12294" y="15088"/>
                    </a:lnTo>
                    <a:lnTo>
                      <a:pt x="12517" y="14971"/>
                    </a:lnTo>
                    <a:lnTo>
                      <a:pt x="12728" y="14847"/>
                    </a:lnTo>
                    <a:lnTo>
                      <a:pt x="12927" y="14717"/>
                    </a:lnTo>
                    <a:lnTo>
                      <a:pt x="13112" y="14579"/>
                    </a:lnTo>
                    <a:lnTo>
                      <a:pt x="13282" y="14435"/>
                    </a:lnTo>
                    <a:lnTo>
                      <a:pt x="13437" y="14284"/>
                    </a:lnTo>
                    <a:lnTo>
                      <a:pt x="13578" y="14126"/>
                    </a:lnTo>
                    <a:lnTo>
                      <a:pt x="13701" y="13961"/>
                    </a:lnTo>
                    <a:lnTo>
                      <a:pt x="13808" y="13789"/>
                    </a:lnTo>
                    <a:lnTo>
                      <a:pt x="13897" y="13611"/>
                    </a:lnTo>
                    <a:lnTo>
                      <a:pt x="13967" y="13425"/>
                    </a:lnTo>
                    <a:lnTo>
                      <a:pt x="14018" y="13232"/>
                    </a:lnTo>
                    <a:lnTo>
                      <a:pt x="14049" y="13033"/>
                    </a:lnTo>
                    <a:lnTo>
                      <a:pt x="14060" y="12826"/>
                    </a:lnTo>
                    <a:lnTo>
                      <a:pt x="14060" y="3269"/>
                    </a:lnTo>
                    <a:lnTo>
                      <a:pt x="14049" y="3062"/>
                    </a:lnTo>
                    <a:lnTo>
                      <a:pt x="14018" y="2862"/>
                    </a:lnTo>
                    <a:lnTo>
                      <a:pt x="13967" y="2670"/>
                    </a:lnTo>
                    <a:lnTo>
                      <a:pt x="13897" y="2484"/>
                    </a:lnTo>
                    <a:lnTo>
                      <a:pt x="13808" y="2305"/>
                    </a:lnTo>
                    <a:lnTo>
                      <a:pt x="13701" y="2134"/>
                    </a:lnTo>
                    <a:lnTo>
                      <a:pt x="13578" y="1969"/>
                    </a:lnTo>
                    <a:lnTo>
                      <a:pt x="13437" y="1811"/>
                    </a:lnTo>
                    <a:lnTo>
                      <a:pt x="13282" y="1660"/>
                    </a:lnTo>
                    <a:lnTo>
                      <a:pt x="13112" y="1515"/>
                    </a:lnTo>
                    <a:lnTo>
                      <a:pt x="12927" y="1378"/>
                    </a:lnTo>
                    <a:lnTo>
                      <a:pt x="12728" y="1247"/>
                    </a:lnTo>
                    <a:lnTo>
                      <a:pt x="12517" y="1124"/>
                    </a:lnTo>
                    <a:lnTo>
                      <a:pt x="12294" y="1007"/>
                    </a:lnTo>
                    <a:lnTo>
                      <a:pt x="12059" y="896"/>
                    </a:lnTo>
                    <a:lnTo>
                      <a:pt x="11814" y="792"/>
                    </a:lnTo>
                    <a:lnTo>
                      <a:pt x="11559" y="695"/>
                    </a:lnTo>
                    <a:lnTo>
                      <a:pt x="11295" y="604"/>
                    </a:lnTo>
                    <a:lnTo>
                      <a:pt x="11023" y="520"/>
                    </a:lnTo>
                    <a:lnTo>
                      <a:pt x="10742" y="442"/>
                    </a:lnTo>
                    <a:lnTo>
                      <a:pt x="10455" y="370"/>
                    </a:lnTo>
                    <a:lnTo>
                      <a:pt x="10160" y="306"/>
                    </a:lnTo>
                    <a:lnTo>
                      <a:pt x="9861" y="247"/>
                    </a:lnTo>
                    <a:lnTo>
                      <a:pt x="9557" y="195"/>
                    </a:lnTo>
                    <a:lnTo>
                      <a:pt x="9248" y="149"/>
                    </a:lnTo>
                    <a:lnTo>
                      <a:pt x="8936" y="110"/>
                    </a:lnTo>
                    <a:lnTo>
                      <a:pt x="8621" y="75"/>
                    </a:lnTo>
                    <a:lnTo>
                      <a:pt x="8304" y="48"/>
                    </a:lnTo>
                    <a:lnTo>
                      <a:pt x="7986" y="27"/>
                    </a:lnTo>
                    <a:lnTo>
                      <a:pt x="7667" y="12"/>
                    </a:lnTo>
                    <a:lnTo>
                      <a:pt x="7348" y="3"/>
                    </a:lnTo>
                    <a:lnTo>
                      <a:pt x="703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4" name="Freeform 194"/>
              <p:cNvSpPr>
                <a:spLocks/>
              </p:cNvSpPr>
              <p:nvPr/>
            </p:nvSpPr>
            <p:spPr bwMode="auto">
              <a:xfrm>
                <a:off x="2479676" y="4692650"/>
                <a:ext cx="42863" cy="42863"/>
              </a:xfrm>
              <a:custGeom>
                <a:avLst/>
                <a:gdLst>
                  <a:gd name="T0" fmla="*/ 554 w 1004"/>
                  <a:gd name="T1" fmla="*/ 1003 h 1006"/>
                  <a:gd name="T2" fmla="*/ 628 w 1004"/>
                  <a:gd name="T3" fmla="*/ 990 h 1006"/>
                  <a:gd name="T4" fmla="*/ 698 w 1004"/>
                  <a:gd name="T5" fmla="*/ 967 h 1006"/>
                  <a:gd name="T6" fmla="*/ 762 w 1004"/>
                  <a:gd name="T7" fmla="*/ 934 h 1006"/>
                  <a:gd name="T8" fmla="*/ 822 w 1004"/>
                  <a:gd name="T9" fmla="*/ 891 h 1006"/>
                  <a:gd name="T10" fmla="*/ 874 w 1004"/>
                  <a:gd name="T11" fmla="*/ 841 h 1006"/>
                  <a:gd name="T12" fmla="*/ 919 w 1004"/>
                  <a:gd name="T13" fmla="*/ 785 h 1006"/>
                  <a:gd name="T14" fmla="*/ 955 w 1004"/>
                  <a:gd name="T15" fmla="*/ 721 h 1006"/>
                  <a:gd name="T16" fmla="*/ 981 w 1004"/>
                  <a:gd name="T17" fmla="*/ 653 h 1006"/>
                  <a:gd name="T18" fmla="*/ 998 w 1004"/>
                  <a:gd name="T19" fmla="*/ 580 h 1006"/>
                  <a:gd name="T20" fmla="*/ 1004 w 1004"/>
                  <a:gd name="T21" fmla="*/ 503 h 1006"/>
                  <a:gd name="T22" fmla="*/ 998 w 1004"/>
                  <a:gd name="T23" fmla="*/ 427 h 1006"/>
                  <a:gd name="T24" fmla="*/ 981 w 1004"/>
                  <a:gd name="T25" fmla="*/ 353 h 1006"/>
                  <a:gd name="T26" fmla="*/ 955 w 1004"/>
                  <a:gd name="T27" fmla="*/ 285 h 1006"/>
                  <a:gd name="T28" fmla="*/ 919 w 1004"/>
                  <a:gd name="T29" fmla="*/ 222 h 1006"/>
                  <a:gd name="T30" fmla="*/ 874 w 1004"/>
                  <a:gd name="T31" fmla="*/ 165 h 1006"/>
                  <a:gd name="T32" fmla="*/ 822 w 1004"/>
                  <a:gd name="T33" fmla="*/ 115 h 1006"/>
                  <a:gd name="T34" fmla="*/ 762 w 1004"/>
                  <a:gd name="T35" fmla="*/ 73 h 1006"/>
                  <a:gd name="T36" fmla="*/ 698 w 1004"/>
                  <a:gd name="T37" fmla="*/ 39 h 1006"/>
                  <a:gd name="T38" fmla="*/ 628 w 1004"/>
                  <a:gd name="T39" fmla="*/ 16 h 1006"/>
                  <a:gd name="T40" fmla="*/ 554 w 1004"/>
                  <a:gd name="T41" fmla="*/ 3 h 1006"/>
                  <a:gd name="T42" fmla="*/ 476 w 1004"/>
                  <a:gd name="T43" fmla="*/ 1 h 1006"/>
                  <a:gd name="T44" fmla="*/ 401 w 1004"/>
                  <a:gd name="T45" fmla="*/ 10 h 1006"/>
                  <a:gd name="T46" fmla="*/ 330 w 1004"/>
                  <a:gd name="T47" fmla="*/ 30 h 1006"/>
                  <a:gd name="T48" fmla="*/ 262 w 1004"/>
                  <a:gd name="T49" fmla="*/ 61 h 1006"/>
                  <a:gd name="T50" fmla="*/ 202 w 1004"/>
                  <a:gd name="T51" fmla="*/ 100 h 1006"/>
                  <a:gd name="T52" fmla="*/ 147 w 1004"/>
                  <a:gd name="T53" fmla="*/ 147 h 1006"/>
                  <a:gd name="T54" fmla="*/ 100 w 1004"/>
                  <a:gd name="T55" fmla="*/ 202 h 1006"/>
                  <a:gd name="T56" fmla="*/ 60 w 1004"/>
                  <a:gd name="T57" fmla="*/ 263 h 1006"/>
                  <a:gd name="T58" fmla="*/ 30 w 1004"/>
                  <a:gd name="T59" fmla="*/ 330 h 1006"/>
                  <a:gd name="T60" fmla="*/ 10 w 1004"/>
                  <a:gd name="T61" fmla="*/ 402 h 1006"/>
                  <a:gd name="T62" fmla="*/ 1 w 1004"/>
                  <a:gd name="T63" fmla="*/ 477 h 1006"/>
                  <a:gd name="T64" fmla="*/ 3 w 1004"/>
                  <a:gd name="T65" fmla="*/ 554 h 1006"/>
                  <a:gd name="T66" fmla="*/ 16 w 1004"/>
                  <a:gd name="T67" fmla="*/ 629 h 1006"/>
                  <a:gd name="T68" fmla="*/ 39 w 1004"/>
                  <a:gd name="T69" fmla="*/ 699 h 1006"/>
                  <a:gd name="T70" fmla="*/ 72 w 1004"/>
                  <a:gd name="T71" fmla="*/ 764 h 1006"/>
                  <a:gd name="T72" fmla="*/ 115 w 1004"/>
                  <a:gd name="T73" fmla="*/ 823 h 1006"/>
                  <a:gd name="T74" fmla="*/ 165 w 1004"/>
                  <a:gd name="T75" fmla="*/ 875 h 1006"/>
                  <a:gd name="T76" fmla="*/ 221 w 1004"/>
                  <a:gd name="T77" fmla="*/ 921 h 1006"/>
                  <a:gd name="T78" fmla="*/ 284 w 1004"/>
                  <a:gd name="T79" fmla="*/ 957 h 1006"/>
                  <a:gd name="T80" fmla="*/ 353 w 1004"/>
                  <a:gd name="T81" fmla="*/ 984 h 1006"/>
                  <a:gd name="T82" fmla="*/ 426 w 1004"/>
                  <a:gd name="T83" fmla="*/ 1000 h 1006"/>
                  <a:gd name="T84" fmla="*/ 502 w 1004"/>
                  <a:gd name="T85" fmla="*/ 1006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04" h="1006">
                    <a:moveTo>
                      <a:pt x="502" y="1006"/>
                    </a:moveTo>
                    <a:lnTo>
                      <a:pt x="528" y="1005"/>
                    </a:lnTo>
                    <a:lnTo>
                      <a:pt x="554" y="1003"/>
                    </a:lnTo>
                    <a:lnTo>
                      <a:pt x="579" y="1000"/>
                    </a:lnTo>
                    <a:lnTo>
                      <a:pt x="604" y="996"/>
                    </a:lnTo>
                    <a:lnTo>
                      <a:pt x="628" y="990"/>
                    </a:lnTo>
                    <a:lnTo>
                      <a:pt x="652" y="984"/>
                    </a:lnTo>
                    <a:lnTo>
                      <a:pt x="675" y="976"/>
                    </a:lnTo>
                    <a:lnTo>
                      <a:pt x="698" y="967"/>
                    </a:lnTo>
                    <a:lnTo>
                      <a:pt x="720" y="957"/>
                    </a:lnTo>
                    <a:lnTo>
                      <a:pt x="741" y="946"/>
                    </a:lnTo>
                    <a:lnTo>
                      <a:pt x="762" y="934"/>
                    </a:lnTo>
                    <a:lnTo>
                      <a:pt x="783" y="921"/>
                    </a:lnTo>
                    <a:lnTo>
                      <a:pt x="803" y="907"/>
                    </a:lnTo>
                    <a:lnTo>
                      <a:pt x="822" y="891"/>
                    </a:lnTo>
                    <a:lnTo>
                      <a:pt x="840" y="875"/>
                    </a:lnTo>
                    <a:lnTo>
                      <a:pt x="858" y="859"/>
                    </a:lnTo>
                    <a:lnTo>
                      <a:pt x="874" y="841"/>
                    </a:lnTo>
                    <a:lnTo>
                      <a:pt x="890" y="823"/>
                    </a:lnTo>
                    <a:lnTo>
                      <a:pt x="905" y="804"/>
                    </a:lnTo>
                    <a:lnTo>
                      <a:pt x="919" y="785"/>
                    </a:lnTo>
                    <a:lnTo>
                      <a:pt x="932" y="764"/>
                    </a:lnTo>
                    <a:lnTo>
                      <a:pt x="944" y="743"/>
                    </a:lnTo>
                    <a:lnTo>
                      <a:pt x="955" y="721"/>
                    </a:lnTo>
                    <a:lnTo>
                      <a:pt x="965" y="699"/>
                    </a:lnTo>
                    <a:lnTo>
                      <a:pt x="974" y="676"/>
                    </a:lnTo>
                    <a:lnTo>
                      <a:pt x="981" y="653"/>
                    </a:lnTo>
                    <a:lnTo>
                      <a:pt x="988" y="629"/>
                    </a:lnTo>
                    <a:lnTo>
                      <a:pt x="994" y="605"/>
                    </a:lnTo>
                    <a:lnTo>
                      <a:pt x="998" y="580"/>
                    </a:lnTo>
                    <a:lnTo>
                      <a:pt x="1001" y="554"/>
                    </a:lnTo>
                    <a:lnTo>
                      <a:pt x="1003" y="529"/>
                    </a:lnTo>
                    <a:lnTo>
                      <a:pt x="1004" y="503"/>
                    </a:lnTo>
                    <a:lnTo>
                      <a:pt x="1003" y="477"/>
                    </a:lnTo>
                    <a:lnTo>
                      <a:pt x="1001" y="452"/>
                    </a:lnTo>
                    <a:lnTo>
                      <a:pt x="998" y="427"/>
                    </a:lnTo>
                    <a:lnTo>
                      <a:pt x="994" y="402"/>
                    </a:lnTo>
                    <a:lnTo>
                      <a:pt x="988" y="377"/>
                    </a:lnTo>
                    <a:lnTo>
                      <a:pt x="981" y="353"/>
                    </a:lnTo>
                    <a:lnTo>
                      <a:pt x="974" y="330"/>
                    </a:lnTo>
                    <a:lnTo>
                      <a:pt x="965" y="307"/>
                    </a:lnTo>
                    <a:lnTo>
                      <a:pt x="955" y="285"/>
                    </a:lnTo>
                    <a:lnTo>
                      <a:pt x="944" y="263"/>
                    </a:lnTo>
                    <a:lnTo>
                      <a:pt x="932" y="243"/>
                    </a:lnTo>
                    <a:lnTo>
                      <a:pt x="919" y="222"/>
                    </a:lnTo>
                    <a:lnTo>
                      <a:pt x="905" y="202"/>
                    </a:lnTo>
                    <a:lnTo>
                      <a:pt x="890" y="183"/>
                    </a:lnTo>
                    <a:lnTo>
                      <a:pt x="874" y="165"/>
                    </a:lnTo>
                    <a:lnTo>
                      <a:pt x="858" y="147"/>
                    </a:lnTo>
                    <a:lnTo>
                      <a:pt x="840" y="131"/>
                    </a:lnTo>
                    <a:lnTo>
                      <a:pt x="822" y="115"/>
                    </a:lnTo>
                    <a:lnTo>
                      <a:pt x="803" y="100"/>
                    </a:lnTo>
                    <a:lnTo>
                      <a:pt x="783" y="86"/>
                    </a:lnTo>
                    <a:lnTo>
                      <a:pt x="762" y="73"/>
                    </a:lnTo>
                    <a:lnTo>
                      <a:pt x="741" y="61"/>
                    </a:lnTo>
                    <a:lnTo>
                      <a:pt x="720" y="50"/>
                    </a:lnTo>
                    <a:lnTo>
                      <a:pt x="698" y="39"/>
                    </a:lnTo>
                    <a:lnTo>
                      <a:pt x="675" y="30"/>
                    </a:lnTo>
                    <a:lnTo>
                      <a:pt x="652" y="22"/>
                    </a:lnTo>
                    <a:lnTo>
                      <a:pt x="628" y="16"/>
                    </a:lnTo>
                    <a:lnTo>
                      <a:pt x="604" y="10"/>
                    </a:lnTo>
                    <a:lnTo>
                      <a:pt x="579" y="6"/>
                    </a:lnTo>
                    <a:lnTo>
                      <a:pt x="554" y="3"/>
                    </a:lnTo>
                    <a:lnTo>
                      <a:pt x="528" y="1"/>
                    </a:lnTo>
                    <a:lnTo>
                      <a:pt x="502" y="0"/>
                    </a:lnTo>
                    <a:lnTo>
                      <a:pt x="476" y="1"/>
                    </a:lnTo>
                    <a:lnTo>
                      <a:pt x="451" y="3"/>
                    </a:lnTo>
                    <a:lnTo>
                      <a:pt x="426" y="6"/>
                    </a:lnTo>
                    <a:lnTo>
                      <a:pt x="401" y="10"/>
                    </a:lnTo>
                    <a:lnTo>
                      <a:pt x="377" y="16"/>
                    </a:lnTo>
                    <a:lnTo>
                      <a:pt x="353" y="22"/>
                    </a:lnTo>
                    <a:lnTo>
                      <a:pt x="330" y="30"/>
                    </a:lnTo>
                    <a:lnTo>
                      <a:pt x="306" y="39"/>
                    </a:lnTo>
                    <a:lnTo>
                      <a:pt x="284" y="50"/>
                    </a:lnTo>
                    <a:lnTo>
                      <a:pt x="262" y="61"/>
                    </a:lnTo>
                    <a:lnTo>
                      <a:pt x="242" y="73"/>
                    </a:lnTo>
                    <a:lnTo>
                      <a:pt x="221" y="86"/>
                    </a:lnTo>
                    <a:lnTo>
                      <a:pt x="202" y="100"/>
                    </a:lnTo>
                    <a:lnTo>
                      <a:pt x="183" y="115"/>
                    </a:lnTo>
                    <a:lnTo>
                      <a:pt x="165" y="131"/>
                    </a:lnTo>
                    <a:lnTo>
                      <a:pt x="147" y="147"/>
                    </a:lnTo>
                    <a:lnTo>
                      <a:pt x="131" y="165"/>
                    </a:lnTo>
                    <a:lnTo>
                      <a:pt x="115" y="183"/>
                    </a:lnTo>
                    <a:lnTo>
                      <a:pt x="100" y="202"/>
                    </a:lnTo>
                    <a:lnTo>
                      <a:pt x="86" y="222"/>
                    </a:lnTo>
                    <a:lnTo>
                      <a:pt x="72" y="243"/>
                    </a:lnTo>
                    <a:lnTo>
                      <a:pt x="60" y="263"/>
                    </a:lnTo>
                    <a:lnTo>
                      <a:pt x="49" y="285"/>
                    </a:lnTo>
                    <a:lnTo>
                      <a:pt x="39" y="307"/>
                    </a:lnTo>
                    <a:lnTo>
                      <a:pt x="30" y="330"/>
                    </a:lnTo>
                    <a:lnTo>
                      <a:pt x="22" y="353"/>
                    </a:lnTo>
                    <a:lnTo>
                      <a:pt x="16" y="377"/>
                    </a:lnTo>
                    <a:lnTo>
                      <a:pt x="10" y="402"/>
                    </a:lnTo>
                    <a:lnTo>
                      <a:pt x="6" y="427"/>
                    </a:lnTo>
                    <a:lnTo>
                      <a:pt x="3" y="452"/>
                    </a:lnTo>
                    <a:lnTo>
                      <a:pt x="1" y="477"/>
                    </a:lnTo>
                    <a:lnTo>
                      <a:pt x="0" y="503"/>
                    </a:lnTo>
                    <a:lnTo>
                      <a:pt x="1" y="529"/>
                    </a:lnTo>
                    <a:lnTo>
                      <a:pt x="3" y="554"/>
                    </a:lnTo>
                    <a:lnTo>
                      <a:pt x="6" y="580"/>
                    </a:lnTo>
                    <a:lnTo>
                      <a:pt x="10" y="605"/>
                    </a:lnTo>
                    <a:lnTo>
                      <a:pt x="16" y="629"/>
                    </a:lnTo>
                    <a:lnTo>
                      <a:pt x="22" y="653"/>
                    </a:lnTo>
                    <a:lnTo>
                      <a:pt x="30" y="676"/>
                    </a:lnTo>
                    <a:lnTo>
                      <a:pt x="39" y="699"/>
                    </a:lnTo>
                    <a:lnTo>
                      <a:pt x="49" y="721"/>
                    </a:lnTo>
                    <a:lnTo>
                      <a:pt x="60" y="743"/>
                    </a:lnTo>
                    <a:lnTo>
                      <a:pt x="72" y="764"/>
                    </a:lnTo>
                    <a:lnTo>
                      <a:pt x="86" y="785"/>
                    </a:lnTo>
                    <a:lnTo>
                      <a:pt x="100" y="804"/>
                    </a:lnTo>
                    <a:lnTo>
                      <a:pt x="115" y="823"/>
                    </a:lnTo>
                    <a:lnTo>
                      <a:pt x="131" y="841"/>
                    </a:lnTo>
                    <a:lnTo>
                      <a:pt x="147" y="859"/>
                    </a:lnTo>
                    <a:lnTo>
                      <a:pt x="165" y="875"/>
                    </a:lnTo>
                    <a:lnTo>
                      <a:pt x="183" y="891"/>
                    </a:lnTo>
                    <a:lnTo>
                      <a:pt x="202" y="907"/>
                    </a:lnTo>
                    <a:lnTo>
                      <a:pt x="221" y="921"/>
                    </a:lnTo>
                    <a:lnTo>
                      <a:pt x="242" y="934"/>
                    </a:lnTo>
                    <a:lnTo>
                      <a:pt x="262" y="946"/>
                    </a:lnTo>
                    <a:lnTo>
                      <a:pt x="284" y="957"/>
                    </a:lnTo>
                    <a:lnTo>
                      <a:pt x="306" y="967"/>
                    </a:lnTo>
                    <a:lnTo>
                      <a:pt x="330" y="976"/>
                    </a:lnTo>
                    <a:lnTo>
                      <a:pt x="353" y="984"/>
                    </a:lnTo>
                    <a:lnTo>
                      <a:pt x="377" y="990"/>
                    </a:lnTo>
                    <a:lnTo>
                      <a:pt x="401" y="996"/>
                    </a:lnTo>
                    <a:lnTo>
                      <a:pt x="426" y="1000"/>
                    </a:lnTo>
                    <a:lnTo>
                      <a:pt x="451" y="1003"/>
                    </a:lnTo>
                    <a:lnTo>
                      <a:pt x="476" y="1005"/>
                    </a:lnTo>
                    <a:lnTo>
                      <a:pt x="502" y="100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5" name="Freeform 195"/>
              <p:cNvSpPr>
                <a:spLocks/>
              </p:cNvSpPr>
              <p:nvPr/>
            </p:nvSpPr>
            <p:spPr bwMode="auto">
              <a:xfrm>
                <a:off x="2479676" y="4562475"/>
                <a:ext cx="42863" cy="42863"/>
              </a:xfrm>
              <a:custGeom>
                <a:avLst/>
                <a:gdLst>
                  <a:gd name="T0" fmla="*/ 554 w 1004"/>
                  <a:gd name="T1" fmla="*/ 1003 h 1006"/>
                  <a:gd name="T2" fmla="*/ 628 w 1004"/>
                  <a:gd name="T3" fmla="*/ 990 h 1006"/>
                  <a:gd name="T4" fmla="*/ 698 w 1004"/>
                  <a:gd name="T5" fmla="*/ 967 h 1006"/>
                  <a:gd name="T6" fmla="*/ 762 w 1004"/>
                  <a:gd name="T7" fmla="*/ 934 h 1006"/>
                  <a:gd name="T8" fmla="*/ 822 w 1004"/>
                  <a:gd name="T9" fmla="*/ 892 h 1006"/>
                  <a:gd name="T10" fmla="*/ 874 w 1004"/>
                  <a:gd name="T11" fmla="*/ 841 h 1006"/>
                  <a:gd name="T12" fmla="*/ 919 w 1004"/>
                  <a:gd name="T13" fmla="*/ 785 h 1006"/>
                  <a:gd name="T14" fmla="*/ 955 w 1004"/>
                  <a:gd name="T15" fmla="*/ 722 h 1006"/>
                  <a:gd name="T16" fmla="*/ 981 w 1004"/>
                  <a:gd name="T17" fmla="*/ 653 h 1006"/>
                  <a:gd name="T18" fmla="*/ 998 w 1004"/>
                  <a:gd name="T19" fmla="*/ 580 h 1006"/>
                  <a:gd name="T20" fmla="*/ 1004 w 1004"/>
                  <a:gd name="T21" fmla="*/ 503 h 1006"/>
                  <a:gd name="T22" fmla="*/ 998 w 1004"/>
                  <a:gd name="T23" fmla="*/ 427 h 1006"/>
                  <a:gd name="T24" fmla="*/ 981 w 1004"/>
                  <a:gd name="T25" fmla="*/ 353 h 1006"/>
                  <a:gd name="T26" fmla="*/ 955 w 1004"/>
                  <a:gd name="T27" fmla="*/ 285 h 1006"/>
                  <a:gd name="T28" fmla="*/ 919 w 1004"/>
                  <a:gd name="T29" fmla="*/ 222 h 1006"/>
                  <a:gd name="T30" fmla="*/ 874 w 1004"/>
                  <a:gd name="T31" fmla="*/ 165 h 1006"/>
                  <a:gd name="T32" fmla="*/ 822 w 1004"/>
                  <a:gd name="T33" fmla="*/ 115 h 1006"/>
                  <a:gd name="T34" fmla="*/ 762 w 1004"/>
                  <a:gd name="T35" fmla="*/ 73 h 1006"/>
                  <a:gd name="T36" fmla="*/ 698 w 1004"/>
                  <a:gd name="T37" fmla="*/ 40 h 1006"/>
                  <a:gd name="T38" fmla="*/ 628 w 1004"/>
                  <a:gd name="T39" fmla="*/ 17 h 1006"/>
                  <a:gd name="T40" fmla="*/ 554 w 1004"/>
                  <a:gd name="T41" fmla="*/ 3 h 1006"/>
                  <a:gd name="T42" fmla="*/ 476 w 1004"/>
                  <a:gd name="T43" fmla="*/ 1 h 1006"/>
                  <a:gd name="T44" fmla="*/ 401 w 1004"/>
                  <a:gd name="T45" fmla="*/ 10 h 1006"/>
                  <a:gd name="T46" fmla="*/ 330 w 1004"/>
                  <a:gd name="T47" fmla="*/ 31 h 1006"/>
                  <a:gd name="T48" fmla="*/ 262 w 1004"/>
                  <a:gd name="T49" fmla="*/ 61 h 1006"/>
                  <a:gd name="T50" fmla="*/ 202 w 1004"/>
                  <a:gd name="T51" fmla="*/ 100 h 1006"/>
                  <a:gd name="T52" fmla="*/ 147 w 1004"/>
                  <a:gd name="T53" fmla="*/ 147 h 1006"/>
                  <a:gd name="T54" fmla="*/ 100 w 1004"/>
                  <a:gd name="T55" fmla="*/ 203 h 1006"/>
                  <a:gd name="T56" fmla="*/ 60 w 1004"/>
                  <a:gd name="T57" fmla="*/ 263 h 1006"/>
                  <a:gd name="T58" fmla="*/ 30 w 1004"/>
                  <a:gd name="T59" fmla="*/ 330 h 1006"/>
                  <a:gd name="T60" fmla="*/ 10 w 1004"/>
                  <a:gd name="T61" fmla="*/ 402 h 1006"/>
                  <a:gd name="T62" fmla="*/ 1 w 1004"/>
                  <a:gd name="T63" fmla="*/ 477 h 1006"/>
                  <a:gd name="T64" fmla="*/ 3 w 1004"/>
                  <a:gd name="T65" fmla="*/ 555 h 1006"/>
                  <a:gd name="T66" fmla="*/ 16 w 1004"/>
                  <a:gd name="T67" fmla="*/ 629 h 1006"/>
                  <a:gd name="T68" fmla="*/ 39 w 1004"/>
                  <a:gd name="T69" fmla="*/ 700 h 1006"/>
                  <a:gd name="T70" fmla="*/ 72 w 1004"/>
                  <a:gd name="T71" fmla="*/ 764 h 1006"/>
                  <a:gd name="T72" fmla="*/ 115 w 1004"/>
                  <a:gd name="T73" fmla="*/ 823 h 1006"/>
                  <a:gd name="T74" fmla="*/ 165 w 1004"/>
                  <a:gd name="T75" fmla="*/ 876 h 1006"/>
                  <a:gd name="T76" fmla="*/ 221 w 1004"/>
                  <a:gd name="T77" fmla="*/ 921 h 1006"/>
                  <a:gd name="T78" fmla="*/ 284 w 1004"/>
                  <a:gd name="T79" fmla="*/ 957 h 1006"/>
                  <a:gd name="T80" fmla="*/ 353 w 1004"/>
                  <a:gd name="T81" fmla="*/ 983 h 1006"/>
                  <a:gd name="T82" fmla="*/ 426 w 1004"/>
                  <a:gd name="T83" fmla="*/ 1000 h 1006"/>
                  <a:gd name="T84" fmla="*/ 502 w 1004"/>
                  <a:gd name="T85" fmla="*/ 1006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04" h="1006">
                    <a:moveTo>
                      <a:pt x="502" y="1006"/>
                    </a:moveTo>
                    <a:lnTo>
                      <a:pt x="528" y="1005"/>
                    </a:lnTo>
                    <a:lnTo>
                      <a:pt x="554" y="1003"/>
                    </a:lnTo>
                    <a:lnTo>
                      <a:pt x="579" y="1000"/>
                    </a:lnTo>
                    <a:lnTo>
                      <a:pt x="604" y="996"/>
                    </a:lnTo>
                    <a:lnTo>
                      <a:pt x="628" y="990"/>
                    </a:lnTo>
                    <a:lnTo>
                      <a:pt x="652" y="983"/>
                    </a:lnTo>
                    <a:lnTo>
                      <a:pt x="675" y="976"/>
                    </a:lnTo>
                    <a:lnTo>
                      <a:pt x="698" y="967"/>
                    </a:lnTo>
                    <a:lnTo>
                      <a:pt x="720" y="957"/>
                    </a:lnTo>
                    <a:lnTo>
                      <a:pt x="741" y="946"/>
                    </a:lnTo>
                    <a:lnTo>
                      <a:pt x="762" y="934"/>
                    </a:lnTo>
                    <a:lnTo>
                      <a:pt x="783" y="921"/>
                    </a:lnTo>
                    <a:lnTo>
                      <a:pt x="803" y="907"/>
                    </a:lnTo>
                    <a:lnTo>
                      <a:pt x="822" y="892"/>
                    </a:lnTo>
                    <a:lnTo>
                      <a:pt x="840" y="876"/>
                    </a:lnTo>
                    <a:lnTo>
                      <a:pt x="858" y="859"/>
                    </a:lnTo>
                    <a:lnTo>
                      <a:pt x="874" y="841"/>
                    </a:lnTo>
                    <a:lnTo>
                      <a:pt x="890" y="823"/>
                    </a:lnTo>
                    <a:lnTo>
                      <a:pt x="905" y="804"/>
                    </a:lnTo>
                    <a:lnTo>
                      <a:pt x="919" y="785"/>
                    </a:lnTo>
                    <a:lnTo>
                      <a:pt x="932" y="764"/>
                    </a:lnTo>
                    <a:lnTo>
                      <a:pt x="944" y="743"/>
                    </a:lnTo>
                    <a:lnTo>
                      <a:pt x="955" y="722"/>
                    </a:lnTo>
                    <a:lnTo>
                      <a:pt x="965" y="700"/>
                    </a:lnTo>
                    <a:lnTo>
                      <a:pt x="974" y="676"/>
                    </a:lnTo>
                    <a:lnTo>
                      <a:pt x="981" y="653"/>
                    </a:lnTo>
                    <a:lnTo>
                      <a:pt x="988" y="629"/>
                    </a:lnTo>
                    <a:lnTo>
                      <a:pt x="994" y="605"/>
                    </a:lnTo>
                    <a:lnTo>
                      <a:pt x="998" y="580"/>
                    </a:lnTo>
                    <a:lnTo>
                      <a:pt x="1001" y="555"/>
                    </a:lnTo>
                    <a:lnTo>
                      <a:pt x="1003" y="530"/>
                    </a:lnTo>
                    <a:lnTo>
                      <a:pt x="1004" y="503"/>
                    </a:lnTo>
                    <a:lnTo>
                      <a:pt x="1003" y="477"/>
                    </a:lnTo>
                    <a:lnTo>
                      <a:pt x="1001" y="452"/>
                    </a:lnTo>
                    <a:lnTo>
                      <a:pt x="998" y="427"/>
                    </a:lnTo>
                    <a:lnTo>
                      <a:pt x="994" y="402"/>
                    </a:lnTo>
                    <a:lnTo>
                      <a:pt x="988" y="378"/>
                    </a:lnTo>
                    <a:lnTo>
                      <a:pt x="981" y="353"/>
                    </a:lnTo>
                    <a:lnTo>
                      <a:pt x="974" y="330"/>
                    </a:lnTo>
                    <a:lnTo>
                      <a:pt x="965" y="307"/>
                    </a:lnTo>
                    <a:lnTo>
                      <a:pt x="955" y="285"/>
                    </a:lnTo>
                    <a:lnTo>
                      <a:pt x="944" y="263"/>
                    </a:lnTo>
                    <a:lnTo>
                      <a:pt x="932" y="243"/>
                    </a:lnTo>
                    <a:lnTo>
                      <a:pt x="919" y="222"/>
                    </a:lnTo>
                    <a:lnTo>
                      <a:pt x="905" y="203"/>
                    </a:lnTo>
                    <a:lnTo>
                      <a:pt x="890" y="183"/>
                    </a:lnTo>
                    <a:lnTo>
                      <a:pt x="874" y="165"/>
                    </a:lnTo>
                    <a:lnTo>
                      <a:pt x="858" y="147"/>
                    </a:lnTo>
                    <a:lnTo>
                      <a:pt x="840" y="131"/>
                    </a:lnTo>
                    <a:lnTo>
                      <a:pt x="822" y="115"/>
                    </a:lnTo>
                    <a:lnTo>
                      <a:pt x="803" y="100"/>
                    </a:lnTo>
                    <a:lnTo>
                      <a:pt x="783" y="86"/>
                    </a:lnTo>
                    <a:lnTo>
                      <a:pt x="762" y="73"/>
                    </a:lnTo>
                    <a:lnTo>
                      <a:pt x="741" y="61"/>
                    </a:lnTo>
                    <a:lnTo>
                      <a:pt x="720" y="50"/>
                    </a:lnTo>
                    <a:lnTo>
                      <a:pt x="698" y="40"/>
                    </a:lnTo>
                    <a:lnTo>
                      <a:pt x="675" y="31"/>
                    </a:lnTo>
                    <a:lnTo>
                      <a:pt x="652" y="23"/>
                    </a:lnTo>
                    <a:lnTo>
                      <a:pt x="628" y="17"/>
                    </a:lnTo>
                    <a:lnTo>
                      <a:pt x="604" y="10"/>
                    </a:lnTo>
                    <a:lnTo>
                      <a:pt x="579" y="6"/>
                    </a:lnTo>
                    <a:lnTo>
                      <a:pt x="554" y="3"/>
                    </a:lnTo>
                    <a:lnTo>
                      <a:pt x="528" y="1"/>
                    </a:lnTo>
                    <a:lnTo>
                      <a:pt x="502" y="0"/>
                    </a:lnTo>
                    <a:lnTo>
                      <a:pt x="476" y="1"/>
                    </a:lnTo>
                    <a:lnTo>
                      <a:pt x="451" y="3"/>
                    </a:lnTo>
                    <a:lnTo>
                      <a:pt x="426" y="6"/>
                    </a:lnTo>
                    <a:lnTo>
                      <a:pt x="401" y="10"/>
                    </a:lnTo>
                    <a:lnTo>
                      <a:pt x="377" y="17"/>
                    </a:lnTo>
                    <a:lnTo>
                      <a:pt x="353" y="23"/>
                    </a:lnTo>
                    <a:lnTo>
                      <a:pt x="330" y="31"/>
                    </a:lnTo>
                    <a:lnTo>
                      <a:pt x="306" y="40"/>
                    </a:lnTo>
                    <a:lnTo>
                      <a:pt x="284" y="50"/>
                    </a:lnTo>
                    <a:lnTo>
                      <a:pt x="262" y="61"/>
                    </a:lnTo>
                    <a:lnTo>
                      <a:pt x="242" y="73"/>
                    </a:lnTo>
                    <a:lnTo>
                      <a:pt x="221" y="86"/>
                    </a:lnTo>
                    <a:lnTo>
                      <a:pt x="202" y="100"/>
                    </a:lnTo>
                    <a:lnTo>
                      <a:pt x="183" y="115"/>
                    </a:lnTo>
                    <a:lnTo>
                      <a:pt x="165" y="131"/>
                    </a:lnTo>
                    <a:lnTo>
                      <a:pt x="147" y="147"/>
                    </a:lnTo>
                    <a:lnTo>
                      <a:pt x="131" y="165"/>
                    </a:lnTo>
                    <a:lnTo>
                      <a:pt x="115" y="183"/>
                    </a:lnTo>
                    <a:lnTo>
                      <a:pt x="100" y="203"/>
                    </a:lnTo>
                    <a:lnTo>
                      <a:pt x="86" y="222"/>
                    </a:lnTo>
                    <a:lnTo>
                      <a:pt x="72" y="243"/>
                    </a:lnTo>
                    <a:lnTo>
                      <a:pt x="60" y="263"/>
                    </a:lnTo>
                    <a:lnTo>
                      <a:pt x="49" y="285"/>
                    </a:lnTo>
                    <a:lnTo>
                      <a:pt x="39" y="307"/>
                    </a:lnTo>
                    <a:lnTo>
                      <a:pt x="30" y="330"/>
                    </a:lnTo>
                    <a:lnTo>
                      <a:pt x="22" y="353"/>
                    </a:lnTo>
                    <a:lnTo>
                      <a:pt x="16" y="378"/>
                    </a:lnTo>
                    <a:lnTo>
                      <a:pt x="10" y="402"/>
                    </a:lnTo>
                    <a:lnTo>
                      <a:pt x="6" y="427"/>
                    </a:lnTo>
                    <a:lnTo>
                      <a:pt x="3" y="452"/>
                    </a:lnTo>
                    <a:lnTo>
                      <a:pt x="1" y="477"/>
                    </a:lnTo>
                    <a:lnTo>
                      <a:pt x="0" y="503"/>
                    </a:lnTo>
                    <a:lnTo>
                      <a:pt x="1" y="530"/>
                    </a:lnTo>
                    <a:lnTo>
                      <a:pt x="3" y="555"/>
                    </a:lnTo>
                    <a:lnTo>
                      <a:pt x="6" y="580"/>
                    </a:lnTo>
                    <a:lnTo>
                      <a:pt x="10" y="605"/>
                    </a:lnTo>
                    <a:lnTo>
                      <a:pt x="16" y="629"/>
                    </a:lnTo>
                    <a:lnTo>
                      <a:pt x="22" y="653"/>
                    </a:lnTo>
                    <a:lnTo>
                      <a:pt x="30" y="676"/>
                    </a:lnTo>
                    <a:lnTo>
                      <a:pt x="39" y="700"/>
                    </a:lnTo>
                    <a:lnTo>
                      <a:pt x="49" y="722"/>
                    </a:lnTo>
                    <a:lnTo>
                      <a:pt x="60" y="743"/>
                    </a:lnTo>
                    <a:lnTo>
                      <a:pt x="72" y="764"/>
                    </a:lnTo>
                    <a:lnTo>
                      <a:pt x="86" y="785"/>
                    </a:lnTo>
                    <a:lnTo>
                      <a:pt x="100" y="804"/>
                    </a:lnTo>
                    <a:lnTo>
                      <a:pt x="115" y="823"/>
                    </a:lnTo>
                    <a:lnTo>
                      <a:pt x="131" y="841"/>
                    </a:lnTo>
                    <a:lnTo>
                      <a:pt x="147" y="859"/>
                    </a:lnTo>
                    <a:lnTo>
                      <a:pt x="165" y="876"/>
                    </a:lnTo>
                    <a:lnTo>
                      <a:pt x="183" y="892"/>
                    </a:lnTo>
                    <a:lnTo>
                      <a:pt x="202" y="907"/>
                    </a:lnTo>
                    <a:lnTo>
                      <a:pt x="221" y="921"/>
                    </a:lnTo>
                    <a:lnTo>
                      <a:pt x="242" y="934"/>
                    </a:lnTo>
                    <a:lnTo>
                      <a:pt x="262" y="946"/>
                    </a:lnTo>
                    <a:lnTo>
                      <a:pt x="284" y="957"/>
                    </a:lnTo>
                    <a:lnTo>
                      <a:pt x="306" y="967"/>
                    </a:lnTo>
                    <a:lnTo>
                      <a:pt x="330" y="976"/>
                    </a:lnTo>
                    <a:lnTo>
                      <a:pt x="353" y="983"/>
                    </a:lnTo>
                    <a:lnTo>
                      <a:pt x="377" y="990"/>
                    </a:lnTo>
                    <a:lnTo>
                      <a:pt x="401" y="996"/>
                    </a:lnTo>
                    <a:lnTo>
                      <a:pt x="426" y="1000"/>
                    </a:lnTo>
                    <a:lnTo>
                      <a:pt x="451" y="1003"/>
                    </a:lnTo>
                    <a:lnTo>
                      <a:pt x="476" y="1005"/>
                    </a:lnTo>
                    <a:lnTo>
                      <a:pt x="502" y="100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26" name="Freeform 196"/>
              <p:cNvSpPr>
                <a:spLocks/>
              </p:cNvSpPr>
              <p:nvPr/>
            </p:nvSpPr>
            <p:spPr bwMode="auto">
              <a:xfrm>
                <a:off x="2479676" y="4433888"/>
                <a:ext cx="42863" cy="42863"/>
              </a:xfrm>
              <a:custGeom>
                <a:avLst/>
                <a:gdLst>
                  <a:gd name="T0" fmla="*/ 554 w 1004"/>
                  <a:gd name="T1" fmla="*/ 1003 h 1006"/>
                  <a:gd name="T2" fmla="*/ 628 w 1004"/>
                  <a:gd name="T3" fmla="*/ 989 h 1006"/>
                  <a:gd name="T4" fmla="*/ 698 w 1004"/>
                  <a:gd name="T5" fmla="*/ 966 h 1006"/>
                  <a:gd name="T6" fmla="*/ 762 w 1004"/>
                  <a:gd name="T7" fmla="*/ 933 h 1006"/>
                  <a:gd name="T8" fmla="*/ 822 w 1004"/>
                  <a:gd name="T9" fmla="*/ 891 h 1006"/>
                  <a:gd name="T10" fmla="*/ 874 w 1004"/>
                  <a:gd name="T11" fmla="*/ 841 h 1006"/>
                  <a:gd name="T12" fmla="*/ 919 w 1004"/>
                  <a:gd name="T13" fmla="*/ 784 h 1006"/>
                  <a:gd name="T14" fmla="*/ 955 w 1004"/>
                  <a:gd name="T15" fmla="*/ 721 h 1006"/>
                  <a:gd name="T16" fmla="*/ 981 w 1004"/>
                  <a:gd name="T17" fmla="*/ 652 h 1006"/>
                  <a:gd name="T18" fmla="*/ 998 w 1004"/>
                  <a:gd name="T19" fmla="*/ 579 h 1006"/>
                  <a:gd name="T20" fmla="*/ 1004 w 1004"/>
                  <a:gd name="T21" fmla="*/ 503 h 1006"/>
                  <a:gd name="T22" fmla="*/ 998 w 1004"/>
                  <a:gd name="T23" fmla="*/ 426 h 1006"/>
                  <a:gd name="T24" fmla="*/ 981 w 1004"/>
                  <a:gd name="T25" fmla="*/ 353 h 1006"/>
                  <a:gd name="T26" fmla="*/ 955 w 1004"/>
                  <a:gd name="T27" fmla="*/ 284 h 1006"/>
                  <a:gd name="T28" fmla="*/ 919 w 1004"/>
                  <a:gd name="T29" fmla="*/ 221 h 1006"/>
                  <a:gd name="T30" fmla="*/ 874 w 1004"/>
                  <a:gd name="T31" fmla="*/ 165 h 1006"/>
                  <a:gd name="T32" fmla="*/ 822 w 1004"/>
                  <a:gd name="T33" fmla="*/ 114 h 1006"/>
                  <a:gd name="T34" fmla="*/ 762 w 1004"/>
                  <a:gd name="T35" fmla="*/ 72 h 1006"/>
                  <a:gd name="T36" fmla="*/ 698 w 1004"/>
                  <a:gd name="T37" fmla="*/ 39 h 1006"/>
                  <a:gd name="T38" fmla="*/ 628 w 1004"/>
                  <a:gd name="T39" fmla="*/ 16 h 1006"/>
                  <a:gd name="T40" fmla="*/ 554 w 1004"/>
                  <a:gd name="T41" fmla="*/ 3 h 1006"/>
                  <a:gd name="T42" fmla="*/ 476 w 1004"/>
                  <a:gd name="T43" fmla="*/ 1 h 1006"/>
                  <a:gd name="T44" fmla="*/ 401 w 1004"/>
                  <a:gd name="T45" fmla="*/ 10 h 1006"/>
                  <a:gd name="T46" fmla="*/ 330 w 1004"/>
                  <a:gd name="T47" fmla="*/ 30 h 1006"/>
                  <a:gd name="T48" fmla="*/ 262 w 1004"/>
                  <a:gd name="T49" fmla="*/ 60 h 1006"/>
                  <a:gd name="T50" fmla="*/ 202 w 1004"/>
                  <a:gd name="T51" fmla="*/ 99 h 1006"/>
                  <a:gd name="T52" fmla="*/ 147 w 1004"/>
                  <a:gd name="T53" fmla="*/ 146 h 1006"/>
                  <a:gd name="T54" fmla="*/ 100 w 1004"/>
                  <a:gd name="T55" fmla="*/ 202 h 1006"/>
                  <a:gd name="T56" fmla="*/ 60 w 1004"/>
                  <a:gd name="T57" fmla="*/ 263 h 1006"/>
                  <a:gd name="T58" fmla="*/ 30 w 1004"/>
                  <a:gd name="T59" fmla="*/ 330 h 1006"/>
                  <a:gd name="T60" fmla="*/ 10 w 1004"/>
                  <a:gd name="T61" fmla="*/ 401 h 1006"/>
                  <a:gd name="T62" fmla="*/ 1 w 1004"/>
                  <a:gd name="T63" fmla="*/ 476 h 1006"/>
                  <a:gd name="T64" fmla="*/ 3 w 1004"/>
                  <a:gd name="T65" fmla="*/ 554 h 1006"/>
                  <a:gd name="T66" fmla="*/ 16 w 1004"/>
                  <a:gd name="T67" fmla="*/ 628 h 1006"/>
                  <a:gd name="T68" fmla="*/ 39 w 1004"/>
                  <a:gd name="T69" fmla="*/ 699 h 1006"/>
                  <a:gd name="T70" fmla="*/ 72 w 1004"/>
                  <a:gd name="T71" fmla="*/ 763 h 1006"/>
                  <a:gd name="T72" fmla="*/ 115 w 1004"/>
                  <a:gd name="T73" fmla="*/ 822 h 1006"/>
                  <a:gd name="T74" fmla="*/ 165 w 1004"/>
                  <a:gd name="T75" fmla="*/ 875 h 1006"/>
                  <a:gd name="T76" fmla="*/ 221 w 1004"/>
                  <a:gd name="T77" fmla="*/ 920 h 1006"/>
                  <a:gd name="T78" fmla="*/ 284 w 1004"/>
                  <a:gd name="T79" fmla="*/ 956 h 1006"/>
                  <a:gd name="T80" fmla="*/ 353 w 1004"/>
                  <a:gd name="T81" fmla="*/ 983 h 1006"/>
                  <a:gd name="T82" fmla="*/ 426 w 1004"/>
                  <a:gd name="T83" fmla="*/ 999 h 1006"/>
                  <a:gd name="T84" fmla="*/ 502 w 1004"/>
                  <a:gd name="T85" fmla="*/ 1006 h 1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04" h="1006">
                    <a:moveTo>
                      <a:pt x="502" y="1006"/>
                    </a:moveTo>
                    <a:lnTo>
                      <a:pt x="528" y="1005"/>
                    </a:lnTo>
                    <a:lnTo>
                      <a:pt x="554" y="1003"/>
                    </a:lnTo>
                    <a:lnTo>
                      <a:pt x="579" y="999"/>
                    </a:lnTo>
                    <a:lnTo>
                      <a:pt x="604" y="995"/>
                    </a:lnTo>
                    <a:lnTo>
                      <a:pt x="628" y="989"/>
                    </a:lnTo>
                    <a:lnTo>
                      <a:pt x="652" y="983"/>
                    </a:lnTo>
                    <a:lnTo>
                      <a:pt x="675" y="975"/>
                    </a:lnTo>
                    <a:lnTo>
                      <a:pt x="698" y="966"/>
                    </a:lnTo>
                    <a:lnTo>
                      <a:pt x="720" y="956"/>
                    </a:lnTo>
                    <a:lnTo>
                      <a:pt x="741" y="945"/>
                    </a:lnTo>
                    <a:lnTo>
                      <a:pt x="762" y="933"/>
                    </a:lnTo>
                    <a:lnTo>
                      <a:pt x="783" y="920"/>
                    </a:lnTo>
                    <a:lnTo>
                      <a:pt x="803" y="906"/>
                    </a:lnTo>
                    <a:lnTo>
                      <a:pt x="822" y="891"/>
                    </a:lnTo>
                    <a:lnTo>
                      <a:pt x="840" y="875"/>
                    </a:lnTo>
                    <a:lnTo>
                      <a:pt x="858" y="859"/>
                    </a:lnTo>
                    <a:lnTo>
                      <a:pt x="874" y="841"/>
                    </a:lnTo>
                    <a:lnTo>
                      <a:pt x="890" y="822"/>
                    </a:lnTo>
                    <a:lnTo>
                      <a:pt x="905" y="803"/>
                    </a:lnTo>
                    <a:lnTo>
                      <a:pt x="919" y="784"/>
                    </a:lnTo>
                    <a:lnTo>
                      <a:pt x="932" y="763"/>
                    </a:lnTo>
                    <a:lnTo>
                      <a:pt x="944" y="743"/>
                    </a:lnTo>
                    <a:lnTo>
                      <a:pt x="955" y="721"/>
                    </a:lnTo>
                    <a:lnTo>
                      <a:pt x="965" y="699"/>
                    </a:lnTo>
                    <a:lnTo>
                      <a:pt x="974" y="676"/>
                    </a:lnTo>
                    <a:lnTo>
                      <a:pt x="981" y="652"/>
                    </a:lnTo>
                    <a:lnTo>
                      <a:pt x="988" y="628"/>
                    </a:lnTo>
                    <a:lnTo>
                      <a:pt x="994" y="604"/>
                    </a:lnTo>
                    <a:lnTo>
                      <a:pt x="998" y="579"/>
                    </a:lnTo>
                    <a:lnTo>
                      <a:pt x="1001" y="554"/>
                    </a:lnTo>
                    <a:lnTo>
                      <a:pt x="1003" y="529"/>
                    </a:lnTo>
                    <a:lnTo>
                      <a:pt x="1004" y="503"/>
                    </a:lnTo>
                    <a:lnTo>
                      <a:pt x="1003" y="476"/>
                    </a:lnTo>
                    <a:lnTo>
                      <a:pt x="1001" y="451"/>
                    </a:lnTo>
                    <a:lnTo>
                      <a:pt x="998" y="426"/>
                    </a:lnTo>
                    <a:lnTo>
                      <a:pt x="994" y="401"/>
                    </a:lnTo>
                    <a:lnTo>
                      <a:pt x="988" y="377"/>
                    </a:lnTo>
                    <a:lnTo>
                      <a:pt x="981" y="353"/>
                    </a:lnTo>
                    <a:lnTo>
                      <a:pt x="974" y="330"/>
                    </a:lnTo>
                    <a:lnTo>
                      <a:pt x="965" y="306"/>
                    </a:lnTo>
                    <a:lnTo>
                      <a:pt x="955" y="284"/>
                    </a:lnTo>
                    <a:lnTo>
                      <a:pt x="944" y="263"/>
                    </a:lnTo>
                    <a:lnTo>
                      <a:pt x="932" y="242"/>
                    </a:lnTo>
                    <a:lnTo>
                      <a:pt x="919" y="221"/>
                    </a:lnTo>
                    <a:lnTo>
                      <a:pt x="905" y="202"/>
                    </a:lnTo>
                    <a:lnTo>
                      <a:pt x="890" y="183"/>
                    </a:lnTo>
                    <a:lnTo>
                      <a:pt x="874" y="165"/>
                    </a:lnTo>
                    <a:lnTo>
                      <a:pt x="858" y="146"/>
                    </a:lnTo>
                    <a:lnTo>
                      <a:pt x="840" y="130"/>
                    </a:lnTo>
                    <a:lnTo>
                      <a:pt x="822" y="114"/>
                    </a:lnTo>
                    <a:lnTo>
                      <a:pt x="803" y="99"/>
                    </a:lnTo>
                    <a:lnTo>
                      <a:pt x="783" y="85"/>
                    </a:lnTo>
                    <a:lnTo>
                      <a:pt x="762" y="72"/>
                    </a:lnTo>
                    <a:lnTo>
                      <a:pt x="741" y="60"/>
                    </a:lnTo>
                    <a:lnTo>
                      <a:pt x="720" y="49"/>
                    </a:lnTo>
                    <a:lnTo>
                      <a:pt x="698" y="39"/>
                    </a:lnTo>
                    <a:lnTo>
                      <a:pt x="675" y="30"/>
                    </a:lnTo>
                    <a:lnTo>
                      <a:pt x="652" y="22"/>
                    </a:lnTo>
                    <a:lnTo>
                      <a:pt x="628" y="16"/>
                    </a:lnTo>
                    <a:lnTo>
                      <a:pt x="604" y="10"/>
                    </a:lnTo>
                    <a:lnTo>
                      <a:pt x="579" y="6"/>
                    </a:lnTo>
                    <a:lnTo>
                      <a:pt x="554" y="3"/>
                    </a:lnTo>
                    <a:lnTo>
                      <a:pt x="528" y="1"/>
                    </a:lnTo>
                    <a:lnTo>
                      <a:pt x="502" y="0"/>
                    </a:lnTo>
                    <a:lnTo>
                      <a:pt x="476" y="1"/>
                    </a:lnTo>
                    <a:lnTo>
                      <a:pt x="451" y="3"/>
                    </a:lnTo>
                    <a:lnTo>
                      <a:pt x="426" y="6"/>
                    </a:lnTo>
                    <a:lnTo>
                      <a:pt x="401" y="10"/>
                    </a:lnTo>
                    <a:lnTo>
                      <a:pt x="377" y="16"/>
                    </a:lnTo>
                    <a:lnTo>
                      <a:pt x="353" y="22"/>
                    </a:lnTo>
                    <a:lnTo>
                      <a:pt x="330" y="30"/>
                    </a:lnTo>
                    <a:lnTo>
                      <a:pt x="306" y="39"/>
                    </a:lnTo>
                    <a:lnTo>
                      <a:pt x="284" y="49"/>
                    </a:lnTo>
                    <a:lnTo>
                      <a:pt x="262" y="60"/>
                    </a:lnTo>
                    <a:lnTo>
                      <a:pt x="242" y="72"/>
                    </a:lnTo>
                    <a:lnTo>
                      <a:pt x="221" y="85"/>
                    </a:lnTo>
                    <a:lnTo>
                      <a:pt x="202" y="99"/>
                    </a:lnTo>
                    <a:lnTo>
                      <a:pt x="183" y="114"/>
                    </a:lnTo>
                    <a:lnTo>
                      <a:pt x="165" y="130"/>
                    </a:lnTo>
                    <a:lnTo>
                      <a:pt x="147" y="146"/>
                    </a:lnTo>
                    <a:lnTo>
                      <a:pt x="131" y="165"/>
                    </a:lnTo>
                    <a:lnTo>
                      <a:pt x="115" y="183"/>
                    </a:lnTo>
                    <a:lnTo>
                      <a:pt x="100" y="202"/>
                    </a:lnTo>
                    <a:lnTo>
                      <a:pt x="86" y="221"/>
                    </a:lnTo>
                    <a:lnTo>
                      <a:pt x="72" y="242"/>
                    </a:lnTo>
                    <a:lnTo>
                      <a:pt x="60" y="263"/>
                    </a:lnTo>
                    <a:lnTo>
                      <a:pt x="49" y="284"/>
                    </a:lnTo>
                    <a:lnTo>
                      <a:pt x="39" y="306"/>
                    </a:lnTo>
                    <a:lnTo>
                      <a:pt x="30" y="330"/>
                    </a:lnTo>
                    <a:lnTo>
                      <a:pt x="22" y="353"/>
                    </a:lnTo>
                    <a:lnTo>
                      <a:pt x="16" y="377"/>
                    </a:lnTo>
                    <a:lnTo>
                      <a:pt x="10" y="401"/>
                    </a:lnTo>
                    <a:lnTo>
                      <a:pt x="6" y="426"/>
                    </a:lnTo>
                    <a:lnTo>
                      <a:pt x="3" y="451"/>
                    </a:lnTo>
                    <a:lnTo>
                      <a:pt x="1" y="476"/>
                    </a:lnTo>
                    <a:lnTo>
                      <a:pt x="0" y="503"/>
                    </a:lnTo>
                    <a:lnTo>
                      <a:pt x="1" y="529"/>
                    </a:lnTo>
                    <a:lnTo>
                      <a:pt x="3" y="554"/>
                    </a:lnTo>
                    <a:lnTo>
                      <a:pt x="6" y="579"/>
                    </a:lnTo>
                    <a:lnTo>
                      <a:pt x="10" y="604"/>
                    </a:lnTo>
                    <a:lnTo>
                      <a:pt x="16" y="628"/>
                    </a:lnTo>
                    <a:lnTo>
                      <a:pt x="22" y="652"/>
                    </a:lnTo>
                    <a:lnTo>
                      <a:pt x="30" y="676"/>
                    </a:lnTo>
                    <a:lnTo>
                      <a:pt x="39" y="699"/>
                    </a:lnTo>
                    <a:lnTo>
                      <a:pt x="49" y="721"/>
                    </a:lnTo>
                    <a:lnTo>
                      <a:pt x="60" y="743"/>
                    </a:lnTo>
                    <a:lnTo>
                      <a:pt x="72" y="763"/>
                    </a:lnTo>
                    <a:lnTo>
                      <a:pt x="86" y="784"/>
                    </a:lnTo>
                    <a:lnTo>
                      <a:pt x="100" y="803"/>
                    </a:lnTo>
                    <a:lnTo>
                      <a:pt x="115" y="822"/>
                    </a:lnTo>
                    <a:lnTo>
                      <a:pt x="131" y="841"/>
                    </a:lnTo>
                    <a:lnTo>
                      <a:pt x="147" y="859"/>
                    </a:lnTo>
                    <a:lnTo>
                      <a:pt x="165" y="875"/>
                    </a:lnTo>
                    <a:lnTo>
                      <a:pt x="183" y="891"/>
                    </a:lnTo>
                    <a:lnTo>
                      <a:pt x="202" y="906"/>
                    </a:lnTo>
                    <a:lnTo>
                      <a:pt x="221" y="920"/>
                    </a:lnTo>
                    <a:lnTo>
                      <a:pt x="242" y="933"/>
                    </a:lnTo>
                    <a:lnTo>
                      <a:pt x="262" y="945"/>
                    </a:lnTo>
                    <a:lnTo>
                      <a:pt x="284" y="956"/>
                    </a:lnTo>
                    <a:lnTo>
                      <a:pt x="306" y="966"/>
                    </a:lnTo>
                    <a:lnTo>
                      <a:pt x="330" y="975"/>
                    </a:lnTo>
                    <a:lnTo>
                      <a:pt x="353" y="983"/>
                    </a:lnTo>
                    <a:lnTo>
                      <a:pt x="377" y="989"/>
                    </a:lnTo>
                    <a:lnTo>
                      <a:pt x="401" y="995"/>
                    </a:lnTo>
                    <a:lnTo>
                      <a:pt x="426" y="999"/>
                    </a:lnTo>
                    <a:lnTo>
                      <a:pt x="451" y="1003"/>
                    </a:lnTo>
                    <a:lnTo>
                      <a:pt x="476" y="1005"/>
                    </a:lnTo>
                    <a:lnTo>
                      <a:pt x="502" y="100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grpSp>
        <p:nvGrpSpPr>
          <p:cNvPr id="27" name="Group 26"/>
          <p:cNvGrpSpPr/>
          <p:nvPr/>
        </p:nvGrpSpPr>
        <p:grpSpPr>
          <a:xfrm>
            <a:off x="539828" y="5228856"/>
            <a:ext cx="958467" cy="958467"/>
            <a:chOff x="539827" y="5228855"/>
            <a:chExt cx="958467" cy="958467"/>
          </a:xfrm>
        </p:grpSpPr>
        <p:sp>
          <p:nvSpPr>
            <p:cNvPr id="28" name="Oval 27"/>
            <p:cNvSpPr/>
            <p:nvPr/>
          </p:nvSpPr>
          <p:spPr>
            <a:xfrm>
              <a:off x="539827" y="5228855"/>
              <a:ext cx="958467" cy="958467"/>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grpSp>
          <p:nvGrpSpPr>
            <p:cNvPr id="29" name="Group 28"/>
            <p:cNvGrpSpPr/>
            <p:nvPr/>
          </p:nvGrpSpPr>
          <p:grpSpPr>
            <a:xfrm>
              <a:off x="772736" y="5451549"/>
              <a:ext cx="491515" cy="492647"/>
              <a:chOff x="9653588" y="4071938"/>
              <a:chExt cx="688975" cy="690562"/>
            </a:xfrm>
            <a:solidFill>
              <a:schemeClr val="bg1"/>
            </a:solidFill>
          </p:grpSpPr>
          <p:sp>
            <p:nvSpPr>
              <p:cNvPr id="30" name="Freeform 253"/>
              <p:cNvSpPr>
                <a:spLocks noEditPoints="1"/>
              </p:cNvSpPr>
              <p:nvPr/>
            </p:nvSpPr>
            <p:spPr bwMode="auto">
              <a:xfrm>
                <a:off x="9653588" y="4071938"/>
                <a:ext cx="688975" cy="690562"/>
              </a:xfrm>
              <a:custGeom>
                <a:avLst/>
                <a:gdLst>
                  <a:gd name="T0" fmla="*/ 15014 w 16058"/>
                  <a:gd name="T1" fmla="*/ 14913 h 16095"/>
                  <a:gd name="T2" fmla="*/ 14893 w 16058"/>
                  <a:gd name="T3" fmla="*/ 15041 h 16095"/>
                  <a:gd name="T4" fmla="*/ 14719 w 16058"/>
                  <a:gd name="T5" fmla="*/ 15089 h 16095"/>
                  <a:gd name="T6" fmla="*/ 1179 w 16058"/>
                  <a:gd name="T7" fmla="*/ 15049 h 16095"/>
                  <a:gd name="T8" fmla="*/ 1052 w 16058"/>
                  <a:gd name="T9" fmla="*/ 14927 h 16095"/>
                  <a:gd name="T10" fmla="*/ 1004 w 16058"/>
                  <a:gd name="T11" fmla="*/ 14754 h 16095"/>
                  <a:gd name="T12" fmla="*/ 1044 w 16058"/>
                  <a:gd name="T13" fmla="*/ 2690 h 16095"/>
                  <a:gd name="T14" fmla="*/ 1165 w 16058"/>
                  <a:gd name="T15" fmla="*/ 2563 h 16095"/>
                  <a:gd name="T16" fmla="*/ 1338 w 16058"/>
                  <a:gd name="T17" fmla="*/ 2515 h 16095"/>
                  <a:gd name="T18" fmla="*/ 3562 w 16058"/>
                  <a:gd name="T19" fmla="*/ 3739 h 16095"/>
                  <a:gd name="T20" fmla="*/ 3733 w 16058"/>
                  <a:gd name="T21" fmla="*/ 3938 h 16095"/>
                  <a:gd name="T22" fmla="*/ 3988 w 16058"/>
                  <a:gd name="T23" fmla="*/ 4023 h 16095"/>
                  <a:gd name="T24" fmla="*/ 4253 w 16058"/>
                  <a:gd name="T25" fmla="*/ 3963 h 16095"/>
                  <a:gd name="T26" fmla="*/ 4444 w 16058"/>
                  <a:gd name="T27" fmla="*/ 3781 h 16095"/>
                  <a:gd name="T28" fmla="*/ 4516 w 16058"/>
                  <a:gd name="T29" fmla="*/ 3521 h 16095"/>
                  <a:gd name="T30" fmla="*/ 7566 w 16058"/>
                  <a:gd name="T31" fmla="*/ 3717 h 16095"/>
                  <a:gd name="T32" fmla="*/ 7729 w 16058"/>
                  <a:gd name="T33" fmla="*/ 3924 h 16095"/>
                  <a:gd name="T34" fmla="*/ 7978 w 16058"/>
                  <a:gd name="T35" fmla="*/ 4021 h 16095"/>
                  <a:gd name="T36" fmla="*/ 8247 w 16058"/>
                  <a:gd name="T37" fmla="*/ 3974 h 16095"/>
                  <a:gd name="T38" fmla="*/ 8446 w 16058"/>
                  <a:gd name="T39" fmla="*/ 3802 h 16095"/>
                  <a:gd name="T40" fmla="*/ 8530 w 16058"/>
                  <a:gd name="T41" fmla="*/ 3547 h 16095"/>
                  <a:gd name="T42" fmla="*/ 11572 w 16058"/>
                  <a:gd name="T43" fmla="*/ 3694 h 16095"/>
                  <a:gd name="T44" fmla="*/ 11724 w 16058"/>
                  <a:gd name="T45" fmla="*/ 3909 h 16095"/>
                  <a:gd name="T46" fmla="*/ 11967 w 16058"/>
                  <a:gd name="T47" fmla="*/ 4018 h 16095"/>
                  <a:gd name="T48" fmla="*/ 12238 w 16058"/>
                  <a:gd name="T49" fmla="*/ 3985 h 16095"/>
                  <a:gd name="T50" fmla="*/ 12446 w 16058"/>
                  <a:gd name="T51" fmla="*/ 3822 h 16095"/>
                  <a:gd name="T52" fmla="*/ 12542 w 16058"/>
                  <a:gd name="T53" fmla="*/ 3572 h 16095"/>
                  <a:gd name="T54" fmla="*/ 14835 w 16058"/>
                  <a:gd name="T55" fmla="*/ 2535 h 16095"/>
                  <a:gd name="T56" fmla="*/ 14978 w 16058"/>
                  <a:gd name="T57" fmla="*/ 2637 h 16095"/>
                  <a:gd name="T58" fmla="*/ 15050 w 16058"/>
                  <a:gd name="T59" fmla="*/ 2799 h 16095"/>
                  <a:gd name="T60" fmla="*/ 12535 w 16058"/>
                  <a:gd name="T61" fmla="*/ 401 h 16095"/>
                  <a:gd name="T62" fmla="*/ 12415 w 16058"/>
                  <a:gd name="T63" fmla="*/ 165 h 16095"/>
                  <a:gd name="T64" fmla="*/ 12193 w 16058"/>
                  <a:gd name="T65" fmla="*/ 22 h 16095"/>
                  <a:gd name="T66" fmla="*/ 11918 w 16058"/>
                  <a:gd name="T67" fmla="*/ 16 h 16095"/>
                  <a:gd name="T68" fmla="*/ 11688 w 16058"/>
                  <a:gd name="T69" fmla="*/ 147 h 16095"/>
                  <a:gd name="T70" fmla="*/ 11558 w 16058"/>
                  <a:gd name="T71" fmla="*/ 377 h 16095"/>
                  <a:gd name="T72" fmla="*/ 8525 w 16058"/>
                  <a:gd name="T73" fmla="*/ 427 h 16095"/>
                  <a:gd name="T74" fmla="*/ 8416 w 16058"/>
                  <a:gd name="T75" fmla="*/ 183 h 16095"/>
                  <a:gd name="T76" fmla="*/ 8202 w 16058"/>
                  <a:gd name="T77" fmla="*/ 30 h 16095"/>
                  <a:gd name="T78" fmla="*/ 7928 w 16058"/>
                  <a:gd name="T79" fmla="*/ 10 h 16095"/>
                  <a:gd name="T80" fmla="*/ 7692 w 16058"/>
                  <a:gd name="T81" fmla="*/ 131 h 16095"/>
                  <a:gd name="T82" fmla="*/ 7549 w 16058"/>
                  <a:gd name="T83" fmla="*/ 353 h 16095"/>
                  <a:gd name="T84" fmla="*/ 4513 w 16058"/>
                  <a:gd name="T85" fmla="*/ 452 h 16095"/>
                  <a:gd name="T86" fmla="*/ 4417 w 16058"/>
                  <a:gd name="T87" fmla="*/ 202 h 16095"/>
                  <a:gd name="T88" fmla="*/ 4210 w 16058"/>
                  <a:gd name="T89" fmla="*/ 39 h 16095"/>
                  <a:gd name="T90" fmla="*/ 3938 w 16058"/>
                  <a:gd name="T91" fmla="*/ 6 h 16095"/>
                  <a:gd name="T92" fmla="*/ 3695 w 16058"/>
                  <a:gd name="T93" fmla="*/ 115 h 16095"/>
                  <a:gd name="T94" fmla="*/ 3543 w 16058"/>
                  <a:gd name="T95" fmla="*/ 330 h 16095"/>
                  <a:gd name="T96" fmla="*/ 1201 w 16058"/>
                  <a:gd name="T97" fmla="*/ 1516 h 16095"/>
                  <a:gd name="T98" fmla="*/ 538 w 16058"/>
                  <a:gd name="T99" fmla="*/ 1775 h 16095"/>
                  <a:gd name="T100" fmla="*/ 105 w 16058"/>
                  <a:gd name="T101" fmla="*/ 2328 h 16095"/>
                  <a:gd name="T102" fmla="*/ 7 w 16058"/>
                  <a:gd name="T103" fmla="*/ 14891 h 16095"/>
                  <a:gd name="T104" fmla="*/ 266 w 16058"/>
                  <a:gd name="T105" fmla="*/ 15556 h 16095"/>
                  <a:gd name="T106" fmla="*/ 817 w 16058"/>
                  <a:gd name="T107" fmla="*/ 15989 h 16095"/>
                  <a:gd name="T108" fmla="*/ 14857 w 16058"/>
                  <a:gd name="T109" fmla="*/ 16088 h 16095"/>
                  <a:gd name="T110" fmla="*/ 15520 w 16058"/>
                  <a:gd name="T111" fmla="*/ 15828 h 16095"/>
                  <a:gd name="T112" fmla="*/ 15953 w 16058"/>
                  <a:gd name="T113" fmla="*/ 15276 h 16095"/>
                  <a:gd name="T114" fmla="*/ 16051 w 16058"/>
                  <a:gd name="T115" fmla="*/ 2713 h 16095"/>
                  <a:gd name="T116" fmla="*/ 15792 w 16058"/>
                  <a:gd name="T117" fmla="*/ 2047 h 16095"/>
                  <a:gd name="T118" fmla="*/ 15241 w 16058"/>
                  <a:gd name="T119" fmla="*/ 1615 h 160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6058" h="16095">
                    <a:moveTo>
                      <a:pt x="15054" y="14754"/>
                    </a:moveTo>
                    <a:lnTo>
                      <a:pt x="15053" y="14771"/>
                    </a:lnTo>
                    <a:lnTo>
                      <a:pt x="15052" y="14788"/>
                    </a:lnTo>
                    <a:lnTo>
                      <a:pt x="15050" y="14804"/>
                    </a:lnTo>
                    <a:lnTo>
                      <a:pt x="15047" y="14821"/>
                    </a:lnTo>
                    <a:lnTo>
                      <a:pt x="15043" y="14838"/>
                    </a:lnTo>
                    <a:lnTo>
                      <a:pt x="15039" y="14854"/>
                    </a:lnTo>
                    <a:lnTo>
                      <a:pt x="15034" y="14869"/>
                    </a:lnTo>
                    <a:lnTo>
                      <a:pt x="15028" y="14884"/>
                    </a:lnTo>
                    <a:lnTo>
                      <a:pt x="15021" y="14899"/>
                    </a:lnTo>
                    <a:lnTo>
                      <a:pt x="15014" y="14913"/>
                    </a:lnTo>
                    <a:lnTo>
                      <a:pt x="15006" y="14927"/>
                    </a:lnTo>
                    <a:lnTo>
                      <a:pt x="14997" y="14941"/>
                    </a:lnTo>
                    <a:lnTo>
                      <a:pt x="14988" y="14954"/>
                    </a:lnTo>
                    <a:lnTo>
                      <a:pt x="14978" y="14967"/>
                    </a:lnTo>
                    <a:lnTo>
                      <a:pt x="14967" y="14979"/>
                    </a:lnTo>
                    <a:lnTo>
                      <a:pt x="14956" y="14990"/>
                    </a:lnTo>
                    <a:lnTo>
                      <a:pt x="14945" y="15002"/>
                    </a:lnTo>
                    <a:lnTo>
                      <a:pt x="14932" y="15013"/>
                    </a:lnTo>
                    <a:lnTo>
                      <a:pt x="14920" y="15023"/>
                    </a:lnTo>
                    <a:lnTo>
                      <a:pt x="14907" y="15032"/>
                    </a:lnTo>
                    <a:lnTo>
                      <a:pt x="14893" y="15041"/>
                    </a:lnTo>
                    <a:lnTo>
                      <a:pt x="14879" y="15049"/>
                    </a:lnTo>
                    <a:lnTo>
                      <a:pt x="14865" y="15056"/>
                    </a:lnTo>
                    <a:lnTo>
                      <a:pt x="14850" y="15063"/>
                    </a:lnTo>
                    <a:lnTo>
                      <a:pt x="14835" y="15069"/>
                    </a:lnTo>
                    <a:lnTo>
                      <a:pt x="14820" y="15074"/>
                    </a:lnTo>
                    <a:lnTo>
                      <a:pt x="14803" y="15079"/>
                    </a:lnTo>
                    <a:lnTo>
                      <a:pt x="14787" y="15082"/>
                    </a:lnTo>
                    <a:lnTo>
                      <a:pt x="14770" y="15085"/>
                    </a:lnTo>
                    <a:lnTo>
                      <a:pt x="14754" y="15087"/>
                    </a:lnTo>
                    <a:lnTo>
                      <a:pt x="14737" y="15089"/>
                    </a:lnTo>
                    <a:lnTo>
                      <a:pt x="14719" y="15089"/>
                    </a:lnTo>
                    <a:lnTo>
                      <a:pt x="1338" y="15089"/>
                    </a:lnTo>
                    <a:lnTo>
                      <a:pt x="1321" y="15089"/>
                    </a:lnTo>
                    <a:lnTo>
                      <a:pt x="1304" y="15087"/>
                    </a:lnTo>
                    <a:lnTo>
                      <a:pt x="1288" y="15085"/>
                    </a:lnTo>
                    <a:lnTo>
                      <a:pt x="1271" y="15082"/>
                    </a:lnTo>
                    <a:lnTo>
                      <a:pt x="1255" y="15079"/>
                    </a:lnTo>
                    <a:lnTo>
                      <a:pt x="1238" y="15074"/>
                    </a:lnTo>
                    <a:lnTo>
                      <a:pt x="1223" y="15069"/>
                    </a:lnTo>
                    <a:lnTo>
                      <a:pt x="1208" y="15063"/>
                    </a:lnTo>
                    <a:lnTo>
                      <a:pt x="1193" y="15056"/>
                    </a:lnTo>
                    <a:lnTo>
                      <a:pt x="1179" y="15049"/>
                    </a:lnTo>
                    <a:lnTo>
                      <a:pt x="1165" y="15041"/>
                    </a:lnTo>
                    <a:lnTo>
                      <a:pt x="1151" y="15032"/>
                    </a:lnTo>
                    <a:lnTo>
                      <a:pt x="1138" y="15023"/>
                    </a:lnTo>
                    <a:lnTo>
                      <a:pt x="1125" y="15013"/>
                    </a:lnTo>
                    <a:lnTo>
                      <a:pt x="1113" y="15002"/>
                    </a:lnTo>
                    <a:lnTo>
                      <a:pt x="1102" y="14990"/>
                    </a:lnTo>
                    <a:lnTo>
                      <a:pt x="1091" y="14979"/>
                    </a:lnTo>
                    <a:lnTo>
                      <a:pt x="1080" y="14967"/>
                    </a:lnTo>
                    <a:lnTo>
                      <a:pt x="1070" y="14954"/>
                    </a:lnTo>
                    <a:lnTo>
                      <a:pt x="1061" y="14941"/>
                    </a:lnTo>
                    <a:lnTo>
                      <a:pt x="1052" y="14927"/>
                    </a:lnTo>
                    <a:lnTo>
                      <a:pt x="1044" y="14913"/>
                    </a:lnTo>
                    <a:lnTo>
                      <a:pt x="1037" y="14899"/>
                    </a:lnTo>
                    <a:lnTo>
                      <a:pt x="1030" y="14884"/>
                    </a:lnTo>
                    <a:lnTo>
                      <a:pt x="1024" y="14869"/>
                    </a:lnTo>
                    <a:lnTo>
                      <a:pt x="1019" y="14854"/>
                    </a:lnTo>
                    <a:lnTo>
                      <a:pt x="1014" y="14838"/>
                    </a:lnTo>
                    <a:lnTo>
                      <a:pt x="1011" y="14821"/>
                    </a:lnTo>
                    <a:lnTo>
                      <a:pt x="1008" y="14804"/>
                    </a:lnTo>
                    <a:lnTo>
                      <a:pt x="1006" y="14788"/>
                    </a:lnTo>
                    <a:lnTo>
                      <a:pt x="1004" y="14771"/>
                    </a:lnTo>
                    <a:lnTo>
                      <a:pt x="1004" y="14754"/>
                    </a:lnTo>
                    <a:lnTo>
                      <a:pt x="1004" y="2850"/>
                    </a:lnTo>
                    <a:lnTo>
                      <a:pt x="1004" y="2833"/>
                    </a:lnTo>
                    <a:lnTo>
                      <a:pt x="1006" y="2816"/>
                    </a:lnTo>
                    <a:lnTo>
                      <a:pt x="1008" y="2799"/>
                    </a:lnTo>
                    <a:lnTo>
                      <a:pt x="1011" y="2782"/>
                    </a:lnTo>
                    <a:lnTo>
                      <a:pt x="1014" y="2766"/>
                    </a:lnTo>
                    <a:lnTo>
                      <a:pt x="1019" y="2750"/>
                    </a:lnTo>
                    <a:lnTo>
                      <a:pt x="1024" y="2735"/>
                    </a:lnTo>
                    <a:lnTo>
                      <a:pt x="1030" y="2720"/>
                    </a:lnTo>
                    <a:lnTo>
                      <a:pt x="1037" y="2705"/>
                    </a:lnTo>
                    <a:lnTo>
                      <a:pt x="1044" y="2690"/>
                    </a:lnTo>
                    <a:lnTo>
                      <a:pt x="1052" y="2676"/>
                    </a:lnTo>
                    <a:lnTo>
                      <a:pt x="1061" y="2663"/>
                    </a:lnTo>
                    <a:lnTo>
                      <a:pt x="1070" y="2650"/>
                    </a:lnTo>
                    <a:lnTo>
                      <a:pt x="1080" y="2637"/>
                    </a:lnTo>
                    <a:lnTo>
                      <a:pt x="1091" y="2624"/>
                    </a:lnTo>
                    <a:lnTo>
                      <a:pt x="1102" y="2613"/>
                    </a:lnTo>
                    <a:lnTo>
                      <a:pt x="1113" y="2602"/>
                    </a:lnTo>
                    <a:lnTo>
                      <a:pt x="1125" y="2591"/>
                    </a:lnTo>
                    <a:lnTo>
                      <a:pt x="1138" y="2581"/>
                    </a:lnTo>
                    <a:lnTo>
                      <a:pt x="1151" y="2572"/>
                    </a:lnTo>
                    <a:lnTo>
                      <a:pt x="1165" y="2563"/>
                    </a:lnTo>
                    <a:lnTo>
                      <a:pt x="1179" y="2555"/>
                    </a:lnTo>
                    <a:lnTo>
                      <a:pt x="1193" y="2548"/>
                    </a:lnTo>
                    <a:lnTo>
                      <a:pt x="1208" y="2541"/>
                    </a:lnTo>
                    <a:lnTo>
                      <a:pt x="1223" y="2535"/>
                    </a:lnTo>
                    <a:lnTo>
                      <a:pt x="1238" y="2530"/>
                    </a:lnTo>
                    <a:lnTo>
                      <a:pt x="1255" y="2525"/>
                    </a:lnTo>
                    <a:lnTo>
                      <a:pt x="1271" y="2522"/>
                    </a:lnTo>
                    <a:lnTo>
                      <a:pt x="1288" y="2519"/>
                    </a:lnTo>
                    <a:lnTo>
                      <a:pt x="1304" y="2517"/>
                    </a:lnTo>
                    <a:lnTo>
                      <a:pt x="1321" y="2515"/>
                    </a:lnTo>
                    <a:lnTo>
                      <a:pt x="1338" y="2515"/>
                    </a:lnTo>
                    <a:lnTo>
                      <a:pt x="3513" y="2515"/>
                    </a:lnTo>
                    <a:lnTo>
                      <a:pt x="3513" y="3521"/>
                    </a:lnTo>
                    <a:lnTo>
                      <a:pt x="3514" y="3547"/>
                    </a:lnTo>
                    <a:lnTo>
                      <a:pt x="3515" y="3572"/>
                    </a:lnTo>
                    <a:lnTo>
                      <a:pt x="3519" y="3597"/>
                    </a:lnTo>
                    <a:lnTo>
                      <a:pt x="3523" y="3622"/>
                    </a:lnTo>
                    <a:lnTo>
                      <a:pt x="3529" y="3647"/>
                    </a:lnTo>
                    <a:lnTo>
                      <a:pt x="3535" y="3671"/>
                    </a:lnTo>
                    <a:lnTo>
                      <a:pt x="3543" y="3694"/>
                    </a:lnTo>
                    <a:lnTo>
                      <a:pt x="3552" y="3717"/>
                    </a:lnTo>
                    <a:lnTo>
                      <a:pt x="3562" y="3739"/>
                    </a:lnTo>
                    <a:lnTo>
                      <a:pt x="3573" y="3760"/>
                    </a:lnTo>
                    <a:lnTo>
                      <a:pt x="3585" y="3781"/>
                    </a:lnTo>
                    <a:lnTo>
                      <a:pt x="3598" y="3802"/>
                    </a:lnTo>
                    <a:lnTo>
                      <a:pt x="3612" y="3822"/>
                    </a:lnTo>
                    <a:lnTo>
                      <a:pt x="3627" y="3841"/>
                    </a:lnTo>
                    <a:lnTo>
                      <a:pt x="3643" y="3859"/>
                    </a:lnTo>
                    <a:lnTo>
                      <a:pt x="3659" y="3877"/>
                    </a:lnTo>
                    <a:lnTo>
                      <a:pt x="3677" y="3893"/>
                    </a:lnTo>
                    <a:lnTo>
                      <a:pt x="3695" y="3909"/>
                    </a:lnTo>
                    <a:lnTo>
                      <a:pt x="3714" y="3924"/>
                    </a:lnTo>
                    <a:lnTo>
                      <a:pt x="3733" y="3938"/>
                    </a:lnTo>
                    <a:lnTo>
                      <a:pt x="3755" y="3951"/>
                    </a:lnTo>
                    <a:lnTo>
                      <a:pt x="3776" y="3963"/>
                    </a:lnTo>
                    <a:lnTo>
                      <a:pt x="3797" y="3974"/>
                    </a:lnTo>
                    <a:lnTo>
                      <a:pt x="3819" y="3985"/>
                    </a:lnTo>
                    <a:lnTo>
                      <a:pt x="3842" y="3994"/>
                    </a:lnTo>
                    <a:lnTo>
                      <a:pt x="3865" y="4002"/>
                    </a:lnTo>
                    <a:lnTo>
                      <a:pt x="3889" y="4008"/>
                    </a:lnTo>
                    <a:lnTo>
                      <a:pt x="3913" y="4014"/>
                    </a:lnTo>
                    <a:lnTo>
                      <a:pt x="3938" y="4018"/>
                    </a:lnTo>
                    <a:lnTo>
                      <a:pt x="3963" y="4021"/>
                    </a:lnTo>
                    <a:lnTo>
                      <a:pt x="3988" y="4023"/>
                    </a:lnTo>
                    <a:lnTo>
                      <a:pt x="4015" y="4024"/>
                    </a:lnTo>
                    <a:lnTo>
                      <a:pt x="4041" y="4023"/>
                    </a:lnTo>
                    <a:lnTo>
                      <a:pt x="4066" y="4021"/>
                    </a:lnTo>
                    <a:lnTo>
                      <a:pt x="4091" y="4018"/>
                    </a:lnTo>
                    <a:lnTo>
                      <a:pt x="4116" y="4014"/>
                    </a:lnTo>
                    <a:lnTo>
                      <a:pt x="4140" y="4008"/>
                    </a:lnTo>
                    <a:lnTo>
                      <a:pt x="4164" y="4002"/>
                    </a:lnTo>
                    <a:lnTo>
                      <a:pt x="4187" y="3994"/>
                    </a:lnTo>
                    <a:lnTo>
                      <a:pt x="4210" y="3985"/>
                    </a:lnTo>
                    <a:lnTo>
                      <a:pt x="4232" y="3974"/>
                    </a:lnTo>
                    <a:lnTo>
                      <a:pt x="4253" y="3963"/>
                    </a:lnTo>
                    <a:lnTo>
                      <a:pt x="4274" y="3951"/>
                    </a:lnTo>
                    <a:lnTo>
                      <a:pt x="4295" y="3938"/>
                    </a:lnTo>
                    <a:lnTo>
                      <a:pt x="4315" y="3924"/>
                    </a:lnTo>
                    <a:lnTo>
                      <a:pt x="4334" y="3909"/>
                    </a:lnTo>
                    <a:lnTo>
                      <a:pt x="4352" y="3893"/>
                    </a:lnTo>
                    <a:lnTo>
                      <a:pt x="4369" y="3877"/>
                    </a:lnTo>
                    <a:lnTo>
                      <a:pt x="4386" y="3859"/>
                    </a:lnTo>
                    <a:lnTo>
                      <a:pt x="4402" y="3841"/>
                    </a:lnTo>
                    <a:lnTo>
                      <a:pt x="4417" y="3822"/>
                    </a:lnTo>
                    <a:lnTo>
                      <a:pt x="4431" y="3802"/>
                    </a:lnTo>
                    <a:lnTo>
                      <a:pt x="4444" y="3781"/>
                    </a:lnTo>
                    <a:lnTo>
                      <a:pt x="4456" y="3760"/>
                    </a:lnTo>
                    <a:lnTo>
                      <a:pt x="4467" y="3739"/>
                    </a:lnTo>
                    <a:lnTo>
                      <a:pt x="4477" y="3717"/>
                    </a:lnTo>
                    <a:lnTo>
                      <a:pt x="4486" y="3694"/>
                    </a:lnTo>
                    <a:lnTo>
                      <a:pt x="4493" y="3671"/>
                    </a:lnTo>
                    <a:lnTo>
                      <a:pt x="4500" y="3647"/>
                    </a:lnTo>
                    <a:lnTo>
                      <a:pt x="4506" y="3622"/>
                    </a:lnTo>
                    <a:lnTo>
                      <a:pt x="4510" y="3597"/>
                    </a:lnTo>
                    <a:lnTo>
                      <a:pt x="4513" y="3572"/>
                    </a:lnTo>
                    <a:lnTo>
                      <a:pt x="4515" y="3547"/>
                    </a:lnTo>
                    <a:lnTo>
                      <a:pt x="4516" y="3521"/>
                    </a:lnTo>
                    <a:lnTo>
                      <a:pt x="4516" y="2515"/>
                    </a:lnTo>
                    <a:lnTo>
                      <a:pt x="7527" y="2515"/>
                    </a:lnTo>
                    <a:lnTo>
                      <a:pt x="7527" y="3521"/>
                    </a:lnTo>
                    <a:lnTo>
                      <a:pt x="7528" y="3547"/>
                    </a:lnTo>
                    <a:lnTo>
                      <a:pt x="7529" y="3572"/>
                    </a:lnTo>
                    <a:lnTo>
                      <a:pt x="7533" y="3597"/>
                    </a:lnTo>
                    <a:lnTo>
                      <a:pt x="7537" y="3622"/>
                    </a:lnTo>
                    <a:lnTo>
                      <a:pt x="7543" y="3647"/>
                    </a:lnTo>
                    <a:lnTo>
                      <a:pt x="7549" y="3671"/>
                    </a:lnTo>
                    <a:lnTo>
                      <a:pt x="7557" y="3694"/>
                    </a:lnTo>
                    <a:lnTo>
                      <a:pt x="7566" y="3717"/>
                    </a:lnTo>
                    <a:lnTo>
                      <a:pt x="7576" y="3739"/>
                    </a:lnTo>
                    <a:lnTo>
                      <a:pt x="7587" y="3760"/>
                    </a:lnTo>
                    <a:lnTo>
                      <a:pt x="7599" y="3781"/>
                    </a:lnTo>
                    <a:lnTo>
                      <a:pt x="7612" y="3802"/>
                    </a:lnTo>
                    <a:lnTo>
                      <a:pt x="7627" y="3822"/>
                    </a:lnTo>
                    <a:lnTo>
                      <a:pt x="7642" y="3841"/>
                    </a:lnTo>
                    <a:lnTo>
                      <a:pt x="7658" y="3859"/>
                    </a:lnTo>
                    <a:lnTo>
                      <a:pt x="7674" y="3877"/>
                    </a:lnTo>
                    <a:lnTo>
                      <a:pt x="7692" y="3893"/>
                    </a:lnTo>
                    <a:lnTo>
                      <a:pt x="7710" y="3909"/>
                    </a:lnTo>
                    <a:lnTo>
                      <a:pt x="7729" y="3924"/>
                    </a:lnTo>
                    <a:lnTo>
                      <a:pt x="7748" y="3938"/>
                    </a:lnTo>
                    <a:lnTo>
                      <a:pt x="7769" y="3951"/>
                    </a:lnTo>
                    <a:lnTo>
                      <a:pt x="7790" y="3963"/>
                    </a:lnTo>
                    <a:lnTo>
                      <a:pt x="7811" y="3974"/>
                    </a:lnTo>
                    <a:lnTo>
                      <a:pt x="7833" y="3985"/>
                    </a:lnTo>
                    <a:lnTo>
                      <a:pt x="7856" y="3994"/>
                    </a:lnTo>
                    <a:lnTo>
                      <a:pt x="7879" y="4002"/>
                    </a:lnTo>
                    <a:lnTo>
                      <a:pt x="7904" y="4008"/>
                    </a:lnTo>
                    <a:lnTo>
                      <a:pt x="7928" y="4014"/>
                    </a:lnTo>
                    <a:lnTo>
                      <a:pt x="7953" y="4018"/>
                    </a:lnTo>
                    <a:lnTo>
                      <a:pt x="7978" y="4021"/>
                    </a:lnTo>
                    <a:lnTo>
                      <a:pt x="8003" y="4023"/>
                    </a:lnTo>
                    <a:lnTo>
                      <a:pt x="8029" y="4024"/>
                    </a:lnTo>
                    <a:lnTo>
                      <a:pt x="8055" y="4023"/>
                    </a:lnTo>
                    <a:lnTo>
                      <a:pt x="8080" y="4021"/>
                    </a:lnTo>
                    <a:lnTo>
                      <a:pt x="8105" y="4018"/>
                    </a:lnTo>
                    <a:lnTo>
                      <a:pt x="8130" y="4014"/>
                    </a:lnTo>
                    <a:lnTo>
                      <a:pt x="8154" y="4008"/>
                    </a:lnTo>
                    <a:lnTo>
                      <a:pt x="8179" y="4002"/>
                    </a:lnTo>
                    <a:lnTo>
                      <a:pt x="8202" y="3994"/>
                    </a:lnTo>
                    <a:lnTo>
                      <a:pt x="8224" y="3985"/>
                    </a:lnTo>
                    <a:lnTo>
                      <a:pt x="8247" y="3974"/>
                    </a:lnTo>
                    <a:lnTo>
                      <a:pt x="8268" y="3963"/>
                    </a:lnTo>
                    <a:lnTo>
                      <a:pt x="8289" y="3951"/>
                    </a:lnTo>
                    <a:lnTo>
                      <a:pt x="8309" y="3938"/>
                    </a:lnTo>
                    <a:lnTo>
                      <a:pt x="8329" y="3924"/>
                    </a:lnTo>
                    <a:lnTo>
                      <a:pt x="8348" y="3909"/>
                    </a:lnTo>
                    <a:lnTo>
                      <a:pt x="8366" y="3893"/>
                    </a:lnTo>
                    <a:lnTo>
                      <a:pt x="8383" y="3877"/>
                    </a:lnTo>
                    <a:lnTo>
                      <a:pt x="8400" y="3859"/>
                    </a:lnTo>
                    <a:lnTo>
                      <a:pt x="8416" y="3841"/>
                    </a:lnTo>
                    <a:lnTo>
                      <a:pt x="8431" y="3822"/>
                    </a:lnTo>
                    <a:lnTo>
                      <a:pt x="8446" y="3802"/>
                    </a:lnTo>
                    <a:lnTo>
                      <a:pt x="8459" y="3781"/>
                    </a:lnTo>
                    <a:lnTo>
                      <a:pt x="8471" y="3760"/>
                    </a:lnTo>
                    <a:lnTo>
                      <a:pt x="8482" y="3739"/>
                    </a:lnTo>
                    <a:lnTo>
                      <a:pt x="8492" y="3717"/>
                    </a:lnTo>
                    <a:lnTo>
                      <a:pt x="8501" y="3694"/>
                    </a:lnTo>
                    <a:lnTo>
                      <a:pt x="8508" y="3671"/>
                    </a:lnTo>
                    <a:lnTo>
                      <a:pt x="8515" y="3647"/>
                    </a:lnTo>
                    <a:lnTo>
                      <a:pt x="8521" y="3622"/>
                    </a:lnTo>
                    <a:lnTo>
                      <a:pt x="8525" y="3597"/>
                    </a:lnTo>
                    <a:lnTo>
                      <a:pt x="8528" y="3572"/>
                    </a:lnTo>
                    <a:lnTo>
                      <a:pt x="8530" y="3547"/>
                    </a:lnTo>
                    <a:lnTo>
                      <a:pt x="8531" y="3521"/>
                    </a:lnTo>
                    <a:lnTo>
                      <a:pt x="8531" y="2515"/>
                    </a:lnTo>
                    <a:lnTo>
                      <a:pt x="11542" y="2515"/>
                    </a:lnTo>
                    <a:lnTo>
                      <a:pt x="11542" y="3521"/>
                    </a:lnTo>
                    <a:lnTo>
                      <a:pt x="11543" y="3547"/>
                    </a:lnTo>
                    <a:lnTo>
                      <a:pt x="11545" y="3572"/>
                    </a:lnTo>
                    <a:lnTo>
                      <a:pt x="11548" y="3597"/>
                    </a:lnTo>
                    <a:lnTo>
                      <a:pt x="11552" y="3622"/>
                    </a:lnTo>
                    <a:lnTo>
                      <a:pt x="11558" y="3647"/>
                    </a:lnTo>
                    <a:lnTo>
                      <a:pt x="11564" y="3671"/>
                    </a:lnTo>
                    <a:lnTo>
                      <a:pt x="11572" y="3694"/>
                    </a:lnTo>
                    <a:lnTo>
                      <a:pt x="11581" y="3717"/>
                    </a:lnTo>
                    <a:lnTo>
                      <a:pt x="11591" y="3739"/>
                    </a:lnTo>
                    <a:lnTo>
                      <a:pt x="11602" y="3760"/>
                    </a:lnTo>
                    <a:lnTo>
                      <a:pt x="11614" y="3781"/>
                    </a:lnTo>
                    <a:lnTo>
                      <a:pt x="11627" y="3802"/>
                    </a:lnTo>
                    <a:lnTo>
                      <a:pt x="11641" y="3822"/>
                    </a:lnTo>
                    <a:lnTo>
                      <a:pt x="11656" y="3841"/>
                    </a:lnTo>
                    <a:lnTo>
                      <a:pt x="11672" y="3859"/>
                    </a:lnTo>
                    <a:lnTo>
                      <a:pt x="11688" y="3877"/>
                    </a:lnTo>
                    <a:lnTo>
                      <a:pt x="11706" y="3893"/>
                    </a:lnTo>
                    <a:lnTo>
                      <a:pt x="11724" y="3909"/>
                    </a:lnTo>
                    <a:lnTo>
                      <a:pt x="11743" y="3924"/>
                    </a:lnTo>
                    <a:lnTo>
                      <a:pt x="11762" y="3938"/>
                    </a:lnTo>
                    <a:lnTo>
                      <a:pt x="11784" y="3951"/>
                    </a:lnTo>
                    <a:lnTo>
                      <a:pt x="11805" y="3963"/>
                    </a:lnTo>
                    <a:lnTo>
                      <a:pt x="11826" y="3974"/>
                    </a:lnTo>
                    <a:lnTo>
                      <a:pt x="11848" y="3985"/>
                    </a:lnTo>
                    <a:lnTo>
                      <a:pt x="11871" y="3994"/>
                    </a:lnTo>
                    <a:lnTo>
                      <a:pt x="11894" y="4002"/>
                    </a:lnTo>
                    <a:lnTo>
                      <a:pt x="11918" y="4008"/>
                    </a:lnTo>
                    <a:lnTo>
                      <a:pt x="11942" y="4014"/>
                    </a:lnTo>
                    <a:lnTo>
                      <a:pt x="11967" y="4018"/>
                    </a:lnTo>
                    <a:lnTo>
                      <a:pt x="11992" y="4021"/>
                    </a:lnTo>
                    <a:lnTo>
                      <a:pt x="12017" y="4023"/>
                    </a:lnTo>
                    <a:lnTo>
                      <a:pt x="12044" y="4024"/>
                    </a:lnTo>
                    <a:lnTo>
                      <a:pt x="12070" y="4023"/>
                    </a:lnTo>
                    <a:lnTo>
                      <a:pt x="12095" y="4021"/>
                    </a:lnTo>
                    <a:lnTo>
                      <a:pt x="12120" y="4018"/>
                    </a:lnTo>
                    <a:lnTo>
                      <a:pt x="12145" y="4014"/>
                    </a:lnTo>
                    <a:lnTo>
                      <a:pt x="12169" y="4008"/>
                    </a:lnTo>
                    <a:lnTo>
                      <a:pt x="12193" y="4002"/>
                    </a:lnTo>
                    <a:lnTo>
                      <a:pt x="12216" y="3994"/>
                    </a:lnTo>
                    <a:lnTo>
                      <a:pt x="12238" y="3985"/>
                    </a:lnTo>
                    <a:lnTo>
                      <a:pt x="12261" y="3974"/>
                    </a:lnTo>
                    <a:lnTo>
                      <a:pt x="12282" y="3963"/>
                    </a:lnTo>
                    <a:lnTo>
                      <a:pt x="12303" y="3951"/>
                    </a:lnTo>
                    <a:lnTo>
                      <a:pt x="12324" y="3938"/>
                    </a:lnTo>
                    <a:lnTo>
                      <a:pt x="12344" y="3924"/>
                    </a:lnTo>
                    <a:lnTo>
                      <a:pt x="12363" y="3909"/>
                    </a:lnTo>
                    <a:lnTo>
                      <a:pt x="12381" y="3893"/>
                    </a:lnTo>
                    <a:lnTo>
                      <a:pt x="12398" y="3877"/>
                    </a:lnTo>
                    <a:lnTo>
                      <a:pt x="12415" y="3859"/>
                    </a:lnTo>
                    <a:lnTo>
                      <a:pt x="12431" y="3841"/>
                    </a:lnTo>
                    <a:lnTo>
                      <a:pt x="12446" y="3822"/>
                    </a:lnTo>
                    <a:lnTo>
                      <a:pt x="12460" y="3802"/>
                    </a:lnTo>
                    <a:lnTo>
                      <a:pt x="12473" y="3781"/>
                    </a:lnTo>
                    <a:lnTo>
                      <a:pt x="12485" y="3760"/>
                    </a:lnTo>
                    <a:lnTo>
                      <a:pt x="12496" y="3739"/>
                    </a:lnTo>
                    <a:lnTo>
                      <a:pt x="12506" y="3717"/>
                    </a:lnTo>
                    <a:lnTo>
                      <a:pt x="12515" y="3694"/>
                    </a:lnTo>
                    <a:lnTo>
                      <a:pt x="12522" y="3671"/>
                    </a:lnTo>
                    <a:lnTo>
                      <a:pt x="12529" y="3647"/>
                    </a:lnTo>
                    <a:lnTo>
                      <a:pt x="12535" y="3622"/>
                    </a:lnTo>
                    <a:lnTo>
                      <a:pt x="12539" y="3597"/>
                    </a:lnTo>
                    <a:lnTo>
                      <a:pt x="12542" y="3572"/>
                    </a:lnTo>
                    <a:lnTo>
                      <a:pt x="12544" y="3547"/>
                    </a:lnTo>
                    <a:lnTo>
                      <a:pt x="12545" y="3521"/>
                    </a:lnTo>
                    <a:lnTo>
                      <a:pt x="12545" y="2515"/>
                    </a:lnTo>
                    <a:lnTo>
                      <a:pt x="14719" y="2515"/>
                    </a:lnTo>
                    <a:lnTo>
                      <a:pt x="14737" y="2515"/>
                    </a:lnTo>
                    <a:lnTo>
                      <a:pt x="14754" y="2517"/>
                    </a:lnTo>
                    <a:lnTo>
                      <a:pt x="14770" y="2519"/>
                    </a:lnTo>
                    <a:lnTo>
                      <a:pt x="14787" y="2522"/>
                    </a:lnTo>
                    <a:lnTo>
                      <a:pt x="14803" y="2525"/>
                    </a:lnTo>
                    <a:lnTo>
                      <a:pt x="14820" y="2530"/>
                    </a:lnTo>
                    <a:lnTo>
                      <a:pt x="14835" y="2535"/>
                    </a:lnTo>
                    <a:lnTo>
                      <a:pt x="14850" y="2541"/>
                    </a:lnTo>
                    <a:lnTo>
                      <a:pt x="14865" y="2548"/>
                    </a:lnTo>
                    <a:lnTo>
                      <a:pt x="14879" y="2555"/>
                    </a:lnTo>
                    <a:lnTo>
                      <a:pt x="14893" y="2563"/>
                    </a:lnTo>
                    <a:lnTo>
                      <a:pt x="14907" y="2572"/>
                    </a:lnTo>
                    <a:lnTo>
                      <a:pt x="14920" y="2581"/>
                    </a:lnTo>
                    <a:lnTo>
                      <a:pt x="14932" y="2591"/>
                    </a:lnTo>
                    <a:lnTo>
                      <a:pt x="14945" y="2602"/>
                    </a:lnTo>
                    <a:lnTo>
                      <a:pt x="14956" y="2613"/>
                    </a:lnTo>
                    <a:lnTo>
                      <a:pt x="14967" y="2624"/>
                    </a:lnTo>
                    <a:lnTo>
                      <a:pt x="14978" y="2637"/>
                    </a:lnTo>
                    <a:lnTo>
                      <a:pt x="14988" y="2650"/>
                    </a:lnTo>
                    <a:lnTo>
                      <a:pt x="14997" y="2663"/>
                    </a:lnTo>
                    <a:lnTo>
                      <a:pt x="15006" y="2676"/>
                    </a:lnTo>
                    <a:lnTo>
                      <a:pt x="15014" y="2690"/>
                    </a:lnTo>
                    <a:lnTo>
                      <a:pt x="15021" y="2705"/>
                    </a:lnTo>
                    <a:lnTo>
                      <a:pt x="15028" y="2720"/>
                    </a:lnTo>
                    <a:lnTo>
                      <a:pt x="15034" y="2735"/>
                    </a:lnTo>
                    <a:lnTo>
                      <a:pt x="15039" y="2750"/>
                    </a:lnTo>
                    <a:lnTo>
                      <a:pt x="15043" y="2766"/>
                    </a:lnTo>
                    <a:lnTo>
                      <a:pt x="15047" y="2782"/>
                    </a:lnTo>
                    <a:lnTo>
                      <a:pt x="15050" y="2799"/>
                    </a:lnTo>
                    <a:lnTo>
                      <a:pt x="15052" y="2816"/>
                    </a:lnTo>
                    <a:lnTo>
                      <a:pt x="15053" y="2833"/>
                    </a:lnTo>
                    <a:lnTo>
                      <a:pt x="15054" y="2850"/>
                    </a:lnTo>
                    <a:lnTo>
                      <a:pt x="15054" y="14754"/>
                    </a:lnTo>
                    <a:close/>
                    <a:moveTo>
                      <a:pt x="14719" y="1509"/>
                    </a:moveTo>
                    <a:lnTo>
                      <a:pt x="12545" y="1509"/>
                    </a:lnTo>
                    <a:lnTo>
                      <a:pt x="12545" y="503"/>
                    </a:lnTo>
                    <a:lnTo>
                      <a:pt x="12544" y="477"/>
                    </a:lnTo>
                    <a:lnTo>
                      <a:pt x="12542" y="452"/>
                    </a:lnTo>
                    <a:lnTo>
                      <a:pt x="12539" y="427"/>
                    </a:lnTo>
                    <a:lnTo>
                      <a:pt x="12535" y="401"/>
                    </a:lnTo>
                    <a:lnTo>
                      <a:pt x="12529" y="377"/>
                    </a:lnTo>
                    <a:lnTo>
                      <a:pt x="12522" y="353"/>
                    </a:lnTo>
                    <a:lnTo>
                      <a:pt x="12515" y="330"/>
                    </a:lnTo>
                    <a:lnTo>
                      <a:pt x="12506" y="307"/>
                    </a:lnTo>
                    <a:lnTo>
                      <a:pt x="12496" y="285"/>
                    </a:lnTo>
                    <a:lnTo>
                      <a:pt x="12485" y="264"/>
                    </a:lnTo>
                    <a:lnTo>
                      <a:pt x="12473" y="242"/>
                    </a:lnTo>
                    <a:lnTo>
                      <a:pt x="12460" y="221"/>
                    </a:lnTo>
                    <a:lnTo>
                      <a:pt x="12446" y="202"/>
                    </a:lnTo>
                    <a:lnTo>
                      <a:pt x="12431" y="183"/>
                    </a:lnTo>
                    <a:lnTo>
                      <a:pt x="12415" y="165"/>
                    </a:lnTo>
                    <a:lnTo>
                      <a:pt x="12398" y="147"/>
                    </a:lnTo>
                    <a:lnTo>
                      <a:pt x="12381" y="131"/>
                    </a:lnTo>
                    <a:lnTo>
                      <a:pt x="12363" y="115"/>
                    </a:lnTo>
                    <a:lnTo>
                      <a:pt x="12344" y="100"/>
                    </a:lnTo>
                    <a:lnTo>
                      <a:pt x="12324" y="86"/>
                    </a:lnTo>
                    <a:lnTo>
                      <a:pt x="12303" y="72"/>
                    </a:lnTo>
                    <a:lnTo>
                      <a:pt x="12282" y="60"/>
                    </a:lnTo>
                    <a:lnTo>
                      <a:pt x="12261" y="49"/>
                    </a:lnTo>
                    <a:lnTo>
                      <a:pt x="12238" y="39"/>
                    </a:lnTo>
                    <a:lnTo>
                      <a:pt x="12216" y="30"/>
                    </a:lnTo>
                    <a:lnTo>
                      <a:pt x="12193" y="22"/>
                    </a:lnTo>
                    <a:lnTo>
                      <a:pt x="12169" y="16"/>
                    </a:lnTo>
                    <a:lnTo>
                      <a:pt x="12145" y="10"/>
                    </a:lnTo>
                    <a:lnTo>
                      <a:pt x="12120" y="6"/>
                    </a:lnTo>
                    <a:lnTo>
                      <a:pt x="12095" y="3"/>
                    </a:lnTo>
                    <a:lnTo>
                      <a:pt x="12070" y="1"/>
                    </a:lnTo>
                    <a:lnTo>
                      <a:pt x="12044" y="0"/>
                    </a:lnTo>
                    <a:lnTo>
                      <a:pt x="12017" y="1"/>
                    </a:lnTo>
                    <a:lnTo>
                      <a:pt x="11992" y="3"/>
                    </a:lnTo>
                    <a:lnTo>
                      <a:pt x="11967" y="6"/>
                    </a:lnTo>
                    <a:lnTo>
                      <a:pt x="11942" y="10"/>
                    </a:lnTo>
                    <a:lnTo>
                      <a:pt x="11918" y="16"/>
                    </a:lnTo>
                    <a:lnTo>
                      <a:pt x="11894" y="22"/>
                    </a:lnTo>
                    <a:lnTo>
                      <a:pt x="11871" y="30"/>
                    </a:lnTo>
                    <a:lnTo>
                      <a:pt x="11848" y="39"/>
                    </a:lnTo>
                    <a:lnTo>
                      <a:pt x="11826" y="49"/>
                    </a:lnTo>
                    <a:lnTo>
                      <a:pt x="11805" y="60"/>
                    </a:lnTo>
                    <a:lnTo>
                      <a:pt x="11784" y="72"/>
                    </a:lnTo>
                    <a:lnTo>
                      <a:pt x="11762" y="86"/>
                    </a:lnTo>
                    <a:lnTo>
                      <a:pt x="11743" y="100"/>
                    </a:lnTo>
                    <a:lnTo>
                      <a:pt x="11724" y="115"/>
                    </a:lnTo>
                    <a:lnTo>
                      <a:pt x="11706" y="131"/>
                    </a:lnTo>
                    <a:lnTo>
                      <a:pt x="11688" y="147"/>
                    </a:lnTo>
                    <a:lnTo>
                      <a:pt x="11672" y="165"/>
                    </a:lnTo>
                    <a:lnTo>
                      <a:pt x="11656" y="183"/>
                    </a:lnTo>
                    <a:lnTo>
                      <a:pt x="11641" y="202"/>
                    </a:lnTo>
                    <a:lnTo>
                      <a:pt x="11627" y="221"/>
                    </a:lnTo>
                    <a:lnTo>
                      <a:pt x="11614" y="242"/>
                    </a:lnTo>
                    <a:lnTo>
                      <a:pt x="11602" y="264"/>
                    </a:lnTo>
                    <a:lnTo>
                      <a:pt x="11591" y="285"/>
                    </a:lnTo>
                    <a:lnTo>
                      <a:pt x="11581" y="307"/>
                    </a:lnTo>
                    <a:lnTo>
                      <a:pt x="11572" y="330"/>
                    </a:lnTo>
                    <a:lnTo>
                      <a:pt x="11564" y="353"/>
                    </a:lnTo>
                    <a:lnTo>
                      <a:pt x="11558" y="377"/>
                    </a:lnTo>
                    <a:lnTo>
                      <a:pt x="11552" y="401"/>
                    </a:lnTo>
                    <a:lnTo>
                      <a:pt x="11548" y="427"/>
                    </a:lnTo>
                    <a:lnTo>
                      <a:pt x="11545" y="452"/>
                    </a:lnTo>
                    <a:lnTo>
                      <a:pt x="11543" y="477"/>
                    </a:lnTo>
                    <a:lnTo>
                      <a:pt x="11542" y="503"/>
                    </a:lnTo>
                    <a:lnTo>
                      <a:pt x="11542" y="1509"/>
                    </a:lnTo>
                    <a:lnTo>
                      <a:pt x="8531" y="1509"/>
                    </a:lnTo>
                    <a:lnTo>
                      <a:pt x="8531" y="503"/>
                    </a:lnTo>
                    <a:lnTo>
                      <a:pt x="8530" y="477"/>
                    </a:lnTo>
                    <a:lnTo>
                      <a:pt x="8528" y="452"/>
                    </a:lnTo>
                    <a:lnTo>
                      <a:pt x="8525" y="427"/>
                    </a:lnTo>
                    <a:lnTo>
                      <a:pt x="8521" y="401"/>
                    </a:lnTo>
                    <a:lnTo>
                      <a:pt x="8515" y="377"/>
                    </a:lnTo>
                    <a:lnTo>
                      <a:pt x="8508" y="353"/>
                    </a:lnTo>
                    <a:lnTo>
                      <a:pt x="8501" y="330"/>
                    </a:lnTo>
                    <a:lnTo>
                      <a:pt x="8492" y="307"/>
                    </a:lnTo>
                    <a:lnTo>
                      <a:pt x="8482" y="285"/>
                    </a:lnTo>
                    <a:lnTo>
                      <a:pt x="8471" y="264"/>
                    </a:lnTo>
                    <a:lnTo>
                      <a:pt x="8459" y="242"/>
                    </a:lnTo>
                    <a:lnTo>
                      <a:pt x="8446" y="221"/>
                    </a:lnTo>
                    <a:lnTo>
                      <a:pt x="8431" y="202"/>
                    </a:lnTo>
                    <a:lnTo>
                      <a:pt x="8416" y="183"/>
                    </a:lnTo>
                    <a:lnTo>
                      <a:pt x="8400" y="165"/>
                    </a:lnTo>
                    <a:lnTo>
                      <a:pt x="8383" y="147"/>
                    </a:lnTo>
                    <a:lnTo>
                      <a:pt x="8366" y="131"/>
                    </a:lnTo>
                    <a:lnTo>
                      <a:pt x="8348" y="115"/>
                    </a:lnTo>
                    <a:lnTo>
                      <a:pt x="8329" y="100"/>
                    </a:lnTo>
                    <a:lnTo>
                      <a:pt x="8309" y="86"/>
                    </a:lnTo>
                    <a:lnTo>
                      <a:pt x="8289" y="72"/>
                    </a:lnTo>
                    <a:lnTo>
                      <a:pt x="8268" y="60"/>
                    </a:lnTo>
                    <a:lnTo>
                      <a:pt x="8247" y="49"/>
                    </a:lnTo>
                    <a:lnTo>
                      <a:pt x="8224" y="39"/>
                    </a:lnTo>
                    <a:lnTo>
                      <a:pt x="8202" y="30"/>
                    </a:lnTo>
                    <a:lnTo>
                      <a:pt x="8179" y="22"/>
                    </a:lnTo>
                    <a:lnTo>
                      <a:pt x="8154" y="16"/>
                    </a:lnTo>
                    <a:lnTo>
                      <a:pt x="8130" y="10"/>
                    </a:lnTo>
                    <a:lnTo>
                      <a:pt x="8105" y="6"/>
                    </a:lnTo>
                    <a:lnTo>
                      <a:pt x="8080" y="3"/>
                    </a:lnTo>
                    <a:lnTo>
                      <a:pt x="8055" y="1"/>
                    </a:lnTo>
                    <a:lnTo>
                      <a:pt x="8029" y="0"/>
                    </a:lnTo>
                    <a:lnTo>
                      <a:pt x="8003" y="1"/>
                    </a:lnTo>
                    <a:lnTo>
                      <a:pt x="7978" y="3"/>
                    </a:lnTo>
                    <a:lnTo>
                      <a:pt x="7953" y="6"/>
                    </a:lnTo>
                    <a:lnTo>
                      <a:pt x="7928" y="10"/>
                    </a:lnTo>
                    <a:lnTo>
                      <a:pt x="7904" y="16"/>
                    </a:lnTo>
                    <a:lnTo>
                      <a:pt x="7879" y="22"/>
                    </a:lnTo>
                    <a:lnTo>
                      <a:pt x="7856" y="30"/>
                    </a:lnTo>
                    <a:lnTo>
                      <a:pt x="7833" y="39"/>
                    </a:lnTo>
                    <a:lnTo>
                      <a:pt x="7811" y="49"/>
                    </a:lnTo>
                    <a:lnTo>
                      <a:pt x="7790" y="60"/>
                    </a:lnTo>
                    <a:lnTo>
                      <a:pt x="7769" y="72"/>
                    </a:lnTo>
                    <a:lnTo>
                      <a:pt x="7748" y="86"/>
                    </a:lnTo>
                    <a:lnTo>
                      <a:pt x="7729" y="100"/>
                    </a:lnTo>
                    <a:lnTo>
                      <a:pt x="7710" y="115"/>
                    </a:lnTo>
                    <a:lnTo>
                      <a:pt x="7692" y="131"/>
                    </a:lnTo>
                    <a:lnTo>
                      <a:pt x="7674" y="147"/>
                    </a:lnTo>
                    <a:lnTo>
                      <a:pt x="7658" y="165"/>
                    </a:lnTo>
                    <a:lnTo>
                      <a:pt x="7642" y="183"/>
                    </a:lnTo>
                    <a:lnTo>
                      <a:pt x="7627" y="202"/>
                    </a:lnTo>
                    <a:lnTo>
                      <a:pt x="7612" y="221"/>
                    </a:lnTo>
                    <a:lnTo>
                      <a:pt x="7599" y="242"/>
                    </a:lnTo>
                    <a:lnTo>
                      <a:pt x="7587" y="264"/>
                    </a:lnTo>
                    <a:lnTo>
                      <a:pt x="7576" y="285"/>
                    </a:lnTo>
                    <a:lnTo>
                      <a:pt x="7566" y="307"/>
                    </a:lnTo>
                    <a:lnTo>
                      <a:pt x="7557" y="330"/>
                    </a:lnTo>
                    <a:lnTo>
                      <a:pt x="7549" y="353"/>
                    </a:lnTo>
                    <a:lnTo>
                      <a:pt x="7543" y="377"/>
                    </a:lnTo>
                    <a:lnTo>
                      <a:pt x="7537" y="401"/>
                    </a:lnTo>
                    <a:lnTo>
                      <a:pt x="7533" y="427"/>
                    </a:lnTo>
                    <a:lnTo>
                      <a:pt x="7529" y="452"/>
                    </a:lnTo>
                    <a:lnTo>
                      <a:pt x="7528" y="477"/>
                    </a:lnTo>
                    <a:lnTo>
                      <a:pt x="7527" y="503"/>
                    </a:lnTo>
                    <a:lnTo>
                      <a:pt x="7527" y="1509"/>
                    </a:lnTo>
                    <a:lnTo>
                      <a:pt x="4516" y="1509"/>
                    </a:lnTo>
                    <a:lnTo>
                      <a:pt x="4516" y="503"/>
                    </a:lnTo>
                    <a:lnTo>
                      <a:pt x="4515" y="477"/>
                    </a:lnTo>
                    <a:lnTo>
                      <a:pt x="4513" y="452"/>
                    </a:lnTo>
                    <a:lnTo>
                      <a:pt x="4510" y="427"/>
                    </a:lnTo>
                    <a:lnTo>
                      <a:pt x="4506" y="401"/>
                    </a:lnTo>
                    <a:lnTo>
                      <a:pt x="4500" y="377"/>
                    </a:lnTo>
                    <a:lnTo>
                      <a:pt x="4493" y="353"/>
                    </a:lnTo>
                    <a:lnTo>
                      <a:pt x="4486" y="330"/>
                    </a:lnTo>
                    <a:lnTo>
                      <a:pt x="4477" y="307"/>
                    </a:lnTo>
                    <a:lnTo>
                      <a:pt x="4467" y="285"/>
                    </a:lnTo>
                    <a:lnTo>
                      <a:pt x="4456" y="264"/>
                    </a:lnTo>
                    <a:lnTo>
                      <a:pt x="4444" y="242"/>
                    </a:lnTo>
                    <a:lnTo>
                      <a:pt x="4431" y="221"/>
                    </a:lnTo>
                    <a:lnTo>
                      <a:pt x="4417" y="202"/>
                    </a:lnTo>
                    <a:lnTo>
                      <a:pt x="4402" y="183"/>
                    </a:lnTo>
                    <a:lnTo>
                      <a:pt x="4386" y="165"/>
                    </a:lnTo>
                    <a:lnTo>
                      <a:pt x="4369" y="147"/>
                    </a:lnTo>
                    <a:lnTo>
                      <a:pt x="4352" y="131"/>
                    </a:lnTo>
                    <a:lnTo>
                      <a:pt x="4334" y="115"/>
                    </a:lnTo>
                    <a:lnTo>
                      <a:pt x="4315" y="100"/>
                    </a:lnTo>
                    <a:lnTo>
                      <a:pt x="4295" y="86"/>
                    </a:lnTo>
                    <a:lnTo>
                      <a:pt x="4274" y="72"/>
                    </a:lnTo>
                    <a:lnTo>
                      <a:pt x="4253" y="60"/>
                    </a:lnTo>
                    <a:lnTo>
                      <a:pt x="4232" y="49"/>
                    </a:lnTo>
                    <a:lnTo>
                      <a:pt x="4210" y="39"/>
                    </a:lnTo>
                    <a:lnTo>
                      <a:pt x="4187" y="30"/>
                    </a:lnTo>
                    <a:lnTo>
                      <a:pt x="4164" y="22"/>
                    </a:lnTo>
                    <a:lnTo>
                      <a:pt x="4140" y="16"/>
                    </a:lnTo>
                    <a:lnTo>
                      <a:pt x="4116" y="10"/>
                    </a:lnTo>
                    <a:lnTo>
                      <a:pt x="4091" y="6"/>
                    </a:lnTo>
                    <a:lnTo>
                      <a:pt x="4066" y="3"/>
                    </a:lnTo>
                    <a:lnTo>
                      <a:pt x="4041" y="1"/>
                    </a:lnTo>
                    <a:lnTo>
                      <a:pt x="4015" y="0"/>
                    </a:lnTo>
                    <a:lnTo>
                      <a:pt x="3988" y="1"/>
                    </a:lnTo>
                    <a:lnTo>
                      <a:pt x="3963" y="3"/>
                    </a:lnTo>
                    <a:lnTo>
                      <a:pt x="3938" y="6"/>
                    </a:lnTo>
                    <a:lnTo>
                      <a:pt x="3913" y="10"/>
                    </a:lnTo>
                    <a:lnTo>
                      <a:pt x="3889" y="16"/>
                    </a:lnTo>
                    <a:lnTo>
                      <a:pt x="3865" y="22"/>
                    </a:lnTo>
                    <a:lnTo>
                      <a:pt x="3842" y="30"/>
                    </a:lnTo>
                    <a:lnTo>
                      <a:pt x="3819" y="39"/>
                    </a:lnTo>
                    <a:lnTo>
                      <a:pt x="3797" y="49"/>
                    </a:lnTo>
                    <a:lnTo>
                      <a:pt x="3776" y="60"/>
                    </a:lnTo>
                    <a:lnTo>
                      <a:pt x="3755" y="72"/>
                    </a:lnTo>
                    <a:lnTo>
                      <a:pt x="3733" y="86"/>
                    </a:lnTo>
                    <a:lnTo>
                      <a:pt x="3714" y="100"/>
                    </a:lnTo>
                    <a:lnTo>
                      <a:pt x="3695" y="115"/>
                    </a:lnTo>
                    <a:lnTo>
                      <a:pt x="3677" y="131"/>
                    </a:lnTo>
                    <a:lnTo>
                      <a:pt x="3659" y="147"/>
                    </a:lnTo>
                    <a:lnTo>
                      <a:pt x="3643" y="165"/>
                    </a:lnTo>
                    <a:lnTo>
                      <a:pt x="3627" y="183"/>
                    </a:lnTo>
                    <a:lnTo>
                      <a:pt x="3612" y="202"/>
                    </a:lnTo>
                    <a:lnTo>
                      <a:pt x="3598" y="221"/>
                    </a:lnTo>
                    <a:lnTo>
                      <a:pt x="3585" y="242"/>
                    </a:lnTo>
                    <a:lnTo>
                      <a:pt x="3573" y="264"/>
                    </a:lnTo>
                    <a:lnTo>
                      <a:pt x="3562" y="285"/>
                    </a:lnTo>
                    <a:lnTo>
                      <a:pt x="3552" y="307"/>
                    </a:lnTo>
                    <a:lnTo>
                      <a:pt x="3543" y="330"/>
                    </a:lnTo>
                    <a:lnTo>
                      <a:pt x="3535" y="353"/>
                    </a:lnTo>
                    <a:lnTo>
                      <a:pt x="3529" y="377"/>
                    </a:lnTo>
                    <a:lnTo>
                      <a:pt x="3523" y="401"/>
                    </a:lnTo>
                    <a:lnTo>
                      <a:pt x="3519" y="427"/>
                    </a:lnTo>
                    <a:lnTo>
                      <a:pt x="3515" y="452"/>
                    </a:lnTo>
                    <a:lnTo>
                      <a:pt x="3514" y="477"/>
                    </a:lnTo>
                    <a:lnTo>
                      <a:pt x="3513" y="503"/>
                    </a:lnTo>
                    <a:lnTo>
                      <a:pt x="3513" y="1509"/>
                    </a:lnTo>
                    <a:lnTo>
                      <a:pt x="1338" y="1509"/>
                    </a:lnTo>
                    <a:lnTo>
                      <a:pt x="1270" y="1511"/>
                    </a:lnTo>
                    <a:lnTo>
                      <a:pt x="1201" y="1516"/>
                    </a:lnTo>
                    <a:lnTo>
                      <a:pt x="1134" y="1524"/>
                    </a:lnTo>
                    <a:lnTo>
                      <a:pt x="1069" y="1536"/>
                    </a:lnTo>
                    <a:lnTo>
                      <a:pt x="1004" y="1551"/>
                    </a:lnTo>
                    <a:lnTo>
                      <a:pt x="940" y="1569"/>
                    </a:lnTo>
                    <a:lnTo>
                      <a:pt x="878" y="1590"/>
                    </a:lnTo>
                    <a:lnTo>
                      <a:pt x="817" y="1615"/>
                    </a:lnTo>
                    <a:lnTo>
                      <a:pt x="758" y="1641"/>
                    </a:lnTo>
                    <a:lnTo>
                      <a:pt x="701" y="1671"/>
                    </a:lnTo>
                    <a:lnTo>
                      <a:pt x="644" y="1703"/>
                    </a:lnTo>
                    <a:lnTo>
                      <a:pt x="590" y="1738"/>
                    </a:lnTo>
                    <a:lnTo>
                      <a:pt x="538" y="1775"/>
                    </a:lnTo>
                    <a:lnTo>
                      <a:pt x="487" y="1815"/>
                    </a:lnTo>
                    <a:lnTo>
                      <a:pt x="439" y="1857"/>
                    </a:lnTo>
                    <a:lnTo>
                      <a:pt x="391" y="1901"/>
                    </a:lnTo>
                    <a:lnTo>
                      <a:pt x="347" y="1949"/>
                    </a:lnTo>
                    <a:lnTo>
                      <a:pt x="305" y="1997"/>
                    </a:lnTo>
                    <a:lnTo>
                      <a:pt x="266" y="2047"/>
                    </a:lnTo>
                    <a:lnTo>
                      <a:pt x="229" y="2100"/>
                    </a:lnTo>
                    <a:lnTo>
                      <a:pt x="194" y="2155"/>
                    </a:lnTo>
                    <a:lnTo>
                      <a:pt x="162" y="2210"/>
                    </a:lnTo>
                    <a:lnTo>
                      <a:pt x="131" y="2268"/>
                    </a:lnTo>
                    <a:lnTo>
                      <a:pt x="105" y="2328"/>
                    </a:lnTo>
                    <a:lnTo>
                      <a:pt x="81" y="2389"/>
                    </a:lnTo>
                    <a:lnTo>
                      <a:pt x="60" y="2450"/>
                    </a:lnTo>
                    <a:lnTo>
                      <a:pt x="42" y="2515"/>
                    </a:lnTo>
                    <a:lnTo>
                      <a:pt x="27" y="2579"/>
                    </a:lnTo>
                    <a:lnTo>
                      <a:pt x="15" y="2646"/>
                    </a:lnTo>
                    <a:lnTo>
                      <a:pt x="7" y="2713"/>
                    </a:lnTo>
                    <a:lnTo>
                      <a:pt x="2" y="2780"/>
                    </a:lnTo>
                    <a:lnTo>
                      <a:pt x="0" y="2850"/>
                    </a:lnTo>
                    <a:lnTo>
                      <a:pt x="0" y="14754"/>
                    </a:lnTo>
                    <a:lnTo>
                      <a:pt x="2" y="14822"/>
                    </a:lnTo>
                    <a:lnTo>
                      <a:pt x="7" y="14891"/>
                    </a:lnTo>
                    <a:lnTo>
                      <a:pt x="15" y="14958"/>
                    </a:lnTo>
                    <a:lnTo>
                      <a:pt x="27" y="15024"/>
                    </a:lnTo>
                    <a:lnTo>
                      <a:pt x="42" y="15089"/>
                    </a:lnTo>
                    <a:lnTo>
                      <a:pt x="60" y="15152"/>
                    </a:lnTo>
                    <a:lnTo>
                      <a:pt x="81" y="15215"/>
                    </a:lnTo>
                    <a:lnTo>
                      <a:pt x="105" y="15276"/>
                    </a:lnTo>
                    <a:lnTo>
                      <a:pt x="131" y="15336"/>
                    </a:lnTo>
                    <a:lnTo>
                      <a:pt x="162" y="15393"/>
                    </a:lnTo>
                    <a:lnTo>
                      <a:pt x="194" y="15449"/>
                    </a:lnTo>
                    <a:lnTo>
                      <a:pt x="229" y="15504"/>
                    </a:lnTo>
                    <a:lnTo>
                      <a:pt x="266" y="15556"/>
                    </a:lnTo>
                    <a:lnTo>
                      <a:pt x="305" y="15607"/>
                    </a:lnTo>
                    <a:lnTo>
                      <a:pt x="347" y="15655"/>
                    </a:lnTo>
                    <a:lnTo>
                      <a:pt x="391" y="15702"/>
                    </a:lnTo>
                    <a:lnTo>
                      <a:pt x="439" y="15747"/>
                    </a:lnTo>
                    <a:lnTo>
                      <a:pt x="487" y="15789"/>
                    </a:lnTo>
                    <a:lnTo>
                      <a:pt x="538" y="15828"/>
                    </a:lnTo>
                    <a:lnTo>
                      <a:pt x="590" y="15866"/>
                    </a:lnTo>
                    <a:lnTo>
                      <a:pt x="644" y="15901"/>
                    </a:lnTo>
                    <a:lnTo>
                      <a:pt x="701" y="15933"/>
                    </a:lnTo>
                    <a:lnTo>
                      <a:pt x="758" y="15963"/>
                    </a:lnTo>
                    <a:lnTo>
                      <a:pt x="817" y="15989"/>
                    </a:lnTo>
                    <a:lnTo>
                      <a:pt x="878" y="16014"/>
                    </a:lnTo>
                    <a:lnTo>
                      <a:pt x="940" y="16035"/>
                    </a:lnTo>
                    <a:lnTo>
                      <a:pt x="1004" y="16053"/>
                    </a:lnTo>
                    <a:lnTo>
                      <a:pt x="1069" y="16068"/>
                    </a:lnTo>
                    <a:lnTo>
                      <a:pt x="1134" y="16080"/>
                    </a:lnTo>
                    <a:lnTo>
                      <a:pt x="1201" y="16088"/>
                    </a:lnTo>
                    <a:lnTo>
                      <a:pt x="1270" y="16093"/>
                    </a:lnTo>
                    <a:lnTo>
                      <a:pt x="1338" y="16095"/>
                    </a:lnTo>
                    <a:lnTo>
                      <a:pt x="14719" y="16095"/>
                    </a:lnTo>
                    <a:lnTo>
                      <a:pt x="14788" y="16093"/>
                    </a:lnTo>
                    <a:lnTo>
                      <a:pt x="14857" y="16088"/>
                    </a:lnTo>
                    <a:lnTo>
                      <a:pt x="14924" y="16080"/>
                    </a:lnTo>
                    <a:lnTo>
                      <a:pt x="14989" y="16068"/>
                    </a:lnTo>
                    <a:lnTo>
                      <a:pt x="15054" y="16053"/>
                    </a:lnTo>
                    <a:lnTo>
                      <a:pt x="15118" y="16035"/>
                    </a:lnTo>
                    <a:lnTo>
                      <a:pt x="15180" y="16014"/>
                    </a:lnTo>
                    <a:lnTo>
                      <a:pt x="15241" y="15989"/>
                    </a:lnTo>
                    <a:lnTo>
                      <a:pt x="15300" y="15963"/>
                    </a:lnTo>
                    <a:lnTo>
                      <a:pt x="15357" y="15933"/>
                    </a:lnTo>
                    <a:lnTo>
                      <a:pt x="15414" y="15901"/>
                    </a:lnTo>
                    <a:lnTo>
                      <a:pt x="15468" y="15866"/>
                    </a:lnTo>
                    <a:lnTo>
                      <a:pt x="15520" y="15828"/>
                    </a:lnTo>
                    <a:lnTo>
                      <a:pt x="15571" y="15789"/>
                    </a:lnTo>
                    <a:lnTo>
                      <a:pt x="15619" y="15747"/>
                    </a:lnTo>
                    <a:lnTo>
                      <a:pt x="15666" y="15702"/>
                    </a:lnTo>
                    <a:lnTo>
                      <a:pt x="15711" y="15655"/>
                    </a:lnTo>
                    <a:lnTo>
                      <a:pt x="15752" y="15607"/>
                    </a:lnTo>
                    <a:lnTo>
                      <a:pt x="15792" y="15556"/>
                    </a:lnTo>
                    <a:lnTo>
                      <a:pt x="15829" y="15504"/>
                    </a:lnTo>
                    <a:lnTo>
                      <a:pt x="15864" y="15449"/>
                    </a:lnTo>
                    <a:lnTo>
                      <a:pt x="15896" y="15393"/>
                    </a:lnTo>
                    <a:lnTo>
                      <a:pt x="15926" y="15336"/>
                    </a:lnTo>
                    <a:lnTo>
                      <a:pt x="15953" y="15276"/>
                    </a:lnTo>
                    <a:lnTo>
                      <a:pt x="15977" y="15215"/>
                    </a:lnTo>
                    <a:lnTo>
                      <a:pt x="15998" y="15152"/>
                    </a:lnTo>
                    <a:lnTo>
                      <a:pt x="16016" y="15089"/>
                    </a:lnTo>
                    <a:lnTo>
                      <a:pt x="16031" y="15024"/>
                    </a:lnTo>
                    <a:lnTo>
                      <a:pt x="16043" y="14958"/>
                    </a:lnTo>
                    <a:lnTo>
                      <a:pt x="16051" y="14891"/>
                    </a:lnTo>
                    <a:lnTo>
                      <a:pt x="16056" y="14822"/>
                    </a:lnTo>
                    <a:lnTo>
                      <a:pt x="16058" y="14754"/>
                    </a:lnTo>
                    <a:lnTo>
                      <a:pt x="16058" y="2850"/>
                    </a:lnTo>
                    <a:lnTo>
                      <a:pt x="16056" y="2780"/>
                    </a:lnTo>
                    <a:lnTo>
                      <a:pt x="16051" y="2713"/>
                    </a:lnTo>
                    <a:lnTo>
                      <a:pt x="16043" y="2646"/>
                    </a:lnTo>
                    <a:lnTo>
                      <a:pt x="16031" y="2579"/>
                    </a:lnTo>
                    <a:lnTo>
                      <a:pt x="16016" y="2515"/>
                    </a:lnTo>
                    <a:lnTo>
                      <a:pt x="15998" y="2450"/>
                    </a:lnTo>
                    <a:lnTo>
                      <a:pt x="15977" y="2389"/>
                    </a:lnTo>
                    <a:lnTo>
                      <a:pt x="15953" y="2328"/>
                    </a:lnTo>
                    <a:lnTo>
                      <a:pt x="15926" y="2268"/>
                    </a:lnTo>
                    <a:lnTo>
                      <a:pt x="15896" y="2210"/>
                    </a:lnTo>
                    <a:lnTo>
                      <a:pt x="15864" y="2155"/>
                    </a:lnTo>
                    <a:lnTo>
                      <a:pt x="15829" y="2100"/>
                    </a:lnTo>
                    <a:lnTo>
                      <a:pt x="15792" y="2047"/>
                    </a:lnTo>
                    <a:lnTo>
                      <a:pt x="15752" y="1997"/>
                    </a:lnTo>
                    <a:lnTo>
                      <a:pt x="15711" y="1949"/>
                    </a:lnTo>
                    <a:lnTo>
                      <a:pt x="15666" y="1901"/>
                    </a:lnTo>
                    <a:lnTo>
                      <a:pt x="15619" y="1857"/>
                    </a:lnTo>
                    <a:lnTo>
                      <a:pt x="15571" y="1815"/>
                    </a:lnTo>
                    <a:lnTo>
                      <a:pt x="15520" y="1775"/>
                    </a:lnTo>
                    <a:lnTo>
                      <a:pt x="15468" y="1738"/>
                    </a:lnTo>
                    <a:lnTo>
                      <a:pt x="15414" y="1703"/>
                    </a:lnTo>
                    <a:lnTo>
                      <a:pt x="15357" y="1671"/>
                    </a:lnTo>
                    <a:lnTo>
                      <a:pt x="15300" y="1641"/>
                    </a:lnTo>
                    <a:lnTo>
                      <a:pt x="15241" y="1615"/>
                    </a:lnTo>
                    <a:lnTo>
                      <a:pt x="15180" y="1590"/>
                    </a:lnTo>
                    <a:lnTo>
                      <a:pt x="15118" y="1569"/>
                    </a:lnTo>
                    <a:lnTo>
                      <a:pt x="15054" y="1551"/>
                    </a:lnTo>
                    <a:lnTo>
                      <a:pt x="14989" y="1536"/>
                    </a:lnTo>
                    <a:lnTo>
                      <a:pt x="14924" y="1524"/>
                    </a:lnTo>
                    <a:lnTo>
                      <a:pt x="14857" y="1516"/>
                    </a:lnTo>
                    <a:lnTo>
                      <a:pt x="14788" y="1511"/>
                    </a:lnTo>
                    <a:lnTo>
                      <a:pt x="14719" y="150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1" name="Rectangle 254"/>
              <p:cNvSpPr>
                <a:spLocks noChangeArrowheads="1"/>
              </p:cNvSpPr>
              <p:nvPr/>
            </p:nvSpPr>
            <p:spPr bwMode="auto">
              <a:xfrm>
                <a:off x="9804401" y="43307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2" name="Rectangle 255"/>
              <p:cNvSpPr>
                <a:spLocks noChangeArrowheads="1"/>
              </p:cNvSpPr>
              <p:nvPr/>
            </p:nvSpPr>
            <p:spPr bwMode="auto">
              <a:xfrm>
                <a:off x="9804401" y="443865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3" name="Rectangle 256"/>
              <p:cNvSpPr>
                <a:spLocks noChangeArrowheads="1"/>
              </p:cNvSpPr>
              <p:nvPr/>
            </p:nvSpPr>
            <p:spPr bwMode="auto">
              <a:xfrm>
                <a:off x="9804401" y="45466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4" name="Rectangle 257"/>
              <p:cNvSpPr>
                <a:spLocks noChangeArrowheads="1"/>
              </p:cNvSpPr>
              <p:nvPr/>
            </p:nvSpPr>
            <p:spPr bwMode="auto">
              <a:xfrm>
                <a:off x="9955213" y="45466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5" name="Rectangle 258"/>
              <p:cNvSpPr>
                <a:spLocks noChangeArrowheads="1"/>
              </p:cNvSpPr>
              <p:nvPr/>
            </p:nvSpPr>
            <p:spPr bwMode="auto">
              <a:xfrm>
                <a:off x="9955213" y="443865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6" name="Rectangle 259"/>
              <p:cNvSpPr>
                <a:spLocks noChangeArrowheads="1"/>
              </p:cNvSpPr>
              <p:nvPr/>
            </p:nvSpPr>
            <p:spPr bwMode="auto">
              <a:xfrm>
                <a:off x="9955213" y="43307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7" name="Rectangle 260"/>
              <p:cNvSpPr>
                <a:spLocks noChangeArrowheads="1"/>
              </p:cNvSpPr>
              <p:nvPr/>
            </p:nvSpPr>
            <p:spPr bwMode="auto">
              <a:xfrm>
                <a:off x="10106026" y="45466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8" name="Rectangle 261"/>
              <p:cNvSpPr>
                <a:spLocks noChangeArrowheads="1"/>
              </p:cNvSpPr>
              <p:nvPr/>
            </p:nvSpPr>
            <p:spPr bwMode="auto">
              <a:xfrm>
                <a:off x="10106026" y="443865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sp>
            <p:nvSpPr>
              <p:cNvPr id="39" name="Rectangle 262"/>
              <p:cNvSpPr>
                <a:spLocks noChangeArrowheads="1"/>
              </p:cNvSpPr>
              <p:nvPr/>
            </p:nvSpPr>
            <p:spPr bwMode="auto">
              <a:xfrm>
                <a:off x="10106026" y="4330700"/>
                <a:ext cx="85725" cy="65087"/>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grpSp>
        <p:nvGrpSpPr>
          <p:cNvPr id="40" name="Group 39"/>
          <p:cNvGrpSpPr/>
          <p:nvPr/>
        </p:nvGrpSpPr>
        <p:grpSpPr>
          <a:xfrm>
            <a:off x="539828" y="810348"/>
            <a:ext cx="958467" cy="958467"/>
            <a:chOff x="539827" y="810347"/>
            <a:chExt cx="958467" cy="958467"/>
          </a:xfrm>
        </p:grpSpPr>
        <p:sp>
          <p:nvSpPr>
            <p:cNvPr id="41" name="Oval 40"/>
            <p:cNvSpPr/>
            <p:nvPr/>
          </p:nvSpPr>
          <p:spPr>
            <a:xfrm>
              <a:off x="539827" y="810347"/>
              <a:ext cx="958467" cy="95846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2" name="Freeform 266"/>
            <p:cNvSpPr>
              <a:spLocks noEditPoints="1"/>
            </p:cNvSpPr>
            <p:nvPr/>
          </p:nvSpPr>
          <p:spPr bwMode="auto">
            <a:xfrm>
              <a:off x="772736" y="1058034"/>
              <a:ext cx="492647" cy="491515"/>
            </a:xfrm>
            <a:custGeom>
              <a:avLst/>
              <a:gdLst>
                <a:gd name="T0" fmla="*/ 15050 w 16095"/>
                <a:gd name="T1" fmla="*/ 7221 h 16058"/>
                <a:gd name="T2" fmla="*/ 14924 w 16095"/>
                <a:gd name="T3" fmla="*/ 7397 h 16058"/>
                <a:gd name="T4" fmla="*/ 14736 w 16095"/>
                <a:gd name="T5" fmla="*/ 7505 h 16058"/>
                <a:gd name="T6" fmla="*/ 13077 w 16095"/>
                <a:gd name="T7" fmla="*/ 4015 h 16058"/>
                <a:gd name="T8" fmla="*/ 13328 w 16095"/>
                <a:gd name="T9" fmla="*/ 4081 h 16058"/>
                <a:gd name="T10" fmla="*/ 15001 w 16095"/>
                <a:gd name="T11" fmla="*/ 6239 h 16058"/>
                <a:gd name="T12" fmla="*/ 15074 w 16095"/>
                <a:gd name="T13" fmla="*/ 6403 h 16058"/>
                <a:gd name="T14" fmla="*/ 10562 w 16095"/>
                <a:gd name="T15" fmla="*/ 15054 h 16058"/>
                <a:gd name="T16" fmla="*/ 10523 w 16095"/>
                <a:gd name="T17" fmla="*/ 9841 h 16058"/>
                <a:gd name="T18" fmla="*/ 10397 w 16095"/>
                <a:gd name="T19" fmla="*/ 9665 h 16058"/>
                <a:gd name="T20" fmla="*/ 10209 w 16095"/>
                <a:gd name="T21" fmla="*/ 9557 h 16058"/>
                <a:gd name="T22" fmla="*/ 6236 w 16095"/>
                <a:gd name="T23" fmla="*/ 9537 h 16058"/>
                <a:gd name="T24" fmla="*/ 6027 w 16095"/>
                <a:gd name="T25" fmla="*/ 9607 h 16058"/>
                <a:gd name="T26" fmla="*/ 5870 w 16095"/>
                <a:gd name="T27" fmla="*/ 9755 h 16058"/>
                <a:gd name="T28" fmla="*/ 5790 w 16095"/>
                <a:gd name="T29" fmla="*/ 9960 h 16058"/>
                <a:gd name="T30" fmla="*/ 10059 w 16095"/>
                <a:gd name="T31" fmla="*/ 15054 h 16058"/>
                <a:gd name="T32" fmla="*/ 1010 w 16095"/>
                <a:gd name="T33" fmla="*/ 6462 h 16058"/>
                <a:gd name="T34" fmla="*/ 1063 w 16095"/>
                <a:gd name="T35" fmla="*/ 6291 h 16058"/>
                <a:gd name="T36" fmla="*/ 2696 w 16095"/>
                <a:gd name="T37" fmla="*/ 4131 h 16058"/>
                <a:gd name="T38" fmla="*/ 2930 w 16095"/>
                <a:gd name="T39" fmla="*/ 4023 h 16058"/>
                <a:gd name="T40" fmla="*/ 1432 w 16095"/>
                <a:gd name="T41" fmla="*/ 7521 h 16058"/>
                <a:gd name="T42" fmla="*/ 1227 w 16095"/>
                <a:gd name="T43" fmla="*/ 7442 h 16058"/>
                <a:gd name="T44" fmla="*/ 1078 w 16095"/>
                <a:gd name="T45" fmla="*/ 7285 h 16058"/>
                <a:gd name="T46" fmla="*/ 1009 w 16095"/>
                <a:gd name="T47" fmla="*/ 7077 h 16058"/>
                <a:gd name="T48" fmla="*/ 9439 w 16095"/>
                <a:gd name="T49" fmla="*/ 4015 h 16058"/>
                <a:gd name="T50" fmla="*/ 5127 w 16095"/>
                <a:gd name="T51" fmla="*/ 7527 h 16058"/>
                <a:gd name="T52" fmla="*/ 13077 w 16095"/>
                <a:gd name="T53" fmla="*/ 1004 h 16058"/>
                <a:gd name="T54" fmla="*/ 14110 w 16095"/>
                <a:gd name="T55" fmla="*/ 3426 h 16058"/>
                <a:gd name="T56" fmla="*/ 14022 w 16095"/>
                <a:gd name="T57" fmla="*/ 658 h 16058"/>
                <a:gd name="T58" fmla="*/ 13788 w 16095"/>
                <a:gd name="T59" fmla="*/ 294 h 16058"/>
                <a:gd name="T60" fmla="*/ 13423 w 16095"/>
                <a:gd name="T61" fmla="*/ 61 h 16058"/>
                <a:gd name="T62" fmla="*/ 2967 w 16095"/>
                <a:gd name="T63" fmla="*/ 1 h 16058"/>
                <a:gd name="T64" fmla="*/ 2538 w 16095"/>
                <a:gd name="T65" fmla="*/ 121 h 16058"/>
                <a:gd name="T66" fmla="*/ 2212 w 16095"/>
                <a:gd name="T67" fmla="*/ 403 h 16058"/>
                <a:gd name="T68" fmla="*/ 2032 w 16095"/>
                <a:gd name="T69" fmla="*/ 802 h 16058"/>
                <a:gd name="T70" fmla="*/ 1906 w 16095"/>
                <a:gd name="T71" fmla="*/ 3503 h 16058"/>
                <a:gd name="T72" fmla="*/ 233 w 16095"/>
                <a:gd name="T73" fmla="*/ 5720 h 16058"/>
                <a:gd name="T74" fmla="*/ 110 w 16095"/>
                <a:gd name="T75" fmla="*/ 5962 h 16058"/>
                <a:gd name="T76" fmla="*/ 31 w 16095"/>
                <a:gd name="T77" fmla="*/ 6222 h 16058"/>
                <a:gd name="T78" fmla="*/ 0 w 16095"/>
                <a:gd name="T79" fmla="*/ 6493 h 16058"/>
                <a:gd name="T80" fmla="*/ 92 w 16095"/>
                <a:gd name="T81" fmla="*/ 7542 h 16058"/>
                <a:gd name="T82" fmla="*/ 443 w 16095"/>
                <a:gd name="T83" fmla="*/ 8089 h 16058"/>
                <a:gd name="T84" fmla="*/ 991 w 16095"/>
                <a:gd name="T85" fmla="*/ 8439 h 16058"/>
                <a:gd name="T86" fmla="*/ 1510 w 16095"/>
                <a:gd name="T87" fmla="*/ 15106 h 16058"/>
                <a:gd name="T88" fmla="*/ 1631 w 16095"/>
                <a:gd name="T89" fmla="*/ 15533 h 16058"/>
                <a:gd name="T90" fmla="*/ 1913 w 16095"/>
                <a:gd name="T91" fmla="*/ 15858 h 16058"/>
                <a:gd name="T92" fmla="*/ 2312 w 16095"/>
                <a:gd name="T93" fmla="*/ 16038 h 16058"/>
                <a:gd name="T94" fmla="*/ 13782 w 16095"/>
                <a:gd name="T95" fmla="*/ 16038 h 16058"/>
                <a:gd name="T96" fmla="*/ 14182 w 16095"/>
                <a:gd name="T97" fmla="*/ 15858 h 16058"/>
                <a:gd name="T98" fmla="*/ 14464 w 16095"/>
                <a:gd name="T99" fmla="*/ 15533 h 16058"/>
                <a:gd name="T100" fmla="*/ 14585 w 16095"/>
                <a:gd name="T101" fmla="*/ 15106 h 16058"/>
                <a:gd name="T102" fmla="*/ 15104 w 16095"/>
                <a:gd name="T103" fmla="*/ 8439 h 16058"/>
                <a:gd name="T104" fmla="*/ 15652 w 16095"/>
                <a:gd name="T105" fmla="*/ 8089 h 16058"/>
                <a:gd name="T106" fmla="*/ 16003 w 16095"/>
                <a:gd name="T107" fmla="*/ 7542 h 16058"/>
                <a:gd name="T108" fmla="*/ 16095 w 16095"/>
                <a:gd name="T109" fmla="*/ 6493 h 16058"/>
                <a:gd name="T110" fmla="*/ 16064 w 16095"/>
                <a:gd name="T111" fmla="*/ 6222 h 16058"/>
                <a:gd name="T112" fmla="*/ 15985 w 16095"/>
                <a:gd name="T113" fmla="*/ 5963 h 16058"/>
                <a:gd name="T114" fmla="*/ 15862 w 16095"/>
                <a:gd name="T115" fmla="*/ 5720 h 160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6095" h="16058">
                  <a:moveTo>
                    <a:pt x="15089" y="7025"/>
                  </a:moveTo>
                  <a:lnTo>
                    <a:pt x="15088" y="7051"/>
                  </a:lnTo>
                  <a:lnTo>
                    <a:pt x="15086" y="7077"/>
                  </a:lnTo>
                  <a:lnTo>
                    <a:pt x="15083" y="7102"/>
                  </a:lnTo>
                  <a:lnTo>
                    <a:pt x="15079" y="7127"/>
                  </a:lnTo>
                  <a:lnTo>
                    <a:pt x="15073" y="7151"/>
                  </a:lnTo>
                  <a:lnTo>
                    <a:pt x="15066" y="7175"/>
                  </a:lnTo>
                  <a:lnTo>
                    <a:pt x="15059" y="7198"/>
                  </a:lnTo>
                  <a:lnTo>
                    <a:pt x="15050" y="7221"/>
                  </a:lnTo>
                  <a:lnTo>
                    <a:pt x="15040" y="7243"/>
                  </a:lnTo>
                  <a:lnTo>
                    <a:pt x="15029" y="7264"/>
                  </a:lnTo>
                  <a:lnTo>
                    <a:pt x="15017" y="7285"/>
                  </a:lnTo>
                  <a:lnTo>
                    <a:pt x="15004" y="7306"/>
                  </a:lnTo>
                  <a:lnTo>
                    <a:pt x="14989" y="7325"/>
                  </a:lnTo>
                  <a:lnTo>
                    <a:pt x="14974" y="7345"/>
                  </a:lnTo>
                  <a:lnTo>
                    <a:pt x="14958" y="7363"/>
                  </a:lnTo>
                  <a:lnTo>
                    <a:pt x="14942" y="7381"/>
                  </a:lnTo>
                  <a:lnTo>
                    <a:pt x="14924" y="7397"/>
                  </a:lnTo>
                  <a:lnTo>
                    <a:pt x="14906" y="7413"/>
                  </a:lnTo>
                  <a:lnTo>
                    <a:pt x="14887" y="7428"/>
                  </a:lnTo>
                  <a:lnTo>
                    <a:pt x="14867" y="7442"/>
                  </a:lnTo>
                  <a:lnTo>
                    <a:pt x="14847" y="7455"/>
                  </a:lnTo>
                  <a:lnTo>
                    <a:pt x="14826" y="7467"/>
                  </a:lnTo>
                  <a:lnTo>
                    <a:pt x="14804" y="7478"/>
                  </a:lnTo>
                  <a:lnTo>
                    <a:pt x="14782" y="7488"/>
                  </a:lnTo>
                  <a:lnTo>
                    <a:pt x="14759" y="7497"/>
                  </a:lnTo>
                  <a:lnTo>
                    <a:pt x="14736" y="7505"/>
                  </a:lnTo>
                  <a:lnTo>
                    <a:pt x="14712" y="7511"/>
                  </a:lnTo>
                  <a:lnTo>
                    <a:pt x="14688" y="7517"/>
                  </a:lnTo>
                  <a:lnTo>
                    <a:pt x="14663" y="7521"/>
                  </a:lnTo>
                  <a:lnTo>
                    <a:pt x="14637" y="7524"/>
                  </a:lnTo>
                  <a:lnTo>
                    <a:pt x="14612" y="7526"/>
                  </a:lnTo>
                  <a:lnTo>
                    <a:pt x="14586" y="7527"/>
                  </a:lnTo>
                  <a:lnTo>
                    <a:pt x="13654" y="7527"/>
                  </a:lnTo>
                  <a:lnTo>
                    <a:pt x="11642" y="4015"/>
                  </a:lnTo>
                  <a:lnTo>
                    <a:pt x="13077" y="4015"/>
                  </a:lnTo>
                  <a:lnTo>
                    <a:pt x="13106" y="4016"/>
                  </a:lnTo>
                  <a:lnTo>
                    <a:pt x="13137" y="4018"/>
                  </a:lnTo>
                  <a:lnTo>
                    <a:pt x="13165" y="4023"/>
                  </a:lnTo>
                  <a:lnTo>
                    <a:pt x="13194" y="4029"/>
                  </a:lnTo>
                  <a:lnTo>
                    <a:pt x="13222" y="4036"/>
                  </a:lnTo>
                  <a:lnTo>
                    <a:pt x="13249" y="4045"/>
                  </a:lnTo>
                  <a:lnTo>
                    <a:pt x="13276" y="4056"/>
                  </a:lnTo>
                  <a:lnTo>
                    <a:pt x="13303" y="4068"/>
                  </a:lnTo>
                  <a:lnTo>
                    <a:pt x="13328" y="4081"/>
                  </a:lnTo>
                  <a:lnTo>
                    <a:pt x="13352" y="4096"/>
                  </a:lnTo>
                  <a:lnTo>
                    <a:pt x="13376" y="4113"/>
                  </a:lnTo>
                  <a:lnTo>
                    <a:pt x="13399" y="4131"/>
                  </a:lnTo>
                  <a:lnTo>
                    <a:pt x="13420" y="4150"/>
                  </a:lnTo>
                  <a:lnTo>
                    <a:pt x="13441" y="4170"/>
                  </a:lnTo>
                  <a:lnTo>
                    <a:pt x="13461" y="4192"/>
                  </a:lnTo>
                  <a:lnTo>
                    <a:pt x="13480" y="4215"/>
                  </a:lnTo>
                  <a:lnTo>
                    <a:pt x="14988" y="6222"/>
                  </a:lnTo>
                  <a:lnTo>
                    <a:pt x="15001" y="6239"/>
                  </a:lnTo>
                  <a:lnTo>
                    <a:pt x="15012" y="6256"/>
                  </a:lnTo>
                  <a:lnTo>
                    <a:pt x="15022" y="6274"/>
                  </a:lnTo>
                  <a:lnTo>
                    <a:pt x="15032" y="6291"/>
                  </a:lnTo>
                  <a:lnTo>
                    <a:pt x="15041" y="6309"/>
                  </a:lnTo>
                  <a:lnTo>
                    <a:pt x="15049" y="6327"/>
                  </a:lnTo>
                  <a:lnTo>
                    <a:pt x="15057" y="6346"/>
                  </a:lnTo>
                  <a:lnTo>
                    <a:pt x="15063" y="6365"/>
                  </a:lnTo>
                  <a:lnTo>
                    <a:pt x="15069" y="6384"/>
                  </a:lnTo>
                  <a:lnTo>
                    <a:pt x="15074" y="6403"/>
                  </a:lnTo>
                  <a:lnTo>
                    <a:pt x="15079" y="6423"/>
                  </a:lnTo>
                  <a:lnTo>
                    <a:pt x="15082" y="6443"/>
                  </a:lnTo>
                  <a:lnTo>
                    <a:pt x="15085" y="6462"/>
                  </a:lnTo>
                  <a:lnTo>
                    <a:pt x="15087" y="6483"/>
                  </a:lnTo>
                  <a:lnTo>
                    <a:pt x="15089" y="6503"/>
                  </a:lnTo>
                  <a:lnTo>
                    <a:pt x="15089" y="6524"/>
                  </a:lnTo>
                  <a:lnTo>
                    <a:pt x="15089" y="7025"/>
                  </a:lnTo>
                  <a:close/>
                  <a:moveTo>
                    <a:pt x="13580" y="15054"/>
                  </a:moveTo>
                  <a:lnTo>
                    <a:pt x="10562" y="15054"/>
                  </a:lnTo>
                  <a:lnTo>
                    <a:pt x="10562" y="10036"/>
                  </a:lnTo>
                  <a:lnTo>
                    <a:pt x="10561" y="10010"/>
                  </a:lnTo>
                  <a:lnTo>
                    <a:pt x="10559" y="9985"/>
                  </a:lnTo>
                  <a:lnTo>
                    <a:pt x="10556" y="9960"/>
                  </a:lnTo>
                  <a:lnTo>
                    <a:pt x="10552" y="9935"/>
                  </a:lnTo>
                  <a:lnTo>
                    <a:pt x="10546" y="9911"/>
                  </a:lnTo>
                  <a:lnTo>
                    <a:pt x="10539" y="9887"/>
                  </a:lnTo>
                  <a:lnTo>
                    <a:pt x="10532" y="9864"/>
                  </a:lnTo>
                  <a:lnTo>
                    <a:pt x="10523" y="9841"/>
                  </a:lnTo>
                  <a:lnTo>
                    <a:pt x="10513" y="9818"/>
                  </a:lnTo>
                  <a:lnTo>
                    <a:pt x="10502" y="9797"/>
                  </a:lnTo>
                  <a:lnTo>
                    <a:pt x="10490" y="9776"/>
                  </a:lnTo>
                  <a:lnTo>
                    <a:pt x="10477" y="9755"/>
                  </a:lnTo>
                  <a:lnTo>
                    <a:pt x="10463" y="9736"/>
                  </a:lnTo>
                  <a:lnTo>
                    <a:pt x="10448" y="9717"/>
                  </a:lnTo>
                  <a:lnTo>
                    <a:pt x="10432" y="9699"/>
                  </a:lnTo>
                  <a:lnTo>
                    <a:pt x="10415" y="9681"/>
                  </a:lnTo>
                  <a:lnTo>
                    <a:pt x="10397" y="9665"/>
                  </a:lnTo>
                  <a:lnTo>
                    <a:pt x="10379" y="9649"/>
                  </a:lnTo>
                  <a:lnTo>
                    <a:pt x="10360" y="9634"/>
                  </a:lnTo>
                  <a:lnTo>
                    <a:pt x="10340" y="9620"/>
                  </a:lnTo>
                  <a:lnTo>
                    <a:pt x="10320" y="9607"/>
                  </a:lnTo>
                  <a:lnTo>
                    <a:pt x="10299" y="9595"/>
                  </a:lnTo>
                  <a:lnTo>
                    <a:pt x="10278" y="9584"/>
                  </a:lnTo>
                  <a:lnTo>
                    <a:pt x="10256" y="9574"/>
                  </a:lnTo>
                  <a:lnTo>
                    <a:pt x="10232" y="9565"/>
                  </a:lnTo>
                  <a:lnTo>
                    <a:pt x="10209" y="9557"/>
                  </a:lnTo>
                  <a:lnTo>
                    <a:pt x="10185" y="9550"/>
                  </a:lnTo>
                  <a:lnTo>
                    <a:pt x="10161" y="9544"/>
                  </a:lnTo>
                  <a:lnTo>
                    <a:pt x="10136" y="9540"/>
                  </a:lnTo>
                  <a:lnTo>
                    <a:pt x="10111" y="9537"/>
                  </a:lnTo>
                  <a:lnTo>
                    <a:pt x="10086" y="9535"/>
                  </a:lnTo>
                  <a:lnTo>
                    <a:pt x="10059" y="9534"/>
                  </a:lnTo>
                  <a:lnTo>
                    <a:pt x="6287" y="9534"/>
                  </a:lnTo>
                  <a:lnTo>
                    <a:pt x="6261" y="9535"/>
                  </a:lnTo>
                  <a:lnTo>
                    <a:pt x="6236" y="9537"/>
                  </a:lnTo>
                  <a:lnTo>
                    <a:pt x="6211" y="9540"/>
                  </a:lnTo>
                  <a:lnTo>
                    <a:pt x="6186" y="9544"/>
                  </a:lnTo>
                  <a:lnTo>
                    <a:pt x="6161" y="9550"/>
                  </a:lnTo>
                  <a:lnTo>
                    <a:pt x="6137" y="9557"/>
                  </a:lnTo>
                  <a:lnTo>
                    <a:pt x="6114" y="9565"/>
                  </a:lnTo>
                  <a:lnTo>
                    <a:pt x="6091" y="9574"/>
                  </a:lnTo>
                  <a:lnTo>
                    <a:pt x="6069" y="9584"/>
                  </a:lnTo>
                  <a:lnTo>
                    <a:pt x="6048" y="9595"/>
                  </a:lnTo>
                  <a:lnTo>
                    <a:pt x="6027" y="9607"/>
                  </a:lnTo>
                  <a:lnTo>
                    <a:pt x="6005" y="9620"/>
                  </a:lnTo>
                  <a:lnTo>
                    <a:pt x="5986" y="9634"/>
                  </a:lnTo>
                  <a:lnTo>
                    <a:pt x="5967" y="9649"/>
                  </a:lnTo>
                  <a:lnTo>
                    <a:pt x="5949" y="9665"/>
                  </a:lnTo>
                  <a:lnTo>
                    <a:pt x="5931" y="9681"/>
                  </a:lnTo>
                  <a:lnTo>
                    <a:pt x="5915" y="9699"/>
                  </a:lnTo>
                  <a:lnTo>
                    <a:pt x="5899" y="9717"/>
                  </a:lnTo>
                  <a:lnTo>
                    <a:pt x="5884" y="9736"/>
                  </a:lnTo>
                  <a:lnTo>
                    <a:pt x="5870" y="9755"/>
                  </a:lnTo>
                  <a:lnTo>
                    <a:pt x="5857" y="9776"/>
                  </a:lnTo>
                  <a:lnTo>
                    <a:pt x="5844" y="9797"/>
                  </a:lnTo>
                  <a:lnTo>
                    <a:pt x="5833" y="9818"/>
                  </a:lnTo>
                  <a:lnTo>
                    <a:pt x="5823" y="9841"/>
                  </a:lnTo>
                  <a:lnTo>
                    <a:pt x="5814" y="9864"/>
                  </a:lnTo>
                  <a:lnTo>
                    <a:pt x="5806" y="9887"/>
                  </a:lnTo>
                  <a:lnTo>
                    <a:pt x="5800" y="9911"/>
                  </a:lnTo>
                  <a:lnTo>
                    <a:pt x="5794" y="9935"/>
                  </a:lnTo>
                  <a:lnTo>
                    <a:pt x="5790" y="9960"/>
                  </a:lnTo>
                  <a:lnTo>
                    <a:pt x="5787" y="9985"/>
                  </a:lnTo>
                  <a:lnTo>
                    <a:pt x="5785" y="10010"/>
                  </a:lnTo>
                  <a:lnTo>
                    <a:pt x="5784" y="10036"/>
                  </a:lnTo>
                  <a:lnTo>
                    <a:pt x="5784" y="15054"/>
                  </a:lnTo>
                  <a:lnTo>
                    <a:pt x="2515" y="15054"/>
                  </a:lnTo>
                  <a:lnTo>
                    <a:pt x="2515" y="8531"/>
                  </a:lnTo>
                  <a:lnTo>
                    <a:pt x="13580" y="8531"/>
                  </a:lnTo>
                  <a:lnTo>
                    <a:pt x="13580" y="15054"/>
                  </a:lnTo>
                  <a:close/>
                  <a:moveTo>
                    <a:pt x="10059" y="15054"/>
                  </a:moveTo>
                  <a:lnTo>
                    <a:pt x="6287" y="15054"/>
                  </a:lnTo>
                  <a:lnTo>
                    <a:pt x="6287" y="10036"/>
                  </a:lnTo>
                  <a:lnTo>
                    <a:pt x="10059" y="10036"/>
                  </a:lnTo>
                  <a:lnTo>
                    <a:pt x="10059" y="15054"/>
                  </a:lnTo>
                  <a:close/>
                  <a:moveTo>
                    <a:pt x="1006" y="7025"/>
                  </a:moveTo>
                  <a:lnTo>
                    <a:pt x="1006" y="6524"/>
                  </a:lnTo>
                  <a:lnTo>
                    <a:pt x="1006" y="6503"/>
                  </a:lnTo>
                  <a:lnTo>
                    <a:pt x="1008" y="6483"/>
                  </a:lnTo>
                  <a:lnTo>
                    <a:pt x="1010" y="6462"/>
                  </a:lnTo>
                  <a:lnTo>
                    <a:pt x="1012" y="6443"/>
                  </a:lnTo>
                  <a:lnTo>
                    <a:pt x="1016" y="6423"/>
                  </a:lnTo>
                  <a:lnTo>
                    <a:pt x="1020" y="6403"/>
                  </a:lnTo>
                  <a:lnTo>
                    <a:pt x="1026" y="6384"/>
                  </a:lnTo>
                  <a:lnTo>
                    <a:pt x="1032" y="6365"/>
                  </a:lnTo>
                  <a:lnTo>
                    <a:pt x="1038" y="6346"/>
                  </a:lnTo>
                  <a:lnTo>
                    <a:pt x="1046" y="6327"/>
                  </a:lnTo>
                  <a:lnTo>
                    <a:pt x="1054" y="6309"/>
                  </a:lnTo>
                  <a:lnTo>
                    <a:pt x="1063" y="6291"/>
                  </a:lnTo>
                  <a:lnTo>
                    <a:pt x="1073" y="6274"/>
                  </a:lnTo>
                  <a:lnTo>
                    <a:pt x="1083" y="6256"/>
                  </a:lnTo>
                  <a:lnTo>
                    <a:pt x="1094" y="6239"/>
                  </a:lnTo>
                  <a:lnTo>
                    <a:pt x="1107" y="6222"/>
                  </a:lnTo>
                  <a:lnTo>
                    <a:pt x="2615" y="4215"/>
                  </a:lnTo>
                  <a:lnTo>
                    <a:pt x="2634" y="4192"/>
                  </a:lnTo>
                  <a:lnTo>
                    <a:pt x="2654" y="4170"/>
                  </a:lnTo>
                  <a:lnTo>
                    <a:pt x="2674" y="4150"/>
                  </a:lnTo>
                  <a:lnTo>
                    <a:pt x="2696" y="4131"/>
                  </a:lnTo>
                  <a:lnTo>
                    <a:pt x="2719" y="4113"/>
                  </a:lnTo>
                  <a:lnTo>
                    <a:pt x="2743" y="4096"/>
                  </a:lnTo>
                  <a:lnTo>
                    <a:pt x="2767" y="4081"/>
                  </a:lnTo>
                  <a:lnTo>
                    <a:pt x="2792" y="4068"/>
                  </a:lnTo>
                  <a:lnTo>
                    <a:pt x="2819" y="4056"/>
                  </a:lnTo>
                  <a:lnTo>
                    <a:pt x="2846" y="4045"/>
                  </a:lnTo>
                  <a:lnTo>
                    <a:pt x="2873" y="4036"/>
                  </a:lnTo>
                  <a:lnTo>
                    <a:pt x="2901" y="4029"/>
                  </a:lnTo>
                  <a:lnTo>
                    <a:pt x="2930" y="4023"/>
                  </a:lnTo>
                  <a:lnTo>
                    <a:pt x="2958" y="4018"/>
                  </a:lnTo>
                  <a:lnTo>
                    <a:pt x="2989" y="4016"/>
                  </a:lnTo>
                  <a:lnTo>
                    <a:pt x="3018" y="4015"/>
                  </a:lnTo>
                  <a:lnTo>
                    <a:pt x="4452" y="4015"/>
                  </a:lnTo>
                  <a:lnTo>
                    <a:pt x="2440" y="7527"/>
                  </a:lnTo>
                  <a:lnTo>
                    <a:pt x="1509" y="7527"/>
                  </a:lnTo>
                  <a:lnTo>
                    <a:pt x="1483" y="7526"/>
                  </a:lnTo>
                  <a:lnTo>
                    <a:pt x="1458" y="7524"/>
                  </a:lnTo>
                  <a:lnTo>
                    <a:pt x="1432" y="7521"/>
                  </a:lnTo>
                  <a:lnTo>
                    <a:pt x="1407" y="7517"/>
                  </a:lnTo>
                  <a:lnTo>
                    <a:pt x="1383" y="7511"/>
                  </a:lnTo>
                  <a:lnTo>
                    <a:pt x="1359" y="7505"/>
                  </a:lnTo>
                  <a:lnTo>
                    <a:pt x="1336" y="7497"/>
                  </a:lnTo>
                  <a:lnTo>
                    <a:pt x="1313" y="7488"/>
                  </a:lnTo>
                  <a:lnTo>
                    <a:pt x="1291" y="7478"/>
                  </a:lnTo>
                  <a:lnTo>
                    <a:pt x="1269" y="7467"/>
                  </a:lnTo>
                  <a:lnTo>
                    <a:pt x="1248" y="7455"/>
                  </a:lnTo>
                  <a:lnTo>
                    <a:pt x="1227" y="7442"/>
                  </a:lnTo>
                  <a:lnTo>
                    <a:pt x="1208" y="7428"/>
                  </a:lnTo>
                  <a:lnTo>
                    <a:pt x="1189" y="7413"/>
                  </a:lnTo>
                  <a:lnTo>
                    <a:pt x="1171" y="7397"/>
                  </a:lnTo>
                  <a:lnTo>
                    <a:pt x="1153" y="7381"/>
                  </a:lnTo>
                  <a:lnTo>
                    <a:pt x="1137" y="7363"/>
                  </a:lnTo>
                  <a:lnTo>
                    <a:pt x="1121" y="7345"/>
                  </a:lnTo>
                  <a:lnTo>
                    <a:pt x="1106" y="7325"/>
                  </a:lnTo>
                  <a:lnTo>
                    <a:pt x="1091" y="7306"/>
                  </a:lnTo>
                  <a:lnTo>
                    <a:pt x="1078" y="7285"/>
                  </a:lnTo>
                  <a:lnTo>
                    <a:pt x="1066" y="7264"/>
                  </a:lnTo>
                  <a:lnTo>
                    <a:pt x="1055" y="7243"/>
                  </a:lnTo>
                  <a:lnTo>
                    <a:pt x="1045" y="7221"/>
                  </a:lnTo>
                  <a:lnTo>
                    <a:pt x="1036" y="7198"/>
                  </a:lnTo>
                  <a:lnTo>
                    <a:pt x="1028" y="7175"/>
                  </a:lnTo>
                  <a:lnTo>
                    <a:pt x="1022" y="7151"/>
                  </a:lnTo>
                  <a:lnTo>
                    <a:pt x="1016" y="7127"/>
                  </a:lnTo>
                  <a:lnTo>
                    <a:pt x="1012" y="7102"/>
                  </a:lnTo>
                  <a:lnTo>
                    <a:pt x="1009" y="7077"/>
                  </a:lnTo>
                  <a:lnTo>
                    <a:pt x="1007" y="7051"/>
                  </a:lnTo>
                  <a:lnTo>
                    <a:pt x="1006" y="7025"/>
                  </a:lnTo>
                  <a:close/>
                  <a:moveTo>
                    <a:pt x="9962" y="4015"/>
                  </a:moveTo>
                  <a:lnTo>
                    <a:pt x="11062" y="4015"/>
                  </a:lnTo>
                  <a:lnTo>
                    <a:pt x="13074" y="7527"/>
                  </a:lnTo>
                  <a:lnTo>
                    <a:pt x="10968" y="7527"/>
                  </a:lnTo>
                  <a:lnTo>
                    <a:pt x="9962" y="4015"/>
                  </a:lnTo>
                  <a:close/>
                  <a:moveTo>
                    <a:pt x="8299" y="4015"/>
                  </a:moveTo>
                  <a:lnTo>
                    <a:pt x="9439" y="4015"/>
                  </a:lnTo>
                  <a:lnTo>
                    <a:pt x="10444" y="7527"/>
                  </a:lnTo>
                  <a:lnTo>
                    <a:pt x="8299" y="7527"/>
                  </a:lnTo>
                  <a:lnTo>
                    <a:pt x="8299" y="4015"/>
                  </a:lnTo>
                  <a:close/>
                  <a:moveTo>
                    <a:pt x="6656" y="4015"/>
                  </a:moveTo>
                  <a:lnTo>
                    <a:pt x="7796" y="4015"/>
                  </a:lnTo>
                  <a:lnTo>
                    <a:pt x="7796" y="7527"/>
                  </a:lnTo>
                  <a:lnTo>
                    <a:pt x="5650" y="7527"/>
                  </a:lnTo>
                  <a:lnTo>
                    <a:pt x="6656" y="4015"/>
                  </a:lnTo>
                  <a:close/>
                  <a:moveTo>
                    <a:pt x="5127" y="7527"/>
                  </a:moveTo>
                  <a:lnTo>
                    <a:pt x="3020" y="7527"/>
                  </a:lnTo>
                  <a:lnTo>
                    <a:pt x="5032" y="4015"/>
                  </a:lnTo>
                  <a:lnTo>
                    <a:pt x="6132" y="4015"/>
                  </a:lnTo>
                  <a:lnTo>
                    <a:pt x="5127" y="7527"/>
                  </a:lnTo>
                  <a:close/>
                  <a:moveTo>
                    <a:pt x="13077" y="1004"/>
                  </a:moveTo>
                  <a:lnTo>
                    <a:pt x="13077" y="3011"/>
                  </a:lnTo>
                  <a:lnTo>
                    <a:pt x="3018" y="3011"/>
                  </a:lnTo>
                  <a:lnTo>
                    <a:pt x="3018" y="1004"/>
                  </a:lnTo>
                  <a:lnTo>
                    <a:pt x="13077" y="1004"/>
                  </a:lnTo>
                  <a:close/>
                  <a:moveTo>
                    <a:pt x="15793" y="5620"/>
                  </a:moveTo>
                  <a:lnTo>
                    <a:pt x="14284" y="3614"/>
                  </a:lnTo>
                  <a:lnTo>
                    <a:pt x="14262" y="3585"/>
                  </a:lnTo>
                  <a:lnTo>
                    <a:pt x="14239" y="3557"/>
                  </a:lnTo>
                  <a:lnTo>
                    <a:pt x="14214" y="3530"/>
                  </a:lnTo>
                  <a:lnTo>
                    <a:pt x="14189" y="3503"/>
                  </a:lnTo>
                  <a:lnTo>
                    <a:pt x="14164" y="3477"/>
                  </a:lnTo>
                  <a:lnTo>
                    <a:pt x="14137" y="3451"/>
                  </a:lnTo>
                  <a:lnTo>
                    <a:pt x="14110" y="3426"/>
                  </a:lnTo>
                  <a:lnTo>
                    <a:pt x="14083" y="3401"/>
                  </a:lnTo>
                  <a:lnTo>
                    <a:pt x="14083" y="1004"/>
                  </a:lnTo>
                  <a:lnTo>
                    <a:pt x="14082" y="952"/>
                  </a:lnTo>
                  <a:lnTo>
                    <a:pt x="14078" y="901"/>
                  </a:lnTo>
                  <a:lnTo>
                    <a:pt x="14072" y="851"/>
                  </a:lnTo>
                  <a:lnTo>
                    <a:pt x="14063" y="802"/>
                  </a:lnTo>
                  <a:lnTo>
                    <a:pt x="14052" y="753"/>
                  </a:lnTo>
                  <a:lnTo>
                    <a:pt x="14038" y="706"/>
                  </a:lnTo>
                  <a:lnTo>
                    <a:pt x="14022" y="658"/>
                  </a:lnTo>
                  <a:lnTo>
                    <a:pt x="14004" y="613"/>
                  </a:lnTo>
                  <a:lnTo>
                    <a:pt x="13984" y="569"/>
                  </a:lnTo>
                  <a:lnTo>
                    <a:pt x="13961" y="526"/>
                  </a:lnTo>
                  <a:lnTo>
                    <a:pt x="13937" y="484"/>
                  </a:lnTo>
                  <a:lnTo>
                    <a:pt x="13911" y="443"/>
                  </a:lnTo>
                  <a:lnTo>
                    <a:pt x="13883" y="403"/>
                  </a:lnTo>
                  <a:lnTo>
                    <a:pt x="13854" y="365"/>
                  </a:lnTo>
                  <a:lnTo>
                    <a:pt x="13822" y="329"/>
                  </a:lnTo>
                  <a:lnTo>
                    <a:pt x="13788" y="294"/>
                  </a:lnTo>
                  <a:lnTo>
                    <a:pt x="13753" y="261"/>
                  </a:lnTo>
                  <a:lnTo>
                    <a:pt x="13717" y="229"/>
                  </a:lnTo>
                  <a:lnTo>
                    <a:pt x="13679" y="200"/>
                  </a:lnTo>
                  <a:lnTo>
                    <a:pt x="13640" y="172"/>
                  </a:lnTo>
                  <a:lnTo>
                    <a:pt x="13598" y="146"/>
                  </a:lnTo>
                  <a:lnTo>
                    <a:pt x="13557" y="121"/>
                  </a:lnTo>
                  <a:lnTo>
                    <a:pt x="13513" y="99"/>
                  </a:lnTo>
                  <a:lnTo>
                    <a:pt x="13468" y="79"/>
                  </a:lnTo>
                  <a:lnTo>
                    <a:pt x="13423" y="61"/>
                  </a:lnTo>
                  <a:lnTo>
                    <a:pt x="13376" y="45"/>
                  </a:lnTo>
                  <a:lnTo>
                    <a:pt x="13329" y="32"/>
                  </a:lnTo>
                  <a:lnTo>
                    <a:pt x="13279" y="20"/>
                  </a:lnTo>
                  <a:lnTo>
                    <a:pt x="13230" y="12"/>
                  </a:lnTo>
                  <a:lnTo>
                    <a:pt x="13180" y="5"/>
                  </a:lnTo>
                  <a:lnTo>
                    <a:pt x="13128" y="1"/>
                  </a:lnTo>
                  <a:lnTo>
                    <a:pt x="13077" y="0"/>
                  </a:lnTo>
                  <a:lnTo>
                    <a:pt x="3018" y="0"/>
                  </a:lnTo>
                  <a:lnTo>
                    <a:pt x="2967" y="1"/>
                  </a:lnTo>
                  <a:lnTo>
                    <a:pt x="2915" y="5"/>
                  </a:lnTo>
                  <a:lnTo>
                    <a:pt x="2865" y="12"/>
                  </a:lnTo>
                  <a:lnTo>
                    <a:pt x="2815" y="20"/>
                  </a:lnTo>
                  <a:lnTo>
                    <a:pt x="2766" y="32"/>
                  </a:lnTo>
                  <a:lnTo>
                    <a:pt x="2718" y="45"/>
                  </a:lnTo>
                  <a:lnTo>
                    <a:pt x="2672" y="61"/>
                  </a:lnTo>
                  <a:lnTo>
                    <a:pt x="2627" y="79"/>
                  </a:lnTo>
                  <a:lnTo>
                    <a:pt x="2581" y="99"/>
                  </a:lnTo>
                  <a:lnTo>
                    <a:pt x="2538" y="121"/>
                  </a:lnTo>
                  <a:lnTo>
                    <a:pt x="2496" y="146"/>
                  </a:lnTo>
                  <a:lnTo>
                    <a:pt x="2455" y="172"/>
                  </a:lnTo>
                  <a:lnTo>
                    <a:pt x="2416" y="200"/>
                  </a:lnTo>
                  <a:lnTo>
                    <a:pt x="2378" y="229"/>
                  </a:lnTo>
                  <a:lnTo>
                    <a:pt x="2341" y="261"/>
                  </a:lnTo>
                  <a:lnTo>
                    <a:pt x="2307" y="294"/>
                  </a:lnTo>
                  <a:lnTo>
                    <a:pt x="2273" y="329"/>
                  </a:lnTo>
                  <a:lnTo>
                    <a:pt x="2241" y="365"/>
                  </a:lnTo>
                  <a:lnTo>
                    <a:pt x="2212" y="403"/>
                  </a:lnTo>
                  <a:lnTo>
                    <a:pt x="2184" y="443"/>
                  </a:lnTo>
                  <a:lnTo>
                    <a:pt x="2158" y="484"/>
                  </a:lnTo>
                  <a:lnTo>
                    <a:pt x="2134" y="526"/>
                  </a:lnTo>
                  <a:lnTo>
                    <a:pt x="2111" y="569"/>
                  </a:lnTo>
                  <a:lnTo>
                    <a:pt x="2091" y="613"/>
                  </a:lnTo>
                  <a:lnTo>
                    <a:pt x="2073" y="658"/>
                  </a:lnTo>
                  <a:lnTo>
                    <a:pt x="2057" y="706"/>
                  </a:lnTo>
                  <a:lnTo>
                    <a:pt x="2043" y="753"/>
                  </a:lnTo>
                  <a:lnTo>
                    <a:pt x="2032" y="802"/>
                  </a:lnTo>
                  <a:lnTo>
                    <a:pt x="2023" y="851"/>
                  </a:lnTo>
                  <a:lnTo>
                    <a:pt x="2017" y="901"/>
                  </a:lnTo>
                  <a:lnTo>
                    <a:pt x="2013" y="952"/>
                  </a:lnTo>
                  <a:lnTo>
                    <a:pt x="2012" y="1004"/>
                  </a:lnTo>
                  <a:lnTo>
                    <a:pt x="2012" y="3402"/>
                  </a:lnTo>
                  <a:lnTo>
                    <a:pt x="1985" y="3426"/>
                  </a:lnTo>
                  <a:lnTo>
                    <a:pt x="1959" y="3451"/>
                  </a:lnTo>
                  <a:lnTo>
                    <a:pt x="1931" y="3477"/>
                  </a:lnTo>
                  <a:lnTo>
                    <a:pt x="1906" y="3503"/>
                  </a:lnTo>
                  <a:lnTo>
                    <a:pt x="1881" y="3529"/>
                  </a:lnTo>
                  <a:lnTo>
                    <a:pt x="1857" y="3556"/>
                  </a:lnTo>
                  <a:lnTo>
                    <a:pt x="1833" y="3584"/>
                  </a:lnTo>
                  <a:lnTo>
                    <a:pt x="1811" y="3613"/>
                  </a:lnTo>
                  <a:lnTo>
                    <a:pt x="303" y="5619"/>
                  </a:lnTo>
                  <a:lnTo>
                    <a:pt x="285" y="5644"/>
                  </a:lnTo>
                  <a:lnTo>
                    <a:pt x="268" y="5669"/>
                  </a:lnTo>
                  <a:lnTo>
                    <a:pt x="250" y="5695"/>
                  </a:lnTo>
                  <a:lnTo>
                    <a:pt x="233" y="5720"/>
                  </a:lnTo>
                  <a:lnTo>
                    <a:pt x="217" y="5746"/>
                  </a:lnTo>
                  <a:lnTo>
                    <a:pt x="202" y="5772"/>
                  </a:lnTo>
                  <a:lnTo>
                    <a:pt x="187" y="5798"/>
                  </a:lnTo>
                  <a:lnTo>
                    <a:pt x="173" y="5825"/>
                  </a:lnTo>
                  <a:lnTo>
                    <a:pt x="159" y="5851"/>
                  </a:lnTo>
                  <a:lnTo>
                    <a:pt x="146" y="5879"/>
                  </a:lnTo>
                  <a:lnTo>
                    <a:pt x="133" y="5906"/>
                  </a:lnTo>
                  <a:lnTo>
                    <a:pt x="121" y="5934"/>
                  </a:lnTo>
                  <a:lnTo>
                    <a:pt x="110" y="5962"/>
                  </a:lnTo>
                  <a:lnTo>
                    <a:pt x="99" y="5991"/>
                  </a:lnTo>
                  <a:lnTo>
                    <a:pt x="88" y="6019"/>
                  </a:lnTo>
                  <a:lnTo>
                    <a:pt x="78" y="6047"/>
                  </a:lnTo>
                  <a:lnTo>
                    <a:pt x="68" y="6076"/>
                  </a:lnTo>
                  <a:lnTo>
                    <a:pt x="60" y="6105"/>
                  </a:lnTo>
                  <a:lnTo>
                    <a:pt x="51" y="6134"/>
                  </a:lnTo>
                  <a:lnTo>
                    <a:pt x="44" y="6163"/>
                  </a:lnTo>
                  <a:lnTo>
                    <a:pt x="37" y="6193"/>
                  </a:lnTo>
                  <a:lnTo>
                    <a:pt x="31" y="6222"/>
                  </a:lnTo>
                  <a:lnTo>
                    <a:pt x="25" y="6253"/>
                  </a:lnTo>
                  <a:lnTo>
                    <a:pt x="20" y="6282"/>
                  </a:lnTo>
                  <a:lnTo>
                    <a:pt x="15" y="6312"/>
                  </a:lnTo>
                  <a:lnTo>
                    <a:pt x="11" y="6342"/>
                  </a:lnTo>
                  <a:lnTo>
                    <a:pt x="8" y="6372"/>
                  </a:lnTo>
                  <a:lnTo>
                    <a:pt x="5" y="6402"/>
                  </a:lnTo>
                  <a:lnTo>
                    <a:pt x="3" y="6432"/>
                  </a:lnTo>
                  <a:lnTo>
                    <a:pt x="1" y="6463"/>
                  </a:lnTo>
                  <a:lnTo>
                    <a:pt x="0" y="6493"/>
                  </a:lnTo>
                  <a:lnTo>
                    <a:pt x="0" y="6524"/>
                  </a:lnTo>
                  <a:lnTo>
                    <a:pt x="0" y="7025"/>
                  </a:lnTo>
                  <a:lnTo>
                    <a:pt x="2" y="7103"/>
                  </a:lnTo>
                  <a:lnTo>
                    <a:pt x="8" y="7179"/>
                  </a:lnTo>
                  <a:lnTo>
                    <a:pt x="17" y="7254"/>
                  </a:lnTo>
                  <a:lnTo>
                    <a:pt x="31" y="7328"/>
                  </a:lnTo>
                  <a:lnTo>
                    <a:pt x="47" y="7401"/>
                  </a:lnTo>
                  <a:lnTo>
                    <a:pt x="68" y="7473"/>
                  </a:lnTo>
                  <a:lnTo>
                    <a:pt x="92" y="7542"/>
                  </a:lnTo>
                  <a:lnTo>
                    <a:pt x="119" y="7610"/>
                  </a:lnTo>
                  <a:lnTo>
                    <a:pt x="149" y="7678"/>
                  </a:lnTo>
                  <a:lnTo>
                    <a:pt x="182" y="7742"/>
                  </a:lnTo>
                  <a:lnTo>
                    <a:pt x="218" y="7805"/>
                  </a:lnTo>
                  <a:lnTo>
                    <a:pt x="259" y="7866"/>
                  </a:lnTo>
                  <a:lnTo>
                    <a:pt x="300" y="7926"/>
                  </a:lnTo>
                  <a:lnTo>
                    <a:pt x="345" y="7983"/>
                  </a:lnTo>
                  <a:lnTo>
                    <a:pt x="392" y="8037"/>
                  </a:lnTo>
                  <a:lnTo>
                    <a:pt x="443" y="8089"/>
                  </a:lnTo>
                  <a:lnTo>
                    <a:pt x="495" y="8139"/>
                  </a:lnTo>
                  <a:lnTo>
                    <a:pt x="549" y="8187"/>
                  </a:lnTo>
                  <a:lnTo>
                    <a:pt x="607" y="8232"/>
                  </a:lnTo>
                  <a:lnTo>
                    <a:pt x="666" y="8273"/>
                  </a:lnTo>
                  <a:lnTo>
                    <a:pt x="727" y="8313"/>
                  </a:lnTo>
                  <a:lnTo>
                    <a:pt x="791" y="8349"/>
                  </a:lnTo>
                  <a:lnTo>
                    <a:pt x="855" y="8382"/>
                  </a:lnTo>
                  <a:lnTo>
                    <a:pt x="922" y="8412"/>
                  </a:lnTo>
                  <a:lnTo>
                    <a:pt x="991" y="8439"/>
                  </a:lnTo>
                  <a:lnTo>
                    <a:pt x="1060" y="8464"/>
                  </a:lnTo>
                  <a:lnTo>
                    <a:pt x="1133" y="8484"/>
                  </a:lnTo>
                  <a:lnTo>
                    <a:pt x="1205" y="8501"/>
                  </a:lnTo>
                  <a:lnTo>
                    <a:pt x="1280" y="8514"/>
                  </a:lnTo>
                  <a:lnTo>
                    <a:pt x="1355" y="8523"/>
                  </a:lnTo>
                  <a:lnTo>
                    <a:pt x="1431" y="8529"/>
                  </a:lnTo>
                  <a:lnTo>
                    <a:pt x="1509" y="8531"/>
                  </a:lnTo>
                  <a:lnTo>
                    <a:pt x="1509" y="15054"/>
                  </a:lnTo>
                  <a:lnTo>
                    <a:pt x="1510" y="15106"/>
                  </a:lnTo>
                  <a:lnTo>
                    <a:pt x="1514" y="15157"/>
                  </a:lnTo>
                  <a:lnTo>
                    <a:pt x="1520" y="15207"/>
                  </a:lnTo>
                  <a:lnTo>
                    <a:pt x="1529" y="15257"/>
                  </a:lnTo>
                  <a:lnTo>
                    <a:pt x="1540" y="15305"/>
                  </a:lnTo>
                  <a:lnTo>
                    <a:pt x="1554" y="15352"/>
                  </a:lnTo>
                  <a:lnTo>
                    <a:pt x="1570" y="15400"/>
                  </a:lnTo>
                  <a:lnTo>
                    <a:pt x="1588" y="15445"/>
                  </a:lnTo>
                  <a:lnTo>
                    <a:pt x="1608" y="15489"/>
                  </a:lnTo>
                  <a:lnTo>
                    <a:pt x="1631" y="15533"/>
                  </a:lnTo>
                  <a:lnTo>
                    <a:pt x="1655" y="15574"/>
                  </a:lnTo>
                  <a:lnTo>
                    <a:pt x="1681" y="15615"/>
                  </a:lnTo>
                  <a:lnTo>
                    <a:pt x="1709" y="15655"/>
                  </a:lnTo>
                  <a:lnTo>
                    <a:pt x="1738" y="15693"/>
                  </a:lnTo>
                  <a:lnTo>
                    <a:pt x="1770" y="15729"/>
                  </a:lnTo>
                  <a:lnTo>
                    <a:pt x="1804" y="15764"/>
                  </a:lnTo>
                  <a:lnTo>
                    <a:pt x="1839" y="15797"/>
                  </a:lnTo>
                  <a:lnTo>
                    <a:pt x="1875" y="15829"/>
                  </a:lnTo>
                  <a:lnTo>
                    <a:pt x="1913" y="15858"/>
                  </a:lnTo>
                  <a:lnTo>
                    <a:pt x="1953" y="15886"/>
                  </a:lnTo>
                  <a:lnTo>
                    <a:pt x="1993" y="15912"/>
                  </a:lnTo>
                  <a:lnTo>
                    <a:pt x="2035" y="15937"/>
                  </a:lnTo>
                  <a:lnTo>
                    <a:pt x="2078" y="15959"/>
                  </a:lnTo>
                  <a:lnTo>
                    <a:pt x="2124" y="15979"/>
                  </a:lnTo>
                  <a:lnTo>
                    <a:pt x="2169" y="15997"/>
                  </a:lnTo>
                  <a:lnTo>
                    <a:pt x="2216" y="16013"/>
                  </a:lnTo>
                  <a:lnTo>
                    <a:pt x="2263" y="16026"/>
                  </a:lnTo>
                  <a:lnTo>
                    <a:pt x="2312" y="16038"/>
                  </a:lnTo>
                  <a:lnTo>
                    <a:pt x="2362" y="16046"/>
                  </a:lnTo>
                  <a:lnTo>
                    <a:pt x="2412" y="16053"/>
                  </a:lnTo>
                  <a:lnTo>
                    <a:pt x="2464" y="16057"/>
                  </a:lnTo>
                  <a:lnTo>
                    <a:pt x="2515" y="16058"/>
                  </a:lnTo>
                  <a:lnTo>
                    <a:pt x="13580" y="16058"/>
                  </a:lnTo>
                  <a:lnTo>
                    <a:pt x="13632" y="16057"/>
                  </a:lnTo>
                  <a:lnTo>
                    <a:pt x="13683" y="16053"/>
                  </a:lnTo>
                  <a:lnTo>
                    <a:pt x="13733" y="16046"/>
                  </a:lnTo>
                  <a:lnTo>
                    <a:pt x="13782" y="16038"/>
                  </a:lnTo>
                  <a:lnTo>
                    <a:pt x="13832" y="16026"/>
                  </a:lnTo>
                  <a:lnTo>
                    <a:pt x="13879" y="16013"/>
                  </a:lnTo>
                  <a:lnTo>
                    <a:pt x="13926" y="15997"/>
                  </a:lnTo>
                  <a:lnTo>
                    <a:pt x="13971" y="15979"/>
                  </a:lnTo>
                  <a:lnTo>
                    <a:pt x="14016" y="15959"/>
                  </a:lnTo>
                  <a:lnTo>
                    <a:pt x="14060" y="15937"/>
                  </a:lnTo>
                  <a:lnTo>
                    <a:pt x="14101" y="15912"/>
                  </a:lnTo>
                  <a:lnTo>
                    <a:pt x="14142" y="15886"/>
                  </a:lnTo>
                  <a:lnTo>
                    <a:pt x="14182" y="15858"/>
                  </a:lnTo>
                  <a:lnTo>
                    <a:pt x="14220" y="15829"/>
                  </a:lnTo>
                  <a:lnTo>
                    <a:pt x="14256" y="15797"/>
                  </a:lnTo>
                  <a:lnTo>
                    <a:pt x="14291" y="15764"/>
                  </a:lnTo>
                  <a:lnTo>
                    <a:pt x="14325" y="15729"/>
                  </a:lnTo>
                  <a:lnTo>
                    <a:pt x="14356" y="15693"/>
                  </a:lnTo>
                  <a:lnTo>
                    <a:pt x="14386" y="15655"/>
                  </a:lnTo>
                  <a:lnTo>
                    <a:pt x="14414" y="15615"/>
                  </a:lnTo>
                  <a:lnTo>
                    <a:pt x="14440" y="15574"/>
                  </a:lnTo>
                  <a:lnTo>
                    <a:pt x="14464" y="15533"/>
                  </a:lnTo>
                  <a:lnTo>
                    <a:pt x="14487" y="15489"/>
                  </a:lnTo>
                  <a:lnTo>
                    <a:pt x="14507" y="15445"/>
                  </a:lnTo>
                  <a:lnTo>
                    <a:pt x="14525" y="15400"/>
                  </a:lnTo>
                  <a:lnTo>
                    <a:pt x="14541" y="15352"/>
                  </a:lnTo>
                  <a:lnTo>
                    <a:pt x="14554" y="15305"/>
                  </a:lnTo>
                  <a:lnTo>
                    <a:pt x="14566" y="15257"/>
                  </a:lnTo>
                  <a:lnTo>
                    <a:pt x="14574" y="15207"/>
                  </a:lnTo>
                  <a:lnTo>
                    <a:pt x="14581" y="15157"/>
                  </a:lnTo>
                  <a:lnTo>
                    <a:pt x="14585" y="15106"/>
                  </a:lnTo>
                  <a:lnTo>
                    <a:pt x="14586" y="15054"/>
                  </a:lnTo>
                  <a:lnTo>
                    <a:pt x="14586" y="8531"/>
                  </a:lnTo>
                  <a:lnTo>
                    <a:pt x="14664" y="8529"/>
                  </a:lnTo>
                  <a:lnTo>
                    <a:pt x="14740" y="8523"/>
                  </a:lnTo>
                  <a:lnTo>
                    <a:pt x="14815" y="8514"/>
                  </a:lnTo>
                  <a:lnTo>
                    <a:pt x="14890" y="8501"/>
                  </a:lnTo>
                  <a:lnTo>
                    <a:pt x="14962" y="8484"/>
                  </a:lnTo>
                  <a:lnTo>
                    <a:pt x="15034" y="8464"/>
                  </a:lnTo>
                  <a:lnTo>
                    <a:pt x="15104" y="8439"/>
                  </a:lnTo>
                  <a:lnTo>
                    <a:pt x="15173" y="8412"/>
                  </a:lnTo>
                  <a:lnTo>
                    <a:pt x="15240" y="8382"/>
                  </a:lnTo>
                  <a:lnTo>
                    <a:pt x="15304" y="8349"/>
                  </a:lnTo>
                  <a:lnTo>
                    <a:pt x="15368" y="8313"/>
                  </a:lnTo>
                  <a:lnTo>
                    <a:pt x="15429" y="8273"/>
                  </a:lnTo>
                  <a:lnTo>
                    <a:pt x="15488" y="8232"/>
                  </a:lnTo>
                  <a:lnTo>
                    <a:pt x="15545" y="8187"/>
                  </a:lnTo>
                  <a:lnTo>
                    <a:pt x="15600" y="8139"/>
                  </a:lnTo>
                  <a:lnTo>
                    <a:pt x="15652" y="8089"/>
                  </a:lnTo>
                  <a:lnTo>
                    <a:pt x="15703" y="8037"/>
                  </a:lnTo>
                  <a:lnTo>
                    <a:pt x="15750" y="7983"/>
                  </a:lnTo>
                  <a:lnTo>
                    <a:pt x="15795" y="7926"/>
                  </a:lnTo>
                  <a:lnTo>
                    <a:pt x="15836" y="7866"/>
                  </a:lnTo>
                  <a:lnTo>
                    <a:pt x="15876" y="7805"/>
                  </a:lnTo>
                  <a:lnTo>
                    <a:pt x="15913" y="7742"/>
                  </a:lnTo>
                  <a:lnTo>
                    <a:pt x="15946" y="7678"/>
                  </a:lnTo>
                  <a:lnTo>
                    <a:pt x="15976" y="7610"/>
                  </a:lnTo>
                  <a:lnTo>
                    <a:pt x="16003" y="7542"/>
                  </a:lnTo>
                  <a:lnTo>
                    <a:pt x="16027" y="7473"/>
                  </a:lnTo>
                  <a:lnTo>
                    <a:pt x="16048" y="7401"/>
                  </a:lnTo>
                  <a:lnTo>
                    <a:pt x="16064" y="7328"/>
                  </a:lnTo>
                  <a:lnTo>
                    <a:pt x="16078" y="7254"/>
                  </a:lnTo>
                  <a:lnTo>
                    <a:pt x="16087" y="7179"/>
                  </a:lnTo>
                  <a:lnTo>
                    <a:pt x="16093" y="7103"/>
                  </a:lnTo>
                  <a:lnTo>
                    <a:pt x="16095" y="7025"/>
                  </a:lnTo>
                  <a:lnTo>
                    <a:pt x="16095" y="6524"/>
                  </a:lnTo>
                  <a:lnTo>
                    <a:pt x="16095" y="6493"/>
                  </a:lnTo>
                  <a:lnTo>
                    <a:pt x="16094" y="6463"/>
                  </a:lnTo>
                  <a:lnTo>
                    <a:pt x="16092" y="6432"/>
                  </a:lnTo>
                  <a:lnTo>
                    <a:pt x="16090" y="6402"/>
                  </a:lnTo>
                  <a:lnTo>
                    <a:pt x="16087" y="6372"/>
                  </a:lnTo>
                  <a:lnTo>
                    <a:pt x="16084" y="6342"/>
                  </a:lnTo>
                  <a:lnTo>
                    <a:pt x="16080" y="6312"/>
                  </a:lnTo>
                  <a:lnTo>
                    <a:pt x="16075" y="6282"/>
                  </a:lnTo>
                  <a:lnTo>
                    <a:pt x="16070" y="6253"/>
                  </a:lnTo>
                  <a:lnTo>
                    <a:pt x="16064" y="6222"/>
                  </a:lnTo>
                  <a:lnTo>
                    <a:pt x="16058" y="6193"/>
                  </a:lnTo>
                  <a:lnTo>
                    <a:pt x="16051" y="6163"/>
                  </a:lnTo>
                  <a:lnTo>
                    <a:pt x="16044" y="6134"/>
                  </a:lnTo>
                  <a:lnTo>
                    <a:pt x="16035" y="6105"/>
                  </a:lnTo>
                  <a:lnTo>
                    <a:pt x="16027" y="6076"/>
                  </a:lnTo>
                  <a:lnTo>
                    <a:pt x="16018" y="6047"/>
                  </a:lnTo>
                  <a:lnTo>
                    <a:pt x="16007" y="6019"/>
                  </a:lnTo>
                  <a:lnTo>
                    <a:pt x="15996" y="5991"/>
                  </a:lnTo>
                  <a:lnTo>
                    <a:pt x="15985" y="5963"/>
                  </a:lnTo>
                  <a:lnTo>
                    <a:pt x="15974" y="5934"/>
                  </a:lnTo>
                  <a:lnTo>
                    <a:pt x="15962" y="5906"/>
                  </a:lnTo>
                  <a:lnTo>
                    <a:pt x="15949" y="5879"/>
                  </a:lnTo>
                  <a:lnTo>
                    <a:pt x="15936" y="5852"/>
                  </a:lnTo>
                  <a:lnTo>
                    <a:pt x="15922" y="5825"/>
                  </a:lnTo>
                  <a:lnTo>
                    <a:pt x="15908" y="5798"/>
                  </a:lnTo>
                  <a:lnTo>
                    <a:pt x="15893" y="5772"/>
                  </a:lnTo>
                  <a:lnTo>
                    <a:pt x="15878" y="5746"/>
                  </a:lnTo>
                  <a:lnTo>
                    <a:pt x="15862" y="5720"/>
                  </a:lnTo>
                  <a:lnTo>
                    <a:pt x="15846" y="5695"/>
                  </a:lnTo>
                  <a:lnTo>
                    <a:pt x="15828" y="5669"/>
                  </a:lnTo>
                  <a:lnTo>
                    <a:pt x="15811" y="5644"/>
                  </a:lnTo>
                  <a:lnTo>
                    <a:pt x="15793" y="562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nvGrpSpPr>
          <p:cNvPr id="43" name="Group 42"/>
          <p:cNvGrpSpPr/>
          <p:nvPr/>
        </p:nvGrpSpPr>
        <p:grpSpPr>
          <a:xfrm>
            <a:off x="5317477" y="3048071"/>
            <a:ext cx="958467" cy="958467"/>
            <a:chOff x="5317476" y="3048070"/>
            <a:chExt cx="958467" cy="958467"/>
          </a:xfrm>
        </p:grpSpPr>
        <p:sp>
          <p:nvSpPr>
            <p:cNvPr id="44" name="Oval 43"/>
            <p:cNvSpPr/>
            <p:nvPr/>
          </p:nvSpPr>
          <p:spPr>
            <a:xfrm>
              <a:off x="5317476" y="3048070"/>
              <a:ext cx="958467" cy="9584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lumMod val="75000"/>
                    <a:lumOff val="25000"/>
                  </a:schemeClr>
                </a:solidFill>
              </a:endParaRPr>
            </a:p>
          </p:txBody>
        </p:sp>
        <p:sp>
          <p:nvSpPr>
            <p:cNvPr id="45" name="Freeform 286"/>
            <p:cNvSpPr>
              <a:spLocks noEditPoints="1"/>
            </p:cNvSpPr>
            <p:nvPr/>
          </p:nvSpPr>
          <p:spPr bwMode="auto">
            <a:xfrm>
              <a:off x="5558313" y="3288341"/>
              <a:ext cx="476792" cy="477924"/>
            </a:xfrm>
            <a:custGeom>
              <a:avLst/>
              <a:gdLst>
                <a:gd name="T0" fmla="*/ 11438 w 16419"/>
                <a:gd name="T1" fmla="*/ 11992 h 16036"/>
                <a:gd name="T2" fmla="*/ 12051 w 16419"/>
                <a:gd name="T3" fmla="*/ 9611 h 16036"/>
                <a:gd name="T4" fmla="*/ 15080 w 16419"/>
                <a:gd name="T5" fmla="*/ 9931 h 16036"/>
                <a:gd name="T6" fmla="*/ 13248 w 16419"/>
                <a:gd name="T7" fmla="*/ 12967 h 16036"/>
                <a:gd name="T8" fmla="*/ 4590 w 16419"/>
                <a:gd name="T9" fmla="*/ 10655 h 16036"/>
                <a:gd name="T10" fmla="*/ 4429 w 16419"/>
                <a:gd name="T11" fmla="*/ 12231 h 16036"/>
                <a:gd name="T12" fmla="*/ 2147 w 16419"/>
                <a:gd name="T13" fmla="*/ 11712 h 16036"/>
                <a:gd name="T14" fmla="*/ 1073 w 16419"/>
                <a:gd name="T15" fmla="*/ 8277 h 16036"/>
                <a:gd name="T16" fmla="*/ 4139 w 16419"/>
                <a:gd name="T17" fmla="*/ 4183 h 16036"/>
                <a:gd name="T18" fmla="*/ 4533 w 16419"/>
                <a:gd name="T19" fmla="*/ 5582 h 16036"/>
                <a:gd name="T20" fmla="*/ 1073 w 16419"/>
                <a:gd name="T21" fmla="*/ 7759 h 16036"/>
                <a:gd name="T22" fmla="*/ 1997 w 16419"/>
                <a:gd name="T23" fmla="*/ 4578 h 16036"/>
                <a:gd name="T24" fmla="*/ 9313 w 16419"/>
                <a:gd name="T25" fmla="*/ 5095 h 16036"/>
                <a:gd name="T26" fmla="*/ 11066 w 16419"/>
                <a:gd name="T27" fmla="*/ 4695 h 16036"/>
                <a:gd name="T28" fmla="*/ 11565 w 16419"/>
                <a:gd name="T29" fmla="*/ 6759 h 16036"/>
                <a:gd name="T30" fmla="*/ 10152 w 16419"/>
                <a:gd name="T31" fmla="*/ 11598 h 16036"/>
                <a:gd name="T32" fmla="*/ 8474 w 16419"/>
                <a:gd name="T33" fmla="*/ 11394 h 16036"/>
                <a:gd name="T34" fmla="*/ 11313 w 16419"/>
                <a:gd name="T35" fmla="*/ 10543 h 16036"/>
                <a:gd name="T36" fmla="*/ 12142 w 16419"/>
                <a:gd name="T37" fmla="*/ 12889 h 16036"/>
                <a:gd name="T38" fmla="*/ 11354 w 16419"/>
                <a:gd name="T39" fmla="*/ 14282 h 16036"/>
                <a:gd name="T40" fmla="*/ 9710 w 16419"/>
                <a:gd name="T41" fmla="*/ 14564 h 16036"/>
                <a:gd name="T42" fmla="*/ 10935 w 16419"/>
                <a:gd name="T43" fmla="*/ 12871 h 16036"/>
                <a:gd name="T44" fmla="*/ 9524 w 16419"/>
                <a:gd name="T45" fmla="*/ 12005 h 16036"/>
                <a:gd name="T46" fmla="*/ 10393 w 16419"/>
                <a:gd name="T47" fmla="*/ 12757 h 16036"/>
                <a:gd name="T48" fmla="*/ 8904 w 16419"/>
                <a:gd name="T49" fmla="*/ 14636 h 16036"/>
                <a:gd name="T50" fmla="*/ 5284 w 16419"/>
                <a:gd name="T51" fmla="*/ 14382 h 16036"/>
                <a:gd name="T52" fmla="*/ 4071 w 16419"/>
                <a:gd name="T53" fmla="*/ 13005 h 16036"/>
                <a:gd name="T54" fmla="*/ 5783 w 16419"/>
                <a:gd name="T55" fmla="*/ 13367 h 16036"/>
                <a:gd name="T56" fmla="*/ 7945 w 16419"/>
                <a:gd name="T57" fmla="*/ 8277 h 16036"/>
                <a:gd name="T58" fmla="*/ 6342 w 16419"/>
                <a:gd name="T59" fmla="*/ 11582 h 16036"/>
                <a:gd name="T60" fmla="*/ 5136 w 16419"/>
                <a:gd name="T61" fmla="*/ 10650 h 16036"/>
                <a:gd name="T62" fmla="*/ 7945 w 16419"/>
                <a:gd name="T63" fmla="*/ 8277 h 16036"/>
                <a:gd name="T64" fmla="*/ 7024 w 16419"/>
                <a:gd name="T65" fmla="*/ 5084 h 16036"/>
                <a:gd name="T66" fmla="*/ 4843 w 16419"/>
                <a:gd name="T67" fmla="*/ 6857 h 16036"/>
                <a:gd name="T68" fmla="*/ 5321 w 16419"/>
                <a:gd name="T69" fmla="*/ 4784 h 16036"/>
                <a:gd name="T70" fmla="*/ 3667 w 16419"/>
                <a:gd name="T71" fmla="*/ 3305 h 16036"/>
                <a:gd name="T72" fmla="*/ 5215 w 16419"/>
                <a:gd name="T73" fmla="*/ 1684 h 16036"/>
                <a:gd name="T74" fmla="*/ 6448 w 16419"/>
                <a:gd name="T75" fmla="*/ 1771 h 16036"/>
                <a:gd name="T76" fmla="*/ 5148 w 16419"/>
                <a:gd name="T77" fmla="*/ 3833 h 16036"/>
                <a:gd name="T78" fmla="*/ 6569 w 16419"/>
                <a:gd name="T79" fmla="*/ 4486 h 16036"/>
                <a:gd name="T80" fmla="*/ 6014 w 16419"/>
                <a:gd name="T81" fmla="*/ 3301 h 16036"/>
                <a:gd name="T82" fmla="*/ 7732 w 16419"/>
                <a:gd name="T83" fmla="*/ 1205 h 16036"/>
                <a:gd name="T84" fmla="*/ 11565 w 16419"/>
                <a:gd name="T85" fmla="*/ 1859 h 16036"/>
                <a:gd name="T86" fmla="*/ 12421 w 16419"/>
                <a:gd name="T87" fmla="*/ 3513 h 16036"/>
                <a:gd name="T88" fmla="*/ 11123 w 16419"/>
                <a:gd name="T89" fmla="*/ 3527 h 16036"/>
                <a:gd name="T90" fmla="*/ 9758 w 16419"/>
                <a:gd name="T91" fmla="*/ 1525 h 16036"/>
                <a:gd name="T92" fmla="*/ 9852 w 16419"/>
                <a:gd name="T93" fmla="*/ 2463 h 16036"/>
                <a:gd name="T94" fmla="*/ 10437 w 16419"/>
                <a:gd name="T95" fmla="*/ 4348 h 16036"/>
                <a:gd name="T96" fmla="*/ 8786 w 16419"/>
                <a:gd name="T97" fmla="*/ 4626 h 16036"/>
                <a:gd name="T98" fmla="*/ 6848 w 16419"/>
                <a:gd name="T99" fmla="*/ 13930 h 16036"/>
                <a:gd name="T100" fmla="*/ 6020 w 16419"/>
                <a:gd name="T101" fmla="*/ 12187 h 16036"/>
                <a:gd name="T102" fmla="*/ 7521 w 16419"/>
                <a:gd name="T103" fmla="*/ 11934 h 16036"/>
                <a:gd name="T104" fmla="*/ 12063 w 16419"/>
                <a:gd name="T105" fmla="*/ 6494 h 16036"/>
                <a:gd name="T106" fmla="*/ 11695 w 16419"/>
                <a:gd name="T107" fmla="*/ 4461 h 16036"/>
                <a:gd name="T108" fmla="*/ 13078 w 16419"/>
                <a:gd name="T109" fmla="*/ 3710 h 16036"/>
                <a:gd name="T110" fmla="*/ 14700 w 16419"/>
                <a:gd name="T111" fmla="*/ 5106 h 16036"/>
                <a:gd name="T112" fmla="*/ 6960 w 16419"/>
                <a:gd name="T113" fmla="*/ 92 h 16036"/>
                <a:gd name="T114" fmla="*/ 498 w 16419"/>
                <a:gd name="T115" fmla="*/ 5261 h 16036"/>
                <a:gd name="T116" fmla="*/ 2132 w 16419"/>
                <a:gd name="T117" fmla="*/ 13409 h 16036"/>
                <a:gd name="T118" fmla="*/ 10261 w 16419"/>
                <a:gd name="T119" fmla="*/ 15783 h 16036"/>
                <a:gd name="T120" fmla="*/ 16160 w 16419"/>
                <a:gd name="T121" fmla="*/ 10021 h 16036"/>
                <a:gd name="T122" fmla="*/ 13729 w 16419"/>
                <a:gd name="T123" fmla="*/ 2083 h 16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6419" h="16036">
                  <a:moveTo>
                    <a:pt x="13248" y="12967"/>
                  </a:moveTo>
                  <a:lnTo>
                    <a:pt x="13139" y="12892"/>
                  </a:lnTo>
                  <a:lnTo>
                    <a:pt x="13030" y="12819"/>
                  </a:lnTo>
                  <a:lnTo>
                    <a:pt x="12919" y="12748"/>
                  </a:lnTo>
                  <a:lnTo>
                    <a:pt x="12807" y="12676"/>
                  </a:lnTo>
                  <a:lnTo>
                    <a:pt x="12693" y="12608"/>
                  </a:lnTo>
                  <a:lnTo>
                    <a:pt x="12579" y="12541"/>
                  </a:lnTo>
                  <a:lnTo>
                    <a:pt x="12463" y="12476"/>
                  </a:lnTo>
                  <a:lnTo>
                    <a:pt x="12347" y="12413"/>
                  </a:lnTo>
                  <a:lnTo>
                    <a:pt x="12229" y="12351"/>
                  </a:lnTo>
                  <a:lnTo>
                    <a:pt x="12110" y="12291"/>
                  </a:lnTo>
                  <a:lnTo>
                    <a:pt x="12051" y="12261"/>
                  </a:lnTo>
                  <a:lnTo>
                    <a:pt x="11990" y="12231"/>
                  </a:lnTo>
                  <a:lnTo>
                    <a:pt x="11930" y="12203"/>
                  </a:lnTo>
                  <a:lnTo>
                    <a:pt x="11869" y="12175"/>
                  </a:lnTo>
                  <a:lnTo>
                    <a:pt x="11808" y="12147"/>
                  </a:lnTo>
                  <a:lnTo>
                    <a:pt x="11747" y="12120"/>
                  </a:lnTo>
                  <a:lnTo>
                    <a:pt x="11686" y="12094"/>
                  </a:lnTo>
                  <a:lnTo>
                    <a:pt x="11625" y="12068"/>
                  </a:lnTo>
                  <a:lnTo>
                    <a:pt x="11562" y="12042"/>
                  </a:lnTo>
                  <a:lnTo>
                    <a:pt x="11499" y="12017"/>
                  </a:lnTo>
                  <a:lnTo>
                    <a:pt x="11438" y="11992"/>
                  </a:lnTo>
                  <a:lnTo>
                    <a:pt x="11374" y="11968"/>
                  </a:lnTo>
                  <a:lnTo>
                    <a:pt x="11419" y="11863"/>
                  </a:lnTo>
                  <a:lnTo>
                    <a:pt x="11463" y="11756"/>
                  </a:lnTo>
                  <a:lnTo>
                    <a:pt x="11505" y="11649"/>
                  </a:lnTo>
                  <a:lnTo>
                    <a:pt x="11546" y="11541"/>
                  </a:lnTo>
                  <a:lnTo>
                    <a:pt x="11585" y="11433"/>
                  </a:lnTo>
                  <a:lnTo>
                    <a:pt x="11624" y="11323"/>
                  </a:lnTo>
                  <a:lnTo>
                    <a:pt x="11661" y="11214"/>
                  </a:lnTo>
                  <a:lnTo>
                    <a:pt x="11696" y="11104"/>
                  </a:lnTo>
                  <a:lnTo>
                    <a:pt x="11731" y="10993"/>
                  </a:lnTo>
                  <a:lnTo>
                    <a:pt x="11765" y="10880"/>
                  </a:lnTo>
                  <a:lnTo>
                    <a:pt x="11798" y="10768"/>
                  </a:lnTo>
                  <a:lnTo>
                    <a:pt x="11829" y="10655"/>
                  </a:lnTo>
                  <a:lnTo>
                    <a:pt x="11859" y="10542"/>
                  </a:lnTo>
                  <a:lnTo>
                    <a:pt x="11887" y="10427"/>
                  </a:lnTo>
                  <a:lnTo>
                    <a:pt x="11914" y="10312"/>
                  </a:lnTo>
                  <a:lnTo>
                    <a:pt x="11941" y="10197"/>
                  </a:lnTo>
                  <a:lnTo>
                    <a:pt x="11965" y="10081"/>
                  </a:lnTo>
                  <a:lnTo>
                    <a:pt x="11988" y="9964"/>
                  </a:lnTo>
                  <a:lnTo>
                    <a:pt x="12010" y="9847"/>
                  </a:lnTo>
                  <a:lnTo>
                    <a:pt x="12031" y="9729"/>
                  </a:lnTo>
                  <a:lnTo>
                    <a:pt x="12051" y="9611"/>
                  </a:lnTo>
                  <a:lnTo>
                    <a:pt x="12068" y="9492"/>
                  </a:lnTo>
                  <a:lnTo>
                    <a:pt x="12084" y="9373"/>
                  </a:lnTo>
                  <a:lnTo>
                    <a:pt x="12100" y="9253"/>
                  </a:lnTo>
                  <a:lnTo>
                    <a:pt x="12113" y="9133"/>
                  </a:lnTo>
                  <a:lnTo>
                    <a:pt x="12126" y="9011"/>
                  </a:lnTo>
                  <a:lnTo>
                    <a:pt x="12137" y="8890"/>
                  </a:lnTo>
                  <a:lnTo>
                    <a:pt x="12147" y="8769"/>
                  </a:lnTo>
                  <a:lnTo>
                    <a:pt x="12155" y="8646"/>
                  </a:lnTo>
                  <a:lnTo>
                    <a:pt x="12161" y="8523"/>
                  </a:lnTo>
                  <a:lnTo>
                    <a:pt x="12166" y="8400"/>
                  </a:lnTo>
                  <a:lnTo>
                    <a:pt x="12171" y="8277"/>
                  </a:lnTo>
                  <a:lnTo>
                    <a:pt x="15347" y="8277"/>
                  </a:lnTo>
                  <a:lnTo>
                    <a:pt x="15337" y="8448"/>
                  </a:lnTo>
                  <a:lnTo>
                    <a:pt x="15325" y="8617"/>
                  </a:lnTo>
                  <a:lnTo>
                    <a:pt x="15309" y="8786"/>
                  </a:lnTo>
                  <a:lnTo>
                    <a:pt x="15287" y="8954"/>
                  </a:lnTo>
                  <a:lnTo>
                    <a:pt x="15262" y="9119"/>
                  </a:lnTo>
                  <a:lnTo>
                    <a:pt x="15234" y="9285"/>
                  </a:lnTo>
                  <a:lnTo>
                    <a:pt x="15201" y="9449"/>
                  </a:lnTo>
                  <a:lnTo>
                    <a:pt x="15164" y="9612"/>
                  </a:lnTo>
                  <a:lnTo>
                    <a:pt x="15124" y="9772"/>
                  </a:lnTo>
                  <a:lnTo>
                    <a:pt x="15080" y="9931"/>
                  </a:lnTo>
                  <a:lnTo>
                    <a:pt x="15032" y="10090"/>
                  </a:lnTo>
                  <a:lnTo>
                    <a:pt x="14980" y="10246"/>
                  </a:lnTo>
                  <a:lnTo>
                    <a:pt x="14925" y="10400"/>
                  </a:lnTo>
                  <a:lnTo>
                    <a:pt x="14866" y="10554"/>
                  </a:lnTo>
                  <a:lnTo>
                    <a:pt x="14804" y="10705"/>
                  </a:lnTo>
                  <a:lnTo>
                    <a:pt x="14738" y="10854"/>
                  </a:lnTo>
                  <a:lnTo>
                    <a:pt x="14668" y="11002"/>
                  </a:lnTo>
                  <a:lnTo>
                    <a:pt x="14596" y="11148"/>
                  </a:lnTo>
                  <a:lnTo>
                    <a:pt x="14521" y="11292"/>
                  </a:lnTo>
                  <a:lnTo>
                    <a:pt x="14441" y="11434"/>
                  </a:lnTo>
                  <a:lnTo>
                    <a:pt x="14358" y="11574"/>
                  </a:lnTo>
                  <a:lnTo>
                    <a:pt x="14272" y="11712"/>
                  </a:lnTo>
                  <a:lnTo>
                    <a:pt x="14183" y="11848"/>
                  </a:lnTo>
                  <a:lnTo>
                    <a:pt x="14092" y="11981"/>
                  </a:lnTo>
                  <a:lnTo>
                    <a:pt x="13996" y="12113"/>
                  </a:lnTo>
                  <a:lnTo>
                    <a:pt x="13898" y="12241"/>
                  </a:lnTo>
                  <a:lnTo>
                    <a:pt x="13797" y="12369"/>
                  </a:lnTo>
                  <a:lnTo>
                    <a:pt x="13693" y="12493"/>
                  </a:lnTo>
                  <a:lnTo>
                    <a:pt x="13586" y="12615"/>
                  </a:lnTo>
                  <a:lnTo>
                    <a:pt x="13476" y="12735"/>
                  </a:lnTo>
                  <a:lnTo>
                    <a:pt x="13364" y="12852"/>
                  </a:lnTo>
                  <a:lnTo>
                    <a:pt x="13248" y="12967"/>
                  </a:lnTo>
                  <a:close/>
                  <a:moveTo>
                    <a:pt x="1073" y="8277"/>
                  </a:moveTo>
                  <a:lnTo>
                    <a:pt x="4248" y="8277"/>
                  </a:lnTo>
                  <a:lnTo>
                    <a:pt x="4253" y="8400"/>
                  </a:lnTo>
                  <a:lnTo>
                    <a:pt x="4258" y="8523"/>
                  </a:lnTo>
                  <a:lnTo>
                    <a:pt x="4265" y="8646"/>
                  </a:lnTo>
                  <a:lnTo>
                    <a:pt x="4273" y="8769"/>
                  </a:lnTo>
                  <a:lnTo>
                    <a:pt x="4282" y="8890"/>
                  </a:lnTo>
                  <a:lnTo>
                    <a:pt x="4294" y="9011"/>
                  </a:lnTo>
                  <a:lnTo>
                    <a:pt x="4306" y="9133"/>
                  </a:lnTo>
                  <a:lnTo>
                    <a:pt x="4319" y="9253"/>
                  </a:lnTo>
                  <a:lnTo>
                    <a:pt x="4335" y="9373"/>
                  </a:lnTo>
                  <a:lnTo>
                    <a:pt x="4351" y="9492"/>
                  </a:lnTo>
                  <a:lnTo>
                    <a:pt x="4370" y="9611"/>
                  </a:lnTo>
                  <a:lnTo>
                    <a:pt x="4388" y="9729"/>
                  </a:lnTo>
                  <a:lnTo>
                    <a:pt x="4410" y="9847"/>
                  </a:lnTo>
                  <a:lnTo>
                    <a:pt x="4431" y="9964"/>
                  </a:lnTo>
                  <a:lnTo>
                    <a:pt x="4455" y="10081"/>
                  </a:lnTo>
                  <a:lnTo>
                    <a:pt x="4479" y="10197"/>
                  </a:lnTo>
                  <a:lnTo>
                    <a:pt x="4505" y="10312"/>
                  </a:lnTo>
                  <a:lnTo>
                    <a:pt x="4533" y="10427"/>
                  </a:lnTo>
                  <a:lnTo>
                    <a:pt x="4560" y="10542"/>
                  </a:lnTo>
                  <a:lnTo>
                    <a:pt x="4590" y="10655"/>
                  </a:lnTo>
                  <a:lnTo>
                    <a:pt x="4622" y="10768"/>
                  </a:lnTo>
                  <a:lnTo>
                    <a:pt x="4654" y="10880"/>
                  </a:lnTo>
                  <a:lnTo>
                    <a:pt x="4688" y="10993"/>
                  </a:lnTo>
                  <a:lnTo>
                    <a:pt x="4723" y="11104"/>
                  </a:lnTo>
                  <a:lnTo>
                    <a:pt x="4758" y="11214"/>
                  </a:lnTo>
                  <a:lnTo>
                    <a:pt x="4795" y="11323"/>
                  </a:lnTo>
                  <a:lnTo>
                    <a:pt x="4834" y="11433"/>
                  </a:lnTo>
                  <a:lnTo>
                    <a:pt x="4874" y="11541"/>
                  </a:lnTo>
                  <a:lnTo>
                    <a:pt x="4915" y="11649"/>
                  </a:lnTo>
                  <a:lnTo>
                    <a:pt x="4958" y="11756"/>
                  </a:lnTo>
                  <a:lnTo>
                    <a:pt x="5001" y="11863"/>
                  </a:lnTo>
                  <a:lnTo>
                    <a:pt x="5045" y="11968"/>
                  </a:lnTo>
                  <a:lnTo>
                    <a:pt x="4982" y="11992"/>
                  </a:lnTo>
                  <a:lnTo>
                    <a:pt x="4920" y="12017"/>
                  </a:lnTo>
                  <a:lnTo>
                    <a:pt x="4857" y="12042"/>
                  </a:lnTo>
                  <a:lnTo>
                    <a:pt x="4795" y="12068"/>
                  </a:lnTo>
                  <a:lnTo>
                    <a:pt x="4734" y="12094"/>
                  </a:lnTo>
                  <a:lnTo>
                    <a:pt x="4672" y="12120"/>
                  </a:lnTo>
                  <a:lnTo>
                    <a:pt x="4611" y="12147"/>
                  </a:lnTo>
                  <a:lnTo>
                    <a:pt x="4550" y="12175"/>
                  </a:lnTo>
                  <a:lnTo>
                    <a:pt x="4490" y="12203"/>
                  </a:lnTo>
                  <a:lnTo>
                    <a:pt x="4429" y="12231"/>
                  </a:lnTo>
                  <a:lnTo>
                    <a:pt x="4370" y="12261"/>
                  </a:lnTo>
                  <a:lnTo>
                    <a:pt x="4309" y="12291"/>
                  </a:lnTo>
                  <a:lnTo>
                    <a:pt x="4191" y="12351"/>
                  </a:lnTo>
                  <a:lnTo>
                    <a:pt x="4073" y="12413"/>
                  </a:lnTo>
                  <a:lnTo>
                    <a:pt x="3956" y="12476"/>
                  </a:lnTo>
                  <a:lnTo>
                    <a:pt x="3841" y="12541"/>
                  </a:lnTo>
                  <a:lnTo>
                    <a:pt x="3726" y="12608"/>
                  </a:lnTo>
                  <a:lnTo>
                    <a:pt x="3613" y="12676"/>
                  </a:lnTo>
                  <a:lnTo>
                    <a:pt x="3501" y="12748"/>
                  </a:lnTo>
                  <a:lnTo>
                    <a:pt x="3389" y="12819"/>
                  </a:lnTo>
                  <a:lnTo>
                    <a:pt x="3280" y="12892"/>
                  </a:lnTo>
                  <a:lnTo>
                    <a:pt x="3171" y="12967"/>
                  </a:lnTo>
                  <a:lnTo>
                    <a:pt x="3056" y="12852"/>
                  </a:lnTo>
                  <a:lnTo>
                    <a:pt x="2943" y="12735"/>
                  </a:lnTo>
                  <a:lnTo>
                    <a:pt x="2833" y="12615"/>
                  </a:lnTo>
                  <a:lnTo>
                    <a:pt x="2727" y="12493"/>
                  </a:lnTo>
                  <a:lnTo>
                    <a:pt x="2623" y="12369"/>
                  </a:lnTo>
                  <a:lnTo>
                    <a:pt x="2521" y="12241"/>
                  </a:lnTo>
                  <a:lnTo>
                    <a:pt x="2423" y="12113"/>
                  </a:lnTo>
                  <a:lnTo>
                    <a:pt x="2328" y="11981"/>
                  </a:lnTo>
                  <a:lnTo>
                    <a:pt x="2236" y="11848"/>
                  </a:lnTo>
                  <a:lnTo>
                    <a:pt x="2147" y="11712"/>
                  </a:lnTo>
                  <a:lnTo>
                    <a:pt x="2062" y="11574"/>
                  </a:lnTo>
                  <a:lnTo>
                    <a:pt x="1978" y="11434"/>
                  </a:lnTo>
                  <a:lnTo>
                    <a:pt x="1899" y="11292"/>
                  </a:lnTo>
                  <a:lnTo>
                    <a:pt x="1824" y="11148"/>
                  </a:lnTo>
                  <a:lnTo>
                    <a:pt x="1751" y="11002"/>
                  </a:lnTo>
                  <a:lnTo>
                    <a:pt x="1682" y="10854"/>
                  </a:lnTo>
                  <a:lnTo>
                    <a:pt x="1615" y="10705"/>
                  </a:lnTo>
                  <a:lnTo>
                    <a:pt x="1554" y="10554"/>
                  </a:lnTo>
                  <a:lnTo>
                    <a:pt x="1494" y="10400"/>
                  </a:lnTo>
                  <a:lnTo>
                    <a:pt x="1440" y="10246"/>
                  </a:lnTo>
                  <a:lnTo>
                    <a:pt x="1387" y="10090"/>
                  </a:lnTo>
                  <a:lnTo>
                    <a:pt x="1340" y="9931"/>
                  </a:lnTo>
                  <a:lnTo>
                    <a:pt x="1296" y="9772"/>
                  </a:lnTo>
                  <a:lnTo>
                    <a:pt x="1255" y="9612"/>
                  </a:lnTo>
                  <a:lnTo>
                    <a:pt x="1219" y="9449"/>
                  </a:lnTo>
                  <a:lnTo>
                    <a:pt x="1186" y="9285"/>
                  </a:lnTo>
                  <a:lnTo>
                    <a:pt x="1158" y="9119"/>
                  </a:lnTo>
                  <a:lnTo>
                    <a:pt x="1132" y="8954"/>
                  </a:lnTo>
                  <a:lnTo>
                    <a:pt x="1111" y="8786"/>
                  </a:lnTo>
                  <a:lnTo>
                    <a:pt x="1095" y="8617"/>
                  </a:lnTo>
                  <a:lnTo>
                    <a:pt x="1082" y="8448"/>
                  </a:lnTo>
                  <a:lnTo>
                    <a:pt x="1073" y="8277"/>
                  </a:lnTo>
                  <a:close/>
                  <a:moveTo>
                    <a:pt x="2878" y="3381"/>
                  </a:moveTo>
                  <a:lnTo>
                    <a:pt x="2935" y="3423"/>
                  </a:lnTo>
                  <a:lnTo>
                    <a:pt x="2992" y="3466"/>
                  </a:lnTo>
                  <a:lnTo>
                    <a:pt x="3050" y="3507"/>
                  </a:lnTo>
                  <a:lnTo>
                    <a:pt x="3107" y="3549"/>
                  </a:lnTo>
                  <a:lnTo>
                    <a:pt x="3165" y="3590"/>
                  </a:lnTo>
                  <a:lnTo>
                    <a:pt x="3223" y="3630"/>
                  </a:lnTo>
                  <a:lnTo>
                    <a:pt x="3282" y="3670"/>
                  </a:lnTo>
                  <a:lnTo>
                    <a:pt x="3341" y="3710"/>
                  </a:lnTo>
                  <a:lnTo>
                    <a:pt x="3401" y="3749"/>
                  </a:lnTo>
                  <a:lnTo>
                    <a:pt x="3460" y="3789"/>
                  </a:lnTo>
                  <a:lnTo>
                    <a:pt x="3521" y="3827"/>
                  </a:lnTo>
                  <a:lnTo>
                    <a:pt x="3581" y="3865"/>
                  </a:lnTo>
                  <a:lnTo>
                    <a:pt x="3642" y="3902"/>
                  </a:lnTo>
                  <a:lnTo>
                    <a:pt x="3702" y="3939"/>
                  </a:lnTo>
                  <a:lnTo>
                    <a:pt x="3764" y="3975"/>
                  </a:lnTo>
                  <a:lnTo>
                    <a:pt x="3826" y="4011"/>
                  </a:lnTo>
                  <a:lnTo>
                    <a:pt x="3887" y="4046"/>
                  </a:lnTo>
                  <a:lnTo>
                    <a:pt x="3950" y="4081"/>
                  </a:lnTo>
                  <a:lnTo>
                    <a:pt x="4012" y="4116"/>
                  </a:lnTo>
                  <a:lnTo>
                    <a:pt x="4076" y="4150"/>
                  </a:lnTo>
                  <a:lnTo>
                    <a:pt x="4139" y="4183"/>
                  </a:lnTo>
                  <a:lnTo>
                    <a:pt x="4202" y="4216"/>
                  </a:lnTo>
                  <a:lnTo>
                    <a:pt x="4267" y="4249"/>
                  </a:lnTo>
                  <a:lnTo>
                    <a:pt x="4331" y="4281"/>
                  </a:lnTo>
                  <a:lnTo>
                    <a:pt x="4395" y="4312"/>
                  </a:lnTo>
                  <a:lnTo>
                    <a:pt x="4461" y="4343"/>
                  </a:lnTo>
                  <a:lnTo>
                    <a:pt x="4525" y="4374"/>
                  </a:lnTo>
                  <a:lnTo>
                    <a:pt x="4591" y="4403"/>
                  </a:lnTo>
                  <a:lnTo>
                    <a:pt x="4657" y="4432"/>
                  </a:lnTo>
                  <a:lnTo>
                    <a:pt x="4724" y="4461"/>
                  </a:lnTo>
                  <a:lnTo>
                    <a:pt x="4789" y="4489"/>
                  </a:lnTo>
                  <a:lnTo>
                    <a:pt x="4856" y="4517"/>
                  </a:lnTo>
                  <a:lnTo>
                    <a:pt x="4822" y="4611"/>
                  </a:lnTo>
                  <a:lnTo>
                    <a:pt x="4789" y="4706"/>
                  </a:lnTo>
                  <a:lnTo>
                    <a:pt x="4756" y="4801"/>
                  </a:lnTo>
                  <a:lnTo>
                    <a:pt x="4726" y="4897"/>
                  </a:lnTo>
                  <a:lnTo>
                    <a:pt x="4695" y="4993"/>
                  </a:lnTo>
                  <a:lnTo>
                    <a:pt x="4665" y="5090"/>
                  </a:lnTo>
                  <a:lnTo>
                    <a:pt x="4637" y="5188"/>
                  </a:lnTo>
                  <a:lnTo>
                    <a:pt x="4610" y="5285"/>
                  </a:lnTo>
                  <a:lnTo>
                    <a:pt x="4583" y="5383"/>
                  </a:lnTo>
                  <a:lnTo>
                    <a:pt x="4557" y="5482"/>
                  </a:lnTo>
                  <a:lnTo>
                    <a:pt x="4533" y="5582"/>
                  </a:lnTo>
                  <a:lnTo>
                    <a:pt x="4509" y="5681"/>
                  </a:lnTo>
                  <a:lnTo>
                    <a:pt x="4486" y="5781"/>
                  </a:lnTo>
                  <a:lnTo>
                    <a:pt x="4465" y="5881"/>
                  </a:lnTo>
                  <a:lnTo>
                    <a:pt x="4444" y="5982"/>
                  </a:lnTo>
                  <a:lnTo>
                    <a:pt x="4425" y="6084"/>
                  </a:lnTo>
                  <a:lnTo>
                    <a:pt x="4406" y="6186"/>
                  </a:lnTo>
                  <a:lnTo>
                    <a:pt x="4388" y="6288"/>
                  </a:lnTo>
                  <a:lnTo>
                    <a:pt x="4372" y="6391"/>
                  </a:lnTo>
                  <a:lnTo>
                    <a:pt x="4356" y="6494"/>
                  </a:lnTo>
                  <a:lnTo>
                    <a:pt x="4342" y="6598"/>
                  </a:lnTo>
                  <a:lnTo>
                    <a:pt x="4328" y="6701"/>
                  </a:lnTo>
                  <a:lnTo>
                    <a:pt x="4315" y="6805"/>
                  </a:lnTo>
                  <a:lnTo>
                    <a:pt x="4304" y="6911"/>
                  </a:lnTo>
                  <a:lnTo>
                    <a:pt x="4294" y="7015"/>
                  </a:lnTo>
                  <a:lnTo>
                    <a:pt x="4284" y="7120"/>
                  </a:lnTo>
                  <a:lnTo>
                    <a:pt x="4275" y="7226"/>
                  </a:lnTo>
                  <a:lnTo>
                    <a:pt x="4268" y="7332"/>
                  </a:lnTo>
                  <a:lnTo>
                    <a:pt x="4262" y="7439"/>
                  </a:lnTo>
                  <a:lnTo>
                    <a:pt x="4257" y="7545"/>
                  </a:lnTo>
                  <a:lnTo>
                    <a:pt x="4253" y="7652"/>
                  </a:lnTo>
                  <a:lnTo>
                    <a:pt x="4248" y="7759"/>
                  </a:lnTo>
                  <a:lnTo>
                    <a:pt x="1073" y="7759"/>
                  </a:lnTo>
                  <a:lnTo>
                    <a:pt x="1081" y="7602"/>
                  </a:lnTo>
                  <a:lnTo>
                    <a:pt x="1092" y="7446"/>
                  </a:lnTo>
                  <a:lnTo>
                    <a:pt x="1107" y="7291"/>
                  </a:lnTo>
                  <a:lnTo>
                    <a:pt x="1125" y="7137"/>
                  </a:lnTo>
                  <a:lnTo>
                    <a:pt x="1146" y="6984"/>
                  </a:lnTo>
                  <a:lnTo>
                    <a:pt x="1171" y="6832"/>
                  </a:lnTo>
                  <a:lnTo>
                    <a:pt x="1200" y="6681"/>
                  </a:lnTo>
                  <a:lnTo>
                    <a:pt x="1231" y="6532"/>
                  </a:lnTo>
                  <a:lnTo>
                    <a:pt x="1265" y="6383"/>
                  </a:lnTo>
                  <a:lnTo>
                    <a:pt x="1304" y="6236"/>
                  </a:lnTo>
                  <a:lnTo>
                    <a:pt x="1345" y="6090"/>
                  </a:lnTo>
                  <a:lnTo>
                    <a:pt x="1389" y="5945"/>
                  </a:lnTo>
                  <a:lnTo>
                    <a:pt x="1437" y="5802"/>
                  </a:lnTo>
                  <a:lnTo>
                    <a:pt x="1487" y="5660"/>
                  </a:lnTo>
                  <a:lnTo>
                    <a:pt x="1540" y="5519"/>
                  </a:lnTo>
                  <a:lnTo>
                    <a:pt x="1597" y="5380"/>
                  </a:lnTo>
                  <a:lnTo>
                    <a:pt x="1656" y="5243"/>
                  </a:lnTo>
                  <a:lnTo>
                    <a:pt x="1719" y="5106"/>
                  </a:lnTo>
                  <a:lnTo>
                    <a:pt x="1785" y="4972"/>
                  </a:lnTo>
                  <a:lnTo>
                    <a:pt x="1852" y="4839"/>
                  </a:lnTo>
                  <a:lnTo>
                    <a:pt x="1923" y="4708"/>
                  </a:lnTo>
                  <a:lnTo>
                    <a:pt x="1997" y="4578"/>
                  </a:lnTo>
                  <a:lnTo>
                    <a:pt x="2074" y="4450"/>
                  </a:lnTo>
                  <a:lnTo>
                    <a:pt x="2153" y="4324"/>
                  </a:lnTo>
                  <a:lnTo>
                    <a:pt x="2234" y="4199"/>
                  </a:lnTo>
                  <a:lnTo>
                    <a:pt x="2319" y="4076"/>
                  </a:lnTo>
                  <a:lnTo>
                    <a:pt x="2405" y="3956"/>
                  </a:lnTo>
                  <a:lnTo>
                    <a:pt x="2496" y="3837"/>
                  </a:lnTo>
                  <a:lnTo>
                    <a:pt x="2587" y="3719"/>
                  </a:lnTo>
                  <a:lnTo>
                    <a:pt x="2681" y="3605"/>
                  </a:lnTo>
                  <a:lnTo>
                    <a:pt x="2779" y="3492"/>
                  </a:lnTo>
                  <a:lnTo>
                    <a:pt x="2878" y="3381"/>
                  </a:lnTo>
                  <a:close/>
                  <a:moveTo>
                    <a:pt x="8474" y="7759"/>
                  </a:moveTo>
                  <a:lnTo>
                    <a:pt x="8474" y="5160"/>
                  </a:lnTo>
                  <a:lnTo>
                    <a:pt x="8559" y="5157"/>
                  </a:lnTo>
                  <a:lnTo>
                    <a:pt x="8644" y="5153"/>
                  </a:lnTo>
                  <a:lnTo>
                    <a:pt x="8728" y="5149"/>
                  </a:lnTo>
                  <a:lnTo>
                    <a:pt x="8812" y="5143"/>
                  </a:lnTo>
                  <a:lnTo>
                    <a:pt x="8896" y="5137"/>
                  </a:lnTo>
                  <a:lnTo>
                    <a:pt x="8980" y="5131"/>
                  </a:lnTo>
                  <a:lnTo>
                    <a:pt x="9063" y="5122"/>
                  </a:lnTo>
                  <a:lnTo>
                    <a:pt x="9146" y="5114"/>
                  </a:lnTo>
                  <a:lnTo>
                    <a:pt x="9230" y="5105"/>
                  </a:lnTo>
                  <a:lnTo>
                    <a:pt x="9313" y="5095"/>
                  </a:lnTo>
                  <a:lnTo>
                    <a:pt x="9395" y="5084"/>
                  </a:lnTo>
                  <a:lnTo>
                    <a:pt x="9477" y="5073"/>
                  </a:lnTo>
                  <a:lnTo>
                    <a:pt x="9559" y="5061"/>
                  </a:lnTo>
                  <a:lnTo>
                    <a:pt x="9641" y="5048"/>
                  </a:lnTo>
                  <a:lnTo>
                    <a:pt x="9723" y="5035"/>
                  </a:lnTo>
                  <a:lnTo>
                    <a:pt x="9804" y="5020"/>
                  </a:lnTo>
                  <a:lnTo>
                    <a:pt x="9885" y="5005"/>
                  </a:lnTo>
                  <a:lnTo>
                    <a:pt x="9965" y="4990"/>
                  </a:lnTo>
                  <a:lnTo>
                    <a:pt x="10046" y="4973"/>
                  </a:lnTo>
                  <a:lnTo>
                    <a:pt x="10126" y="4956"/>
                  </a:lnTo>
                  <a:lnTo>
                    <a:pt x="10206" y="4938"/>
                  </a:lnTo>
                  <a:lnTo>
                    <a:pt x="10287" y="4920"/>
                  </a:lnTo>
                  <a:lnTo>
                    <a:pt x="10366" y="4900"/>
                  </a:lnTo>
                  <a:lnTo>
                    <a:pt x="10445" y="4880"/>
                  </a:lnTo>
                  <a:lnTo>
                    <a:pt x="10524" y="4860"/>
                  </a:lnTo>
                  <a:lnTo>
                    <a:pt x="10602" y="4838"/>
                  </a:lnTo>
                  <a:lnTo>
                    <a:pt x="10681" y="4816"/>
                  </a:lnTo>
                  <a:lnTo>
                    <a:pt x="10759" y="4793"/>
                  </a:lnTo>
                  <a:lnTo>
                    <a:pt x="10836" y="4770"/>
                  </a:lnTo>
                  <a:lnTo>
                    <a:pt x="10914" y="4746"/>
                  </a:lnTo>
                  <a:lnTo>
                    <a:pt x="10990" y="4721"/>
                  </a:lnTo>
                  <a:lnTo>
                    <a:pt x="11066" y="4695"/>
                  </a:lnTo>
                  <a:lnTo>
                    <a:pt x="11099" y="4784"/>
                  </a:lnTo>
                  <a:lnTo>
                    <a:pt x="11130" y="4873"/>
                  </a:lnTo>
                  <a:lnTo>
                    <a:pt x="11161" y="4963"/>
                  </a:lnTo>
                  <a:lnTo>
                    <a:pt x="11191" y="5053"/>
                  </a:lnTo>
                  <a:lnTo>
                    <a:pt x="11219" y="5145"/>
                  </a:lnTo>
                  <a:lnTo>
                    <a:pt x="11247" y="5236"/>
                  </a:lnTo>
                  <a:lnTo>
                    <a:pt x="11274" y="5328"/>
                  </a:lnTo>
                  <a:lnTo>
                    <a:pt x="11299" y="5420"/>
                  </a:lnTo>
                  <a:lnTo>
                    <a:pt x="11325" y="5513"/>
                  </a:lnTo>
                  <a:lnTo>
                    <a:pt x="11349" y="5607"/>
                  </a:lnTo>
                  <a:lnTo>
                    <a:pt x="11372" y="5701"/>
                  </a:lnTo>
                  <a:lnTo>
                    <a:pt x="11395" y="5795"/>
                  </a:lnTo>
                  <a:lnTo>
                    <a:pt x="11415" y="5889"/>
                  </a:lnTo>
                  <a:lnTo>
                    <a:pt x="11436" y="5984"/>
                  </a:lnTo>
                  <a:lnTo>
                    <a:pt x="11455" y="6080"/>
                  </a:lnTo>
                  <a:lnTo>
                    <a:pt x="11474" y="6176"/>
                  </a:lnTo>
                  <a:lnTo>
                    <a:pt x="11491" y="6272"/>
                  </a:lnTo>
                  <a:lnTo>
                    <a:pt x="11509" y="6368"/>
                  </a:lnTo>
                  <a:lnTo>
                    <a:pt x="11524" y="6466"/>
                  </a:lnTo>
                  <a:lnTo>
                    <a:pt x="11538" y="6563"/>
                  </a:lnTo>
                  <a:lnTo>
                    <a:pt x="11553" y="6661"/>
                  </a:lnTo>
                  <a:lnTo>
                    <a:pt x="11565" y="6759"/>
                  </a:lnTo>
                  <a:lnTo>
                    <a:pt x="11577" y="6857"/>
                  </a:lnTo>
                  <a:lnTo>
                    <a:pt x="11589" y="6957"/>
                  </a:lnTo>
                  <a:lnTo>
                    <a:pt x="11598" y="7056"/>
                  </a:lnTo>
                  <a:lnTo>
                    <a:pt x="11607" y="7155"/>
                  </a:lnTo>
                  <a:lnTo>
                    <a:pt x="11615" y="7255"/>
                  </a:lnTo>
                  <a:lnTo>
                    <a:pt x="11623" y="7356"/>
                  </a:lnTo>
                  <a:lnTo>
                    <a:pt x="11629" y="7456"/>
                  </a:lnTo>
                  <a:lnTo>
                    <a:pt x="11634" y="7557"/>
                  </a:lnTo>
                  <a:lnTo>
                    <a:pt x="11638" y="7658"/>
                  </a:lnTo>
                  <a:lnTo>
                    <a:pt x="11641" y="7759"/>
                  </a:lnTo>
                  <a:lnTo>
                    <a:pt x="8474" y="7759"/>
                  </a:lnTo>
                  <a:close/>
                  <a:moveTo>
                    <a:pt x="10879" y="11791"/>
                  </a:moveTo>
                  <a:lnTo>
                    <a:pt x="10807" y="11768"/>
                  </a:lnTo>
                  <a:lnTo>
                    <a:pt x="10735" y="11747"/>
                  </a:lnTo>
                  <a:lnTo>
                    <a:pt x="10663" y="11726"/>
                  </a:lnTo>
                  <a:lnTo>
                    <a:pt x="10590" y="11706"/>
                  </a:lnTo>
                  <a:lnTo>
                    <a:pt x="10518" y="11686"/>
                  </a:lnTo>
                  <a:lnTo>
                    <a:pt x="10446" y="11667"/>
                  </a:lnTo>
                  <a:lnTo>
                    <a:pt x="10373" y="11649"/>
                  </a:lnTo>
                  <a:lnTo>
                    <a:pt x="10299" y="11631"/>
                  </a:lnTo>
                  <a:lnTo>
                    <a:pt x="10226" y="11614"/>
                  </a:lnTo>
                  <a:lnTo>
                    <a:pt x="10152" y="11598"/>
                  </a:lnTo>
                  <a:lnTo>
                    <a:pt x="10078" y="11582"/>
                  </a:lnTo>
                  <a:lnTo>
                    <a:pt x="10003" y="11566"/>
                  </a:lnTo>
                  <a:lnTo>
                    <a:pt x="9929" y="11552"/>
                  </a:lnTo>
                  <a:lnTo>
                    <a:pt x="9854" y="11538"/>
                  </a:lnTo>
                  <a:lnTo>
                    <a:pt x="9780" y="11525"/>
                  </a:lnTo>
                  <a:lnTo>
                    <a:pt x="9704" y="11512"/>
                  </a:lnTo>
                  <a:lnTo>
                    <a:pt x="9629" y="11500"/>
                  </a:lnTo>
                  <a:lnTo>
                    <a:pt x="9553" y="11488"/>
                  </a:lnTo>
                  <a:lnTo>
                    <a:pt x="9477" y="11477"/>
                  </a:lnTo>
                  <a:lnTo>
                    <a:pt x="9401" y="11467"/>
                  </a:lnTo>
                  <a:lnTo>
                    <a:pt x="9325" y="11458"/>
                  </a:lnTo>
                  <a:lnTo>
                    <a:pt x="9249" y="11449"/>
                  </a:lnTo>
                  <a:lnTo>
                    <a:pt x="9172" y="11440"/>
                  </a:lnTo>
                  <a:lnTo>
                    <a:pt x="9095" y="11433"/>
                  </a:lnTo>
                  <a:lnTo>
                    <a:pt x="9018" y="11425"/>
                  </a:lnTo>
                  <a:lnTo>
                    <a:pt x="8941" y="11419"/>
                  </a:lnTo>
                  <a:lnTo>
                    <a:pt x="8864" y="11413"/>
                  </a:lnTo>
                  <a:lnTo>
                    <a:pt x="8786" y="11408"/>
                  </a:lnTo>
                  <a:lnTo>
                    <a:pt x="8708" y="11404"/>
                  </a:lnTo>
                  <a:lnTo>
                    <a:pt x="8630" y="11400"/>
                  </a:lnTo>
                  <a:lnTo>
                    <a:pt x="8552" y="11396"/>
                  </a:lnTo>
                  <a:lnTo>
                    <a:pt x="8474" y="11394"/>
                  </a:lnTo>
                  <a:lnTo>
                    <a:pt x="8474" y="8277"/>
                  </a:lnTo>
                  <a:lnTo>
                    <a:pt x="11641" y="8277"/>
                  </a:lnTo>
                  <a:lnTo>
                    <a:pt x="11637" y="8394"/>
                  </a:lnTo>
                  <a:lnTo>
                    <a:pt x="11632" y="8512"/>
                  </a:lnTo>
                  <a:lnTo>
                    <a:pt x="11626" y="8628"/>
                  </a:lnTo>
                  <a:lnTo>
                    <a:pt x="11617" y="8746"/>
                  </a:lnTo>
                  <a:lnTo>
                    <a:pt x="11608" y="8862"/>
                  </a:lnTo>
                  <a:lnTo>
                    <a:pt x="11598" y="8977"/>
                  </a:lnTo>
                  <a:lnTo>
                    <a:pt x="11586" y="9092"/>
                  </a:lnTo>
                  <a:lnTo>
                    <a:pt x="11572" y="9207"/>
                  </a:lnTo>
                  <a:lnTo>
                    <a:pt x="11558" y="9321"/>
                  </a:lnTo>
                  <a:lnTo>
                    <a:pt x="11542" y="9435"/>
                  </a:lnTo>
                  <a:lnTo>
                    <a:pt x="11525" y="9548"/>
                  </a:lnTo>
                  <a:lnTo>
                    <a:pt x="11506" y="9661"/>
                  </a:lnTo>
                  <a:lnTo>
                    <a:pt x="11486" y="9773"/>
                  </a:lnTo>
                  <a:lnTo>
                    <a:pt x="11466" y="9884"/>
                  </a:lnTo>
                  <a:lnTo>
                    <a:pt x="11443" y="9995"/>
                  </a:lnTo>
                  <a:lnTo>
                    <a:pt x="11419" y="10106"/>
                  </a:lnTo>
                  <a:lnTo>
                    <a:pt x="11395" y="10216"/>
                  </a:lnTo>
                  <a:lnTo>
                    <a:pt x="11368" y="10325"/>
                  </a:lnTo>
                  <a:lnTo>
                    <a:pt x="11341" y="10434"/>
                  </a:lnTo>
                  <a:lnTo>
                    <a:pt x="11313" y="10543"/>
                  </a:lnTo>
                  <a:lnTo>
                    <a:pt x="11283" y="10650"/>
                  </a:lnTo>
                  <a:lnTo>
                    <a:pt x="11252" y="10757"/>
                  </a:lnTo>
                  <a:lnTo>
                    <a:pt x="11220" y="10863"/>
                  </a:lnTo>
                  <a:lnTo>
                    <a:pt x="11186" y="10969"/>
                  </a:lnTo>
                  <a:lnTo>
                    <a:pt x="11152" y="11074"/>
                  </a:lnTo>
                  <a:lnTo>
                    <a:pt x="11117" y="11178"/>
                  </a:lnTo>
                  <a:lnTo>
                    <a:pt x="11080" y="11282"/>
                  </a:lnTo>
                  <a:lnTo>
                    <a:pt x="11042" y="11386"/>
                  </a:lnTo>
                  <a:lnTo>
                    <a:pt x="11003" y="11488"/>
                  </a:lnTo>
                  <a:lnTo>
                    <a:pt x="10962" y="11590"/>
                  </a:lnTo>
                  <a:lnTo>
                    <a:pt x="10921" y="11690"/>
                  </a:lnTo>
                  <a:lnTo>
                    <a:pt x="10879" y="11791"/>
                  </a:lnTo>
                  <a:close/>
                  <a:moveTo>
                    <a:pt x="11162" y="12440"/>
                  </a:moveTo>
                  <a:lnTo>
                    <a:pt x="11275" y="12484"/>
                  </a:lnTo>
                  <a:lnTo>
                    <a:pt x="11387" y="12529"/>
                  </a:lnTo>
                  <a:lnTo>
                    <a:pt x="11497" y="12575"/>
                  </a:lnTo>
                  <a:lnTo>
                    <a:pt x="11606" y="12624"/>
                  </a:lnTo>
                  <a:lnTo>
                    <a:pt x="11715" y="12674"/>
                  </a:lnTo>
                  <a:lnTo>
                    <a:pt x="11824" y="12726"/>
                  </a:lnTo>
                  <a:lnTo>
                    <a:pt x="11930" y="12779"/>
                  </a:lnTo>
                  <a:lnTo>
                    <a:pt x="12036" y="12833"/>
                  </a:lnTo>
                  <a:lnTo>
                    <a:pt x="12142" y="12889"/>
                  </a:lnTo>
                  <a:lnTo>
                    <a:pt x="12245" y="12946"/>
                  </a:lnTo>
                  <a:lnTo>
                    <a:pt x="12349" y="13005"/>
                  </a:lnTo>
                  <a:lnTo>
                    <a:pt x="12451" y="13065"/>
                  </a:lnTo>
                  <a:lnTo>
                    <a:pt x="12552" y="13127"/>
                  </a:lnTo>
                  <a:lnTo>
                    <a:pt x="12653" y="13191"/>
                  </a:lnTo>
                  <a:lnTo>
                    <a:pt x="12751" y="13255"/>
                  </a:lnTo>
                  <a:lnTo>
                    <a:pt x="12850" y="13320"/>
                  </a:lnTo>
                  <a:lnTo>
                    <a:pt x="12759" y="13395"/>
                  </a:lnTo>
                  <a:lnTo>
                    <a:pt x="12666" y="13469"/>
                  </a:lnTo>
                  <a:lnTo>
                    <a:pt x="12573" y="13540"/>
                  </a:lnTo>
                  <a:lnTo>
                    <a:pt x="12477" y="13612"/>
                  </a:lnTo>
                  <a:lnTo>
                    <a:pt x="12381" y="13681"/>
                  </a:lnTo>
                  <a:lnTo>
                    <a:pt x="12283" y="13748"/>
                  </a:lnTo>
                  <a:lnTo>
                    <a:pt x="12185" y="13814"/>
                  </a:lnTo>
                  <a:lnTo>
                    <a:pt x="12084" y="13878"/>
                  </a:lnTo>
                  <a:lnTo>
                    <a:pt x="11984" y="13940"/>
                  </a:lnTo>
                  <a:lnTo>
                    <a:pt x="11881" y="14001"/>
                  </a:lnTo>
                  <a:lnTo>
                    <a:pt x="11779" y="14062"/>
                  </a:lnTo>
                  <a:lnTo>
                    <a:pt x="11674" y="14119"/>
                  </a:lnTo>
                  <a:lnTo>
                    <a:pt x="11568" y="14175"/>
                  </a:lnTo>
                  <a:lnTo>
                    <a:pt x="11461" y="14229"/>
                  </a:lnTo>
                  <a:lnTo>
                    <a:pt x="11354" y="14282"/>
                  </a:lnTo>
                  <a:lnTo>
                    <a:pt x="11245" y="14333"/>
                  </a:lnTo>
                  <a:lnTo>
                    <a:pt x="11136" y="14382"/>
                  </a:lnTo>
                  <a:lnTo>
                    <a:pt x="11025" y="14429"/>
                  </a:lnTo>
                  <a:lnTo>
                    <a:pt x="10914" y="14475"/>
                  </a:lnTo>
                  <a:lnTo>
                    <a:pt x="10802" y="14519"/>
                  </a:lnTo>
                  <a:lnTo>
                    <a:pt x="10688" y="14561"/>
                  </a:lnTo>
                  <a:lnTo>
                    <a:pt x="10573" y="14601"/>
                  </a:lnTo>
                  <a:lnTo>
                    <a:pt x="10458" y="14639"/>
                  </a:lnTo>
                  <a:lnTo>
                    <a:pt x="10342" y="14676"/>
                  </a:lnTo>
                  <a:lnTo>
                    <a:pt x="10225" y="14710"/>
                  </a:lnTo>
                  <a:lnTo>
                    <a:pt x="10107" y="14743"/>
                  </a:lnTo>
                  <a:lnTo>
                    <a:pt x="9989" y="14774"/>
                  </a:lnTo>
                  <a:lnTo>
                    <a:pt x="9869" y="14802"/>
                  </a:lnTo>
                  <a:lnTo>
                    <a:pt x="9749" y="14829"/>
                  </a:lnTo>
                  <a:lnTo>
                    <a:pt x="9628" y="14854"/>
                  </a:lnTo>
                  <a:lnTo>
                    <a:pt x="9507" y="14877"/>
                  </a:lnTo>
                  <a:lnTo>
                    <a:pt x="9383" y="14898"/>
                  </a:lnTo>
                  <a:lnTo>
                    <a:pt x="9450" y="14833"/>
                  </a:lnTo>
                  <a:lnTo>
                    <a:pt x="9516" y="14767"/>
                  </a:lnTo>
                  <a:lnTo>
                    <a:pt x="9582" y="14700"/>
                  </a:lnTo>
                  <a:lnTo>
                    <a:pt x="9645" y="14633"/>
                  </a:lnTo>
                  <a:lnTo>
                    <a:pt x="9710" y="14564"/>
                  </a:lnTo>
                  <a:lnTo>
                    <a:pt x="9772" y="14495"/>
                  </a:lnTo>
                  <a:lnTo>
                    <a:pt x="9835" y="14424"/>
                  </a:lnTo>
                  <a:lnTo>
                    <a:pt x="9897" y="14354"/>
                  </a:lnTo>
                  <a:lnTo>
                    <a:pt x="9958" y="14282"/>
                  </a:lnTo>
                  <a:lnTo>
                    <a:pt x="10019" y="14210"/>
                  </a:lnTo>
                  <a:lnTo>
                    <a:pt x="10078" y="14137"/>
                  </a:lnTo>
                  <a:lnTo>
                    <a:pt x="10138" y="14064"/>
                  </a:lnTo>
                  <a:lnTo>
                    <a:pt x="10195" y="13988"/>
                  </a:lnTo>
                  <a:lnTo>
                    <a:pt x="10254" y="13913"/>
                  </a:lnTo>
                  <a:lnTo>
                    <a:pt x="10310" y="13837"/>
                  </a:lnTo>
                  <a:lnTo>
                    <a:pt x="10367" y="13761"/>
                  </a:lnTo>
                  <a:lnTo>
                    <a:pt x="10422" y="13684"/>
                  </a:lnTo>
                  <a:lnTo>
                    <a:pt x="10476" y="13606"/>
                  </a:lnTo>
                  <a:lnTo>
                    <a:pt x="10531" y="13526"/>
                  </a:lnTo>
                  <a:lnTo>
                    <a:pt x="10584" y="13447"/>
                  </a:lnTo>
                  <a:lnTo>
                    <a:pt x="10636" y="13367"/>
                  </a:lnTo>
                  <a:lnTo>
                    <a:pt x="10688" y="13286"/>
                  </a:lnTo>
                  <a:lnTo>
                    <a:pt x="10739" y="13204"/>
                  </a:lnTo>
                  <a:lnTo>
                    <a:pt x="10789" y="13121"/>
                  </a:lnTo>
                  <a:lnTo>
                    <a:pt x="10839" y="13039"/>
                  </a:lnTo>
                  <a:lnTo>
                    <a:pt x="10888" y="12955"/>
                  </a:lnTo>
                  <a:lnTo>
                    <a:pt x="10935" y="12871"/>
                  </a:lnTo>
                  <a:lnTo>
                    <a:pt x="10982" y="12786"/>
                  </a:lnTo>
                  <a:lnTo>
                    <a:pt x="11028" y="12701"/>
                  </a:lnTo>
                  <a:lnTo>
                    <a:pt x="11074" y="12614"/>
                  </a:lnTo>
                  <a:lnTo>
                    <a:pt x="11119" y="12528"/>
                  </a:lnTo>
                  <a:lnTo>
                    <a:pt x="11162" y="12440"/>
                  </a:lnTo>
                  <a:close/>
                  <a:moveTo>
                    <a:pt x="8474" y="14988"/>
                  </a:moveTo>
                  <a:lnTo>
                    <a:pt x="8474" y="11911"/>
                  </a:lnTo>
                  <a:lnTo>
                    <a:pt x="8545" y="11913"/>
                  </a:lnTo>
                  <a:lnTo>
                    <a:pt x="8616" y="11916"/>
                  </a:lnTo>
                  <a:lnTo>
                    <a:pt x="8687" y="11920"/>
                  </a:lnTo>
                  <a:lnTo>
                    <a:pt x="8757" y="11924"/>
                  </a:lnTo>
                  <a:lnTo>
                    <a:pt x="8828" y="11929"/>
                  </a:lnTo>
                  <a:lnTo>
                    <a:pt x="8899" y="11934"/>
                  </a:lnTo>
                  <a:lnTo>
                    <a:pt x="8969" y="11940"/>
                  </a:lnTo>
                  <a:lnTo>
                    <a:pt x="9039" y="11946"/>
                  </a:lnTo>
                  <a:lnTo>
                    <a:pt x="9108" y="11953"/>
                  </a:lnTo>
                  <a:lnTo>
                    <a:pt x="9178" y="11960"/>
                  </a:lnTo>
                  <a:lnTo>
                    <a:pt x="9248" y="11968"/>
                  </a:lnTo>
                  <a:lnTo>
                    <a:pt x="9317" y="11976"/>
                  </a:lnTo>
                  <a:lnTo>
                    <a:pt x="9387" y="11986"/>
                  </a:lnTo>
                  <a:lnTo>
                    <a:pt x="9455" y="11995"/>
                  </a:lnTo>
                  <a:lnTo>
                    <a:pt x="9524" y="12005"/>
                  </a:lnTo>
                  <a:lnTo>
                    <a:pt x="9593" y="12016"/>
                  </a:lnTo>
                  <a:lnTo>
                    <a:pt x="9661" y="12027"/>
                  </a:lnTo>
                  <a:lnTo>
                    <a:pt x="9729" y="12039"/>
                  </a:lnTo>
                  <a:lnTo>
                    <a:pt x="9797" y="12051"/>
                  </a:lnTo>
                  <a:lnTo>
                    <a:pt x="9865" y="12064"/>
                  </a:lnTo>
                  <a:lnTo>
                    <a:pt x="9932" y="12077"/>
                  </a:lnTo>
                  <a:lnTo>
                    <a:pt x="10000" y="12091"/>
                  </a:lnTo>
                  <a:lnTo>
                    <a:pt x="10067" y="12106"/>
                  </a:lnTo>
                  <a:lnTo>
                    <a:pt x="10134" y="12121"/>
                  </a:lnTo>
                  <a:lnTo>
                    <a:pt x="10200" y="12136"/>
                  </a:lnTo>
                  <a:lnTo>
                    <a:pt x="10267" y="12153"/>
                  </a:lnTo>
                  <a:lnTo>
                    <a:pt x="10334" y="12169"/>
                  </a:lnTo>
                  <a:lnTo>
                    <a:pt x="10399" y="12187"/>
                  </a:lnTo>
                  <a:lnTo>
                    <a:pt x="10465" y="12204"/>
                  </a:lnTo>
                  <a:lnTo>
                    <a:pt x="10531" y="12223"/>
                  </a:lnTo>
                  <a:lnTo>
                    <a:pt x="10596" y="12242"/>
                  </a:lnTo>
                  <a:lnTo>
                    <a:pt x="10661" y="12262"/>
                  </a:lnTo>
                  <a:lnTo>
                    <a:pt x="10610" y="12363"/>
                  </a:lnTo>
                  <a:lnTo>
                    <a:pt x="10557" y="12462"/>
                  </a:lnTo>
                  <a:lnTo>
                    <a:pt x="10504" y="12561"/>
                  </a:lnTo>
                  <a:lnTo>
                    <a:pt x="10450" y="12659"/>
                  </a:lnTo>
                  <a:lnTo>
                    <a:pt x="10393" y="12757"/>
                  </a:lnTo>
                  <a:lnTo>
                    <a:pt x="10337" y="12853"/>
                  </a:lnTo>
                  <a:lnTo>
                    <a:pt x="10279" y="12948"/>
                  </a:lnTo>
                  <a:lnTo>
                    <a:pt x="10220" y="13042"/>
                  </a:lnTo>
                  <a:lnTo>
                    <a:pt x="10159" y="13135"/>
                  </a:lnTo>
                  <a:lnTo>
                    <a:pt x="10099" y="13228"/>
                  </a:lnTo>
                  <a:lnTo>
                    <a:pt x="10036" y="13319"/>
                  </a:lnTo>
                  <a:lnTo>
                    <a:pt x="9972" y="13410"/>
                  </a:lnTo>
                  <a:lnTo>
                    <a:pt x="9909" y="13499"/>
                  </a:lnTo>
                  <a:lnTo>
                    <a:pt x="9843" y="13588"/>
                  </a:lnTo>
                  <a:lnTo>
                    <a:pt x="9776" y="13675"/>
                  </a:lnTo>
                  <a:lnTo>
                    <a:pt x="9710" y="13761"/>
                  </a:lnTo>
                  <a:lnTo>
                    <a:pt x="9641" y="13846"/>
                  </a:lnTo>
                  <a:lnTo>
                    <a:pt x="9571" y="13930"/>
                  </a:lnTo>
                  <a:lnTo>
                    <a:pt x="9501" y="14012"/>
                  </a:lnTo>
                  <a:lnTo>
                    <a:pt x="9430" y="14095"/>
                  </a:lnTo>
                  <a:lnTo>
                    <a:pt x="9358" y="14175"/>
                  </a:lnTo>
                  <a:lnTo>
                    <a:pt x="9284" y="14255"/>
                  </a:lnTo>
                  <a:lnTo>
                    <a:pt x="9210" y="14333"/>
                  </a:lnTo>
                  <a:lnTo>
                    <a:pt x="9135" y="14410"/>
                  </a:lnTo>
                  <a:lnTo>
                    <a:pt x="9059" y="14487"/>
                  </a:lnTo>
                  <a:lnTo>
                    <a:pt x="8982" y="14562"/>
                  </a:lnTo>
                  <a:lnTo>
                    <a:pt x="8904" y="14636"/>
                  </a:lnTo>
                  <a:lnTo>
                    <a:pt x="8825" y="14708"/>
                  </a:lnTo>
                  <a:lnTo>
                    <a:pt x="8746" y="14779"/>
                  </a:lnTo>
                  <a:lnTo>
                    <a:pt x="8666" y="14850"/>
                  </a:lnTo>
                  <a:lnTo>
                    <a:pt x="8584" y="14918"/>
                  </a:lnTo>
                  <a:lnTo>
                    <a:pt x="8502" y="14987"/>
                  </a:lnTo>
                  <a:lnTo>
                    <a:pt x="8474" y="14988"/>
                  </a:lnTo>
                  <a:close/>
                  <a:moveTo>
                    <a:pt x="7036" y="14898"/>
                  </a:moveTo>
                  <a:lnTo>
                    <a:pt x="6913" y="14877"/>
                  </a:lnTo>
                  <a:lnTo>
                    <a:pt x="6791" y="14854"/>
                  </a:lnTo>
                  <a:lnTo>
                    <a:pt x="6670" y="14829"/>
                  </a:lnTo>
                  <a:lnTo>
                    <a:pt x="6550" y="14802"/>
                  </a:lnTo>
                  <a:lnTo>
                    <a:pt x="6431" y="14774"/>
                  </a:lnTo>
                  <a:lnTo>
                    <a:pt x="6312" y="14743"/>
                  </a:lnTo>
                  <a:lnTo>
                    <a:pt x="6194" y="14710"/>
                  </a:lnTo>
                  <a:lnTo>
                    <a:pt x="6077" y="14676"/>
                  </a:lnTo>
                  <a:lnTo>
                    <a:pt x="5961" y="14639"/>
                  </a:lnTo>
                  <a:lnTo>
                    <a:pt x="5846" y="14601"/>
                  </a:lnTo>
                  <a:lnTo>
                    <a:pt x="5731" y="14561"/>
                  </a:lnTo>
                  <a:lnTo>
                    <a:pt x="5618" y="14519"/>
                  </a:lnTo>
                  <a:lnTo>
                    <a:pt x="5505" y="14475"/>
                  </a:lnTo>
                  <a:lnTo>
                    <a:pt x="5395" y="14429"/>
                  </a:lnTo>
                  <a:lnTo>
                    <a:pt x="5284" y="14382"/>
                  </a:lnTo>
                  <a:lnTo>
                    <a:pt x="5174" y="14333"/>
                  </a:lnTo>
                  <a:lnTo>
                    <a:pt x="5065" y="14282"/>
                  </a:lnTo>
                  <a:lnTo>
                    <a:pt x="4958" y="14229"/>
                  </a:lnTo>
                  <a:lnTo>
                    <a:pt x="4851" y="14175"/>
                  </a:lnTo>
                  <a:lnTo>
                    <a:pt x="4746" y="14119"/>
                  </a:lnTo>
                  <a:lnTo>
                    <a:pt x="4641" y="14062"/>
                  </a:lnTo>
                  <a:lnTo>
                    <a:pt x="4538" y="14001"/>
                  </a:lnTo>
                  <a:lnTo>
                    <a:pt x="4436" y="13940"/>
                  </a:lnTo>
                  <a:lnTo>
                    <a:pt x="4335" y="13878"/>
                  </a:lnTo>
                  <a:lnTo>
                    <a:pt x="4235" y="13814"/>
                  </a:lnTo>
                  <a:lnTo>
                    <a:pt x="4137" y="13748"/>
                  </a:lnTo>
                  <a:lnTo>
                    <a:pt x="4038" y="13681"/>
                  </a:lnTo>
                  <a:lnTo>
                    <a:pt x="3943" y="13612"/>
                  </a:lnTo>
                  <a:lnTo>
                    <a:pt x="3847" y="13540"/>
                  </a:lnTo>
                  <a:lnTo>
                    <a:pt x="3753" y="13469"/>
                  </a:lnTo>
                  <a:lnTo>
                    <a:pt x="3660" y="13395"/>
                  </a:lnTo>
                  <a:lnTo>
                    <a:pt x="3569" y="13320"/>
                  </a:lnTo>
                  <a:lnTo>
                    <a:pt x="3668" y="13255"/>
                  </a:lnTo>
                  <a:lnTo>
                    <a:pt x="3767" y="13191"/>
                  </a:lnTo>
                  <a:lnTo>
                    <a:pt x="3867" y="13127"/>
                  </a:lnTo>
                  <a:lnTo>
                    <a:pt x="3968" y="13065"/>
                  </a:lnTo>
                  <a:lnTo>
                    <a:pt x="4071" y="13005"/>
                  </a:lnTo>
                  <a:lnTo>
                    <a:pt x="4174" y="12946"/>
                  </a:lnTo>
                  <a:lnTo>
                    <a:pt x="4278" y="12889"/>
                  </a:lnTo>
                  <a:lnTo>
                    <a:pt x="4383" y="12833"/>
                  </a:lnTo>
                  <a:lnTo>
                    <a:pt x="4489" y="12779"/>
                  </a:lnTo>
                  <a:lnTo>
                    <a:pt x="4596" y="12726"/>
                  </a:lnTo>
                  <a:lnTo>
                    <a:pt x="4704" y="12674"/>
                  </a:lnTo>
                  <a:lnTo>
                    <a:pt x="4813" y="12624"/>
                  </a:lnTo>
                  <a:lnTo>
                    <a:pt x="4923" y="12575"/>
                  </a:lnTo>
                  <a:lnTo>
                    <a:pt x="5033" y="12529"/>
                  </a:lnTo>
                  <a:lnTo>
                    <a:pt x="5144" y="12484"/>
                  </a:lnTo>
                  <a:lnTo>
                    <a:pt x="5257" y="12440"/>
                  </a:lnTo>
                  <a:lnTo>
                    <a:pt x="5301" y="12528"/>
                  </a:lnTo>
                  <a:lnTo>
                    <a:pt x="5345" y="12614"/>
                  </a:lnTo>
                  <a:lnTo>
                    <a:pt x="5391" y="12701"/>
                  </a:lnTo>
                  <a:lnTo>
                    <a:pt x="5437" y="12786"/>
                  </a:lnTo>
                  <a:lnTo>
                    <a:pt x="5484" y="12871"/>
                  </a:lnTo>
                  <a:lnTo>
                    <a:pt x="5532" y="12955"/>
                  </a:lnTo>
                  <a:lnTo>
                    <a:pt x="5580" y="13039"/>
                  </a:lnTo>
                  <a:lnTo>
                    <a:pt x="5630" y="13121"/>
                  </a:lnTo>
                  <a:lnTo>
                    <a:pt x="5680" y="13204"/>
                  </a:lnTo>
                  <a:lnTo>
                    <a:pt x="5731" y="13286"/>
                  </a:lnTo>
                  <a:lnTo>
                    <a:pt x="5783" y="13367"/>
                  </a:lnTo>
                  <a:lnTo>
                    <a:pt x="5835" y="13447"/>
                  </a:lnTo>
                  <a:lnTo>
                    <a:pt x="5888" y="13526"/>
                  </a:lnTo>
                  <a:lnTo>
                    <a:pt x="5943" y="13606"/>
                  </a:lnTo>
                  <a:lnTo>
                    <a:pt x="5997" y="13684"/>
                  </a:lnTo>
                  <a:lnTo>
                    <a:pt x="6052" y="13761"/>
                  </a:lnTo>
                  <a:lnTo>
                    <a:pt x="6109" y="13837"/>
                  </a:lnTo>
                  <a:lnTo>
                    <a:pt x="6166" y="13913"/>
                  </a:lnTo>
                  <a:lnTo>
                    <a:pt x="6224" y="13988"/>
                  </a:lnTo>
                  <a:lnTo>
                    <a:pt x="6282" y="14064"/>
                  </a:lnTo>
                  <a:lnTo>
                    <a:pt x="6341" y="14137"/>
                  </a:lnTo>
                  <a:lnTo>
                    <a:pt x="6400" y="14210"/>
                  </a:lnTo>
                  <a:lnTo>
                    <a:pt x="6461" y="14282"/>
                  </a:lnTo>
                  <a:lnTo>
                    <a:pt x="6522" y="14354"/>
                  </a:lnTo>
                  <a:lnTo>
                    <a:pt x="6584" y="14424"/>
                  </a:lnTo>
                  <a:lnTo>
                    <a:pt x="6647" y="14495"/>
                  </a:lnTo>
                  <a:lnTo>
                    <a:pt x="6710" y="14564"/>
                  </a:lnTo>
                  <a:lnTo>
                    <a:pt x="6774" y="14633"/>
                  </a:lnTo>
                  <a:lnTo>
                    <a:pt x="6839" y="14700"/>
                  </a:lnTo>
                  <a:lnTo>
                    <a:pt x="6903" y="14767"/>
                  </a:lnTo>
                  <a:lnTo>
                    <a:pt x="6969" y="14833"/>
                  </a:lnTo>
                  <a:lnTo>
                    <a:pt x="7036" y="14898"/>
                  </a:lnTo>
                  <a:close/>
                  <a:moveTo>
                    <a:pt x="7945" y="8277"/>
                  </a:moveTo>
                  <a:lnTo>
                    <a:pt x="7945" y="11394"/>
                  </a:lnTo>
                  <a:lnTo>
                    <a:pt x="7867" y="11396"/>
                  </a:lnTo>
                  <a:lnTo>
                    <a:pt x="7789" y="11400"/>
                  </a:lnTo>
                  <a:lnTo>
                    <a:pt x="7711" y="11404"/>
                  </a:lnTo>
                  <a:lnTo>
                    <a:pt x="7633" y="11408"/>
                  </a:lnTo>
                  <a:lnTo>
                    <a:pt x="7555" y="11413"/>
                  </a:lnTo>
                  <a:lnTo>
                    <a:pt x="7478" y="11419"/>
                  </a:lnTo>
                  <a:lnTo>
                    <a:pt x="7401" y="11425"/>
                  </a:lnTo>
                  <a:lnTo>
                    <a:pt x="7324" y="11433"/>
                  </a:lnTo>
                  <a:lnTo>
                    <a:pt x="7247" y="11440"/>
                  </a:lnTo>
                  <a:lnTo>
                    <a:pt x="7170" y="11449"/>
                  </a:lnTo>
                  <a:lnTo>
                    <a:pt x="7094" y="11458"/>
                  </a:lnTo>
                  <a:lnTo>
                    <a:pt x="7018" y="11467"/>
                  </a:lnTo>
                  <a:lnTo>
                    <a:pt x="6942" y="11477"/>
                  </a:lnTo>
                  <a:lnTo>
                    <a:pt x="6866" y="11488"/>
                  </a:lnTo>
                  <a:lnTo>
                    <a:pt x="6790" y="11500"/>
                  </a:lnTo>
                  <a:lnTo>
                    <a:pt x="6715" y="11512"/>
                  </a:lnTo>
                  <a:lnTo>
                    <a:pt x="6640" y="11525"/>
                  </a:lnTo>
                  <a:lnTo>
                    <a:pt x="6565" y="11538"/>
                  </a:lnTo>
                  <a:lnTo>
                    <a:pt x="6491" y="11552"/>
                  </a:lnTo>
                  <a:lnTo>
                    <a:pt x="6416" y="11566"/>
                  </a:lnTo>
                  <a:lnTo>
                    <a:pt x="6342" y="11582"/>
                  </a:lnTo>
                  <a:lnTo>
                    <a:pt x="6268" y="11598"/>
                  </a:lnTo>
                  <a:lnTo>
                    <a:pt x="6194" y="11614"/>
                  </a:lnTo>
                  <a:lnTo>
                    <a:pt x="6120" y="11631"/>
                  </a:lnTo>
                  <a:lnTo>
                    <a:pt x="6047" y="11649"/>
                  </a:lnTo>
                  <a:lnTo>
                    <a:pt x="5973" y="11667"/>
                  </a:lnTo>
                  <a:lnTo>
                    <a:pt x="5901" y="11686"/>
                  </a:lnTo>
                  <a:lnTo>
                    <a:pt x="5829" y="11706"/>
                  </a:lnTo>
                  <a:lnTo>
                    <a:pt x="5756" y="11726"/>
                  </a:lnTo>
                  <a:lnTo>
                    <a:pt x="5684" y="11747"/>
                  </a:lnTo>
                  <a:lnTo>
                    <a:pt x="5612" y="11768"/>
                  </a:lnTo>
                  <a:lnTo>
                    <a:pt x="5540" y="11791"/>
                  </a:lnTo>
                  <a:lnTo>
                    <a:pt x="5498" y="11690"/>
                  </a:lnTo>
                  <a:lnTo>
                    <a:pt x="5457" y="11590"/>
                  </a:lnTo>
                  <a:lnTo>
                    <a:pt x="5417" y="11488"/>
                  </a:lnTo>
                  <a:lnTo>
                    <a:pt x="5377" y="11386"/>
                  </a:lnTo>
                  <a:lnTo>
                    <a:pt x="5339" y="11282"/>
                  </a:lnTo>
                  <a:lnTo>
                    <a:pt x="5303" y="11178"/>
                  </a:lnTo>
                  <a:lnTo>
                    <a:pt x="5267" y="11074"/>
                  </a:lnTo>
                  <a:lnTo>
                    <a:pt x="5233" y="10969"/>
                  </a:lnTo>
                  <a:lnTo>
                    <a:pt x="5200" y="10863"/>
                  </a:lnTo>
                  <a:lnTo>
                    <a:pt x="5167" y="10757"/>
                  </a:lnTo>
                  <a:lnTo>
                    <a:pt x="5136" y="10650"/>
                  </a:lnTo>
                  <a:lnTo>
                    <a:pt x="5106" y="10543"/>
                  </a:lnTo>
                  <a:lnTo>
                    <a:pt x="5079" y="10434"/>
                  </a:lnTo>
                  <a:lnTo>
                    <a:pt x="5051" y="10325"/>
                  </a:lnTo>
                  <a:lnTo>
                    <a:pt x="5025" y="10216"/>
                  </a:lnTo>
                  <a:lnTo>
                    <a:pt x="5000" y="10106"/>
                  </a:lnTo>
                  <a:lnTo>
                    <a:pt x="4976" y="9995"/>
                  </a:lnTo>
                  <a:lnTo>
                    <a:pt x="4954" y="9884"/>
                  </a:lnTo>
                  <a:lnTo>
                    <a:pt x="4933" y="9773"/>
                  </a:lnTo>
                  <a:lnTo>
                    <a:pt x="4913" y="9661"/>
                  </a:lnTo>
                  <a:lnTo>
                    <a:pt x="4895" y="9548"/>
                  </a:lnTo>
                  <a:lnTo>
                    <a:pt x="4877" y="9435"/>
                  </a:lnTo>
                  <a:lnTo>
                    <a:pt x="4861" y="9321"/>
                  </a:lnTo>
                  <a:lnTo>
                    <a:pt x="4847" y="9207"/>
                  </a:lnTo>
                  <a:lnTo>
                    <a:pt x="4833" y="9092"/>
                  </a:lnTo>
                  <a:lnTo>
                    <a:pt x="4822" y="8977"/>
                  </a:lnTo>
                  <a:lnTo>
                    <a:pt x="4811" y="8862"/>
                  </a:lnTo>
                  <a:lnTo>
                    <a:pt x="4802" y="8746"/>
                  </a:lnTo>
                  <a:lnTo>
                    <a:pt x="4794" y="8628"/>
                  </a:lnTo>
                  <a:lnTo>
                    <a:pt x="4787" y="8512"/>
                  </a:lnTo>
                  <a:lnTo>
                    <a:pt x="4782" y="8394"/>
                  </a:lnTo>
                  <a:lnTo>
                    <a:pt x="4779" y="8277"/>
                  </a:lnTo>
                  <a:lnTo>
                    <a:pt x="7945" y="8277"/>
                  </a:lnTo>
                  <a:close/>
                  <a:moveTo>
                    <a:pt x="5353" y="4695"/>
                  </a:moveTo>
                  <a:lnTo>
                    <a:pt x="5430" y="4721"/>
                  </a:lnTo>
                  <a:lnTo>
                    <a:pt x="5507" y="4746"/>
                  </a:lnTo>
                  <a:lnTo>
                    <a:pt x="5583" y="4770"/>
                  </a:lnTo>
                  <a:lnTo>
                    <a:pt x="5661" y="4793"/>
                  </a:lnTo>
                  <a:lnTo>
                    <a:pt x="5739" y="4816"/>
                  </a:lnTo>
                  <a:lnTo>
                    <a:pt x="5817" y="4838"/>
                  </a:lnTo>
                  <a:lnTo>
                    <a:pt x="5896" y="4860"/>
                  </a:lnTo>
                  <a:lnTo>
                    <a:pt x="5974" y="4880"/>
                  </a:lnTo>
                  <a:lnTo>
                    <a:pt x="6053" y="4900"/>
                  </a:lnTo>
                  <a:lnTo>
                    <a:pt x="6134" y="4920"/>
                  </a:lnTo>
                  <a:lnTo>
                    <a:pt x="6213" y="4938"/>
                  </a:lnTo>
                  <a:lnTo>
                    <a:pt x="6293" y="4956"/>
                  </a:lnTo>
                  <a:lnTo>
                    <a:pt x="6373" y="4973"/>
                  </a:lnTo>
                  <a:lnTo>
                    <a:pt x="6454" y="4990"/>
                  </a:lnTo>
                  <a:lnTo>
                    <a:pt x="6535" y="5005"/>
                  </a:lnTo>
                  <a:lnTo>
                    <a:pt x="6615" y="5020"/>
                  </a:lnTo>
                  <a:lnTo>
                    <a:pt x="6697" y="5035"/>
                  </a:lnTo>
                  <a:lnTo>
                    <a:pt x="6778" y="5048"/>
                  </a:lnTo>
                  <a:lnTo>
                    <a:pt x="6860" y="5061"/>
                  </a:lnTo>
                  <a:lnTo>
                    <a:pt x="6942" y="5073"/>
                  </a:lnTo>
                  <a:lnTo>
                    <a:pt x="7024" y="5084"/>
                  </a:lnTo>
                  <a:lnTo>
                    <a:pt x="7106" y="5095"/>
                  </a:lnTo>
                  <a:lnTo>
                    <a:pt x="7189" y="5105"/>
                  </a:lnTo>
                  <a:lnTo>
                    <a:pt x="7273" y="5114"/>
                  </a:lnTo>
                  <a:lnTo>
                    <a:pt x="7356" y="5122"/>
                  </a:lnTo>
                  <a:lnTo>
                    <a:pt x="7439" y="5131"/>
                  </a:lnTo>
                  <a:lnTo>
                    <a:pt x="7523" y="5137"/>
                  </a:lnTo>
                  <a:lnTo>
                    <a:pt x="7607" y="5143"/>
                  </a:lnTo>
                  <a:lnTo>
                    <a:pt x="7691" y="5149"/>
                  </a:lnTo>
                  <a:lnTo>
                    <a:pt x="7775" y="5153"/>
                  </a:lnTo>
                  <a:lnTo>
                    <a:pt x="7860" y="5157"/>
                  </a:lnTo>
                  <a:lnTo>
                    <a:pt x="7945" y="5160"/>
                  </a:lnTo>
                  <a:lnTo>
                    <a:pt x="7945" y="7759"/>
                  </a:lnTo>
                  <a:lnTo>
                    <a:pt x="4779" y="7759"/>
                  </a:lnTo>
                  <a:lnTo>
                    <a:pt x="4782" y="7658"/>
                  </a:lnTo>
                  <a:lnTo>
                    <a:pt x="4786" y="7557"/>
                  </a:lnTo>
                  <a:lnTo>
                    <a:pt x="4791" y="7456"/>
                  </a:lnTo>
                  <a:lnTo>
                    <a:pt x="4797" y="7356"/>
                  </a:lnTo>
                  <a:lnTo>
                    <a:pt x="4805" y="7255"/>
                  </a:lnTo>
                  <a:lnTo>
                    <a:pt x="4812" y="7155"/>
                  </a:lnTo>
                  <a:lnTo>
                    <a:pt x="4821" y="7056"/>
                  </a:lnTo>
                  <a:lnTo>
                    <a:pt x="4831" y="6957"/>
                  </a:lnTo>
                  <a:lnTo>
                    <a:pt x="4843" y="6857"/>
                  </a:lnTo>
                  <a:lnTo>
                    <a:pt x="4854" y="6759"/>
                  </a:lnTo>
                  <a:lnTo>
                    <a:pt x="4867" y="6661"/>
                  </a:lnTo>
                  <a:lnTo>
                    <a:pt x="4881" y="6563"/>
                  </a:lnTo>
                  <a:lnTo>
                    <a:pt x="4896" y="6466"/>
                  </a:lnTo>
                  <a:lnTo>
                    <a:pt x="4911" y="6368"/>
                  </a:lnTo>
                  <a:lnTo>
                    <a:pt x="4928" y="6272"/>
                  </a:lnTo>
                  <a:lnTo>
                    <a:pt x="4945" y="6176"/>
                  </a:lnTo>
                  <a:lnTo>
                    <a:pt x="4964" y="6080"/>
                  </a:lnTo>
                  <a:lnTo>
                    <a:pt x="4983" y="5984"/>
                  </a:lnTo>
                  <a:lnTo>
                    <a:pt x="5004" y="5889"/>
                  </a:lnTo>
                  <a:lnTo>
                    <a:pt x="5025" y="5795"/>
                  </a:lnTo>
                  <a:lnTo>
                    <a:pt x="5048" y="5701"/>
                  </a:lnTo>
                  <a:lnTo>
                    <a:pt x="5070" y="5607"/>
                  </a:lnTo>
                  <a:lnTo>
                    <a:pt x="5095" y="5513"/>
                  </a:lnTo>
                  <a:lnTo>
                    <a:pt x="5120" y="5420"/>
                  </a:lnTo>
                  <a:lnTo>
                    <a:pt x="5145" y="5328"/>
                  </a:lnTo>
                  <a:lnTo>
                    <a:pt x="5172" y="5236"/>
                  </a:lnTo>
                  <a:lnTo>
                    <a:pt x="5201" y="5145"/>
                  </a:lnTo>
                  <a:lnTo>
                    <a:pt x="5228" y="5053"/>
                  </a:lnTo>
                  <a:lnTo>
                    <a:pt x="5258" y="4963"/>
                  </a:lnTo>
                  <a:lnTo>
                    <a:pt x="5289" y="4873"/>
                  </a:lnTo>
                  <a:lnTo>
                    <a:pt x="5321" y="4784"/>
                  </a:lnTo>
                  <a:lnTo>
                    <a:pt x="5353" y="4695"/>
                  </a:lnTo>
                  <a:close/>
                  <a:moveTo>
                    <a:pt x="5056" y="4040"/>
                  </a:moveTo>
                  <a:lnTo>
                    <a:pt x="4994" y="4015"/>
                  </a:lnTo>
                  <a:lnTo>
                    <a:pt x="4934" y="3989"/>
                  </a:lnTo>
                  <a:lnTo>
                    <a:pt x="4873" y="3963"/>
                  </a:lnTo>
                  <a:lnTo>
                    <a:pt x="4813" y="3936"/>
                  </a:lnTo>
                  <a:lnTo>
                    <a:pt x="4753" y="3909"/>
                  </a:lnTo>
                  <a:lnTo>
                    <a:pt x="4693" y="3882"/>
                  </a:lnTo>
                  <a:lnTo>
                    <a:pt x="4633" y="3854"/>
                  </a:lnTo>
                  <a:lnTo>
                    <a:pt x="4575" y="3825"/>
                  </a:lnTo>
                  <a:lnTo>
                    <a:pt x="4515" y="3796"/>
                  </a:lnTo>
                  <a:lnTo>
                    <a:pt x="4457" y="3766"/>
                  </a:lnTo>
                  <a:lnTo>
                    <a:pt x="4398" y="3736"/>
                  </a:lnTo>
                  <a:lnTo>
                    <a:pt x="4341" y="3705"/>
                  </a:lnTo>
                  <a:lnTo>
                    <a:pt x="4282" y="3674"/>
                  </a:lnTo>
                  <a:lnTo>
                    <a:pt x="4225" y="3643"/>
                  </a:lnTo>
                  <a:lnTo>
                    <a:pt x="4168" y="3611"/>
                  </a:lnTo>
                  <a:lnTo>
                    <a:pt x="4111" y="3579"/>
                  </a:lnTo>
                  <a:lnTo>
                    <a:pt x="3998" y="3513"/>
                  </a:lnTo>
                  <a:lnTo>
                    <a:pt x="3886" y="3446"/>
                  </a:lnTo>
                  <a:lnTo>
                    <a:pt x="3776" y="3377"/>
                  </a:lnTo>
                  <a:lnTo>
                    <a:pt x="3667" y="3305"/>
                  </a:lnTo>
                  <a:lnTo>
                    <a:pt x="3559" y="3233"/>
                  </a:lnTo>
                  <a:lnTo>
                    <a:pt x="3451" y="3159"/>
                  </a:lnTo>
                  <a:lnTo>
                    <a:pt x="3345" y="3084"/>
                  </a:lnTo>
                  <a:lnTo>
                    <a:pt x="3241" y="3007"/>
                  </a:lnTo>
                  <a:lnTo>
                    <a:pt x="3337" y="2917"/>
                  </a:lnTo>
                  <a:lnTo>
                    <a:pt x="3436" y="2829"/>
                  </a:lnTo>
                  <a:lnTo>
                    <a:pt x="3535" y="2743"/>
                  </a:lnTo>
                  <a:lnTo>
                    <a:pt x="3637" y="2659"/>
                  </a:lnTo>
                  <a:lnTo>
                    <a:pt x="3740" y="2576"/>
                  </a:lnTo>
                  <a:lnTo>
                    <a:pt x="3845" y="2496"/>
                  </a:lnTo>
                  <a:lnTo>
                    <a:pt x="3951" y="2417"/>
                  </a:lnTo>
                  <a:lnTo>
                    <a:pt x="4059" y="2340"/>
                  </a:lnTo>
                  <a:lnTo>
                    <a:pt x="4168" y="2266"/>
                  </a:lnTo>
                  <a:lnTo>
                    <a:pt x="4279" y="2193"/>
                  </a:lnTo>
                  <a:lnTo>
                    <a:pt x="4391" y="2122"/>
                  </a:lnTo>
                  <a:lnTo>
                    <a:pt x="4505" y="2054"/>
                  </a:lnTo>
                  <a:lnTo>
                    <a:pt x="4620" y="1986"/>
                  </a:lnTo>
                  <a:lnTo>
                    <a:pt x="4736" y="1921"/>
                  </a:lnTo>
                  <a:lnTo>
                    <a:pt x="4854" y="1859"/>
                  </a:lnTo>
                  <a:lnTo>
                    <a:pt x="4973" y="1799"/>
                  </a:lnTo>
                  <a:lnTo>
                    <a:pt x="5093" y="1740"/>
                  </a:lnTo>
                  <a:lnTo>
                    <a:pt x="5215" y="1684"/>
                  </a:lnTo>
                  <a:lnTo>
                    <a:pt x="5338" y="1630"/>
                  </a:lnTo>
                  <a:lnTo>
                    <a:pt x="5461" y="1579"/>
                  </a:lnTo>
                  <a:lnTo>
                    <a:pt x="5587" y="1528"/>
                  </a:lnTo>
                  <a:lnTo>
                    <a:pt x="5714" y="1481"/>
                  </a:lnTo>
                  <a:lnTo>
                    <a:pt x="5841" y="1436"/>
                  </a:lnTo>
                  <a:lnTo>
                    <a:pt x="5969" y="1393"/>
                  </a:lnTo>
                  <a:lnTo>
                    <a:pt x="6100" y="1353"/>
                  </a:lnTo>
                  <a:lnTo>
                    <a:pt x="6230" y="1315"/>
                  </a:lnTo>
                  <a:lnTo>
                    <a:pt x="6362" y="1279"/>
                  </a:lnTo>
                  <a:lnTo>
                    <a:pt x="6495" y="1246"/>
                  </a:lnTo>
                  <a:lnTo>
                    <a:pt x="6628" y="1215"/>
                  </a:lnTo>
                  <a:lnTo>
                    <a:pt x="6764" y="1187"/>
                  </a:lnTo>
                  <a:lnTo>
                    <a:pt x="6899" y="1161"/>
                  </a:lnTo>
                  <a:lnTo>
                    <a:pt x="7036" y="1137"/>
                  </a:lnTo>
                  <a:lnTo>
                    <a:pt x="6960" y="1213"/>
                  </a:lnTo>
                  <a:lnTo>
                    <a:pt x="6884" y="1289"/>
                  </a:lnTo>
                  <a:lnTo>
                    <a:pt x="6809" y="1367"/>
                  </a:lnTo>
                  <a:lnTo>
                    <a:pt x="6735" y="1446"/>
                  </a:lnTo>
                  <a:lnTo>
                    <a:pt x="6662" y="1525"/>
                  </a:lnTo>
                  <a:lnTo>
                    <a:pt x="6589" y="1607"/>
                  </a:lnTo>
                  <a:lnTo>
                    <a:pt x="6518" y="1689"/>
                  </a:lnTo>
                  <a:lnTo>
                    <a:pt x="6448" y="1771"/>
                  </a:lnTo>
                  <a:lnTo>
                    <a:pt x="6379" y="1855"/>
                  </a:lnTo>
                  <a:lnTo>
                    <a:pt x="6310" y="1940"/>
                  </a:lnTo>
                  <a:lnTo>
                    <a:pt x="6242" y="2027"/>
                  </a:lnTo>
                  <a:lnTo>
                    <a:pt x="6176" y="2113"/>
                  </a:lnTo>
                  <a:lnTo>
                    <a:pt x="6110" y="2201"/>
                  </a:lnTo>
                  <a:lnTo>
                    <a:pt x="6045" y="2290"/>
                  </a:lnTo>
                  <a:lnTo>
                    <a:pt x="5982" y="2379"/>
                  </a:lnTo>
                  <a:lnTo>
                    <a:pt x="5919" y="2471"/>
                  </a:lnTo>
                  <a:lnTo>
                    <a:pt x="5857" y="2562"/>
                  </a:lnTo>
                  <a:lnTo>
                    <a:pt x="5797" y="2654"/>
                  </a:lnTo>
                  <a:lnTo>
                    <a:pt x="5736" y="2748"/>
                  </a:lnTo>
                  <a:lnTo>
                    <a:pt x="5678" y="2842"/>
                  </a:lnTo>
                  <a:lnTo>
                    <a:pt x="5620" y="2938"/>
                  </a:lnTo>
                  <a:lnTo>
                    <a:pt x="5564" y="3034"/>
                  </a:lnTo>
                  <a:lnTo>
                    <a:pt x="5508" y="3130"/>
                  </a:lnTo>
                  <a:lnTo>
                    <a:pt x="5453" y="3228"/>
                  </a:lnTo>
                  <a:lnTo>
                    <a:pt x="5400" y="3326"/>
                  </a:lnTo>
                  <a:lnTo>
                    <a:pt x="5347" y="3427"/>
                  </a:lnTo>
                  <a:lnTo>
                    <a:pt x="5296" y="3527"/>
                  </a:lnTo>
                  <a:lnTo>
                    <a:pt x="5246" y="3628"/>
                  </a:lnTo>
                  <a:lnTo>
                    <a:pt x="5197" y="3729"/>
                  </a:lnTo>
                  <a:lnTo>
                    <a:pt x="5148" y="3833"/>
                  </a:lnTo>
                  <a:lnTo>
                    <a:pt x="5102" y="3936"/>
                  </a:lnTo>
                  <a:lnTo>
                    <a:pt x="5056" y="4040"/>
                  </a:lnTo>
                  <a:close/>
                  <a:moveTo>
                    <a:pt x="7945" y="1047"/>
                  </a:moveTo>
                  <a:lnTo>
                    <a:pt x="7945" y="4642"/>
                  </a:lnTo>
                  <a:lnTo>
                    <a:pt x="7867" y="4639"/>
                  </a:lnTo>
                  <a:lnTo>
                    <a:pt x="7789" y="4635"/>
                  </a:lnTo>
                  <a:lnTo>
                    <a:pt x="7711" y="4631"/>
                  </a:lnTo>
                  <a:lnTo>
                    <a:pt x="7633" y="4626"/>
                  </a:lnTo>
                  <a:lnTo>
                    <a:pt x="7556" y="4621"/>
                  </a:lnTo>
                  <a:lnTo>
                    <a:pt x="7478" y="4614"/>
                  </a:lnTo>
                  <a:lnTo>
                    <a:pt x="7401" y="4607"/>
                  </a:lnTo>
                  <a:lnTo>
                    <a:pt x="7325" y="4600"/>
                  </a:lnTo>
                  <a:lnTo>
                    <a:pt x="7248" y="4591"/>
                  </a:lnTo>
                  <a:lnTo>
                    <a:pt x="7172" y="4582"/>
                  </a:lnTo>
                  <a:lnTo>
                    <a:pt x="7095" y="4573"/>
                  </a:lnTo>
                  <a:lnTo>
                    <a:pt x="7020" y="4562"/>
                  </a:lnTo>
                  <a:lnTo>
                    <a:pt x="6944" y="4551"/>
                  </a:lnTo>
                  <a:lnTo>
                    <a:pt x="6868" y="4540"/>
                  </a:lnTo>
                  <a:lnTo>
                    <a:pt x="6793" y="4527"/>
                  </a:lnTo>
                  <a:lnTo>
                    <a:pt x="6718" y="4514"/>
                  </a:lnTo>
                  <a:lnTo>
                    <a:pt x="6644" y="4501"/>
                  </a:lnTo>
                  <a:lnTo>
                    <a:pt x="6569" y="4486"/>
                  </a:lnTo>
                  <a:lnTo>
                    <a:pt x="6495" y="4471"/>
                  </a:lnTo>
                  <a:lnTo>
                    <a:pt x="6421" y="4456"/>
                  </a:lnTo>
                  <a:lnTo>
                    <a:pt x="6347" y="4439"/>
                  </a:lnTo>
                  <a:lnTo>
                    <a:pt x="6273" y="4423"/>
                  </a:lnTo>
                  <a:lnTo>
                    <a:pt x="6200" y="4405"/>
                  </a:lnTo>
                  <a:lnTo>
                    <a:pt x="6127" y="4387"/>
                  </a:lnTo>
                  <a:lnTo>
                    <a:pt x="6055" y="4368"/>
                  </a:lnTo>
                  <a:lnTo>
                    <a:pt x="5982" y="4348"/>
                  </a:lnTo>
                  <a:lnTo>
                    <a:pt x="5910" y="4328"/>
                  </a:lnTo>
                  <a:lnTo>
                    <a:pt x="5838" y="4308"/>
                  </a:lnTo>
                  <a:lnTo>
                    <a:pt x="5766" y="4286"/>
                  </a:lnTo>
                  <a:lnTo>
                    <a:pt x="5694" y="4264"/>
                  </a:lnTo>
                  <a:lnTo>
                    <a:pt x="5624" y="4242"/>
                  </a:lnTo>
                  <a:lnTo>
                    <a:pt x="5553" y="4217"/>
                  </a:lnTo>
                  <a:lnTo>
                    <a:pt x="5605" y="4099"/>
                  </a:lnTo>
                  <a:lnTo>
                    <a:pt x="5658" y="3982"/>
                  </a:lnTo>
                  <a:lnTo>
                    <a:pt x="5714" y="3866"/>
                  </a:lnTo>
                  <a:lnTo>
                    <a:pt x="5771" y="3750"/>
                  </a:lnTo>
                  <a:lnTo>
                    <a:pt x="5830" y="3637"/>
                  </a:lnTo>
                  <a:lnTo>
                    <a:pt x="5889" y="3524"/>
                  </a:lnTo>
                  <a:lnTo>
                    <a:pt x="5951" y="3412"/>
                  </a:lnTo>
                  <a:lnTo>
                    <a:pt x="6014" y="3301"/>
                  </a:lnTo>
                  <a:lnTo>
                    <a:pt x="6078" y="3192"/>
                  </a:lnTo>
                  <a:lnTo>
                    <a:pt x="6144" y="3084"/>
                  </a:lnTo>
                  <a:lnTo>
                    <a:pt x="6212" y="2978"/>
                  </a:lnTo>
                  <a:lnTo>
                    <a:pt x="6279" y="2871"/>
                  </a:lnTo>
                  <a:lnTo>
                    <a:pt x="6349" y="2767"/>
                  </a:lnTo>
                  <a:lnTo>
                    <a:pt x="6421" y="2664"/>
                  </a:lnTo>
                  <a:lnTo>
                    <a:pt x="6494" y="2563"/>
                  </a:lnTo>
                  <a:lnTo>
                    <a:pt x="6568" y="2463"/>
                  </a:lnTo>
                  <a:lnTo>
                    <a:pt x="6643" y="2363"/>
                  </a:lnTo>
                  <a:lnTo>
                    <a:pt x="6718" y="2265"/>
                  </a:lnTo>
                  <a:lnTo>
                    <a:pt x="6796" y="2169"/>
                  </a:lnTo>
                  <a:lnTo>
                    <a:pt x="6875" y="2074"/>
                  </a:lnTo>
                  <a:lnTo>
                    <a:pt x="6955" y="1980"/>
                  </a:lnTo>
                  <a:lnTo>
                    <a:pt x="7038" y="1888"/>
                  </a:lnTo>
                  <a:lnTo>
                    <a:pt x="7121" y="1798"/>
                  </a:lnTo>
                  <a:lnTo>
                    <a:pt x="7204" y="1709"/>
                  </a:lnTo>
                  <a:lnTo>
                    <a:pt x="7289" y="1621"/>
                  </a:lnTo>
                  <a:lnTo>
                    <a:pt x="7375" y="1534"/>
                  </a:lnTo>
                  <a:lnTo>
                    <a:pt x="7463" y="1449"/>
                  </a:lnTo>
                  <a:lnTo>
                    <a:pt x="7552" y="1366"/>
                  </a:lnTo>
                  <a:lnTo>
                    <a:pt x="7642" y="1285"/>
                  </a:lnTo>
                  <a:lnTo>
                    <a:pt x="7732" y="1205"/>
                  </a:lnTo>
                  <a:lnTo>
                    <a:pt x="7825" y="1126"/>
                  </a:lnTo>
                  <a:lnTo>
                    <a:pt x="7918" y="1049"/>
                  </a:lnTo>
                  <a:lnTo>
                    <a:pt x="7931" y="1048"/>
                  </a:lnTo>
                  <a:lnTo>
                    <a:pt x="7945" y="1047"/>
                  </a:lnTo>
                  <a:close/>
                  <a:moveTo>
                    <a:pt x="9383" y="1137"/>
                  </a:moveTo>
                  <a:lnTo>
                    <a:pt x="9520" y="1161"/>
                  </a:lnTo>
                  <a:lnTo>
                    <a:pt x="9656" y="1187"/>
                  </a:lnTo>
                  <a:lnTo>
                    <a:pt x="9791" y="1215"/>
                  </a:lnTo>
                  <a:lnTo>
                    <a:pt x="9924" y="1246"/>
                  </a:lnTo>
                  <a:lnTo>
                    <a:pt x="10058" y="1279"/>
                  </a:lnTo>
                  <a:lnTo>
                    <a:pt x="10189" y="1315"/>
                  </a:lnTo>
                  <a:lnTo>
                    <a:pt x="10320" y="1353"/>
                  </a:lnTo>
                  <a:lnTo>
                    <a:pt x="10450" y="1393"/>
                  </a:lnTo>
                  <a:lnTo>
                    <a:pt x="10578" y="1436"/>
                  </a:lnTo>
                  <a:lnTo>
                    <a:pt x="10706" y="1481"/>
                  </a:lnTo>
                  <a:lnTo>
                    <a:pt x="10832" y="1528"/>
                  </a:lnTo>
                  <a:lnTo>
                    <a:pt x="10958" y="1579"/>
                  </a:lnTo>
                  <a:lnTo>
                    <a:pt x="11082" y="1630"/>
                  </a:lnTo>
                  <a:lnTo>
                    <a:pt x="11205" y="1684"/>
                  </a:lnTo>
                  <a:lnTo>
                    <a:pt x="11326" y="1740"/>
                  </a:lnTo>
                  <a:lnTo>
                    <a:pt x="11446" y="1799"/>
                  </a:lnTo>
                  <a:lnTo>
                    <a:pt x="11565" y="1859"/>
                  </a:lnTo>
                  <a:lnTo>
                    <a:pt x="11683" y="1921"/>
                  </a:lnTo>
                  <a:lnTo>
                    <a:pt x="11799" y="1986"/>
                  </a:lnTo>
                  <a:lnTo>
                    <a:pt x="11914" y="2054"/>
                  </a:lnTo>
                  <a:lnTo>
                    <a:pt x="12028" y="2122"/>
                  </a:lnTo>
                  <a:lnTo>
                    <a:pt x="12140" y="2193"/>
                  </a:lnTo>
                  <a:lnTo>
                    <a:pt x="12251" y="2266"/>
                  </a:lnTo>
                  <a:lnTo>
                    <a:pt x="12360" y="2340"/>
                  </a:lnTo>
                  <a:lnTo>
                    <a:pt x="12468" y="2417"/>
                  </a:lnTo>
                  <a:lnTo>
                    <a:pt x="12574" y="2496"/>
                  </a:lnTo>
                  <a:lnTo>
                    <a:pt x="12679" y="2576"/>
                  </a:lnTo>
                  <a:lnTo>
                    <a:pt x="12782" y="2659"/>
                  </a:lnTo>
                  <a:lnTo>
                    <a:pt x="12884" y="2743"/>
                  </a:lnTo>
                  <a:lnTo>
                    <a:pt x="12983" y="2829"/>
                  </a:lnTo>
                  <a:lnTo>
                    <a:pt x="13082" y="2917"/>
                  </a:lnTo>
                  <a:lnTo>
                    <a:pt x="13178" y="3007"/>
                  </a:lnTo>
                  <a:lnTo>
                    <a:pt x="13074" y="3084"/>
                  </a:lnTo>
                  <a:lnTo>
                    <a:pt x="12968" y="3159"/>
                  </a:lnTo>
                  <a:lnTo>
                    <a:pt x="12861" y="3233"/>
                  </a:lnTo>
                  <a:lnTo>
                    <a:pt x="12752" y="3305"/>
                  </a:lnTo>
                  <a:lnTo>
                    <a:pt x="12644" y="3377"/>
                  </a:lnTo>
                  <a:lnTo>
                    <a:pt x="12533" y="3446"/>
                  </a:lnTo>
                  <a:lnTo>
                    <a:pt x="12421" y="3513"/>
                  </a:lnTo>
                  <a:lnTo>
                    <a:pt x="12308" y="3579"/>
                  </a:lnTo>
                  <a:lnTo>
                    <a:pt x="12252" y="3611"/>
                  </a:lnTo>
                  <a:lnTo>
                    <a:pt x="12194" y="3643"/>
                  </a:lnTo>
                  <a:lnTo>
                    <a:pt x="12137" y="3674"/>
                  </a:lnTo>
                  <a:lnTo>
                    <a:pt x="12078" y="3705"/>
                  </a:lnTo>
                  <a:lnTo>
                    <a:pt x="12021" y="3736"/>
                  </a:lnTo>
                  <a:lnTo>
                    <a:pt x="11962" y="3766"/>
                  </a:lnTo>
                  <a:lnTo>
                    <a:pt x="11904" y="3796"/>
                  </a:lnTo>
                  <a:lnTo>
                    <a:pt x="11844" y="3825"/>
                  </a:lnTo>
                  <a:lnTo>
                    <a:pt x="11786" y="3854"/>
                  </a:lnTo>
                  <a:lnTo>
                    <a:pt x="11726" y="3882"/>
                  </a:lnTo>
                  <a:lnTo>
                    <a:pt x="11667" y="3909"/>
                  </a:lnTo>
                  <a:lnTo>
                    <a:pt x="11606" y="3936"/>
                  </a:lnTo>
                  <a:lnTo>
                    <a:pt x="11546" y="3963"/>
                  </a:lnTo>
                  <a:lnTo>
                    <a:pt x="11485" y="3989"/>
                  </a:lnTo>
                  <a:lnTo>
                    <a:pt x="11425" y="4015"/>
                  </a:lnTo>
                  <a:lnTo>
                    <a:pt x="11363" y="4040"/>
                  </a:lnTo>
                  <a:lnTo>
                    <a:pt x="11317" y="3936"/>
                  </a:lnTo>
                  <a:lnTo>
                    <a:pt x="11271" y="3833"/>
                  </a:lnTo>
                  <a:lnTo>
                    <a:pt x="11222" y="3729"/>
                  </a:lnTo>
                  <a:lnTo>
                    <a:pt x="11173" y="3628"/>
                  </a:lnTo>
                  <a:lnTo>
                    <a:pt x="11123" y="3527"/>
                  </a:lnTo>
                  <a:lnTo>
                    <a:pt x="11072" y="3427"/>
                  </a:lnTo>
                  <a:lnTo>
                    <a:pt x="11019" y="3326"/>
                  </a:lnTo>
                  <a:lnTo>
                    <a:pt x="10966" y="3228"/>
                  </a:lnTo>
                  <a:lnTo>
                    <a:pt x="10911" y="3130"/>
                  </a:lnTo>
                  <a:lnTo>
                    <a:pt x="10855" y="3034"/>
                  </a:lnTo>
                  <a:lnTo>
                    <a:pt x="10799" y="2938"/>
                  </a:lnTo>
                  <a:lnTo>
                    <a:pt x="10741" y="2842"/>
                  </a:lnTo>
                  <a:lnTo>
                    <a:pt x="10683" y="2748"/>
                  </a:lnTo>
                  <a:lnTo>
                    <a:pt x="10623" y="2654"/>
                  </a:lnTo>
                  <a:lnTo>
                    <a:pt x="10562" y="2562"/>
                  </a:lnTo>
                  <a:lnTo>
                    <a:pt x="10500" y="2471"/>
                  </a:lnTo>
                  <a:lnTo>
                    <a:pt x="10437" y="2379"/>
                  </a:lnTo>
                  <a:lnTo>
                    <a:pt x="10374" y="2290"/>
                  </a:lnTo>
                  <a:lnTo>
                    <a:pt x="10309" y="2201"/>
                  </a:lnTo>
                  <a:lnTo>
                    <a:pt x="10243" y="2113"/>
                  </a:lnTo>
                  <a:lnTo>
                    <a:pt x="10177" y="2027"/>
                  </a:lnTo>
                  <a:lnTo>
                    <a:pt x="10109" y="1940"/>
                  </a:lnTo>
                  <a:lnTo>
                    <a:pt x="10041" y="1855"/>
                  </a:lnTo>
                  <a:lnTo>
                    <a:pt x="9971" y="1771"/>
                  </a:lnTo>
                  <a:lnTo>
                    <a:pt x="9901" y="1689"/>
                  </a:lnTo>
                  <a:lnTo>
                    <a:pt x="9830" y="1607"/>
                  </a:lnTo>
                  <a:lnTo>
                    <a:pt x="9758" y="1525"/>
                  </a:lnTo>
                  <a:lnTo>
                    <a:pt x="9685" y="1446"/>
                  </a:lnTo>
                  <a:lnTo>
                    <a:pt x="9610" y="1367"/>
                  </a:lnTo>
                  <a:lnTo>
                    <a:pt x="9536" y="1289"/>
                  </a:lnTo>
                  <a:lnTo>
                    <a:pt x="9460" y="1213"/>
                  </a:lnTo>
                  <a:lnTo>
                    <a:pt x="9383" y="1137"/>
                  </a:lnTo>
                  <a:close/>
                  <a:moveTo>
                    <a:pt x="8502" y="1049"/>
                  </a:moveTo>
                  <a:lnTo>
                    <a:pt x="8595" y="1126"/>
                  </a:lnTo>
                  <a:lnTo>
                    <a:pt x="8687" y="1205"/>
                  </a:lnTo>
                  <a:lnTo>
                    <a:pt x="8778" y="1285"/>
                  </a:lnTo>
                  <a:lnTo>
                    <a:pt x="8867" y="1366"/>
                  </a:lnTo>
                  <a:lnTo>
                    <a:pt x="8957" y="1449"/>
                  </a:lnTo>
                  <a:lnTo>
                    <a:pt x="9044" y="1534"/>
                  </a:lnTo>
                  <a:lnTo>
                    <a:pt x="9130" y="1621"/>
                  </a:lnTo>
                  <a:lnTo>
                    <a:pt x="9215" y="1709"/>
                  </a:lnTo>
                  <a:lnTo>
                    <a:pt x="9299" y="1798"/>
                  </a:lnTo>
                  <a:lnTo>
                    <a:pt x="9382" y="1888"/>
                  </a:lnTo>
                  <a:lnTo>
                    <a:pt x="9464" y="1980"/>
                  </a:lnTo>
                  <a:lnTo>
                    <a:pt x="9544" y="2074"/>
                  </a:lnTo>
                  <a:lnTo>
                    <a:pt x="9623" y="2169"/>
                  </a:lnTo>
                  <a:lnTo>
                    <a:pt x="9701" y="2265"/>
                  </a:lnTo>
                  <a:lnTo>
                    <a:pt x="9778" y="2363"/>
                  </a:lnTo>
                  <a:lnTo>
                    <a:pt x="9852" y="2463"/>
                  </a:lnTo>
                  <a:lnTo>
                    <a:pt x="9926" y="2563"/>
                  </a:lnTo>
                  <a:lnTo>
                    <a:pt x="9999" y="2664"/>
                  </a:lnTo>
                  <a:lnTo>
                    <a:pt x="10070" y="2767"/>
                  </a:lnTo>
                  <a:lnTo>
                    <a:pt x="10140" y="2871"/>
                  </a:lnTo>
                  <a:lnTo>
                    <a:pt x="10209" y="2978"/>
                  </a:lnTo>
                  <a:lnTo>
                    <a:pt x="10275" y="3084"/>
                  </a:lnTo>
                  <a:lnTo>
                    <a:pt x="10341" y="3192"/>
                  </a:lnTo>
                  <a:lnTo>
                    <a:pt x="10406" y="3301"/>
                  </a:lnTo>
                  <a:lnTo>
                    <a:pt x="10468" y="3412"/>
                  </a:lnTo>
                  <a:lnTo>
                    <a:pt x="10530" y="3524"/>
                  </a:lnTo>
                  <a:lnTo>
                    <a:pt x="10589" y="3637"/>
                  </a:lnTo>
                  <a:lnTo>
                    <a:pt x="10648" y="3750"/>
                  </a:lnTo>
                  <a:lnTo>
                    <a:pt x="10705" y="3866"/>
                  </a:lnTo>
                  <a:lnTo>
                    <a:pt x="10761" y="3982"/>
                  </a:lnTo>
                  <a:lnTo>
                    <a:pt x="10815" y="4099"/>
                  </a:lnTo>
                  <a:lnTo>
                    <a:pt x="10867" y="4217"/>
                  </a:lnTo>
                  <a:lnTo>
                    <a:pt x="10797" y="4242"/>
                  </a:lnTo>
                  <a:lnTo>
                    <a:pt x="10725" y="4264"/>
                  </a:lnTo>
                  <a:lnTo>
                    <a:pt x="10654" y="4286"/>
                  </a:lnTo>
                  <a:lnTo>
                    <a:pt x="10582" y="4308"/>
                  </a:lnTo>
                  <a:lnTo>
                    <a:pt x="10510" y="4328"/>
                  </a:lnTo>
                  <a:lnTo>
                    <a:pt x="10437" y="4348"/>
                  </a:lnTo>
                  <a:lnTo>
                    <a:pt x="10366" y="4368"/>
                  </a:lnTo>
                  <a:lnTo>
                    <a:pt x="10293" y="4387"/>
                  </a:lnTo>
                  <a:lnTo>
                    <a:pt x="10219" y="4405"/>
                  </a:lnTo>
                  <a:lnTo>
                    <a:pt x="10146" y="4423"/>
                  </a:lnTo>
                  <a:lnTo>
                    <a:pt x="10072" y="4439"/>
                  </a:lnTo>
                  <a:lnTo>
                    <a:pt x="9998" y="4456"/>
                  </a:lnTo>
                  <a:lnTo>
                    <a:pt x="9924" y="4471"/>
                  </a:lnTo>
                  <a:lnTo>
                    <a:pt x="9850" y="4486"/>
                  </a:lnTo>
                  <a:lnTo>
                    <a:pt x="9775" y="4501"/>
                  </a:lnTo>
                  <a:lnTo>
                    <a:pt x="9701" y="4514"/>
                  </a:lnTo>
                  <a:lnTo>
                    <a:pt x="9626" y="4527"/>
                  </a:lnTo>
                  <a:lnTo>
                    <a:pt x="9551" y="4540"/>
                  </a:lnTo>
                  <a:lnTo>
                    <a:pt x="9475" y="4551"/>
                  </a:lnTo>
                  <a:lnTo>
                    <a:pt x="9400" y="4562"/>
                  </a:lnTo>
                  <a:lnTo>
                    <a:pt x="9324" y="4573"/>
                  </a:lnTo>
                  <a:lnTo>
                    <a:pt x="9247" y="4582"/>
                  </a:lnTo>
                  <a:lnTo>
                    <a:pt x="9171" y="4591"/>
                  </a:lnTo>
                  <a:lnTo>
                    <a:pt x="9094" y="4600"/>
                  </a:lnTo>
                  <a:lnTo>
                    <a:pt x="9018" y="4607"/>
                  </a:lnTo>
                  <a:lnTo>
                    <a:pt x="8940" y="4614"/>
                  </a:lnTo>
                  <a:lnTo>
                    <a:pt x="8863" y="4621"/>
                  </a:lnTo>
                  <a:lnTo>
                    <a:pt x="8786" y="4626"/>
                  </a:lnTo>
                  <a:lnTo>
                    <a:pt x="8708" y="4631"/>
                  </a:lnTo>
                  <a:lnTo>
                    <a:pt x="8630" y="4635"/>
                  </a:lnTo>
                  <a:lnTo>
                    <a:pt x="8552" y="4639"/>
                  </a:lnTo>
                  <a:lnTo>
                    <a:pt x="8474" y="4642"/>
                  </a:lnTo>
                  <a:lnTo>
                    <a:pt x="8474" y="1047"/>
                  </a:lnTo>
                  <a:lnTo>
                    <a:pt x="8489" y="1048"/>
                  </a:lnTo>
                  <a:lnTo>
                    <a:pt x="8502" y="1049"/>
                  </a:lnTo>
                  <a:close/>
                  <a:moveTo>
                    <a:pt x="7917" y="14987"/>
                  </a:moveTo>
                  <a:lnTo>
                    <a:pt x="7835" y="14918"/>
                  </a:lnTo>
                  <a:lnTo>
                    <a:pt x="7754" y="14850"/>
                  </a:lnTo>
                  <a:lnTo>
                    <a:pt x="7673" y="14779"/>
                  </a:lnTo>
                  <a:lnTo>
                    <a:pt x="7594" y="14708"/>
                  </a:lnTo>
                  <a:lnTo>
                    <a:pt x="7515" y="14636"/>
                  </a:lnTo>
                  <a:lnTo>
                    <a:pt x="7437" y="14562"/>
                  </a:lnTo>
                  <a:lnTo>
                    <a:pt x="7360" y="14487"/>
                  </a:lnTo>
                  <a:lnTo>
                    <a:pt x="7284" y="14410"/>
                  </a:lnTo>
                  <a:lnTo>
                    <a:pt x="7209" y="14333"/>
                  </a:lnTo>
                  <a:lnTo>
                    <a:pt x="7135" y="14255"/>
                  </a:lnTo>
                  <a:lnTo>
                    <a:pt x="7061" y="14175"/>
                  </a:lnTo>
                  <a:lnTo>
                    <a:pt x="6989" y="14095"/>
                  </a:lnTo>
                  <a:lnTo>
                    <a:pt x="6919" y="14012"/>
                  </a:lnTo>
                  <a:lnTo>
                    <a:pt x="6848" y="13930"/>
                  </a:lnTo>
                  <a:lnTo>
                    <a:pt x="6778" y="13846"/>
                  </a:lnTo>
                  <a:lnTo>
                    <a:pt x="6710" y="13761"/>
                  </a:lnTo>
                  <a:lnTo>
                    <a:pt x="6643" y="13675"/>
                  </a:lnTo>
                  <a:lnTo>
                    <a:pt x="6576" y="13588"/>
                  </a:lnTo>
                  <a:lnTo>
                    <a:pt x="6511" y="13499"/>
                  </a:lnTo>
                  <a:lnTo>
                    <a:pt x="6447" y="13410"/>
                  </a:lnTo>
                  <a:lnTo>
                    <a:pt x="6383" y="13319"/>
                  </a:lnTo>
                  <a:lnTo>
                    <a:pt x="6321" y="13228"/>
                  </a:lnTo>
                  <a:lnTo>
                    <a:pt x="6260" y="13135"/>
                  </a:lnTo>
                  <a:lnTo>
                    <a:pt x="6199" y="13042"/>
                  </a:lnTo>
                  <a:lnTo>
                    <a:pt x="6141" y="12948"/>
                  </a:lnTo>
                  <a:lnTo>
                    <a:pt x="6082" y="12853"/>
                  </a:lnTo>
                  <a:lnTo>
                    <a:pt x="6026" y="12757"/>
                  </a:lnTo>
                  <a:lnTo>
                    <a:pt x="5969" y="12659"/>
                  </a:lnTo>
                  <a:lnTo>
                    <a:pt x="5915" y="12561"/>
                  </a:lnTo>
                  <a:lnTo>
                    <a:pt x="5862" y="12462"/>
                  </a:lnTo>
                  <a:lnTo>
                    <a:pt x="5809" y="12363"/>
                  </a:lnTo>
                  <a:lnTo>
                    <a:pt x="5758" y="12262"/>
                  </a:lnTo>
                  <a:lnTo>
                    <a:pt x="5823" y="12242"/>
                  </a:lnTo>
                  <a:lnTo>
                    <a:pt x="5888" y="12223"/>
                  </a:lnTo>
                  <a:lnTo>
                    <a:pt x="5954" y="12204"/>
                  </a:lnTo>
                  <a:lnTo>
                    <a:pt x="6020" y="12187"/>
                  </a:lnTo>
                  <a:lnTo>
                    <a:pt x="6086" y="12169"/>
                  </a:lnTo>
                  <a:lnTo>
                    <a:pt x="6152" y="12153"/>
                  </a:lnTo>
                  <a:lnTo>
                    <a:pt x="6219" y="12136"/>
                  </a:lnTo>
                  <a:lnTo>
                    <a:pt x="6285" y="12121"/>
                  </a:lnTo>
                  <a:lnTo>
                    <a:pt x="6352" y="12106"/>
                  </a:lnTo>
                  <a:lnTo>
                    <a:pt x="6420" y="12091"/>
                  </a:lnTo>
                  <a:lnTo>
                    <a:pt x="6487" y="12077"/>
                  </a:lnTo>
                  <a:lnTo>
                    <a:pt x="6554" y="12064"/>
                  </a:lnTo>
                  <a:lnTo>
                    <a:pt x="6622" y="12051"/>
                  </a:lnTo>
                  <a:lnTo>
                    <a:pt x="6691" y="12039"/>
                  </a:lnTo>
                  <a:lnTo>
                    <a:pt x="6758" y="12027"/>
                  </a:lnTo>
                  <a:lnTo>
                    <a:pt x="6827" y="12016"/>
                  </a:lnTo>
                  <a:lnTo>
                    <a:pt x="6895" y="12005"/>
                  </a:lnTo>
                  <a:lnTo>
                    <a:pt x="6964" y="11995"/>
                  </a:lnTo>
                  <a:lnTo>
                    <a:pt x="7033" y="11986"/>
                  </a:lnTo>
                  <a:lnTo>
                    <a:pt x="7102" y="11976"/>
                  </a:lnTo>
                  <a:lnTo>
                    <a:pt x="7171" y="11968"/>
                  </a:lnTo>
                  <a:lnTo>
                    <a:pt x="7241" y="11960"/>
                  </a:lnTo>
                  <a:lnTo>
                    <a:pt x="7311" y="11953"/>
                  </a:lnTo>
                  <a:lnTo>
                    <a:pt x="7380" y="11946"/>
                  </a:lnTo>
                  <a:lnTo>
                    <a:pt x="7450" y="11940"/>
                  </a:lnTo>
                  <a:lnTo>
                    <a:pt x="7521" y="11934"/>
                  </a:lnTo>
                  <a:lnTo>
                    <a:pt x="7591" y="11929"/>
                  </a:lnTo>
                  <a:lnTo>
                    <a:pt x="7662" y="11924"/>
                  </a:lnTo>
                  <a:lnTo>
                    <a:pt x="7732" y="11920"/>
                  </a:lnTo>
                  <a:lnTo>
                    <a:pt x="7803" y="11916"/>
                  </a:lnTo>
                  <a:lnTo>
                    <a:pt x="7874" y="11913"/>
                  </a:lnTo>
                  <a:lnTo>
                    <a:pt x="7945" y="11911"/>
                  </a:lnTo>
                  <a:lnTo>
                    <a:pt x="7945" y="14988"/>
                  </a:lnTo>
                  <a:lnTo>
                    <a:pt x="7917" y="14987"/>
                  </a:lnTo>
                  <a:close/>
                  <a:moveTo>
                    <a:pt x="15347" y="7759"/>
                  </a:moveTo>
                  <a:lnTo>
                    <a:pt x="12171" y="7759"/>
                  </a:lnTo>
                  <a:lnTo>
                    <a:pt x="12168" y="7652"/>
                  </a:lnTo>
                  <a:lnTo>
                    <a:pt x="12163" y="7545"/>
                  </a:lnTo>
                  <a:lnTo>
                    <a:pt x="12157" y="7439"/>
                  </a:lnTo>
                  <a:lnTo>
                    <a:pt x="12151" y="7332"/>
                  </a:lnTo>
                  <a:lnTo>
                    <a:pt x="12144" y="7226"/>
                  </a:lnTo>
                  <a:lnTo>
                    <a:pt x="12136" y="7120"/>
                  </a:lnTo>
                  <a:lnTo>
                    <a:pt x="12126" y="7015"/>
                  </a:lnTo>
                  <a:lnTo>
                    <a:pt x="12115" y="6911"/>
                  </a:lnTo>
                  <a:lnTo>
                    <a:pt x="12104" y="6805"/>
                  </a:lnTo>
                  <a:lnTo>
                    <a:pt x="12092" y="6701"/>
                  </a:lnTo>
                  <a:lnTo>
                    <a:pt x="12078" y="6598"/>
                  </a:lnTo>
                  <a:lnTo>
                    <a:pt x="12063" y="6494"/>
                  </a:lnTo>
                  <a:lnTo>
                    <a:pt x="12047" y="6391"/>
                  </a:lnTo>
                  <a:lnTo>
                    <a:pt x="12031" y="6288"/>
                  </a:lnTo>
                  <a:lnTo>
                    <a:pt x="12014" y="6186"/>
                  </a:lnTo>
                  <a:lnTo>
                    <a:pt x="11995" y="6084"/>
                  </a:lnTo>
                  <a:lnTo>
                    <a:pt x="11976" y="5982"/>
                  </a:lnTo>
                  <a:lnTo>
                    <a:pt x="11954" y="5881"/>
                  </a:lnTo>
                  <a:lnTo>
                    <a:pt x="11933" y="5781"/>
                  </a:lnTo>
                  <a:lnTo>
                    <a:pt x="11910" y="5681"/>
                  </a:lnTo>
                  <a:lnTo>
                    <a:pt x="11886" y="5582"/>
                  </a:lnTo>
                  <a:lnTo>
                    <a:pt x="11862" y="5482"/>
                  </a:lnTo>
                  <a:lnTo>
                    <a:pt x="11836" y="5383"/>
                  </a:lnTo>
                  <a:lnTo>
                    <a:pt x="11810" y="5285"/>
                  </a:lnTo>
                  <a:lnTo>
                    <a:pt x="11783" y="5188"/>
                  </a:lnTo>
                  <a:lnTo>
                    <a:pt x="11754" y="5090"/>
                  </a:lnTo>
                  <a:lnTo>
                    <a:pt x="11724" y="4993"/>
                  </a:lnTo>
                  <a:lnTo>
                    <a:pt x="11694" y="4897"/>
                  </a:lnTo>
                  <a:lnTo>
                    <a:pt x="11663" y="4801"/>
                  </a:lnTo>
                  <a:lnTo>
                    <a:pt x="11630" y="4706"/>
                  </a:lnTo>
                  <a:lnTo>
                    <a:pt x="11597" y="4611"/>
                  </a:lnTo>
                  <a:lnTo>
                    <a:pt x="11563" y="4517"/>
                  </a:lnTo>
                  <a:lnTo>
                    <a:pt x="11630" y="4489"/>
                  </a:lnTo>
                  <a:lnTo>
                    <a:pt x="11695" y="4461"/>
                  </a:lnTo>
                  <a:lnTo>
                    <a:pt x="11762" y="4432"/>
                  </a:lnTo>
                  <a:lnTo>
                    <a:pt x="11828" y="4403"/>
                  </a:lnTo>
                  <a:lnTo>
                    <a:pt x="11894" y="4374"/>
                  </a:lnTo>
                  <a:lnTo>
                    <a:pt x="11959" y="4343"/>
                  </a:lnTo>
                  <a:lnTo>
                    <a:pt x="12024" y="4312"/>
                  </a:lnTo>
                  <a:lnTo>
                    <a:pt x="12088" y="4281"/>
                  </a:lnTo>
                  <a:lnTo>
                    <a:pt x="12153" y="4249"/>
                  </a:lnTo>
                  <a:lnTo>
                    <a:pt x="12217" y="4216"/>
                  </a:lnTo>
                  <a:lnTo>
                    <a:pt x="12280" y="4183"/>
                  </a:lnTo>
                  <a:lnTo>
                    <a:pt x="12344" y="4150"/>
                  </a:lnTo>
                  <a:lnTo>
                    <a:pt x="12407" y="4116"/>
                  </a:lnTo>
                  <a:lnTo>
                    <a:pt x="12469" y="4081"/>
                  </a:lnTo>
                  <a:lnTo>
                    <a:pt x="12532" y="4046"/>
                  </a:lnTo>
                  <a:lnTo>
                    <a:pt x="12593" y="4011"/>
                  </a:lnTo>
                  <a:lnTo>
                    <a:pt x="12655" y="3975"/>
                  </a:lnTo>
                  <a:lnTo>
                    <a:pt x="12717" y="3939"/>
                  </a:lnTo>
                  <a:lnTo>
                    <a:pt x="12778" y="3902"/>
                  </a:lnTo>
                  <a:lnTo>
                    <a:pt x="12839" y="3865"/>
                  </a:lnTo>
                  <a:lnTo>
                    <a:pt x="12899" y="3827"/>
                  </a:lnTo>
                  <a:lnTo>
                    <a:pt x="12959" y="3789"/>
                  </a:lnTo>
                  <a:lnTo>
                    <a:pt x="13019" y="3749"/>
                  </a:lnTo>
                  <a:lnTo>
                    <a:pt x="13078" y="3710"/>
                  </a:lnTo>
                  <a:lnTo>
                    <a:pt x="13137" y="3670"/>
                  </a:lnTo>
                  <a:lnTo>
                    <a:pt x="13196" y="3630"/>
                  </a:lnTo>
                  <a:lnTo>
                    <a:pt x="13254" y="3590"/>
                  </a:lnTo>
                  <a:lnTo>
                    <a:pt x="13313" y="3549"/>
                  </a:lnTo>
                  <a:lnTo>
                    <a:pt x="13370" y="3507"/>
                  </a:lnTo>
                  <a:lnTo>
                    <a:pt x="13428" y="3466"/>
                  </a:lnTo>
                  <a:lnTo>
                    <a:pt x="13485" y="3423"/>
                  </a:lnTo>
                  <a:lnTo>
                    <a:pt x="13542" y="3381"/>
                  </a:lnTo>
                  <a:lnTo>
                    <a:pt x="13641" y="3492"/>
                  </a:lnTo>
                  <a:lnTo>
                    <a:pt x="13738" y="3605"/>
                  </a:lnTo>
                  <a:lnTo>
                    <a:pt x="13832" y="3719"/>
                  </a:lnTo>
                  <a:lnTo>
                    <a:pt x="13924" y="3837"/>
                  </a:lnTo>
                  <a:lnTo>
                    <a:pt x="14014" y="3956"/>
                  </a:lnTo>
                  <a:lnTo>
                    <a:pt x="14101" y="4076"/>
                  </a:lnTo>
                  <a:lnTo>
                    <a:pt x="14185" y="4199"/>
                  </a:lnTo>
                  <a:lnTo>
                    <a:pt x="14266" y="4324"/>
                  </a:lnTo>
                  <a:lnTo>
                    <a:pt x="14346" y="4450"/>
                  </a:lnTo>
                  <a:lnTo>
                    <a:pt x="14422" y="4578"/>
                  </a:lnTo>
                  <a:lnTo>
                    <a:pt x="14496" y="4708"/>
                  </a:lnTo>
                  <a:lnTo>
                    <a:pt x="14567" y="4839"/>
                  </a:lnTo>
                  <a:lnTo>
                    <a:pt x="14634" y="4972"/>
                  </a:lnTo>
                  <a:lnTo>
                    <a:pt x="14700" y="5106"/>
                  </a:lnTo>
                  <a:lnTo>
                    <a:pt x="14763" y="5243"/>
                  </a:lnTo>
                  <a:lnTo>
                    <a:pt x="14822" y="5380"/>
                  </a:lnTo>
                  <a:lnTo>
                    <a:pt x="14879" y="5519"/>
                  </a:lnTo>
                  <a:lnTo>
                    <a:pt x="14932" y="5660"/>
                  </a:lnTo>
                  <a:lnTo>
                    <a:pt x="14982" y="5802"/>
                  </a:lnTo>
                  <a:lnTo>
                    <a:pt x="15031" y="5945"/>
                  </a:lnTo>
                  <a:lnTo>
                    <a:pt x="15075" y="6090"/>
                  </a:lnTo>
                  <a:lnTo>
                    <a:pt x="15116" y="6236"/>
                  </a:lnTo>
                  <a:lnTo>
                    <a:pt x="15154" y="6383"/>
                  </a:lnTo>
                  <a:lnTo>
                    <a:pt x="15189" y="6532"/>
                  </a:lnTo>
                  <a:lnTo>
                    <a:pt x="15220" y="6681"/>
                  </a:lnTo>
                  <a:lnTo>
                    <a:pt x="15248" y="6832"/>
                  </a:lnTo>
                  <a:lnTo>
                    <a:pt x="15273" y="6984"/>
                  </a:lnTo>
                  <a:lnTo>
                    <a:pt x="15294" y="7137"/>
                  </a:lnTo>
                  <a:lnTo>
                    <a:pt x="15313" y="7291"/>
                  </a:lnTo>
                  <a:lnTo>
                    <a:pt x="15327" y="7446"/>
                  </a:lnTo>
                  <a:lnTo>
                    <a:pt x="15338" y="7602"/>
                  </a:lnTo>
                  <a:lnTo>
                    <a:pt x="15347" y="7759"/>
                  </a:lnTo>
                  <a:close/>
                  <a:moveTo>
                    <a:pt x="8210" y="0"/>
                  </a:moveTo>
                  <a:lnTo>
                    <a:pt x="7787" y="10"/>
                  </a:lnTo>
                  <a:lnTo>
                    <a:pt x="7370" y="41"/>
                  </a:lnTo>
                  <a:lnTo>
                    <a:pt x="6960" y="92"/>
                  </a:lnTo>
                  <a:lnTo>
                    <a:pt x="6555" y="162"/>
                  </a:lnTo>
                  <a:lnTo>
                    <a:pt x="6158" y="253"/>
                  </a:lnTo>
                  <a:lnTo>
                    <a:pt x="5768" y="361"/>
                  </a:lnTo>
                  <a:lnTo>
                    <a:pt x="5386" y="486"/>
                  </a:lnTo>
                  <a:lnTo>
                    <a:pt x="5014" y="630"/>
                  </a:lnTo>
                  <a:lnTo>
                    <a:pt x="4651" y="791"/>
                  </a:lnTo>
                  <a:lnTo>
                    <a:pt x="4297" y="967"/>
                  </a:lnTo>
                  <a:lnTo>
                    <a:pt x="3953" y="1161"/>
                  </a:lnTo>
                  <a:lnTo>
                    <a:pt x="3619" y="1369"/>
                  </a:lnTo>
                  <a:lnTo>
                    <a:pt x="3298" y="1593"/>
                  </a:lnTo>
                  <a:lnTo>
                    <a:pt x="2987" y="1831"/>
                  </a:lnTo>
                  <a:lnTo>
                    <a:pt x="2690" y="2083"/>
                  </a:lnTo>
                  <a:lnTo>
                    <a:pt x="2404" y="2348"/>
                  </a:lnTo>
                  <a:lnTo>
                    <a:pt x="2132" y="2627"/>
                  </a:lnTo>
                  <a:lnTo>
                    <a:pt x="1875" y="2918"/>
                  </a:lnTo>
                  <a:lnTo>
                    <a:pt x="1631" y="3220"/>
                  </a:lnTo>
                  <a:lnTo>
                    <a:pt x="1402" y="3535"/>
                  </a:lnTo>
                  <a:lnTo>
                    <a:pt x="1188" y="3861"/>
                  </a:lnTo>
                  <a:lnTo>
                    <a:pt x="991" y="4195"/>
                  </a:lnTo>
                  <a:lnTo>
                    <a:pt x="810" y="4541"/>
                  </a:lnTo>
                  <a:lnTo>
                    <a:pt x="645" y="4897"/>
                  </a:lnTo>
                  <a:lnTo>
                    <a:pt x="498" y="5261"/>
                  </a:lnTo>
                  <a:lnTo>
                    <a:pt x="369" y="5634"/>
                  </a:lnTo>
                  <a:lnTo>
                    <a:pt x="259" y="6014"/>
                  </a:lnTo>
                  <a:lnTo>
                    <a:pt x="167" y="6402"/>
                  </a:lnTo>
                  <a:lnTo>
                    <a:pt x="94" y="6797"/>
                  </a:lnTo>
                  <a:lnTo>
                    <a:pt x="42" y="7198"/>
                  </a:lnTo>
                  <a:lnTo>
                    <a:pt x="10" y="7605"/>
                  </a:lnTo>
                  <a:lnTo>
                    <a:pt x="0" y="8018"/>
                  </a:lnTo>
                  <a:lnTo>
                    <a:pt x="10" y="8431"/>
                  </a:lnTo>
                  <a:lnTo>
                    <a:pt x="42" y="8838"/>
                  </a:lnTo>
                  <a:lnTo>
                    <a:pt x="94" y="9239"/>
                  </a:lnTo>
                  <a:lnTo>
                    <a:pt x="167" y="9634"/>
                  </a:lnTo>
                  <a:lnTo>
                    <a:pt x="259" y="10021"/>
                  </a:lnTo>
                  <a:lnTo>
                    <a:pt x="369" y="10402"/>
                  </a:lnTo>
                  <a:lnTo>
                    <a:pt x="498" y="10774"/>
                  </a:lnTo>
                  <a:lnTo>
                    <a:pt x="645" y="11139"/>
                  </a:lnTo>
                  <a:lnTo>
                    <a:pt x="810" y="11494"/>
                  </a:lnTo>
                  <a:lnTo>
                    <a:pt x="991" y="11840"/>
                  </a:lnTo>
                  <a:lnTo>
                    <a:pt x="1188" y="12175"/>
                  </a:lnTo>
                  <a:lnTo>
                    <a:pt x="1402" y="12501"/>
                  </a:lnTo>
                  <a:lnTo>
                    <a:pt x="1631" y="12815"/>
                  </a:lnTo>
                  <a:lnTo>
                    <a:pt x="1875" y="13118"/>
                  </a:lnTo>
                  <a:lnTo>
                    <a:pt x="2132" y="13409"/>
                  </a:lnTo>
                  <a:lnTo>
                    <a:pt x="2404" y="13688"/>
                  </a:lnTo>
                  <a:lnTo>
                    <a:pt x="2690" y="13953"/>
                  </a:lnTo>
                  <a:lnTo>
                    <a:pt x="2987" y="14205"/>
                  </a:lnTo>
                  <a:lnTo>
                    <a:pt x="3298" y="14443"/>
                  </a:lnTo>
                  <a:lnTo>
                    <a:pt x="3619" y="14667"/>
                  </a:lnTo>
                  <a:lnTo>
                    <a:pt x="3953" y="14875"/>
                  </a:lnTo>
                  <a:lnTo>
                    <a:pt x="4297" y="15068"/>
                  </a:lnTo>
                  <a:lnTo>
                    <a:pt x="4651" y="15245"/>
                  </a:lnTo>
                  <a:lnTo>
                    <a:pt x="5014" y="15406"/>
                  </a:lnTo>
                  <a:lnTo>
                    <a:pt x="5386" y="15550"/>
                  </a:lnTo>
                  <a:lnTo>
                    <a:pt x="5768" y="15675"/>
                  </a:lnTo>
                  <a:lnTo>
                    <a:pt x="6158" y="15783"/>
                  </a:lnTo>
                  <a:lnTo>
                    <a:pt x="6555" y="15873"/>
                  </a:lnTo>
                  <a:lnTo>
                    <a:pt x="6960" y="15944"/>
                  </a:lnTo>
                  <a:lnTo>
                    <a:pt x="7370" y="15995"/>
                  </a:lnTo>
                  <a:lnTo>
                    <a:pt x="7787" y="16026"/>
                  </a:lnTo>
                  <a:lnTo>
                    <a:pt x="8210" y="16036"/>
                  </a:lnTo>
                  <a:lnTo>
                    <a:pt x="8632" y="16026"/>
                  </a:lnTo>
                  <a:lnTo>
                    <a:pt x="9049" y="15995"/>
                  </a:lnTo>
                  <a:lnTo>
                    <a:pt x="9459" y="15944"/>
                  </a:lnTo>
                  <a:lnTo>
                    <a:pt x="9864" y="15873"/>
                  </a:lnTo>
                  <a:lnTo>
                    <a:pt x="10261" y="15783"/>
                  </a:lnTo>
                  <a:lnTo>
                    <a:pt x="10651" y="15675"/>
                  </a:lnTo>
                  <a:lnTo>
                    <a:pt x="11033" y="15550"/>
                  </a:lnTo>
                  <a:lnTo>
                    <a:pt x="11405" y="15406"/>
                  </a:lnTo>
                  <a:lnTo>
                    <a:pt x="11768" y="15245"/>
                  </a:lnTo>
                  <a:lnTo>
                    <a:pt x="12122" y="15068"/>
                  </a:lnTo>
                  <a:lnTo>
                    <a:pt x="12466" y="14875"/>
                  </a:lnTo>
                  <a:lnTo>
                    <a:pt x="12800" y="14667"/>
                  </a:lnTo>
                  <a:lnTo>
                    <a:pt x="13122" y="14443"/>
                  </a:lnTo>
                  <a:lnTo>
                    <a:pt x="13432" y="14205"/>
                  </a:lnTo>
                  <a:lnTo>
                    <a:pt x="13729" y="13953"/>
                  </a:lnTo>
                  <a:lnTo>
                    <a:pt x="14015" y="13688"/>
                  </a:lnTo>
                  <a:lnTo>
                    <a:pt x="14287" y="13409"/>
                  </a:lnTo>
                  <a:lnTo>
                    <a:pt x="14544" y="13118"/>
                  </a:lnTo>
                  <a:lnTo>
                    <a:pt x="14788" y="12815"/>
                  </a:lnTo>
                  <a:lnTo>
                    <a:pt x="15017" y="12501"/>
                  </a:lnTo>
                  <a:lnTo>
                    <a:pt x="15231" y="12175"/>
                  </a:lnTo>
                  <a:lnTo>
                    <a:pt x="15428" y="11840"/>
                  </a:lnTo>
                  <a:lnTo>
                    <a:pt x="15609" y="11494"/>
                  </a:lnTo>
                  <a:lnTo>
                    <a:pt x="15774" y="11139"/>
                  </a:lnTo>
                  <a:lnTo>
                    <a:pt x="15921" y="10774"/>
                  </a:lnTo>
                  <a:lnTo>
                    <a:pt x="16050" y="10402"/>
                  </a:lnTo>
                  <a:lnTo>
                    <a:pt x="16160" y="10021"/>
                  </a:lnTo>
                  <a:lnTo>
                    <a:pt x="16253" y="9634"/>
                  </a:lnTo>
                  <a:lnTo>
                    <a:pt x="16325" y="9239"/>
                  </a:lnTo>
                  <a:lnTo>
                    <a:pt x="16377" y="8838"/>
                  </a:lnTo>
                  <a:lnTo>
                    <a:pt x="16409" y="8431"/>
                  </a:lnTo>
                  <a:lnTo>
                    <a:pt x="16419" y="8018"/>
                  </a:lnTo>
                  <a:lnTo>
                    <a:pt x="16409" y="7605"/>
                  </a:lnTo>
                  <a:lnTo>
                    <a:pt x="16377" y="7198"/>
                  </a:lnTo>
                  <a:lnTo>
                    <a:pt x="16325" y="6797"/>
                  </a:lnTo>
                  <a:lnTo>
                    <a:pt x="16253" y="6402"/>
                  </a:lnTo>
                  <a:lnTo>
                    <a:pt x="16160" y="6014"/>
                  </a:lnTo>
                  <a:lnTo>
                    <a:pt x="16050" y="5634"/>
                  </a:lnTo>
                  <a:lnTo>
                    <a:pt x="15921" y="5261"/>
                  </a:lnTo>
                  <a:lnTo>
                    <a:pt x="15774" y="4897"/>
                  </a:lnTo>
                  <a:lnTo>
                    <a:pt x="15609" y="4541"/>
                  </a:lnTo>
                  <a:lnTo>
                    <a:pt x="15428" y="4195"/>
                  </a:lnTo>
                  <a:lnTo>
                    <a:pt x="15231" y="3861"/>
                  </a:lnTo>
                  <a:lnTo>
                    <a:pt x="15017" y="3535"/>
                  </a:lnTo>
                  <a:lnTo>
                    <a:pt x="14788" y="3220"/>
                  </a:lnTo>
                  <a:lnTo>
                    <a:pt x="14544" y="2918"/>
                  </a:lnTo>
                  <a:lnTo>
                    <a:pt x="14287" y="2627"/>
                  </a:lnTo>
                  <a:lnTo>
                    <a:pt x="14015" y="2348"/>
                  </a:lnTo>
                  <a:lnTo>
                    <a:pt x="13729" y="2083"/>
                  </a:lnTo>
                  <a:lnTo>
                    <a:pt x="13432" y="1831"/>
                  </a:lnTo>
                  <a:lnTo>
                    <a:pt x="13122" y="1593"/>
                  </a:lnTo>
                  <a:lnTo>
                    <a:pt x="12800" y="1369"/>
                  </a:lnTo>
                  <a:lnTo>
                    <a:pt x="12466" y="1161"/>
                  </a:lnTo>
                  <a:lnTo>
                    <a:pt x="12122" y="967"/>
                  </a:lnTo>
                  <a:lnTo>
                    <a:pt x="11768" y="791"/>
                  </a:lnTo>
                  <a:lnTo>
                    <a:pt x="11405" y="630"/>
                  </a:lnTo>
                  <a:lnTo>
                    <a:pt x="11033" y="486"/>
                  </a:lnTo>
                  <a:lnTo>
                    <a:pt x="10651" y="361"/>
                  </a:lnTo>
                  <a:lnTo>
                    <a:pt x="10261" y="253"/>
                  </a:lnTo>
                  <a:lnTo>
                    <a:pt x="9864" y="162"/>
                  </a:lnTo>
                  <a:lnTo>
                    <a:pt x="9459" y="92"/>
                  </a:lnTo>
                  <a:lnTo>
                    <a:pt x="9049" y="41"/>
                  </a:lnTo>
                  <a:lnTo>
                    <a:pt x="8632" y="10"/>
                  </a:lnTo>
                  <a:lnTo>
                    <a:pt x="821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id-ID">
                <a:solidFill>
                  <a:schemeClr val="tx1">
                    <a:lumMod val="75000"/>
                    <a:lumOff val="25000"/>
                  </a:schemeClr>
                </a:solidFill>
              </a:endParaRPr>
            </a:p>
          </p:txBody>
        </p:sp>
      </p:grpSp>
      <p:grpSp>
        <p:nvGrpSpPr>
          <p:cNvPr id="46" name="Group 45"/>
          <p:cNvGrpSpPr/>
          <p:nvPr/>
        </p:nvGrpSpPr>
        <p:grpSpPr>
          <a:xfrm>
            <a:off x="1431343" y="3070108"/>
            <a:ext cx="3698744" cy="809868"/>
            <a:chOff x="1431343" y="3070108"/>
            <a:chExt cx="3698744" cy="809869"/>
          </a:xfrm>
        </p:grpSpPr>
        <p:sp>
          <p:nvSpPr>
            <p:cNvPr id="47" name="TextBox 46"/>
            <p:cNvSpPr txBox="1"/>
            <p:nvPr/>
          </p:nvSpPr>
          <p:spPr>
            <a:xfrm>
              <a:off x="2885570" y="3070108"/>
              <a:ext cx="2202005" cy="338554"/>
            </a:xfrm>
            <a:prstGeom prst="rect">
              <a:avLst/>
            </a:prstGeom>
            <a:noFill/>
          </p:spPr>
          <p:txBody>
            <a:bodyPr wrap="square" rtlCol="0">
              <a:spAutoFit/>
            </a:bodyPr>
            <a:lstStyle/>
            <a:p>
              <a:pPr algn="r"/>
              <a:r>
                <a:rPr lang="id-ID" sz="1600" b="1" dirty="0">
                  <a:solidFill>
                    <a:schemeClr val="tx1">
                      <a:lumMod val="75000"/>
                      <a:lumOff val="25000"/>
                    </a:schemeClr>
                  </a:solidFill>
                </a:rPr>
                <a:t>Process 3</a:t>
              </a:r>
            </a:p>
          </p:txBody>
        </p:sp>
        <p:sp>
          <p:nvSpPr>
            <p:cNvPr id="48" name="Rectangle 47"/>
            <p:cNvSpPr/>
            <p:nvPr/>
          </p:nvSpPr>
          <p:spPr>
            <a:xfrm>
              <a:off x="1431343" y="3366630"/>
              <a:ext cx="3698744" cy="513347"/>
            </a:xfrm>
            <a:prstGeom prst="rect">
              <a:avLst/>
            </a:prstGeom>
          </p:spPr>
          <p:txBody>
            <a:bodyPr wrap="square">
              <a:spAutoFit/>
            </a:bodyPr>
            <a:lstStyle/>
            <a:p>
              <a:pPr algn="r">
                <a:lnSpc>
                  <a:spcPct val="114000"/>
                </a:lnSpc>
                <a:spcBef>
                  <a:spcPts val="3700"/>
                </a:spcBef>
                <a:defRPr/>
              </a:pPr>
              <a:r>
                <a:rPr lang="id-ID" sz="1200" dirty="0">
                  <a:solidFill>
                    <a:schemeClr val="tx1">
                      <a:lumMod val="75000"/>
                      <a:lumOff val="25000"/>
                    </a:schemeClr>
                  </a:solidFill>
                  <a:cs typeface="Calibri"/>
                </a:rPr>
                <a:t>Ut wisi enim ad minim veniam, quis nostrud exerci tation ullamcorper</a:t>
              </a:r>
            </a:p>
          </p:txBody>
        </p:sp>
      </p:grpSp>
      <p:sp>
        <p:nvSpPr>
          <p:cNvPr id="49" name="Rectangle 48"/>
          <p:cNvSpPr/>
          <p:nvPr/>
        </p:nvSpPr>
        <p:spPr>
          <a:xfrm>
            <a:off x="6815771" y="1502752"/>
            <a:ext cx="3486091" cy="307777"/>
          </a:xfrm>
          <a:prstGeom prst="rect">
            <a:avLst/>
          </a:prstGeom>
        </p:spPr>
        <p:txBody>
          <a:bodyPr wrap="square">
            <a:spAutoFit/>
          </a:bodyPr>
          <a:lstStyle/>
          <a:p>
            <a:r>
              <a:rPr lang="id-ID" sz="1400" dirty="0">
                <a:solidFill>
                  <a:schemeClr val="tx1">
                    <a:lumMod val="75000"/>
                    <a:lumOff val="25000"/>
                  </a:schemeClr>
                </a:solidFill>
                <a:cs typeface="Raleway"/>
              </a:rPr>
              <a:t>Wonderful</a:t>
            </a:r>
            <a:endParaRPr lang="en-US" sz="1100" dirty="0">
              <a:solidFill>
                <a:schemeClr val="tx1">
                  <a:lumMod val="75000"/>
                  <a:lumOff val="25000"/>
                </a:schemeClr>
              </a:solidFill>
              <a:cs typeface="Raleway"/>
            </a:endParaRPr>
          </a:p>
        </p:txBody>
      </p:sp>
      <p:sp>
        <p:nvSpPr>
          <p:cNvPr id="50" name="Rectangle 49"/>
          <p:cNvSpPr/>
          <p:nvPr/>
        </p:nvSpPr>
        <p:spPr>
          <a:xfrm>
            <a:off x="6787635" y="1930159"/>
            <a:ext cx="4181991" cy="1080873"/>
          </a:xfrm>
          <a:prstGeom prst="rect">
            <a:avLst/>
          </a:prstGeom>
        </p:spPr>
        <p:txBody>
          <a:bodyPr wrap="square">
            <a:spAutoFit/>
          </a:bodyPr>
          <a:lstStyle/>
          <a:p>
            <a:pPr>
              <a:lnSpc>
                <a:spcPct val="80000"/>
              </a:lnSpc>
            </a:pPr>
            <a:r>
              <a:rPr lang="id-ID" sz="4000" b="1" spc="-300" dirty="0">
                <a:solidFill>
                  <a:schemeClr val="tx1">
                    <a:lumMod val="75000"/>
                    <a:lumOff val="25000"/>
                  </a:schemeClr>
                </a:solidFill>
              </a:rPr>
              <a:t>BUBBLE PROCESS</a:t>
            </a:r>
            <a:endParaRPr lang="en-US" sz="4000" b="1" spc="-300" dirty="0">
              <a:solidFill>
                <a:schemeClr val="tx1">
                  <a:lumMod val="75000"/>
                  <a:lumOff val="25000"/>
                </a:schemeClr>
              </a:solidFill>
            </a:endParaRPr>
          </a:p>
        </p:txBody>
      </p:sp>
      <p:sp>
        <p:nvSpPr>
          <p:cNvPr id="51" name="Rectangle 50"/>
          <p:cNvSpPr/>
          <p:nvPr/>
        </p:nvSpPr>
        <p:spPr>
          <a:xfrm>
            <a:off x="6815771" y="3175206"/>
            <a:ext cx="3732047" cy="2393347"/>
          </a:xfrm>
          <a:prstGeom prst="rect">
            <a:avLst/>
          </a:prstGeom>
        </p:spPr>
        <p:txBody>
          <a:bodyPr wrap="square">
            <a:spAutoFit/>
          </a:bodyPr>
          <a:lstStyle/>
          <a:p>
            <a:pPr lvl="0">
              <a:lnSpc>
                <a:spcPct val="114000"/>
              </a:lnSpc>
              <a:defRPr/>
            </a:pPr>
            <a:r>
              <a:rPr lang="id-ID" sz="1200" dirty="0">
                <a:solidFill>
                  <a:schemeClr val="tx1">
                    <a:lumMod val="75000"/>
                    <a:lumOff val="25000"/>
                  </a:schemeClr>
                </a:solidFill>
                <a:cs typeface="Calibri"/>
              </a:rPr>
              <a:t>Ut wisi enim ad minim veniam, quis nostrud exerci tation ullamcorper nibh euismod tincidunt ut laoreet dolore magna aliquam erat volutpat. Ut wisi enim ad minim veniam, quis nostrud exerci. exerci tation ullamcorper nibh euismod tincidunt ut .</a:t>
            </a:r>
          </a:p>
          <a:p>
            <a:pPr lvl="0">
              <a:lnSpc>
                <a:spcPct val="114000"/>
              </a:lnSpc>
              <a:defRPr/>
            </a:pPr>
            <a:endParaRPr lang="id-ID" sz="1200" dirty="0">
              <a:solidFill>
                <a:schemeClr val="tx1">
                  <a:lumMod val="75000"/>
                  <a:lumOff val="25000"/>
                </a:schemeClr>
              </a:solidFill>
              <a:cs typeface="Calibri"/>
            </a:endParaRPr>
          </a:p>
          <a:p>
            <a:pPr lvl="0">
              <a:lnSpc>
                <a:spcPct val="114000"/>
              </a:lnSpc>
              <a:defRPr/>
            </a:pPr>
            <a:r>
              <a:rPr lang="id-ID" sz="1200" dirty="0">
                <a:solidFill>
                  <a:schemeClr val="tx1">
                    <a:lumMod val="75000"/>
                    <a:lumOff val="25000"/>
                  </a:schemeClr>
                </a:solidFill>
                <a:cs typeface="Calibri"/>
              </a:rPr>
              <a:t>Ut wisi enim ad minim veniam, quis nostrud exerci. exerci tation ullamcorper nibh euismod tincidunt ut. ullamcorper nibh euismod tincidunt ut .</a:t>
            </a:r>
          </a:p>
        </p:txBody>
      </p:sp>
    </p:spTree>
    <p:extLst>
      <p:ext uri="{BB962C8B-B14F-4D97-AF65-F5344CB8AC3E}">
        <p14:creationId xmlns:p14="http://schemas.microsoft.com/office/powerpoint/2010/main" val="159581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p:cNvGrpSpPr/>
          <p:nvPr/>
        </p:nvGrpSpPr>
        <p:grpSpPr>
          <a:xfrm>
            <a:off x="2" y="2679523"/>
            <a:ext cx="12191999" cy="4178479"/>
            <a:chOff x="0" y="2679522"/>
            <a:chExt cx="12191999" cy="4178479"/>
          </a:xfrm>
          <a:solidFill>
            <a:schemeClr val="bg1"/>
          </a:solidFill>
        </p:grpSpPr>
        <p:sp>
          <p:nvSpPr>
            <p:cNvPr id="52" name="Rectangle 51"/>
            <p:cNvSpPr/>
            <p:nvPr/>
          </p:nvSpPr>
          <p:spPr>
            <a:xfrm>
              <a:off x="0" y="4925721"/>
              <a:ext cx="3708412" cy="19322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53" name="Rectangle 52"/>
            <p:cNvSpPr/>
            <p:nvPr/>
          </p:nvSpPr>
          <p:spPr>
            <a:xfrm>
              <a:off x="3681925" y="4353205"/>
              <a:ext cx="1883215" cy="25047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54" name="Rectangle 53"/>
            <p:cNvSpPr/>
            <p:nvPr/>
          </p:nvSpPr>
          <p:spPr>
            <a:xfrm>
              <a:off x="5565140" y="3805381"/>
              <a:ext cx="1977928" cy="30526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55" name="Rectangle 54"/>
            <p:cNvSpPr/>
            <p:nvPr/>
          </p:nvSpPr>
          <p:spPr>
            <a:xfrm>
              <a:off x="7546565" y="3245209"/>
              <a:ext cx="1954059" cy="36127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56" name="Rectangle 55"/>
            <p:cNvSpPr/>
            <p:nvPr/>
          </p:nvSpPr>
          <p:spPr>
            <a:xfrm>
              <a:off x="9402076" y="2679522"/>
              <a:ext cx="2789923" cy="41784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grpSp>
      <p:sp>
        <p:nvSpPr>
          <p:cNvPr id="2" name="Title 1"/>
          <p:cNvSpPr>
            <a:spLocks noGrp="1"/>
          </p:cNvSpPr>
          <p:nvPr>
            <p:ph type="ctrTitle"/>
          </p:nvPr>
        </p:nvSpPr>
        <p:spPr/>
        <p:txBody>
          <a:bodyPr/>
          <a:lstStyle/>
          <a:p>
            <a:r>
              <a:rPr lang="id-ID" b="1" dirty="0">
                <a:solidFill>
                  <a:schemeClr val="tx1">
                    <a:lumMod val="75000"/>
                    <a:lumOff val="25000"/>
                  </a:schemeClr>
                </a:solidFill>
                <a:latin typeface="+mn-lt"/>
              </a:rPr>
              <a:t>BUSINESS STEP</a:t>
            </a:r>
          </a:p>
        </p:txBody>
      </p:sp>
      <p:sp>
        <p:nvSpPr>
          <p:cNvPr id="3" name="Text Placeholder 2"/>
          <p:cNvSpPr>
            <a:spLocks noGrp="1"/>
          </p:cNvSpPr>
          <p:nvPr>
            <p:ph type="body" sz="quarter" idx="32"/>
          </p:nvPr>
        </p:nvSpPr>
        <p:spPr>
          <a:xfrm>
            <a:off x="1699195" y="1210796"/>
            <a:ext cx="8785675" cy="240851"/>
          </a:xfrm>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
        <p:nvSpPr>
          <p:cNvPr id="4" name="Freeform 41"/>
          <p:cNvSpPr>
            <a:spLocks/>
          </p:cNvSpPr>
          <p:nvPr/>
        </p:nvSpPr>
        <p:spPr bwMode="auto">
          <a:xfrm rot="196007">
            <a:off x="984286" y="2149470"/>
            <a:ext cx="1310287" cy="2596339"/>
          </a:xfrm>
          <a:custGeom>
            <a:avLst/>
            <a:gdLst>
              <a:gd name="connsiteX0" fmla="*/ 604123 w 1442337"/>
              <a:gd name="connsiteY0" fmla="*/ 539421 h 2857998"/>
              <a:gd name="connsiteX1" fmla="*/ 628842 w 1442337"/>
              <a:gd name="connsiteY1" fmla="*/ 540876 h 2857998"/>
              <a:gd name="connsiteX2" fmla="*/ 650650 w 1442337"/>
              <a:gd name="connsiteY2" fmla="*/ 548148 h 2857998"/>
              <a:gd name="connsiteX3" fmla="*/ 671733 w 1442337"/>
              <a:gd name="connsiteY3" fmla="*/ 559057 h 2857998"/>
              <a:gd name="connsiteX4" fmla="*/ 689182 w 1442337"/>
              <a:gd name="connsiteY4" fmla="*/ 572874 h 2857998"/>
              <a:gd name="connsiteX5" fmla="*/ 705175 w 1442337"/>
              <a:gd name="connsiteY5" fmla="*/ 591055 h 2857998"/>
              <a:gd name="connsiteX6" fmla="*/ 716807 w 1442337"/>
              <a:gd name="connsiteY6" fmla="*/ 611418 h 2857998"/>
              <a:gd name="connsiteX7" fmla="*/ 724803 w 1442337"/>
              <a:gd name="connsiteY7" fmla="*/ 633235 h 2857998"/>
              <a:gd name="connsiteX8" fmla="*/ 737888 w 1442337"/>
              <a:gd name="connsiteY8" fmla="*/ 649234 h 2857998"/>
              <a:gd name="connsiteX9" fmla="*/ 749520 w 1442337"/>
              <a:gd name="connsiteY9" fmla="*/ 668142 h 2857998"/>
              <a:gd name="connsiteX10" fmla="*/ 759699 w 1442337"/>
              <a:gd name="connsiteY10" fmla="*/ 687778 h 2857998"/>
              <a:gd name="connsiteX11" fmla="*/ 1024321 w 1442337"/>
              <a:gd name="connsiteY11" fmla="*/ 1005581 h 2857998"/>
              <a:gd name="connsiteX12" fmla="*/ 1350738 w 1442337"/>
              <a:gd name="connsiteY12" fmla="*/ 1042669 h 2857998"/>
              <a:gd name="connsiteX13" fmla="*/ 1371092 w 1442337"/>
              <a:gd name="connsiteY13" fmla="*/ 1047033 h 2857998"/>
              <a:gd name="connsiteX14" fmla="*/ 1390721 w 1442337"/>
              <a:gd name="connsiteY14" fmla="*/ 1055760 h 2857998"/>
              <a:gd name="connsiteX15" fmla="*/ 1405987 w 1442337"/>
              <a:gd name="connsiteY15" fmla="*/ 1067396 h 2857998"/>
              <a:gd name="connsiteX16" fmla="*/ 1420527 w 1442337"/>
              <a:gd name="connsiteY16" fmla="*/ 1081941 h 2857998"/>
              <a:gd name="connsiteX17" fmla="*/ 1430705 w 1442337"/>
              <a:gd name="connsiteY17" fmla="*/ 1098668 h 2857998"/>
              <a:gd name="connsiteX18" fmla="*/ 1438701 w 1442337"/>
              <a:gd name="connsiteY18" fmla="*/ 1116848 h 2857998"/>
              <a:gd name="connsiteX19" fmla="*/ 1442336 w 1442337"/>
              <a:gd name="connsiteY19" fmla="*/ 1137211 h 2857998"/>
              <a:gd name="connsiteX20" fmla="*/ 1442337 w 1442337"/>
              <a:gd name="connsiteY20" fmla="*/ 1158301 h 2857998"/>
              <a:gd name="connsiteX21" fmla="*/ 1437247 w 1442337"/>
              <a:gd name="connsiteY21" fmla="*/ 1180118 h 2857998"/>
              <a:gd name="connsiteX22" fmla="*/ 1428524 w 1442337"/>
              <a:gd name="connsiteY22" fmla="*/ 1200480 h 2857998"/>
              <a:gd name="connsiteX23" fmla="*/ 1416165 w 1442337"/>
              <a:gd name="connsiteY23" fmla="*/ 1217208 h 2857998"/>
              <a:gd name="connsiteX24" fmla="*/ 1400172 w 1442337"/>
              <a:gd name="connsiteY24" fmla="*/ 1231752 h 2857998"/>
              <a:gd name="connsiteX25" fmla="*/ 1381269 w 1442337"/>
              <a:gd name="connsiteY25" fmla="*/ 1242660 h 2857998"/>
              <a:gd name="connsiteX26" fmla="*/ 1360915 w 1442337"/>
              <a:gd name="connsiteY26" fmla="*/ 1248478 h 2857998"/>
              <a:gd name="connsiteX27" fmla="*/ 1339105 w 1442337"/>
              <a:gd name="connsiteY27" fmla="*/ 1251387 h 2857998"/>
              <a:gd name="connsiteX28" fmla="*/ 1333290 w 1442337"/>
              <a:gd name="connsiteY28" fmla="*/ 1251387 h 2857998"/>
              <a:gd name="connsiteX29" fmla="*/ 1327473 w 1442337"/>
              <a:gd name="connsiteY29" fmla="*/ 1251387 h 2857998"/>
              <a:gd name="connsiteX30" fmla="*/ 959619 w 1442337"/>
              <a:gd name="connsiteY30" fmla="*/ 1208480 h 2857998"/>
              <a:gd name="connsiteX31" fmla="*/ 940718 w 1442337"/>
              <a:gd name="connsiteY31" fmla="*/ 1204843 h 2857998"/>
              <a:gd name="connsiteX32" fmla="*/ 921816 w 1442337"/>
              <a:gd name="connsiteY32" fmla="*/ 1196844 h 2857998"/>
              <a:gd name="connsiteX33" fmla="*/ 905823 w 1442337"/>
              <a:gd name="connsiteY33" fmla="*/ 1186663 h 2857998"/>
              <a:gd name="connsiteX34" fmla="*/ 892009 w 1442337"/>
              <a:gd name="connsiteY34" fmla="*/ 1172118 h 2857998"/>
              <a:gd name="connsiteX35" fmla="*/ 770603 w 1442337"/>
              <a:gd name="connsiteY35" fmla="*/ 1027398 h 2857998"/>
              <a:gd name="connsiteX36" fmla="*/ 770603 w 1442337"/>
              <a:gd name="connsiteY36" fmla="*/ 1394653 h 2857998"/>
              <a:gd name="connsiteX37" fmla="*/ 1116647 w 1442337"/>
              <a:gd name="connsiteY37" fmla="*/ 1559736 h 2857998"/>
              <a:gd name="connsiteX38" fmla="*/ 1134822 w 1442337"/>
              <a:gd name="connsiteY38" fmla="*/ 1570644 h 2857998"/>
              <a:gd name="connsiteX39" fmla="*/ 1150816 w 1442337"/>
              <a:gd name="connsiteY39" fmla="*/ 1585189 h 2857998"/>
              <a:gd name="connsiteX40" fmla="*/ 1165355 w 1442337"/>
              <a:gd name="connsiteY40" fmla="*/ 1601189 h 2857998"/>
              <a:gd name="connsiteX41" fmla="*/ 1175533 w 1442337"/>
              <a:gd name="connsiteY41" fmla="*/ 1618643 h 2857998"/>
              <a:gd name="connsiteX42" fmla="*/ 1182804 w 1442337"/>
              <a:gd name="connsiteY42" fmla="*/ 1638278 h 2857998"/>
              <a:gd name="connsiteX43" fmla="*/ 1187166 w 1442337"/>
              <a:gd name="connsiteY43" fmla="*/ 1659368 h 2857998"/>
              <a:gd name="connsiteX44" fmla="*/ 1187166 w 1442337"/>
              <a:gd name="connsiteY44" fmla="*/ 1680459 h 2857998"/>
              <a:gd name="connsiteX45" fmla="*/ 1161721 w 1442337"/>
              <a:gd name="connsiteY45" fmla="*/ 2096437 h 2857998"/>
              <a:gd name="connsiteX46" fmla="*/ 1158086 w 1442337"/>
              <a:gd name="connsiteY46" fmla="*/ 2120437 h 2857998"/>
              <a:gd name="connsiteX47" fmla="*/ 1150089 w 1442337"/>
              <a:gd name="connsiteY47" fmla="*/ 2142253 h 2857998"/>
              <a:gd name="connsiteX48" fmla="*/ 1137730 w 1442337"/>
              <a:gd name="connsiteY48" fmla="*/ 2162616 h 2857998"/>
              <a:gd name="connsiteX49" fmla="*/ 1122463 w 1442337"/>
              <a:gd name="connsiteY49" fmla="*/ 2179342 h 2857998"/>
              <a:gd name="connsiteX50" fmla="*/ 1104289 w 1442337"/>
              <a:gd name="connsiteY50" fmla="*/ 2193887 h 2857998"/>
              <a:gd name="connsiteX51" fmla="*/ 1083933 w 1442337"/>
              <a:gd name="connsiteY51" fmla="*/ 2204795 h 2857998"/>
              <a:gd name="connsiteX52" fmla="*/ 1060669 w 1442337"/>
              <a:gd name="connsiteY52" fmla="*/ 2211341 h 2857998"/>
              <a:gd name="connsiteX53" fmla="*/ 1036681 w 1442337"/>
              <a:gd name="connsiteY53" fmla="*/ 2214251 h 2857998"/>
              <a:gd name="connsiteX54" fmla="*/ 1033044 w 1442337"/>
              <a:gd name="connsiteY54" fmla="*/ 2213524 h 2857998"/>
              <a:gd name="connsiteX55" fmla="*/ 1030136 w 1442337"/>
              <a:gd name="connsiteY55" fmla="*/ 2213524 h 2857998"/>
              <a:gd name="connsiteX56" fmla="*/ 1003965 w 1442337"/>
              <a:gd name="connsiteY56" fmla="*/ 2209887 h 2857998"/>
              <a:gd name="connsiteX57" fmla="*/ 981429 w 1442337"/>
              <a:gd name="connsiteY57" fmla="*/ 2201159 h 2857998"/>
              <a:gd name="connsiteX58" fmla="*/ 961073 w 1442337"/>
              <a:gd name="connsiteY58" fmla="*/ 2187342 h 2857998"/>
              <a:gd name="connsiteX59" fmla="*/ 942899 w 1442337"/>
              <a:gd name="connsiteY59" fmla="*/ 2171343 h 2857998"/>
              <a:gd name="connsiteX60" fmla="*/ 929087 w 1442337"/>
              <a:gd name="connsiteY60" fmla="*/ 2152434 h 2857998"/>
              <a:gd name="connsiteX61" fmla="*/ 919635 w 1442337"/>
              <a:gd name="connsiteY61" fmla="*/ 2129891 h 2857998"/>
              <a:gd name="connsiteX62" fmla="*/ 913092 w 1442337"/>
              <a:gd name="connsiteY62" fmla="*/ 2105892 h 2857998"/>
              <a:gd name="connsiteX63" fmla="*/ 912365 w 1442337"/>
              <a:gd name="connsiteY63" fmla="*/ 2080438 h 2857998"/>
              <a:gd name="connsiteX64" fmla="*/ 932720 w 1442337"/>
              <a:gd name="connsiteY64" fmla="*/ 1750273 h 2857998"/>
              <a:gd name="connsiteX65" fmla="*/ 689181 w 1442337"/>
              <a:gd name="connsiteY65" fmla="*/ 1633914 h 2857998"/>
              <a:gd name="connsiteX66" fmla="*/ 546342 w 1442337"/>
              <a:gd name="connsiteY66" fmla="*/ 2228799 h 2857998"/>
              <a:gd name="connsiteX67" fmla="*/ 546344 w 1442337"/>
              <a:gd name="connsiteY67" fmla="*/ 2228799 h 2857998"/>
              <a:gd name="connsiteX68" fmla="*/ 489201 w 1442337"/>
              <a:gd name="connsiteY68" fmla="*/ 2466784 h 2857998"/>
              <a:gd name="connsiteX69" fmla="*/ 489828 w 1442337"/>
              <a:gd name="connsiteY69" fmla="*/ 2466749 h 2857998"/>
              <a:gd name="connsiteX70" fmla="*/ 418934 w 1442337"/>
              <a:gd name="connsiteY70" fmla="*/ 2762003 h 2857998"/>
              <a:gd name="connsiteX71" fmla="*/ 410937 w 1442337"/>
              <a:gd name="connsiteY71" fmla="*/ 2785275 h 2857998"/>
              <a:gd name="connsiteX72" fmla="*/ 398579 w 1442337"/>
              <a:gd name="connsiteY72" fmla="*/ 2805637 h 2857998"/>
              <a:gd name="connsiteX73" fmla="*/ 382585 w 1442337"/>
              <a:gd name="connsiteY73" fmla="*/ 2823092 h 2857998"/>
              <a:gd name="connsiteX74" fmla="*/ 365137 w 1442337"/>
              <a:gd name="connsiteY74" fmla="*/ 2838363 h 2857998"/>
              <a:gd name="connsiteX75" fmla="*/ 344054 w 1442337"/>
              <a:gd name="connsiteY75" fmla="*/ 2849272 h 2857998"/>
              <a:gd name="connsiteX76" fmla="*/ 322245 w 1442337"/>
              <a:gd name="connsiteY76" fmla="*/ 2855091 h 2857998"/>
              <a:gd name="connsiteX77" fmla="*/ 298254 w 1442337"/>
              <a:gd name="connsiteY77" fmla="*/ 2857998 h 2857998"/>
              <a:gd name="connsiteX78" fmla="*/ 282988 w 1442337"/>
              <a:gd name="connsiteY78" fmla="*/ 2857271 h 2857998"/>
              <a:gd name="connsiteX79" fmla="*/ 269175 w 1442337"/>
              <a:gd name="connsiteY79" fmla="*/ 2854363 h 2857998"/>
              <a:gd name="connsiteX80" fmla="*/ 246639 w 1442337"/>
              <a:gd name="connsiteY80" fmla="*/ 2847091 h 2857998"/>
              <a:gd name="connsiteX81" fmla="*/ 228464 w 1442337"/>
              <a:gd name="connsiteY81" fmla="*/ 2836909 h 2857998"/>
              <a:gd name="connsiteX82" fmla="*/ 211744 w 1442337"/>
              <a:gd name="connsiteY82" fmla="*/ 2822365 h 2857998"/>
              <a:gd name="connsiteX83" fmla="*/ 197204 w 1442337"/>
              <a:gd name="connsiteY83" fmla="*/ 2806364 h 2857998"/>
              <a:gd name="connsiteX84" fmla="*/ 185573 w 1442337"/>
              <a:gd name="connsiteY84" fmla="*/ 2788912 h 2857998"/>
              <a:gd name="connsiteX85" fmla="*/ 177576 w 1442337"/>
              <a:gd name="connsiteY85" fmla="*/ 2768548 h 2857998"/>
              <a:gd name="connsiteX86" fmla="*/ 173213 w 1442337"/>
              <a:gd name="connsiteY86" fmla="*/ 2746731 h 2857998"/>
              <a:gd name="connsiteX87" fmla="*/ 172486 w 1442337"/>
              <a:gd name="connsiteY87" fmla="*/ 2725642 h 2857998"/>
              <a:gd name="connsiteX88" fmla="*/ 176121 w 1442337"/>
              <a:gd name="connsiteY88" fmla="*/ 2702369 h 2857998"/>
              <a:gd name="connsiteX89" fmla="*/ 229226 w 1442337"/>
              <a:gd name="connsiteY89" fmla="*/ 2481623 h 2857998"/>
              <a:gd name="connsiteX90" fmla="*/ 229956 w 1442337"/>
              <a:gd name="connsiteY90" fmla="*/ 2481581 h 2857998"/>
              <a:gd name="connsiteX91" fmla="*/ 232637 w 1442337"/>
              <a:gd name="connsiteY91" fmla="*/ 2464419 h 2857998"/>
              <a:gd name="connsiteX92" fmla="*/ 285742 w 1442337"/>
              <a:gd name="connsiteY92" fmla="*/ 2243673 h 2857998"/>
              <a:gd name="connsiteX93" fmla="*/ 285740 w 1442337"/>
              <a:gd name="connsiteY93" fmla="*/ 2243673 h 2857998"/>
              <a:gd name="connsiteX94" fmla="*/ 457273 w 1442337"/>
              <a:gd name="connsiteY94" fmla="*/ 1530646 h 2857998"/>
              <a:gd name="connsiteX95" fmla="*/ 446369 w 1442337"/>
              <a:gd name="connsiteY95" fmla="*/ 1506648 h 2857998"/>
              <a:gd name="connsiteX96" fmla="*/ 439099 w 1442337"/>
              <a:gd name="connsiteY96" fmla="*/ 1481194 h 2857998"/>
              <a:gd name="connsiteX97" fmla="*/ 437646 w 1442337"/>
              <a:gd name="connsiteY97" fmla="*/ 1453559 h 2857998"/>
              <a:gd name="connsiteX98" fmla="*/ 437645 w 1442337"/>
              <a:gd name="connsiteY98" fmla="*/ 897950 h 2857998"/>
              <a:gd name="connsiteX99" fmla="*/ 237723 w 1442337"/>
              <a:gd name="connsiteY99" fmla="*/ 1042670 h 2857998"/>
              <a:gd name="connsiteX100" fmla="*/ 207919 w 1442337"/>
              <a:gd name="connsiteY100" fmla="*/ 1425924 h 2857998"/>
              <a:gd name="connsiteX101" fmla="*/ 203556 w 1442337"/>
              <a:gd name="connsiteY101" fmla="*/ 1448469 h 2857998"/>
              <a:gd name="connsiteX102" fmla="*/ 194832 w 1442337"/>
              <a:gd name="connsiteY102" fmla="*/ 1469559 h 2857998"/>
              <a:gd name="connsiteX103" fmla="*/ 182473 w 1442337"/>
              <a:gd name="connsiteY103" fmla="*/ 1487012 h 2857998"/>
              <a:gd name="connsiteX104" fmla="*/ 166479 w 1442337"/>
              <a:gd name="connsiteY104" fmla="*/ 1501557 h 2857998"/>
              <a:gd name="connsiteX105" fmla="*/ 147578 w 1442337"/>
              <a:gd name="connsiteY105" fmla="*/ 1513193 h 2857998"/>
              <a:gd name="connsiteX106" fmla="*/ 126496 w 1442337"/>
              <a:gd name="connsiteY106" fmla="*/ 1520465 h 2857998"/>
              <a:gd name="connsiteX107" fmla="*/ 104686 w 1442337"/>
              <a:gd name="connsiteY107" fmla="*/ 1522647 h 2857998"/>
              <a:gd name="connsiteX108" fmla="*/ 100324 w 1442337"/>
              <a:gd name="connsiteY108" fmla="*/ 1522647 h 2857998"/>
              <a:gd name="connsiteX109" fmla="*/ 95963 w 1442337"/>
              <a:gd name="connsiteY109" fmla="*/ 1521920 h 2857998"/>
              <a:gd name="connsiteX110" fmla="*/ 75606 w 1442337"/>
              <a:gd name="connsiteY110" fmla="*/ 1518284 h 2857998"/>
              <a:gd name="connsiteX111" fmla="*/ 56705 w 1442337"/>
              <a:gd name="connsiteY111" fmla="*/ 1510284 h 2857998"/>
              <a:gd name="connsiteX112" fmla="*/ 39984 w 1442337"/>
              <a:gd name="connsiteY112" fmla="*/ 1499375 h 2857998"/>
              <a:gd name="connsiteX113" fmla="*/ 24718 w 1442337"/>
              <a:gd name="connsiteY113" fmla="*/ 1485557 h 2857998"/>
              <a:gd name="connsiteX114" fmla="*/ 13086 w 1442337"/>
              <a:gd name="connsiteY114" fmla="*/ 1469559 h 2857998"/>
              <a:gd name="connsiteX115" fmla="*/ 5816 w 1442337"/>
              <a:gd name="connsiteY115" fmla="*/ 1450650 h 2857998"/>
              <a:gd name="connsiteX116" fmla="*/ 727 w 1442337"/>
              <a:gd name="connsiteY116" fmla="*/ 1430288 h 2857998"/>
              <a:gd name="connsiteX117" fmla="*/ 0 w 1442337"/>
              <a:gd name="connsiteY117" fmla="*/ 1409925 h 2857998"/>
              <a:gd name="connsiteX118" fmla="*/ 33442 w 1442337"/>
              <a:gd name="connsiteY118" fmla="*/ 977946 h 2857998"/>
              <a:gd name="connsiteX119" fmla="*/ 36350 w 1442337"/>
              <a:gd name="connsiteY119" fmla="*/ 959765 h 2857998"/>
              <a:gd name="connsiteX120" fmla="*/ 42892 w 1442337"/>
              <a:gd name="connsiteY120" fmla="*/ 943039 h 2857998"/>
              <a:gd name="connsiteX121" fmla="*/ 51616 w 1442337"/>
              <a:gd name="connsiteY121" fmla="*/ 927039 h 2857998"/>
              <a:gd name="connsiteX122" fmla="*/ 63247 w 1442337"/>
              <a:gd name="connsiteY122" fmla="*/ 913221 h 2857998"/>
              <a:gd name="connsiteX123" fmla="*/ 77061 w 1442337"/>
              <a:gd name="connsiteY123" fmla="*/ 901586 h 2857998"/>
              <a:gd name="connsiteX124" fmla="*/ 500165 w 1442337"/>
              <a:gd name="connsiteY124" fmla="*/ 595419 h 2857998"/>
              <a:gd name="connsiteX125" fmla="*/ 515432 w 1442337"/>
              <a:gd name="connsiteY125" fmla="*/ 575784 h 2857998"/>
              <a:gd name="connsiteX126" fmla="*/ 534333 w 1442337"/>
              <a:gd name="connsiteY126" fmla="*/ 560511 h 2857998"/>
              <a:gd name="connsiteX127" fmla="*/ 555416 w 1442337"/>
              <a:gd name="connsiteY127" fmla="*/ 548875 h 2857998"/>
              <a:gd name="connsiteX128" fmla="*/ 579407 w 1442337"/>
              <a:gd name="connsiteY128" fmla="*/ 540876 h 2857998"/>
              <a:gd name="connsiteX129" fmla="*/ 712081 w 1442337"/>
              <a:gd name="connsiteY129" fmla="*/ 0 h 2857998"/>
              <a:gd name="connsiteX130" fmla="*/ 747754 w 1442337"/>
              <a:gd name="connsiteY130" fmla="*/ 2181 h 2857998"/>
              <a:gd name="connsiteX131" fmla="*/ 781242 w 1442337"/>
              <a:gd name="connsiteY131" fmla="*/ 8724 h 2857998"/>
              <a:gd name="connsiteX132" fmla="*/ 813274 w 1442337"/>
              <a:gd name="connsiteY132" fmla="*/ 20356 h 2857998"/>
              <a:gd name="connsiteX133" fmla="*/ 843123 w 1442337"/>
              <a:gd name="connsiteY133" fmla="*/ 34895 h 2857998"/>
              <a:gd name="connsiteX134" fmla="*/ 870788 w 1442337"/>
              <a:gd name="connsiteY134" fmla="*/ 53796 h 2857998"/>
              <a:gd name="connsiteX135" fmla="*/ 895540 w 1442337"/>
              <a:gd name="connsiteY135" fmla="*/ 76333 h 2857998"/>
              <a:gd name="connsiteX136" fmla="*/ 917379 w 1442337"/>
              <a:gd name="connsiteY136" fmla="*/ 101050 h 2857998"/>
              <a:gd name="connsiteX137" fmla="*/ 936308 w 1442337"/>
              <a:gd name="connsiteY137" fmla="*/ 128676 h 2857998"/>
              <a:gd name="connsiteX138" fmla="*/ 950867 w 1442337"/>
              <a:gd name="connsiteY138" fmla="*/ 158483 h 2857998"/>
              <a:gd name="connsiteX139" fmla="*/ 962516 w 1442337"/>
              <a:gd name="connsiteY139" fmla="*/ 190470 h 2857998"/>
              <a:gd name="connsiteX140" fmla="*/ 969068 w 1442337"/>
              <a:gd name="connsiteY140" fmla="*/ 223911 h 2857998"/>
              <a:gd name="connsiteX141" fmla="*/ 971252 w 1442337"/>
              <a:gd name="connsiteY141" fmla="*/ 259533 h 2857998"/>
              <a:gd name="connsiteX142" fmla="*/ 969069 w 1442337"/>
              <a:gd name="connsiteY142" fmla="*/ 294429 h 2857998"/>
              <a:gd name="connsiteX143" fmla="*/ 962517 w 1442337"/>
              <a:gd name="connsiteY143" fmla="*/ 327869 h 2857998"/>
              <a:gd name="connsiteX144" fmla="*/ 950868 w 1442337"/>
              <a:gd name="connsiteY144" fmla="*/ 359857 h 2857998"/>
              <a:gd name="connsiteX145" fmla="*/ 936308 w 1442337"/>
              <a:gd name="connsiteY145" fmla="*/ 390390 h 2857998"/>
              <a:gd name="connsiteX146" fmla="*/ 917380 w 1442337"/>
              <a:gd name="connsiteY146" fmla="*/ 418016 h 2857998"/>
              <a:gd name="connsiteX147" fmla="*/ 895540 w 1442337"/>
              <a:gd name="connsiteY147" fmla="*/ 442733 h 2857998"/>
              <a:gd name="connsiteX148" fmla="*/ 870788 w 1442337"/>
              <a:gd name="connsiteY148" fmla="*/ 464543 h 2857998"/>
              <a:gd name="connsiteX149" fmla="*/ 843124 w 1442337"/>
              <a:gd name="connsiteY149" fmla="*/ 483444 h 2857998"/>
              <a:gd name="connsiteX150" fmla="*/ 813275 w 1442337"/>
              <a:gd name="connsiteY150" fmla="*/ 498711 h 2857998"/>
              <a:gd name="connsiteX151" fmla="*/ 781242 w 1442337"/>
              <a:gd name="connsiteY151" fmla="*/ 510344 h 2857998"/>
              <a:gd name="connsiteX152" fmla="*/ 747753 w 1442337"/>
              <a:gd name="connsiteY152" fmla="*/ 516159 h 2857998"/>
              <a:gd name="connsiteX153" fmla="*/ 712082 w 1442337"/>
              <a:gd name="connsiteY153" fmla="*/ 519067 h 2857998"/>
              <a:gd name="connsiteX154" fmla="*/ 677865 w 1442337"/>
              <a:gd name="connsiteY154" fmla="*/ 516159 h 2857998"/>
              <a:gd name="connsiteX155" fmla="*/ 643649 w 1442337"/>
              <a:gd name="connsiteY155" fmla="*/ 510343 h 2857998"/>
              <a:gd name="connsiteX156" fmla="*/ 610888 w 1442337"/>
              <a:gd name="connsiteY156" fmla="*/ 498711 h 2857998"/>
              <a:gd name="connsiteX157" fmla="*/ 581768 w 1442337"/>
              <a:gd name="connsiteY157" fmla="*/ 483444 h 2857998"/>
              <a:gd name="connsiteX158" fmla="*/ 554832 w 1442337"/>
              <a:gd name="connsiteY158" fmla="*/ 464543 h 2857998"/>
              <a:gd name="connsiteX159" fmla="*/ 530079 w 1442337"/>
              <a:gd name="connsiteY159" fmla="*/ 442733 h 2857998"/>
              <a:gd name="connsiteX160" fmla="*/ 507511 w 1442337"/>
              <a:gd name="connsiteY160" fmla="*/ 418016 h 2857998"/>
              <a:gd name="connsiteX161" fmla="*/ 489312 w 1442337"/>
              <a:gd name="connsiteY161" fmla="*/ 390390 h 2857998"/>
              <a:gd name="connsiteX162" fmla="*/ 474024 w 1442337"/>
              <a:gd name="connsiteY162" fmla="*/ 359856 h 2857998"/>
              <a:gd name="connsiteX163" fmla="*/ 462375 w 1442337"/>
              <a:gd name="connsiteY163" fmla="*/ 327869 h 2857998"/>
              <a:gd name="connsiteX164" fmla="*/ 456551 w 1442337"/>
              <a:gd name="connsiteY164" fmla="*/ 294428 h 2857998"/>
              <a:gd name="connsiteX165" fmla="*/ 453639 w 1442337"/>
              <a:gd name="connsiteY165" fmla="*/ 259533 h 2857998"/>
              <a:gd name="connsiteX166" fmla="*/ 456551 w 1442337"/>
              <a:gd name="connsiteY166" fmla="*/ 223911 h 2857998"/>
              <a:gd name="connsiteX167" fmla="*/ 462376 w 1442337"/>
              <a:gd name="connsiteY167" fmla="*/ 190470 h 2857998"/>
              <a:gd name="connsiteX168" fmla="*/ 474024 w 1442337"/>
              <a:gd name="connsiteY168" fmla="*/ 158483 h 2857998"/>
              <a:gd name="connsiteX169" fmla="*/ 489313 w 1442337"/>
              <a:gd name="connsiteY169" fmla="*/ 128676 h 2857998"/>
              <a:gd name="connsiteX170" fmla="*/ 507511 w 1442337"/>
              <a:gd name="connsiteY170" fmla="*/ 101051 h 2857998"/>
              <a:gd name="connsiteX171" fmla="*/ 530080 w 1442337"/>
              <a:gd name="connsiteY171" fmla="*/ 76334 h 2857998"/>
              <a:gd name="connsiteX172" fmla="*/ 554832 w 1442337"/>
              <a:gd name="connsiteY172" fmla="*/ 53796 h 2857998"/>
              <a:gd name="connsiteX173" fmla="*/ 581769 w 1442337"/>
              <a:gd name="connsiteY173" fmla="*/ 34895 h 2857998"/>
              <a:gd name="connsiteX174" fmla="*/ 610889 w 1442337"/>
              <a:gd name="connsiteY174" fmla="*/ 20355 h 2857998"/>
              <a:gd name="connsiteX175" fmla="*/ 643648 w 1442337"/>
              <a:gd name="connsiteY175" fmla="*/ 8724 h 2857998"/>
              <a:gd name="connsiteX176" fmla="*/ 677866 w 1442337"/>
              <a:gd name="connsiteY176" fmla="*/ 2181 h 285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Lst>
            <a:rect l="l" t="t" r="r" b="b"/>
            <a:pathLst>
              <a:path w="1442337" h="2857998">
                <a:moveTo>
                  <a:pt x="604123" y="539421"/>
                </a:moveTo>
                <a:lnTo>
                  <a:pt x="628842" y="540876"/>
                </a:lnTo>
                <a:lnTo>
                  <a:pt x="650650" y="548148"/>
                </a:lnTo>
                <a:lnTo>
                  <a:pt x="671733" y="559057"/>
                </a:lnTo>
                <a:lnTo>
                  <a:pt x="689182" y="572874"/>
                </a:lnTo>
                <a:lnTo>
                  <a:pt x="705175" y="591055"/>
                </a:lnTo>
                <a:lnTo>
                  <a:pt x="716807" y="611418"/>
                </a:lnTo>
                <a:lnTo>
                  <a:pt x="724803" y="633235"/>
                </a:lnTo>
                <a:lnTo>
                  <a:pt x="737888" y="649234"/>
                </a:lnTo>
                <a:lnTo>
                  <a:pt x="749520" y="668142"/>
                </a:lnTo>
                <a:lnTo>
                  <a:pt x="759699" y="687778"/>
                </a:lnTo>
                <a:lnTo>
                  <a:pt x="1024321" y="1005581"/>
                </a:lnTo>
                <a:lnTo>
                  <a:pt x="1350738" y="1042669"/>
                </a:lnTo>
                <a:lnTo>
                  <a:pt x="1371092" y="1047033"/>
                </a:lnTo>
                <a:lnTo>
                  <a:pt x="1390721" y="1055760"/>
                </a:lnTo>
                <a:lnTo>
                  <a:pt x="1405987" y="1067396"/>
                </a:lnTo>
                <a:lnTo>
                  <a:pt x="1420527" y="1081941"/>
                </a:lnTo>
                <a:lnTo>
                  <a:pt x="1430705" y="1098668"/>
                </a:lnTo>
                <a:lnTo>
                  <a:pt x="1438701" y="1116848"/>
                </a:lnTo>
                <a:lnTo>
                  <a:pt x="1442336" y="1137211"/>
                </a:lnTo>
                <a:lnTo>
                  <a:pt x="1442337" y="1158301"/>
                </a:lnTo>
                <a:lnTo>
                  <a:pt x="1437247" y="1180118"/>
                </a:lnTo>
                <a:lnTo>
                  <a:pt x="1428524" y="1200480"/>
                </a:lnTo>
                <a:lnTo>
                  <a:pt x="1416165" y="1217208"/>
                </a:lnTo>
                <a:lnTo>
                  <a:pt x="1400172" y="1231752"/>
                </a:lnTo>
                <a:lnTo>
                  <a:pt x="1381269" y="1242660"/>
                </a:lnTo>
                <a:lnTo>
                  <a:pt x="1360915" y="1248478"/>
                </a:lnTo>
                <a:lnTo>
                  <a:pt x="1339105" y="1251387"/>
                </a:lnTo>
                <a:lnTo>
                  <a:pt x="1333290" y="1251387"/>
                </a:lnTo>
                <a:lnTo>
                  <a:pt x="1327473" y="1251387"/>
                </a:lnTo>
                <a:lnTo>
                  <a:pt x="959619" y="1208480"/>
                </a:lnTo>
                <a:lnTo>
                  <a:pt x="940718" y="1204843"/>
                </a:lnTo>
                <a:lnTo>
                  <a:pt x="921816" y="1196844"/>
                </a:lnTo>
                <a:lnTo>
                  <a:pt x="905823" y="1186663"/>
                </a:lnTo>
                <a:lnTo>
                  <a:pt x="892009" y="1172118"/>
                </a:lnTo>
                <a:lnTo>
                  <a:pt x="770603" y="1027398"/>
                </a:lnTo>
                <a:lnTo>
                  <a:pt x="770603" y="1394653"/>
                </a:lnTo>
                <a:lnTo>
                  <a:pt x="1116647" y="1559736"/>
                </a:lnTo>
                <a:lnTo>
                  <a:pt x="1134822" y="1570644"/>
                </a:lnTo>
                <a:lnTo>
                  <a:pt x="1150816" y="1585189"/>
                </a:lnTo>
                <a:lnTo>
                  <a:pt x="1165355" y="1601189"/>
                </a:lnTo>
                <a:lnTo>
                  <a:pt x="1175533" y="1618643"/>
                </a:lnTo>
                <a:lnTo>
                  <a:pt x="1182804" y="1638278"/>
                </a:lnTo>
                <a:lnTo>
                  <a:pt x="1187166" y="1659368"/>
                </a:lnTo>
                <a:lnTo>
                  <a:pt x="1187166" y="1680459"/>
                </a:lnTo>
                <a:lnTo>
                  <a:pt x="1161721" y="2096437"/>
                </a:lnTo>
                <a:lnTo>
                  <a:pt x="1158086" y="2120437"/>
                </a:lnTo>
                <a:lnTo>
                  <a:pt x="1150089" y="2142253"/>
                </a:lnTo>
                <a:lnTo>
                  <a:pt x="1137730" y="2162616"/>
                </a:lnTo>
                <a:lnTo>
                  <a:pt x="1122463" y="2179342"/>
                </a:lnTo>
                <a:lnTo>
                  <a:pt x="1104289" y="2193887"/>
                </a:lnTo>
                <a:lnTo>
                  <a:pt x="1083933" y="2204795"/>
                </a:lnTo>
                <a:lnTo>
                  <a:pt x="1060669" y="2211341"/>
                </a:lnTo>
                <a:lnTo>
                  <a:pt x="1036681" y="2214251"/>
                </a:lnTo>
                <a:lnTo>
                  <a:pt x="1033044" y="2213524"/>
                </a:lnTo>
                <a:lnTo>
                  <a:pt x="1030136" y="2213524"/>
                </a:lnTo>
                <a:lnTo>
                  <a:pt x="1003965" y="2209887"/>
                </a:lnTo>
                <a:lnTo>
                  <a:pt x="981429" y="2201159"/>
                </a:lnTo>
                <a:lnTo>
                  <a:pt x="961073" y="2187342"/>
                </a:lnTo>
                <a:lnTo>
                  <a:pt x="942899" y="2171343"/>
                </a:lnTo>
                <a:lnTo>
                  <a:pt x="929087" y="2152434"/>
                </a:lnTo>
                <a:lnTo>
                  <a:pt x="919635" y="2129891"/>
                </a:lnTo>
                <a:lnTo>
                  <a:pt x="913092" y="2105892"/>
                </a:lnTo>
                <a:lnTo>
                  <a:pt x="912365" y="2080438"/>
                </a:lnTo>
                <a:lnTo>
                  <a:pt x="932720" y="1750273"/>
                </a:lnTo>
                <a:lnTo>
                  <a:pt x="689181" y="1633914"/>
                </a:lnTo>
                <a:lnTo>
                  <a:pt x="546342" y="2228799"/>
                </a:lnTo>
                <a:lnTo>
                  <a:pt x="546344" y="2228799"/>
                </a:lnTo>
                <a:lnTo>
                  <a:pt x="489201" y="2466784"/>
                </a:lnTo>
                <a:lnTo>
                  <a:pt x="489828" y="2466749"/>
                </a:lnTo>
                <a:lnTo>
                  <a:pt x="418934" y="2762003"/>
                </a:lnTo>
                <a:lnTo>
                  <a:pt x="410937" y="2785275"/>
                </a:lnTo>
                <a:lnTo>
                  <a:pt x="398579" y="2805637"/>
                </a:lnTo>
                <a:lnTo>
                  <a:pt x="382585" y="2823092"/>
                </a:lnTo>
                <a:lnTo>
                  <a:pt x="365137" y="2838363"/>
                </a:lnTo>
                <a:lnTo>
                  <a:pt x="344054" y="2849272"/>
                </a:lnTo>
                <a:lnTo>
                  <a:pt x="322245" y="2855091"/>
                </a:lnTo>
                <a:lnTo>
                  <a:pt x="298254" y="2857998"/>
                </a:lnTo>
                <a:lnTo>
                  <a:pt x="282988" y="2857271"/>
                </a:lnTo>
                <a:lnTo>
                  <a:pt x="269175" y="2854363"/>
                </a:lnTo>
                <a:lnTo>
                  <a:pt x="246639" y="2847091"/>
                </a:lnTo>
                <a:lnTo>
                  <a:pt x="228464" y="2836909"/>
                </a:lnTo>
                <a:lnTo>
                  <a:pt x="211744" y="2822365"/>
                </a:lnTo>
                <a:lnTo>
                  <a:pt x="197204" y="2806364"/>
                </a:lnTo>
                <a:lnTo>
                  <a:pt x="185573" y="2788912"/>
                </a:lnTo>
                <a:lnTo>
                  <a:pt x="177576" y="2768548"/>
                </a:lnTo>
                <a:lnTo>
                  <a:pt x="173213" y="2746731"/>
                </a:lnTo>
                <a:lnTo>
                  <a:pt x="172486" y="2725642"/>
                </a:lnTo>
                <a:lnTo>
                  <a:pt x="176121" y="2702369"/>
                </a:lnTo>
                <a:lnTo>
                  <a:pt x="229226" y="2481623"/>
                </a:lnTo>
                <a:lnTo>
                  <a:pt x="229956" y="2481581"/>
                </a:lnTo>
                <a:lnTo>
                  <a:pt x="232637" y="2464419"/>
                </a:lnTo>
                <a:lnTo>
                  <a:pt x="285742" y="2243673"/>
                </a:lnTo>
                <a:lnTo>
                  <a:pt x="285740" y="2243673"/>
                </a:lnTo>
                <a:lnTo>
                  <a:pt x="457273" y="1530646"/>
                </a:lnTo>
                <a:lnTo>
                  <a:pt x="446369" y="1506648"/>
                </a:lnTo>
                <a:lnTo>
                  <a:pt x="439099" y="1481194"/>
                </a:lnTo>
                <a:lnTo>
                  <a:pt x="437646" y="1453559"/>
                </a:lnTo>
                <a:lnTo>
                  <a:pt x="437645" y="897950"/>
                </a:lnTo>
                <a:lnTo>
                  <a:pt x="237723" y="1042670"/>
                </a:lnTo>
                <a:lnTo>
                  <a:pt x="207919" y="1425924"/>
                </a:lnTo>
                <a:lnTo>
                  <a:pt x="203556" y="1448469"/>
                </a:lnTo>
                <a:lnTo>
                  <a:pt x="194832" y="1469559"/>
                </a:lnTo>
                <a:lnTo>
                  <a:pt x="182473" y="1487012"/>
                </a:lnTo>
                <a:lnTo>
                  <a:pt x="166479" y="1501557"/>
                </a:lnTo>
                <a:lnTo>
                  <a:pt x="147578" y="1513193"/>
                </a:lnTo>
                <a:lnTo>
                  <a:pt x="126496" y="1520465"/>
                </a:lnTo>
                <a:lnTo>
                  <a:pt x="104686" y="1522647"/>
                </a:lnTo>
                <a:lnTo>
                  <a:pt x="100324" y="1522647"/>
                </a:lnTo>
                <a:lnTo>
                  <a:pt x="95963" y="1521920"/>
                </a:lnTo>
                <a:lnTo>
                  <a:pt x="75606" y="1518284"/>
                </a:lnTo>
                <a:lnTo>
                  <a:pt x="56705" y="1510284"/>
                </a:lnTo>
                <a:lnTo>
                  <a:pt x="39984" y="1499375"/>
                </a:lnTo>
                <a:lnTo>
                  <a:pt x="24718" y="1485557"/>
                </a:lnTo>
                <a:lnTo>
                  <a:pt x="13086" y="1469559"/>
                </a:lnTo>
                <a:lnTo>
                  <a:pt x="5816" y="1450650"/>
                </a:lnTo>
                <a:lnTo>
                  <a:pt x="727" y="1430288"/>
                </a:lnTo>
                <a:lnTo>
                  <a:pt x="0" y="1409925"/>
                </a:lnTo>
                <a:lnTo>
                  <a:pt x="33442" y="977946"/>
                </a:lnTo>
                <a:lnTo>
                  <a:pt x="36350" y="959765"/>
                </a:lnTo>
                <a:lnTo>
                  <a:pt x="42892" y="943039"/>
                </a:lnTo>
                <a:lnTo>
                  <a:pt x="51616" y="927039"/>
                </a:lnTo>
                <a:lnTo>
                  <a:pt x="63247" y="913221"/>
                </a:lnTo>
                <a:lnTo>
                  <a:pt x="77061" y="901586"/>
                </a:lnTo>
                <a:lnTo>
                  <a:pt x="500165" y="595419"/>
                </a:lnTo>
                <a:lnTo>
                  <a:pt x="515432" y="575784"/>
                </a:lnTo>
                <a:lnTo>
                  <a:pt x="534333" y="560511"/>
                </a:lnTo>
                <a:lnTo>
                  <a:pt x="555416" y="548875"/>
                </a:lnTo>
                <a:lnTo>
                  <a:pt x="579407" y="540876"/>
                </a:lnTo>
                <a:close/>
                <a:moveTo>
                  <a:pt x="712081" y="0"/>
                </a:moveTo>
                <a:lnTo>
                  <a:pt x="747754" y="2181"/>
                </a:lnTo>
                <a:lnTo>
                  <a:pt x="781242" y="8724"/>
                </a:lnTo>
                <a:lnTo>
                  <a:pt x="813274" y="20356"/>
                </a:lnTo>
                <a:lnTo>
                  <a:pt x="843123" y="34895"/>
                </a:lnTo>
                <a:lnTo>
                  <a:pt x="870788" y="53796"/>
                </a:lnTo>
                <a:lnTo>
                  <a:pt x="895540" y="76333"/>
                </a:lnTo>
                <a:lnTo>
                  <a:pt x="917379" y="101050"/>
                </a:lnTo>
                <a:lnTo>
                  <a:pt x="936308" y="128676"/>
                </a:lnTo>
                <a:lnTo>
                  <a:pt x="950867" y="158483"/>
                </a:lnTo>
                <a:lnTo>
                  <a:pt x="962516" y="190470"/>
                </a:lnTo>
                <a:lnTo>
                  <a:pt x="969068" y="223911"/>
                </a:lnTo>
                <a:lnTo>
                  <a:pt x="971252" y="259533"/>
                </a:lnTo>
                <a:lnTo>
                  <a:pt x="969069" y="294429"/>
                </a:lnTo>
                <a:lnTo>
                  <a:pt x="962517" y="327869"/>
                </a:lnTo>
                <a:lnTo>
                  <a:pt x="950868" y="359857"/>
                </a:lnTo>
                <a:lnTo>
                  <a:pt x="936308" y="390390"/>
                </a:lnTo>
                <a:lnTo>
                  <a:pt x="917380" y="418016"/>
                </a:lnTo>
                <a:lnTo>
                  <a:pt x="895540" y="442733"/>
                </a:lnTo>
                <a:lnTo>
                  <a:pt x="870788" y="464543"/>
                </a:lnTo>
                <a:lnTo>
                  <a:pt x="843124" y="483444"/>
                </a:lnTo>
                <a:lnTo>
                  <a:pt x="813275" y="498711"/>
                </a:lnTo>
                <a:lnTo>
                  <a:pt x="781242" y="510344"/>
                </a:lnTo>
                <a:lnTo>
                  <a:pt x="747753" y="516159"/>
                </a:lnTo>
                <a:lnTo>
                  <a:pt x="712082" y="519067"/>
                </a:lnTo>
                <a:lnTo>
                  <a:pt x="677865" y="516159"/>
                </a:lnTo>
                <a:lnTo>
                  <a:pt x="643649" y="510343"/>
                </a:lnTo>
                <a:lnTo>
                  <a:pt x="610888" y="498711"/>
                </a:lnTo>
                <a:lnTo>
                  <a:pt x="581768" y="483444"/>
                </a:lnTo>
                <a:lnTo>
                  <a:pt x="554832" y="464543"/>
                </a:lnTo>
                <a:lnTo>
                  <a:pt x="530079" y="442733"/>
                </a:lnTo>
                <a:lnTo>
                  <a:pt x="507511" y="418016"/>
                </a:lnTo>
                <a:lnTo>
                  <a:pt x="489312" y="390390"/>
                </a:lnTo>
                <a:lnTo>
                  <a:pt x="474024" y="359856"/>
                </a:lnTo>
                <a:lnTo>
                  <a:pt x="462375" y="327869"/>
                </a:lnTo>
                <a:lnTo>
                  <a:pt x="456551" y="294428"/>
                </a:lnTo>
                <a:lnTo>
                  <a:pt x="453639" y="259533"/>
                </a:lnTo>
                <a:lnTo>
                  <a:pt x="456551" y="223911"/>
                </a:lnTo>
                <a:lnTo>
                  <a:pt x="462376" y="190470"/>
                </a:lnTo>
                <a:lnTo>
                  <a:pt x="474024" y="158483"/>
                </a:lnTo>
                <a:lnTo>
                  <a:pt x="489313" y="128676"/>
                </a:lnTo>
                <a:lnTo>
                  <a:pt x="507511" y="101051"/>
                </a:lnTo>
                <a:lnTo>
                  <a:pt x="530080" y="76334"/>
                </a:lnTo>
                <a:lnTo>
                  <a:pt x="554832" y="53796"/>
                </a:lnTo>
                <a:lnTo>
                  <a:pt x="581769" y="34895"/>
                </a:lnTo>
                <a:lnTo>
                  <a:pt x="610889" y="20355"/>
                </a:lnTo>
                <a:lnTo>
                  <a:pt x="643648" y="8724"/>
                </a:lnTo>
                <a:lnTo>
                  <a:pt x="677866" y="2181"/>
                </a:lnTo>
                <a:close/>
              </a:path>
            </a:pathLst>
          </a:custGeom>
          <a:solidFill>
            <a:schemeClr val="tx1">
              <a:lumMod val="65000"/>
              <a:lumOff val="35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IN" dirty="0">
              <a:solidFill>
                <a:schemeClr val="tx1">
                  <a:lumMod val="75000"/>
                  <a:lumOff val="25000"/>
                </a:schemeClr>
              </a:solidFill>
            </a:endParaRPr>
          </a:p>
        </p:txBody>
      </p:sp>
      <p:sp>
        <p:nvSpPr>
          <p:cNvPr id="5" name="Rectangle 4"/>
          <p:cNvSpPr/>
          <p:nvPr/>
        </p:nvSpPr>
        <p:spPr>
          <a:xfrm>
            <a:off x="1667941" y="4802280"/>
            <a:ext cx="1917739" cy="1234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grpSp>
        <p:nvGrpSpPr>
          <p:cNvPr id="14" name="Group 13"/>
          <p:cNvGrpSpPr/>
          <p:nvPr/>
        </p:nvGrpSpPr>
        <p:grpSpPr>
          <a:xfrm>
            <a:off x="3585680" y="4242110"/>
            <a:ext cx="1917739" cy="683615"/>
            <a:chOff x="3875965" y="4271137"/>
            <a:chExt cx="1917739" cy="683614"/>
          </a:xfrm>
          <a:solidFill>
            <a:schemeClr val="accent2"/>
          </a:solidFill>
        </p:grpSpPr>
        <p:sp>
          <p:nvSpPr>
            <p:cNvPr id="6" name="Rectangle 5"/>
            <p:cNvSpPr/>
            <p:nvPr/>
          </p:nvSpPr>
          <p:spPr>
            <a:xfrm>
              <a:off x="3875965" y="4271137"/>
              <a:ext cx="1917739"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10" name="Rectangle 9"/>
            <p:cNvSpPr/>
            <p:nvPr/>
          </p:nvSpPr>
          <p:spPr>
            <a:xfrm rot="5400000">
              <a:off x="3595879" y="4551224"/>
              <a:ext cx="683613"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grpSp>
      <p:grpSp>
        <p:nvGrpSpPr>
          <p:cNvPr id="15" name="Group 14"/>
          <p:cNvGrpSpPr/>
          <p:nvPr/>
        </p:nvGrpSpPr>
        <p:grpSpPr>
          <a:xfrm>
            <a:off x="5441699" y="3681939"/>
            <a:ext cx="1979459" cy="683613"/>
            <a:chOff x="5731984" y="3710966"/>
            <a:chExt cx="1979459" cy="683613"/>
          </a:xfrm>
          <a:solidFill>
            <a:schemeClr val="accent3"/>
          </a:solidFill>
        </p:grpSpPr>
        <p:sp>
          <p:nvSpPr>
            <p:cNvPr id="7" name="Rectangle 6"/>
            <p:cNvSpPr/>
            <p:nvPr/>
          </p:nvSpPr>
          <p:spPr>
            <a:xfrm>
              <a:off x="5793704" y="3710966"/>
              <a:ext cx="1917739"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11" name="Rectangle 10"/>
            <p:cNvSpPr/>
            <p:nvPr/>
          </p:nvSpPr>
          <p:spPr>
            <a:xfrm rot="5400000">
              <a:off x="5451898" y="3991052"/>
              <a:ext cx="683613"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grpSp>
      <p:grpSp>
        <p:nvGrpSpPr>
          <p:cNvPr id="16" name="Group 15"/>
          <p:cNvGrpSpPr/>
          <p:nvPr/>
        </p:nvGrpSpPr>
        <p:grpSpPr>
          <a:xfrm>
            <a:off x="7421157" y="3121768"/>
            <a:ext cx="1917739" cy="683613"/>
            <a:chOff x="7711443" y="3150795"/>
            <a:chExt cx="1917739" cy="683613"/>
          </a:xfrm>
          <a:solidFill>
            <a:schemeClr val="accent5"/>
          </a:solidFill>
        </p:grpSpPr>
        <p:sp>
          <p:nvSpPr>
            <p:cNvPr id="8" name="Rectangle 7"/>
            <p:cNvSpPr/>
            <p:nvPr/>
          </p:nvSpPr>
          <p:spPr>
            <a:xfrm>
              <a:off x="7711443" y="3150795"/>
              <a:ext cx="1917739"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12" name="Rectangle 11"/>
            <p:cNvSpPr/>
            <p:nvPr/>
          </p:nvSpPr>
          <p:spPr>
            <a:xfrm rot="5400000">
              <a:off x="7431357" y="3430881"/>
              <a:ext cx="683613"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grpSp>
      <p:grpSp>
        <p:nvGrpSpPr>
          <p:cNvPr id="17" name="Group 16"/>
          <p:cNvGrpSpPr/>
          <p:nvPr/>
        </p:nvGrpSpPr>
        <p:grpSpPr>
          <a:xfrm>
            <a:off x="9291245" y="2561596"/>
            <a:ext cx="1979459" cy="683613"/>
            <a:chOff x="9567462" y="2590623"/>
            <a:chExt cx="1979459" cy="683613"/>
          </a:xfrm>
          <a:solidFill>
            <a:schemeClr val="accent6"/>
          </a:solidFill>
        </p:grpSpPr>
        <p:sp>
          <p:nvSpPr>
            <p:cNvPr id="9" name="Rectangle 8"/>
            <p:cNvSpPr/>
            <p:nvPr/>
          </p:nvSpPr>
          <p:spPr>
            <a:xfrm>
              <a:off x="9629182" y="2590624"/>
              <a:ext cx="1917739"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sp>
          <p:nvSpPr>
            <p:cNvPr id="13" name="Rectangle 12"/>
            <p:cNvSpPr/>
            <p:nvPr/>
          </p:nvSpPr>
          <p:spPr>
            <a:xfrm rot="5400000">
              <a:off x="9287376" y="2870709"/>
              <a:ext cx="683613" cy="12344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id-ID">
                <a:solidFill>
                  <a:schemeClr val="tx1">
                    <a:lumMod val="75000"/>
                    <a:lumOff val="25000"/>
                  </a:schemeClr>
                </a:solidFill>
              </a:endParaRPr>
            </a:p>
          </p:txBody>
        </p:sp>
      </p:grpSp>
      <p:sp>
        <p:nvSpPr>
          <p:cNvPr id="18" name="TextBox 17"/>
          <p:cNvSpPr txBox="1"/>
          <p:nvPr/>
        </p:nvSpPr>
        <p:spPr>
          <a:xfrm>
            <a:off x="1977134" y="3817727"/>
            <a:ext cx="1299351" cy="1107996"/>
          </a:xfrm>
          <a:prstGeom prst="rect">
            <a:avLst/>
          </a:prstGeom>
          <a:noFill/>
        </p:spPr>
        <p:txBody>
          <a:bodyPr wrap="square" rtlCol="0">
            <a:spAutoFit/>
          </a:bodyPr>
          <a:lstStyle/>
          <a:p>
            <a:pPr algn="ctr"/>
            <a:r>
              <a:rPr lang="id-ID" sz="6600" b="1" dirty="0">
                <a:solidFill>
                  <a:schemeClr val="tx1">
                    <a:lumMod val="75000"/>
                    <a:lumOff val="25000"/>
                  </a:schemeClr>
                </a:solidFill>
              </a:rPr>
              <a:t>01</a:t>
            </a:r>
          </a:p>
        </p:txBody>
      </p:sp>
      <p:sp>
        <p:nvSpPr>
          <p:cNvPr id="19" name="TextBox 18"/>
          <p:cNvSpPr txBox="1"/>
          <p:nvPr/>
        </p:nvSpPr>
        <p:spPr>
          <a:xfrm>
            <a:off x="3894874" y="3245209"/>
            <a:ext cx="1299351" cy="1107996"/>
          </a:xfrm>
          <a:prstGeom prst="rect">
            <a:avLst/>
          </a:prstGeom>
          <a:noFill/>
        </p:spPr>
        <p:txBody>
          <a:bodyPr wrap="square" rtlCol="0">
            <a:spAutoFit/>
          </a:bodyPr>
          <a:lstStyle/>
          <a:p>
            <a:pPr algn="ctr"/>
            <a:r>
              <a:rPr lang="id-ID" sz="6600" b="1" dirty="0">
                <a:solidFill>
                  <a:schemeClr val="tx1">
                    <a:lumMod val="75000"/>
                    <a:lumOff val="25000"/>
                  </a:schemeClr>
                </a:solidFill>
              </a:rPr>
              <a:t>02</a:t>
            </a:r>
          </a:p>
        </p:txBody>
      </p:sp>
      <p:sp>
        <p:nvSpPr>
          <p:cNvPr id="20" name="TextBox 19"/>
          <p:cNvSpPr txBox="1"/>
          <p:nvPr/>
        </p:nvSpPr>
        <p:spPr>
          <a:xfrm>
            <a:off x="5750891" y="2742047"/>
            <a:ext cx="1299351" cy="1107996"/>
          </a:xfrm>
          <a:prstGeom prst="rect">
            <a:avLst/>
          </a:prstGeom>
          <a:noFill/>
        </p:spPr>
        <p:txBody>
          <a:bodyPr wrap="square" rtlCol="0">
            <a:spAutoFit/>
          </a:bodyPr>
          <a:lstStyle/>
          <a:p>
            <a:pPr algn="ctr"/>
            <a:r>
              <a:rPr lang="id-ID" sz="6600" b="1" dirty="0">
                <a:solidFill>
                  <a:schemeClr val="tx1">
                    <a:lumMod val="75000"/>
                    <a:lumOff val="25000"/>
                  </a:schemeClr>
                </a:solidFill>
              </a:rPr>
              <a:t>03</a:t>
            </a:r>
          </a:p>
        </p:txBody>
      </p:sp>
      <p:sp>
        <p:nvSpPr>
          <p:cNvPr id="21" name="TextBox 20"/>
          <p:cNvSpPr txBox="1"/>
          <p:nvPr/>
        </p:nvSpPr>
        <p:spPr>
          <a:xfrm>
            <a:off x="7325718" y="2169529"/>
            <a:ext cx="1642264" cy="1107996"/>
          </a:xfrm>
          <a:prstGeom prst="rect">
            <a:avLst/>
          </a:prstGeom>
          <a:noFill/>
        </p:spPr>
        <p:txBody>
          <a:bodyPr wrap="square" rtlCol="0">
            <a:spAutoFit/>
          </a:bodyPr>
          <a:lstStyle/>
          <a:p>
            <a:pPr algn="ctr"/>
            <a:r>
              <a:rPr lang="id-ID" sz="6600" b="1" dirty="0">
                <a:solidFill>
                  <a:schemeClr val="tx1">
                    <a:lumMod val="75000"/>
                    <a:lumOff val="25000"/>
                  </a:schemeClr>
                </a:solidFill>
              </a:rPr>
              <a:t>04</a:t>
            </a:r>
          </a:p>
        </p:txBody>
      </p:sp>
      <p:sp>
        <p:nvSpPr>
          <p:cNvPr id="22" name="TextBox 21"/>
          <p:cNvSpPr txBox="1"/>
          <p:nvPr/>
        </p:nvSpPr>
        <p:spPr>
          <a:xfrm>
            <a:off x="9586370" y="1615531"/>
            <a:ext cx="1299351" cy="1107996"/>
          </a:xfrm>
          <a:prstGeom prst="rect">
            <a:avLst/>
          </a:prstGeom>
          <a:noFill/>
        </p:spPr>
        <p:txBody>
          <a:bodyPr wrap="square" rtlCol="0">
            <a:spAutoFit/>
          </a:bodyPr>
          <a:lstStyle/>
          <a:p>
            <a:pPr algn="ctr"/>
            <a:r>
              <a:rPr lang="id-ID" sz="6600" b="1" dirty="0">
                <a:solidFill>
                  <a:schemeClr val="tx1">
                    <a:lumMod val="75000"/>
                    <a:lumOff val="25000"/>
                  </a:schemeClr>
                </a:solidFill>
              </a:rPr>
              <a:t>05</a:t>
            </a:r>
          </a:p>
        </p:txBody>
      </p:sp>
      <p:grpSp>
        <p:nvGrpSpPr>
          <p:cNvPr id="58" name="Group 57"/>
          <p:cNvGrpSpPr/>
          <p:nvPr/>
        </p:nvGrpSpPr>
        <p:grpSpPr>
          <a:xfrm>
            <a:off x="2435063" y="5075305"/>
            <a:ext cx="1459811" cy="1454865"/>
            <a:chOff x="2435062" y="4990891"/>
            <a:chExt cx="1459811" cy="1454864"/>
          </a:xfrm>
        </p:grpSpPr>
        <p:sp>
          <p:nvSpPr>
            <p:cNvPr id="23" name="Rectangle 22"/>
            <p:cNvSpPr/>
            <p:nvPr/>
          </p:nvSpPr>
          <p:spPr>
            <a:xfrm>
              <a:off x="2435062" y="5337760"/>
              <a:ext cx="1459811" cy="1107995"/>
            </a:xfrm>
            <a:prstGeom prst="rect">
              <a:avLst/>
            </a:prstGeom>
          </p:spPr>
          <p:txBody>
            <a:bodyPr wrap="square">
              <a:spAutoFit/>
            </a:bodyPr>
            <a:lstStyle/>
            <a:p>
              <a:pPr>
                <a:spcBef>
                  <a:spcPts val="1200"/>
                </a:spcBef>
              </a:pPr>
              <a:r>
                <a:rPr lang="id-ID" sz="1100" dirty="0">
                  <a:solidFill>
                    <a:schemeClr val="tx1">
                      <a:lumMod val="75000"/>
                      <a:lumOff val="25000"/>
                    </a:schemeClr>
                  </a:solidFill>
                  <a:cs typeface="Calibri"/>
                </a:rPr>
                <a:t>Lorem ipsum dolor sit amet, consectetuer adipiscing elit Ut wisi enim ad minim veniam</a:t>
              </a:r>
              <a:endParaRPr lang="en-US" sz="1100" dirty="0">
                <a:solidFill>
                  <a:schemeClr val="tx1">
                    <a:lumMod val="75000"/>
                    <a:lumOff val="25000"/>
                  </a:schemeClr>
                </a:solidFill>
              </a:endParaRPr>
            </a:p>
          </p:txBody>
        </p:sp>
        <p:sp>
          <p:nvSpPr>
            <p:cNvPr id="24" name="TextBox 23"/>
            <p:cNvSpPr txBox="1"/>
            <p:nvPr/>
          </p:nvSpPr>
          <p:spPr>
            <a:xfrm>
              <a:off x="2435062" y="4990891"/>
              <a:ext cx="1139883" cy="338554"/>
            </a:xfrm>
            <a:prstGeom prst="rect">
              <a:avLst/>
            </a:prstGeom>
            <a:noFill/>
          </p:spPr>
          <p:txBody>
            <a:bodyPr wrap="square" rtlCol="0" anchor="ctr">
              <a:spAutoFit/>
            </a:bodyPr>
            <a:lstStyle/>
            <a:p>
              <a:r>
                <a:rPr lang="en-US" sz="1600" dirty="0">
                  <a:solidFill>
                    <a:schemeClr val="tx1">
                      <a:lumMod val="75000"/>
                      <a:lumOff val="25000"/>
                    </a:schemeClr>
                  </a:solidFill>
                  <a:ea typeface="Roboto Light" panose="02000000000000000000" pitchFamily="2" charset="0"/>
                  <a:cs typeface="Arial"/>
                </a:rPr>
                <a:t>Step </a:t>
              </a:r>
              <a:r>
                <a:rPr lang="id-ID" sz="1600" dirty="0">
                  <a:solidFill>
                    <a:schemeClr val="tx1">
                      <a:lumMod val="75000"/>
                      <a:lumOff val="25000"/>
                    </a:schemeClr>
                  </a:solidFill>
                  <a:ea typeface="Roboto Light" panose="02000000000000000000" pitchFamily="2" charset="0"/>
                  <a:cs typeface="Arial"/>
                </a:rPr>
                <a:t>1</a:t>
              </a:r>
            </a:p>
          </p:txBody>
        </p:sp>
      </p:grpSp>
      <p:grpSp>
        <p:nvGrpSpPr>
          <p:cNvPr id="59" name="Group 58"/>
          <p:cNvGrpSpPr/>
          <p:nvPr/>
        </p:nvGrpSpPr>
        <p:grpSpPr>
          <a:xfrm>
            <a:off x="4549287" y="4436047"/>
            <a:ext cx="1401571" cy="1454865"/>
            <a:chOff x="4549287" y="4351634"/>
            <a:chExt cx="1401570" cy="1454864"/>
          </a:xfrm>
        </p:grpSpPr>
        <p:sp>
          <p:nvSpPr>
            <p:cNvPr id="25" name="Rectangle 24"/>
            <p:cNvSpPr/>
            <p:nvPr/>
          </p:nvSpPr>
          <p:spPr>
            <a:xfrm>
              <a:off x="4549287" y="4698503"/>
              <a:ext cx="1401570" cy="1107995"/>
            </a:xfrm>
            <a:prstGeom prst="rect">
              <a:avLst/>
            </a:prstGeom>
          </p:spPr>
          <p:txBody>
            <a:bodyPr wrap="square">
              <a:spAutoFit/>
            </a:bodyPr>
            <a:lstStyle/>
            <a:p>
              <a:pPr>
                <a:spcBef>
                  <a:spcPts val="1200"/>
                </a:spcBef>
              </a:pPr>
              <a:r>
                <a:rPr lang="id-ID" sz="1100" dirty="0">
                  <a:solidFill>
                    <a:schemeClr val="tx1">
                      <a:lumMod val="75000"/>
                      <a:lumOff val="25000"/>
                    </a:schemeClr>
                  </a:solidFill>
                  <a:cs typeface="Calibri"/>
                </a:rPr>
                <a:t>Lorem ipsum dolor sit amet, consectetuer adipiscing elit Ut wisi enim ad minim veniam</a:t>
              </a:r>
              <a:endParaRPr lang="en-US" sz="1100" dirty="0">
                <a:solidFill>
                  <a:schemeClr val="tx1">
                    <a:lumMod val="75000"/>
                    <a:lumOff val="25000"/>
                  </a:schemeClr>
                </a:solidFill>
              </a:endParaRPr>
            </a:p>
          </p:txBody>
        </p:sp>
        <p:sp>
          <p:nvSpPr>
            <p:cNvPr id="26" name="TextBox 25"/>
            <p:cNvSpPr txBox="1"/>
            <p:nvPr/>
          </p:nvSpPr>
          <p:spPr>
            <a:xfrm>
              <a:off x="4549287" y="4351634"/>
              <a:ext cx="1139883" cy="338554"/>
            </a:xfrm>
            <a:prstGeom prst="rect">
              <a:avLst/>
            </a:prstGeom>
            <a:noFill/>
          </p:spPr>
          <p:txBody>
            <a:bodyPr wrap="square" rtlCol="0" anchor="ctr">
              <a:spAutoFit/>
            </a:bodyPr>
            <a:lstStyle/>
            <a:p>
              <a:r>
                <a:rPr lang="en-US" sz="1600" dirty="0">
                  <a:solidFill>
                    <a:schemeClr val="tx1">
                      <a:lumMod val="75000"/>
                      <a:lumOff val="25000"/>
                    </a:schemeClr>
                  </a:solidFill>
                  <a:ea typeface="Roboto Light" panose="02000000000000000000" pitchFamily="2" charset="0"/>
                  <a:cs typeface="Arial"/>
                </a:rPr>
                <a:t>Step </a:t>
              </a:r>
              <a:r>
                <a:rPr lang="id-ID" sz="1600" dirty="0">
                  <a:solidFill>
                    <a:schemeClr val="tx1">
                      <a:lumMod val="75000"/>
                      <a:lumOff val="25000"/>
                    </a:schemeClr>
                  </a:solidFill>
                  <a:ea typeface="Roboto Light" panose="02000000000000000000" pitchFamily="2" charset="0"/>
                  <a:cs typeface="Arial"/>
                </a:rPr>
                <a:t>2</a:t>
              </a:r>
            </a:p>
          </p:txBody>
        </p:sp>
      </p:grpSp>
      <p:grpSp>
        <p:nvGrpSpPr>
          <p:cNvPr id="60" name="Group 59"/>
          <p:cNvGrpSpPr/>
          <p:nvPr/>
        </p:nvGrpSpPr>
        <p:grpSpPr>
          <a:xfrm>
            <a:off x="6495265" y="3889444"/>
            <a:ext cx="1459811" cy="1454865"/>
            <a:chOff x="6495265" y="3805032"/>
            <a:chExt cx="1459811" cy="1454864"/>
          </a:xfrm>
        </p:grpSpPr>
        <p:sp>
          <p:nvSpPr>
            <p:cNvPr id="27" name="Rectangle 26"/>
            <p:cNvSpPr/>
            <p:nvPr/>
          </p:nvSpPr>
          <p:spPr>
            <a:xfrm>
              <a:off x="6495265" y="4151901"/>
              <a:ext cx="1459811" cy="1107995"/>
            </a:xfrm>
            <a:prstGeom prst="rect">
              <a:avLst/>
            </a:prstGeom>
          </p:spPr>
          <p:txBody>
            <a:bodyPr wrap="square">
              <a:spAutoFit/>
            </a:bodyPr>
            <a:lstStyle/>
            <a:p>
              <a:pPr>
                <a:spcBef>
                  <a:spcPts val="1200"/>
                </a:spcBef>
              </a:pPr>
              <a:r>
                <a:rPr lang="id-ID" sz="1100" dirty="0">
                  <a:solidFill>
                    <a:schemeClr val="tx1">
                      <a:lumMod val="75000"/>
                      <a:lumOff val="25000"/>
                    </a:schemeClr>
                  </a:solidFill>
                  <a:cs typeface="Calibri"/>
                </a:rPr>
                <a:t>Lorem ipsum dolor sit amet, consectetuer adipiscing elit Ut wisi enim ad minim veniam</a:t>
              </a:r>
              <a:endParaRPr lang="en-US" sz="1100" dirty="0">
                <a:solidFill>
                  <a:schemeClr val="tx1">
                    <a:lumMod val="75000"/>
                    <a:lumOff val="25000"/>
                  </a:schemeClr>
                </a:solidFill>
              </a:endParaRPr>
            </a:p>
          </p:txBody>
        </p:sp>
        <p:sp>
          <p:nvSpPr>
            <p:cNvPr id="28" name="TextBox 27"/>
            <p:cNvSpPr txBox="1"/>
            <p:nvPr/>
          </p:nvSpPr>
          <p:spPr>
            <a:xfrm>
              <a:off x="6495265" y="3805032"/>
              <a:ext cx="1139883" cy="338554"/>
            </a:xfrm>
            <a:prstGeom prst="rect">
              <a:avLst/>
            </a:prstGeom>
            <a:noFill/>
          </p:spPr>
          <p:txBody>
            <a:bodyPr wrap="square" rtlCol="0" anchor="ctr">
              <a:spAutoFit/>
            </a:bodyPr>
            <a:lstStyle/>
            <a:p>
              <a:r>
                <a:rPr lang="en-US" sz="1600" dirty="0">
                  <a:solidFill>
                    <a:schemeClr val="tx1">
                      <a:lumMod val="75000"/>
                      <a:lumOff val="25000"/>
                    </a:schemeClr>
                  </a:solidFill>
                  <a:ea typeface="Roboto Light" panose="02000000000000000000" pitchFamily="2" charset="0"/>
                  <a:cs typeface="Arial"/>
                </a:rPr>
                <a:t>Step </a:t>
              </a:r>
              <a:r>
                <a:rPr lang="id-ID" sz="1600" dirty="0">
                  <a:solidFill>
                    <a:schemeClr val="tx1">
                      <a:lumMod val="75000"/>
                      <a:lumOff val="25000"/>
                    </a:schemeClr>
                  </a:solidFill>
                  <a:ea typeface="Roboto Light" panose="02000000000000000000" pitchFamily="2" charset="0"/>
                  <a:cs typeface="Arial"/>
                </a:rPr>
                <a:t>3</a:t>
              </a:r>
            </a:p>
          </p:txBody>
        </p:sp>
      </p:grpSp>
      <p:grpSp>
        <p:nvGrpSpPr>
          <p:cNvPr id="61" name="Group 60"/>
          <p:cNvGrpSpPr/>
          <p:nvPr/>
        </p:nvGrpSpPr>
        <p:grpSpPr>
          <a:xfrm>
            <a:off x="8599095" y="3382714"/>
            <a:ext cx="1401571" cy="1454865"/>
            <a:chOff x="8374013" y="3284235"/>
            <a:chExt cx="1401570" cy="1454864"/>
          </a:xfrm>
        </p:grpSpPr>
        <p:sp>
          <p:nvSpPr>
            <p:cNvPr id="29" name="Rectangle 28"/>
            <p:cNvSpPr/>
            <p:nvPr/>
          </p:nvSpPr>
          <p:spPr>
            <a:xfrm>
              <a:off x="8374013" y="3631104"/>
              <a:ext cx="1401570" cy="1107995"/>
            </a:xfrm>
            <a:prstGeom prst="rect">
              <a:avLst/>
            </a:prstGeom>
          </p:spPr>
          <p:txBody>
            <a:bodyPr wrap="square">
              <a:spAutoFit/>
            </a:bodyPr>
            <a:lstStyle/>
            <a:p>
              <a:pPr>
                <a:spcBef>
                  <a:spcPts val="1200"/>
                </a:spcBef>
              </a:pPr>
              <a:r>
                <a:rPr lang="id-ID" sz="1100" dirty="0">
                  <a:solidFill>
                    <a:schemeClr val="tx1">
                      <a:lumMod val="75000"/>
                      <a:lumOff val="25000"/>
                    </a:schemeClr>
                  </a:solidFill>
                  <a:cs typeface="Calibri"/>
                </a:rPr>
                <a:t>Lorem ipsum dolor sit amet, consectetuer adipiscing elit Ut wisi enim ad minim veniam</a:t>
              </a:r>
              <a:endParaRPr lang="en-US" sz="1100" dirty="0">
                <a:solidFill>
                  <a:schemeClr val="tx1">
                    <a:lumMod val="75000"/>
                    <a:lumOff val="25000"/>
                  </a:schemeClr>
                </a:solidFill>
              </a:endParaRPr>
            </a:p>
          </p:txBody>
        </p:sp>
        <p:sp>
          <p:nvSpPr>
            <p:cNvPr id="30" name="TextBox 29"/>
            <p:cNvSpPr txBox="1"/>
            <p:nvPr/>
          </p:nvSpPr>
          <p:spPr>
            <a:xfrm>
              <a:off x="8374013" y="3284235"/>
              <a:ext cx="1139883" cy="338554"/>
            </a:xfrm>
            <a:prstGeom prst="rect">
              <a:avLst/>
            </a:prstGeom>
            <a:noFill/>
          </p:spPr>
          <p:txBody>
            <a:bodyPr wrap="square" rtlCol="0" anchor="ctr">
              <a:spAutoFit/>
            </a:bodyPr>
            <a:lstStyle/>
            <a:p>
              <a:r>
                <a:rPr lang="en-US" sz="1600" dirty="0">
                  <a:solidFill>
                    <a:schemeClr val="tx1">
                      <a:lumMod val="75000"/>
                      <a:lumOff val="25000"/>
                    </a:schemeClr>
                  </a:solidFill>
                  <a:ea typeface="Roboto Light" panose="02000000000000000000" pitchFamily="2" charset="0"/>
                  <a:cs typeface="Arial"/>
                </a:rPr>
                <a:t>Step </a:t>
              </a:r>
              <a:r>
                <a:rPr lang="id-ID" sz="1600" dirty="0">
                  <a:solidFill>
                    <a:schemeClr val="tx1">
                      <a:lumMod val="75000"/>
                      <a:lumOff val="25000"/>
                    </a:schemeClr>
                  </a:solidFill>
                  <a:ea typeface="Roboto Light" panose="02000000000000000000" pitchFamily="2" charset="0"/>
                  <a:cs typeface="Arial"/>
                </a:rPr>
                <a:t>4</a:t>
              </a:r>
            </a:p>
          </p:txBody>
        </p:sp>
      </p:grpSp>
      <p:grpSp>
        <p:nvGrpSpPr>
          <p:cNvPr id="62" name="Group 61"/>
          <p:cNvGrpSpPr/>
          <p:nvPr/>
        </p:nvGrpSpPr>
        <p:grpSpPr>
          <a:xfrm>
            <a:off x="10107504" y="2779321"/>
            <a:ext cx="1401571" cy="1454865"/>
            <a:chOff x="10107504" y="2694912"/>
            <a:chExt cx="1401570" cy="1454864"/>
          </a:xfrm>
        </p:grpSpPr>
        <p:sp>
          <p:nvSpPr>
            <p:cNvPr id="31" name="Rectangle 30"/>
            <p:cNvSpPr/>
            <p:nvPr/>
          </p:nvSpPr>
          <p:spPr>
            <a:xfrm>
              <a:off x="10107504" y="3041781"/>
              <a:ext cx="1401570" cy="1107995"/>
            </a:xfrm>
            <a:prstGeom prst="rect">
              <a:avLst/>
            </a:prstGeom>
          </p:spPr>
          <p:txBody>
            <a:bodyPr wrap="square">
              <a:spAutoFit/>
            </a:bodyPr>
            <a:lstStyle/>
            <a:p>
              <a:pPr>
                <a:spcBef>
                  <a:spcPts val="1200"/>
                </a:spcBef>
              </a:pPr>
              <a:r>
                <a:rPr lang="id-ID" sz="1100" dirty="0">
                  <a:solidFill>
                    <a:schemeClr val="tx1">
                      <a:lumMod val="75000"/>
                      <a:lumOff val="25000"/>
                    </a:schemeClr>
                  </a:solidFill>
                  <a:cs typeface="Calibri"/>
                </a:rPr>
                <a:t>Lorem ipsum dolor sit amet, consectetuer adipiscing elit Ut wisi enim ad minim veniam</a:t>
              </a:r>
              <a:endParaRPr lang="en-US" sz="1100" dirty="0">
                <a:solidFill>
                  <a:schemeClr val="tx1">
                    <a:lumMod val="75000"/>
                    <a:lumOff val="25000"/>
                  </a:schemeClr>
                </a:solidFill>
              </a:endParaRPr>
            </a:p>
          </p:txBody>
        </p:sp>
        <p:sp>
          <p:nvSpPr>
            <p:cNvPr id="32" name="TextBox 31"/>
            <p:cNvSpPr txBox="1"/>
            <p:nvPr/>
          </p:nvSpPr>
          <p:spPr>
            <a:xfrm>
              <a:off x="10107504" y="2694912"/>
              <a:ext cx="1139883" cy="338554"/>
            </a:xfrm>
            <a:prstGeom prst="rect">
              <a:avLst/>
            </a:prstGeom>
            <a:noFill/>
          </p:spPr>
          <p:txBody>
            <a:bodyPr wrap="square" rtlCol="0" anchor="ctr">
              <a:spAutoFit/>
            </a:bodyPr>
            <a:lstStyle/>
            <a:p>
              <a:r>
                <a:rPr lang="en-US" sz="1600" dirty="0">
                  <a:solidFill>
                    <a:schemeClr val="tx1">
                      <a:lumMod val="75000"/>
                      <a:lumOff val="25000"/>
                    </a:schemeClr>
                  </a:solidFill>
                  <a:ea typeface="Roboto Light" panose="02000000000000000000" pitchFamily="2" charset="0"/>
                  <a:cs typeface="Arial"/>
                </a:rPr>
                <a:t>Step </a:t>
              </a:r>
              <a:r>
                <a:rPr lang="id-ID" sz="1600" dirty="0">
                  <a:solidFill>
                    <a:schemeClr val="tx1">
                      <a:lumMod val="75000"/>
                      <a:lumOff val="25000"/>
                    </a:schemeClr>
                  </a:solidFill>
                  <a:ea typeface="Roboto Light" panose="02000000000000000000" pitchFamily="2" charset="0"/>
                  <a:cs typeface="Arial"/>
                </a:rPr>
                <a:t>5</a:t>
              </a:r>
            </a:p>
          </p:txBody>
        </p:sp>
      </p:grpSp>
      <p:sp>
        <p:nvSpPr>
          <p:cNvPr id="33" name="Freeform 23"/>
          <p:cNvSpPr>
            <a:spLocks noEditPoints="1"/>
          </p:cNvSpPr>
          <p:nvPr/>
        </p:nvSpPr>
        <p:spPr bwMode="auto">
          <a:xfrm>
            <a:off x="1804247" y="5049700"/>
            <a:ext cx="546795" cy="453661"/>
          </a:xfrm>
          <a:custGeom>
            <a:avLst/>
            <a:gdLst/>
            <a:ahLst/>
            <a:cxnLst>
              <a:cxn ang="0">
                <a:pos x="312" y="110"/>
              </a:cxn>
              <a:cxn ang="0">
                <a:pos x="323" y="138"/>
              </a:cxn>
              <a:cxn ang="0">
                <a:pos x="350" y="127"/>
              </a:cxn>
              <a:cxn ang="0">
                <a:pos x="339" y="100"/>
              </a:cxn>
              <a:cxn ang="0">
                <a:pos x="25" y="100"/>
              </a:cxn>
              <a:cxn ang="0">
                <a:pos x="15" y="127"/>
              </a:cxn>
              <a:cxn ang="0">
                <a:pos x="42" y="138"/>
              </a:cxn>
              <a:cxn ang="0">
                <a:pos x="53" y="110"/>
              </a:cxn>
              <a:cxn ang="0">
                <a:pos x="270" y="60"/>
              </a:cxn>
              <a:cxn ang="0">
                <a:pos x="248" y="69"/>
              </a:cxn>
              <a:cxn ang="0">
                <a:pos x="239" y="91"/>
              </a:cxn>
              <a:cxn ang="0">
                <a:pos x="252" y="116"/>
              </a:cxn>
              <a:cxn ang="0">
                <a:pos x="276" y="121"/>
              </a:cxn>
              <a:cxn ang="0">
                <a:pos x="297" y="103"/>
              </a:cxn>
              <a:cxn ang="0">
                <a:pos x="297" y="80"/>
              </a:cxn>
              <a:cxn ang="0">
                <a:pos x="276" y="62"/>
              </a:cxn>
              <a:cxn ang="0">
                <a:pos x="330" y="183"/>
              </a:cxn>
              <a:cxn ang="0">
                <a:pos x="321" y="152"/>
              </a:cxn>
              <a:cxn ang="0">
                <a:pos x="350" y="158"/>
              </a:cxn>
              <a:cxn ang="0">
                <a:pos x="364" y="185"/>
              </a:cxn>
              <a:cxn ang="0">
                <a:pos x="83" y="63"/>
              </a:cxn>
              <a:cxn ang="0">
                <a:pos x="65" y="85"/>
              </a:cxn>
              <a:cxn ang="0">
                <a:pos x="71" y="109"/>
              </a:cxn>
              <a:cxn ang="0">
                <a:pos x="96" y="121"/>
              </a:cxn>
              <a:cxn ang="0">
                <a:pos x="118" y="112"/>
              </a:cxn>
              <a:cxn ang="0">
                <a:pos x="127" y="91"/>
              </a:cxn>
              <a:cxn ang="0">
                <a:pos x="112" y="65"/>
              </a:cxn>
              <a:cxn ang="0">
                <a:pos x="35" y="150"/>
              </a:cxn>
              <a:cxn ang="0">
                <a:pos x="36" y="176"/>
              </a:cxn>
              <a:cxn ang="0">
                <a:pos x="0" y="185"/>
              </a:cxn>
              <a:cxn ang="0">
                <a:pos x="15" y="158"/>
              </a:cxn>
              <a:cxn ang="0">
                <a:pos x="183" y="0"/>
              </a:cxn>
              <a:cxn ang="0">
                <a:pos x="151" y="13"/>
              </a:cxn>
              <a:cxn ang="0">
                <a:pos x="138" y="45"/>
              </a:cxn>
              <a:cxn ang="0">
                <a:pos x="158" y="81"/>
              </a:cxn>
              <a:cxn ang="0">
                <a:pos x="192" y="89"/>
              </a:cxn>
              <a:cxn ang="0">
                <a:pos x="225" y="62"/>
              </a:cxn>
              <a:cxn ang="0">
                <a:pos x="225" y="27"/>
              </a:cxn>
              <a:cxn ang="0">
                <a:pos x="192" y="0"/>
              </a:cxn>
              <a:cxn ang="0">
                <a:pos x="265" y="174"/>
              </a:cxn>
              <a:cxn ang="0">
                <a:pos x="256" y="136"/>
              </a:cxn>
              <a:cxn ang="0">
                <a:pos x="279" y="136"/>
              </a:cxn>
              <a:cxn ang="0">
                <a:pos x="316" y="165"/>
              </a:cxn>
              <a:cxn ang="0">
                <a:pos x="100" y="272"/>
              </a:cxn>
              <a:cxn ang="0">
                <a:pos x="51" y="165"/>
              </a:cxn>
              <a:cxn ang="0">
                <a:pos x="85" y="136"/>
              </a:cxn>
              <a:cxn ang="0">
                <a:pos x="109" y="136"/>
              </a:cxn>
              <a:cxn ang="0">
                <a:pos x="100" y="174"/>
              </a:cxn>
              <a:cxn ang="0">
                <a:pos x="252" y="159"/>
              </a:cxn>
              <a:cxn ang="0">
                <a:pos x="210" y="109"/>
              </a:cxn>
              <a:cxn ang="0">
                <a:pos x="154" y="109"/>
              </a:cxn>
              <a:cxn ang="0">
                <a:pos x="112" y="159"/>
              </a:cxn>
            </a:cxnLst>
            <a:rect l="0" t="0" r="r" b="b"/>
            <a:pathLst>
              <a:path w="364" h="301">
                <a:moveTo>
                  <a:pt x="332" y="98"/>
                </a:moveTo>
                <a:lnTo>
                  <a:pt x="332" y="98"/>
                </a:lnTo>
                <a:lnTo>
                  <a:pt x="323" y="100"/>
                </a:lnTo>
                <a:lnTo>
                  <a:pt x="317" y="105"/>
                </a:lnTo>
                <a:lnTo>
                  <a:pt x="312" y="110"/>
                </a:lnTo>
                <a:lnTo>
                  <a:pt x="310" y="120"/>
                </a:lnTo>
                <a:lnTo>
                  <a:pt x="310" y="120"/>
                </a:lnTo>
                <a:lnTo>
                  <a:pt x="312" y="127"/>
                </a:lnTo>
                <a:lnTo>
                  <a:pt x="317" y="134"/>
                </a:lnTo>
                <a:lnTo>
                  <a:pt x="323" y="138"/>
                </a:lnTo>
                <a:lnTo>
                  <a:pt x="332" y="139"/>
                </a:lnTo>
                <a:lnTo>
                  <a:pt x="332" y="139"/>
                </a:lnTo>
                <a:lnTo>
                  <a:pt x="339" y="138"/>
                </a:lnTo>
                <a:lnTo>
                  <a:pt x="346" y="134"/>
                </a:lnTo>
                <a:lnTo>
                  <a:pt x="350" y="127"/>
                </a:lnTo>
                <a:lnTo>
                  <a:pt x="352" y="120"/>
                </a:lnTo>
                <a:lnTo>
                  <a:pt x="352" y="120"/>
                </a:lnTo>
                <a:lnTo>
                  <a:pt x="350" y="110"/>
                </a:lnTo>
                <a:lnTo>
                  <a:pt x="346" y="105"/>
                </a:lnTo>
                <a:lnTo>
                  <a:pt x="339" y="100"/>
                </a:lnTo>
                <a:lnTo>
                  <a:pt x="332" y="98"/>
                </a:lnTo>
                <a:lnTo>
                  <a:pt x="332" y="98"/>
                </a:lnTo>
                <a:close/>
                <a:moveTo>
                  <a:pt x="35" y="98"/>
                </a:moveTo>
                <a:lnTo>
                  <a:pt x="35" y="98"/>
                </a:lnTo>
                <a:lnTo>
                  <a:pt x="25" y="100"/>
                </a:lnTo>
                <a:lnTo>
                  <a:pt x="20" y="105"/>
                </a:lnTo>
                <a:lnTo>
                  <a:pt x="15" y="110"/>
                </a:lnTo>
                <a:lnTo>
                  <a:pt x="13" y="120"/>
                </a:lnTo>
                <a:lnTo>
                  <a:pt x="13" y="120"/>
                </a:lnTo>
                <a:lnTo>
                  <a:pt x="15" y="127"/>
                </a:lnTo>
                <a:lnTo>
                  <a:pt x="20" y="134"/>
                </a:lnTo>
                <a:lnTo>
                  <a:pt x="25" y="138"/>
                </a:lnTo>
                <a:lnTo>
                  <a:pt x="35" y="139"/>
                </a:lnTo>
                <a:lnTo>
                  <a:pt x="35" y="139"/>
                </a:lnTo>
                <a:lnTo>
                  <a:pt x="42" y="138"/>
                </a:lnTo>
                <a:lnTo>
                  <a:pt x="49" y="134"/>
                </a:lnTo>
                <a:lnTo>
                  <a:pt x="53" y="127"/>
                </a:lnTo>
                <a:lnTo>
                  <a:pt x="54" y="120"/>
                </a:lnTo>
                <a:lnTo>
                  <a:pt x="54" y="120"/>
                </a:lnTo>
                <a:lnTo>
                  <a:pt x="53" y="110"/>
                </a:lnTo>
                <a:lnTo>
                  <a:pt x="49" y="105"/>
                </a:lnTo>
                <a:lnTo>
                  <a:pt x="42" y="100"/>
                </a:lnTo>
                <a:lnTo>
                  <a:pt x="35" y="98"/>
                </a:lnTo>
                <a:lnTo>
                  <a:pt x="35" y="98"/>
                </a:lnTo>
                <a:close/>
                <a:moveTo>
                  <a:pt x="270" y="60"/>
                </a:moveTo>
                <a:lnTo>
                  <a:pt x="270" y="60"/>
                </a:lnTo>
                <a:lnTo>
                  <a:pt x="263" y="62"/>
                </a:lnTo>
                <a:lnTo>
                  <a:pt x="258" y="63"/>
                </a:lnTo>
                <a:lnTo>
                  <a:pt x="252" y="65"/>
                </a:lnTo>
                <a:lnTo>
                  <a:pt x="248" y="69"/>
                </a:lnTo>
                <a:lnTo>
                  <a:pt x="245" y="74"/>
                </a:lnTo>
                <a:lnTo>
                  <a:pt x="241" y="80"/>
                </a:lnTo>
                <a:lnTo>
                  <a:pt x="239" y="85"/>
                </a:lnTo>
                <a:lnTo>
                  <a:pt x="239" y="91"/>
                </a:lnTo>
                <a:lnTo>
                  <a:pt x="239" y="91"/>
                </a:lnTo>
                <a:lnTo>
                  <a:pt x="239" y="98"/>
                </a:lnTo>
                <a:lnTo>
                  <a:pt x="241" y="103"/>
                </a:lnTo>
                <a:lnTo>
                  <a:pt x="245" y="109"/>
                </a:lnTo>
                <a:lnTo>
                  <a:pt x="248" y="112"/>
                </a:lnTo>
                <a:lnTo>
                  <a:pt x="252" y="116"/>
                </a:lnTo>
                <a:lnTo>
                  <a:pt x="258" y="120"/>
                </a:lnTo>
                <a:lnTo>
                  <a:pt x="263" y="121"/>
                </a:lnTo>
                <a:lnTo>
                  <a:pt x="270" y="121"/>
                </a:lnTo>
                <a:lnTo>
                  <a:pt x="270" y="121"/>
                </a:lnTo>
                <a:lnTo>
                  <a:pt x="276" y="121"/>
                </a:lnTo>
                <a:lnTo>
                  <a:pt x="281" y="120"/>
                </a:lnTo>
                <a:lnTo>
                  <a:pt x="287" y="116"/>
                </a:lnTo>
                <a:lnTo>
                  <a:pt x="292" y="112"/>
                </a:lnTo>
                <a:lnTo>
                  <a:pt x="296" y="109"/>
                </a:lnTo>
                <a:lnTo>
                  <a:pt x="297" y="103"/>
                </a:lnTo>
                <a:lnTo>
                  <a:pt x="299" y="98"/>
                </a:lnTo>
                <a:lnTo>
                  <a:pt x="301" y="91"/>
                </a:lnTo>
                <a:lnTo>
                  <a:pt x="301" y="91"/>
                </a:lnTo>
                <a:lnTo>
                  <a:pt x="299" y="85"/>
                </a:lnTo>
                <a:lnTo>
                  <a:pt x="297" y="80"/>
                </a:lnTo>
                <a:lnTo>
                  <a:pt x="296" y="74"/>
                </a:lnTo>
                <a:lnTo>
                  <a:pt x="292" y="69"/>
                </a:lnTo>
                <a:lnTo>
                  <a:pt x="287" y="65"/>
                </a:lnTo>
                <a:lnTo>
                  <a:pt x="281" y="63"/>
                </a:lnTo>
                <a:lnTo>
                  <a:pt x="276" y="62"/>
                </a:lnTo>
                <a:lnTo>
                  <a:pt x="270" y="60"/>
                </a:lnTo>
                <a:lnTo>
                  <a:pt x="270" y="60"/>
                </a:lnTo>
                <a:close/>
                <a:moveTo>
                  <a:pt x="364" y="248"/>
                </a:moveTo>
                <a:lnTo>
                  <a:pt x="330" y="248"/>
                </a:lnTo>
                <a:lnTo>
                  <a:pt x="330" y="183"/>
                </a:lnTo>
                <a:lnTo>
                  <a:pt x="330" y="183"/>
                </a:lnTo>
                <a:lnTo>
                  <a:pt x="330" y="176"/>
                </a:lnTo>
                <a:lnTo>
                  <a:pt x="328" y="167"/>
                </a:lnTo>
                <a:lnTo>
                  <a:pt x="321" y="152"/>
                </a:lnTo>
                <a:lnTo>
                  <a:pt x="321" y="152"/>
                </a:lnTo>
                <a:lnTo>
                  <a:pt x="332" y="150"/>
                </a:lnTo>
                <a:lnTo>
                  <a:pt x="332" y="150"/>
                </a:lnTo>
                <a:lnTo>
                  <a:pt x="337" y="152"/>
                </a:lnTo>
                <a:lnTo>
                  <a:pt x="345" y="154"/>
                </a:lnTo>
                <a:lnTo>
                  <a:pt x="350" y="158"/>
                </a:lnTo>
                <a:lnTo>
                  <a:pt x="355" y="161"/>
                </a:lnTo>
                <a:lnTo>
                  <a:pt x="359" y="167"/>
                </a:lnTo>
                <a:lnTo>
                  <a:pt x="363" y="172"/>
                </a:lnTo>
                <a:lnTo>
                  <a:pt x="364" y="178"/>
                </a:lnTo>
                <a:lnTo>
                  <a:pt x="364" y="185"/>
                </a:lnTo>
                <a:lnTo>
                  <a:pt x="364" y="248"/>
                </a:lnTo>
                <a:close/>
                <a:moveTo>
                  <a:pt x="96" y="60"/>
                </a:moveTo>
                <a:lnTo>
                  <a:pt x="96" y="60"/>
                </a:lnTo>
                <a:lnTo>
                  <a:pt x="89" y="62"/>
                </a:lnTo>
                <a:lnTo>
                  <a:pt x="83" y="63"/>
                </a:lnTo>
                <a:lnTo>
                  <a:pt x="78" y="65"/>
                </a:lnTo>
                <a:lnTo>
                  <a:pt x="74" y="69"/>
                </a:lnTo>
                <a:lnTo>
                  <a:pt x="71" y="74"/>
                </a:lnTo>
                <a:lnTo>
                  <a:pt x="67" y="80"/>
                </a:lnTo>
                <a:lnTo>
                  <a:pt x="65" y="85"/>
                </a:lnTo>
                <a:lnTo>
                  <a:pt x="65" y="91"/>
                </a:lnTo>
                <a:lnTo>
                  <a:pt x="65" y="91"/>
                </a:lnTo>
                <a:lnTo>
                  <a:pt x="65" y="98"/>
                </a:lnTo>
                <a:lnTo>
                  <a:pt x="67" y="103"/>
                </a:lnTo>
                <a:lnTo>
                  <a:pt x="71" y="109"/>
                </a:lnTo>
                <a:lnTo>
                  <a:pt x="74" y="112"/>
                </a:lnTo>
                <a:lnTo>
                  <a:pt x="78" y="116"/>
                </a:lnTo>
                <a:lnTo>
                  <a:pt x="83" y="120"/>
                </a:lnTo>
                <a:lnTo>
                  <a:pt x="89" y="121"/>
                </a:lnTo>
                <a:lnTo>
                  <a:pt x="96" y="121"/>
                </a:lnTo>
                <a:lnTo>
                  <a:pt x="96" y="121"/>
                </a:lnTo>
                <a:lnTo>
                  <a:pt x="102" y="121"/>
                </a:lnTo>
                <a:lnTo>
                  <a:pt x="107" y="120"/>
                </a:lnTo>
                <a:lnTo>
                  <a:pt x="112" y="116"/>
                </a:lnTo>
                <a:lnTo>
                  <a:pt x="118" y="112"/>
                </a:lnTo>
                <a:lnTo>
                  <a:pt x="122" y="109"/>
                </a:lnTo>
                <a:lnTo>
                  <a:pt x="123" y="103"/>
                </a:lnTo>
                <a:lnTo>
                  <a:pt x="125" y="98"/>
                </a:lnTo>
                <a:lnTo>
                  <a:pt x="127" y="91"/>
                </a:lnTo>
                <a:lnTo>
                  <a:pt x="127" y="91"/>
                </a:lnTo>
                <a:lnTo>
                  <a:pt x="125" y="85"/>
                </a:lnTo>
                <a:lnTo>
                  <a:pt x="123" y="80"/>
                </a:lnTo>
                <a:lnTo>
                  <a:pt x="122" y="74"/>
                </a:lnTo>
                <a:lnTo>
                  <a:pt x="118" y="69"/>
                </a:lnTo>
                <a:lnTo>
                  <a:pt x="112" y="65"/>
                </a:lnTo>
                <a:lnTo>
                  <a:pt x="107" y="63"/>
                </a:lnTo>
                <a:lnTo>
                  <a:pt x="102" y="62"/>
                </a:lnTo>
                <a:lnTo>
                  <a:pt x="96" y="60"/>
                </a:lnTo>
                <a:lnTo>
                  <a:pt x="96" y="60"/>
                </a:lnTo>
                <a:close/>
                <a:moveTo>
                  <a:pt x="35" y="150"/>
                </a:moveTo>
                <a:lnTo>
                  <a:pt x="35" y="150"/>
                </a:lnTo>
                <a:lnTo>
                  <a:pt x="44" y="152"/>
                </a:lnTo>
                <a:lnTo>
                  <a:pt x="44" y="152"/>
                </a:lnTo>
                <a:lnTo>
                  <a:pt x="38" y="167"/>
                </a:lnTo>
                <a:lnTo>
                  <a:pt x="36" y="176"/>
                </a:lnTo>
                <a:lnTo>
                  <a:pt x="35" y="183"/>
                </a:lnTo>
                <a:lnTo>
                  <a:pt x="35" y="248"/>
                </a:lnTo>
                <a:lnTo>
                  <a:pt x="0" y="248"/>
                </a:lnTo>
                <a:lnTo>
                  <a:pt x="0" y="185"/>
                </a:lnTo>
                <a:lnTo>
                  <a:pt x="0" y="185"/>
                </a:lnTo>
                <a:lnTo>
                  <a:pt x="0" y="178"/>
                </a:lnTo>
                <a:lnTo>
                  <a:pt x="2" y="172"/>
                </a:lnTo>
                <a:lnTo>
                  <a:pt x="6" y="167"/>
                </a:lnTo>
                <a:lnTo>
                  <a:pt x="9" y="161"/>
                </a:lnTo>
                <a:lnTo>
                  <a:pt x="15" y="158"/>
                </a:lnTo>
                <a:lnTo>
                  <a:pt x="20" y="154"/>
                </a:lnTo>
                <a:lnTo>
                  <a:pt x="27" y="152"/>
                </a:lnTo>
                <a:lnTo>
                  <a:pt x="35" y="150"/>
                </a:lnTo>
                <a:lnTo>
                  <a:pt x="35" y="150"/>
                </a:lnTo>
                <a:close/>
                <a:moveTo>
                  <a:pt x="183" y="0"/>
                </a:moveTo>
                <a:lnTo>
                  <a:pt x="183" y="0"/>
                </a:lnTo>
                <a:lnTo>
                  <a:pt x="174" y="0"/>
                </a:lnTo>
                <a:lnTo>
                  <a:pt x="165" y="4"/>
                </a:lnTo>
                <a:lnTo>
                  <a:pt x="158" y="7"/>
                </a:lnTo>
                <a:lnTo>
                  <a:pt x="151" y="13"/>
                </a:lnTo>
                <a:lnTo>
                  <a:pt x="145" y="20"/>
                </a:lnTo>
                <a:lnTo>
                  <a:pt x="141" y="27"/>
                </a:lnTo>
                <a:lnTo>
                  <a:pt x="138" y="36"/>
                </a:lnTo>
                <a:lnTo>
                  <a:pt x="138" y="45"/>
                </a:lnTo>
                <a:lnTo>
                  <a:pt x="138" y="45"/>
                </a:lnTo>
                <a:lnTo>
                  <a:pt x="138" y="54"/>
                </a:lnTo>
                <a:lnTo>
                  <a:pt x="141" y="62"/>
                </a:lnTo>
                <a:lnTo>
                  <a:pt x="145" y="71"/>
                </a:lnTo>
                <a:lnTo>
                  <a:pt x="151" y="76"/>
                </a:lnTo>
                <a:lnTo>
                  <a:pt x="158" y="81"/>
                </a:lnTo>
                <a:lnTo>
                  <a:pt x="165" y="87"/>
                </a:lnTo>
                <a:lnTo>
                  <a:pt x="174" y="89"/>
                </a:lnTo>
                <a:lnTo>
                  <a:pt x="183" y="91"/>
                </a:lnTo>
                <a:lnTo>
                  <a:pt x="183" y="91"/>
                </a:lnTo>
                <a:lnTo>
                  <a:pt x="192" y="89"/>
                </a:lnTo>
                <a:lnTo>
                  <a:pt x="200" y="87"/>
                </a:lnTo>
                <a:lnTo>
                  <a:pt x="209" y="81"/>
                </a:lnTo>
                <a:lnTo>
                  <a:pt x="214" y="76"/>
                </a:lnTo>
                <a:lnTo>
                  <a:pt x="219" y="71"/>
                </a:lnTo>
                <a:lnTo>
                  <a:pt x="225" y="62"/>
                </a:lnTo>
                <a:lnTo>
                  <a:pt x="227" y="54"/>
                </a:lnTo>
                <a:lnTo>
                  <a:pt x="229" y="45"/>
                </a:lnTo>
                <a:lnTo>
                  <a:pt x="229" y="45"/>
                </a:lnTo>
                <a:lnTo>
                  <a:pt x="227" y="36"/>
                </a:lnTo>
                <a:lnTo>
                  <a:pt x="225" y="27"/>
                </a:lnTo>
                <a:lnTo>
                  <a:pt x="219" y="20"/>
                </a:lnTo>
                <a:lnTo>
                  <a:pt x="214" y="13"/>
                </a:lnTo>
                <a:lnTo>
                  <a:pt x="209" y="7"/>
                </a:lnTo>
                <a:lnTo>
                  <a:pt x="200" y="4"/>
                </a:lnTo>
                <a:lnTo>
                  <a:pt x="192" y="0"/>
                </a:lnTo>
                <a:lnTo>
                  <a:pt x="183" y="0"/>
                </a:lnTo>
                <a:lnTo>
                  <a:pt x="183" y="0"/>
                </a:lnTo>
                <a:close/>
                <a:moveTo>
                  <a:pt x="319" y="272"/>
                </a:moveTo>
                <a:lnTo>
                  <a:pt x="265" y="272"/>
                </a:lnTo>
                <a:lnTo>
                  <a:pt x="265" y="174"/>
                </a:lnTo>
                <a:lnTo>
                  <a:pt x="265" y="174"/>
                </a:lnTo>
                <a:lnTo>
                  <a:pt x="265" y="163"/>
                </a:lnTo>
                <a:lnTo>
                  <a:pt x="263" y="154"/>
                </a:lnTo>
                <a:lnTo>
                  <a:pt x="259" y="145"/>
                </a:lnTo>
                <a:lnTo>
                  <a:pt x="256" y="136"/>
                </a:lnTo>
                <a:lnTo>
                  <a:pt x="256" y="136"/>
                </a:lnTo>
                <a:lnTo>
                  <a:pt x="263" y="134"/>
                </a:lnTo>
                <a:lnTo>
                  <a:pt x="270" y="134"/>
                </a:lnTo>
                <a:lnTo>
                  <a:pt x="270" y="134"/>
                </a:lnTo>
                <a:lnTo>
                  <a:pt x="279" y="136"/>
                </a:lnTo>
                <a:lnTo>
                  <a:pt x="288" y="138"/>
                </a:lnTo>
                <a:lnTo>
                  <a:pt x="297" y="143"/>
                </a:lnTo>
                <a:lnTo>
                  <a:pt x="305" y="149"/>
                </a:lnTo>
                <a:lnTo>
                  <a:pt x="310" y="156"/>
                </a:lnTo>
                <a:lnTo>
                  <a:pt x="316" y="165"/>
                </a:lnTo>
                <a:lnTo>
                  <a:pt x="317" y="174"/>
                </a:lnTo>
                <a:lnTo>
                  <a:pt x="319" y="183"/>
                </a:lnTo>
                <a:lnTo>
                  <a:pt x="319" y="272"/>
                </a:lnTo>
                <a:close/>
                <a:moveTo>
                  <a:pt x="100" y="174"/>
                </a:moveTo>
                <a:lnTo>
                  <a:pt x="100" y="272"/>
                </a:lnTo>
                <a:lnTo>
                  <a:pt x="45" y="272"/>
                </a:lnTo>
                <a:lnTo>
                  <a:pt x="45" y="183"/>
                </a:lnTo>
                <a:lnTo>
                  <a:pt x="45" y="183"/>
                </a:lnTo>
                <a:lnTo>
                  <a:pt x="47" y="174"/>
                </a:lnTo>
                <a:lnTo>
                  <a:pt x="51" y="165"/>
                </a:lnTo>
                <a:lnTo>
                  <a:pt x="54" y="156"/>
                </a:lnTo>
                <a:lnTo>
                  <a:pt x="60" y="149"/>
                </a:lnTo>
                <a:lnTo>
                  <a:pt x="67" y="143"/>
                </a:lnTo>
                <a:lnTo>
                  <a:pt x="76" y="138"/>
                </a:lnTo>
                <a:lnTo>
                  <a:pt x="85" y="136"/>
                </a:lnTo>
                <a:lnTo>
                  <a:pt x="96" y="134"/>
                </a:lnTo>
                <a:lnTo>
                  <a:pt x="96" y="134"/>
                </a:lnTo>
                <a:lnTo>
                  <a:pt x="103" y="134"/>
                </a:lnTo>
                <a:lnTo>
                  <a:pt x="109" y="136"/>
                </a:lnTo>
                <a:lnTo>
                  <a:pt x="109" y="136"/>
                </a:lnTo>
                <a:lnTo>
                  <a:pt x="105" y="145"/>
                </a:lnTo>
                <a:lnTo>
                  <a:pt x="102" y="154"/>
                </a:lnTo>
                <a:lnTo>
                  <a:pt x="100" y="163"/>
                </a:lnTo>
                <a:lnTo>
                  <a:pt x="100" y="174"/>
                </a:lnTo>
                <a:lnTo>
                  <a:pt x="100" y="174"/>
                </a:lnTo>
                <a:close/>
                <a:moveTo>
                  <a:pt x="111" y="301"/>
                </a:moveTo>
                <a:lnTo>
                  <a:pt x="254" y="301"/>
                </a:lnTo>
                <a:lnTo>
                  <a:pt x="254" y="174"/>
                </a:lnTo>
                <a:lnTo>
                  <a:pt x="254" y="174"/>
                </a:lnTo>
                <a:lnTo>
                  <a:pt x="252" y="159"/>
                </a:lnTo>
                <a:lnTo>
                  <a:pt x="248" y="145"/>
                </a:lnTo>
                <a:lnTo>
                  <a:pt x="241" y="134"/>
                </a:lnTo>
                <a:lnTo>
                  <a:pt x="232" y="123"/>
                </a:lnTo>
                <a:lnTo>
                  <a:pt x="223" y="114"/>
                </a:lnTo>
                <a:lnTo>
                  <a:pt x="210" y="109"/>
                </a:lnTo>
                <a:lnTo>
                  <a:pt x="198" y="103"/>
                </a:lnTo>
                <a:lnTo>
                  <a:pt x="183" y="101"/>
                </a:lnTo>
                <a:lnTo>
                  <a:pt x="183" y="101"/>
                </a:lnTo>
                <a:lnTo>
                  <a:pt x="169" y="103"/>
                </a:lnTo>
                <a:lnTo>
                  <a:pt x="154" y="109"/>
                </a:lnTo>
                <a:lnTo>
                  <a:pt x="143" y="114"/>
                </a:lnTo>
                <a:lnTo>
                  <a:pt x="132" y="123"/>
                </a:lnTo>
                <a:lnTo>
                  <a:pt x="123" y="134"/>
                </a:lnTo>
                <a:lnTo>
                  <a:pt x="116" y="145"/>
                </a:lnTo>
                <a:lnTo>
                  <a:pt x="112" y="159"/>
                </a:lnTo>
                <a:lnTo>
                  <a:pt x="111" y="174"/>
                </a:lnTo>
                <a:lnTo>
                  <a:pt x="111" y="301"/>
                </a:lnTo>
                <a:close/>
              </a:path>
            </a:pathLst>
          </a:custGeom>
          <a:solidFill>
            <a:schemeClr val="accent1"/>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nvGrpSpPr>
          <p:cNvPr id="34" name="Group 77"/>
          <p:cNvGrpSpPr/>
          <p:nvPr/>
        </p:nvGrpSpPr>
        <p:grpSpPr>
          <a:xfrm>
            <a:off x="5809207" y="3966347"/>
            <a:ext cx="525763" cy="402584"/>
            <a:chOff x="5552261" y="1554043"/>
            <a:chExt cx="363359" cy="278229"/>
          </a:xfrm>
          <a:solidFill>
            <a:schemeClr val="accent3"/>
          </a:solidFill>
        </p:grpSpPr>
        <p:sp>
          <p:nvSpPr>
            <p:cNvPr id="35" name="Freeform 96"/>
            <p:cNvSpPr>
              <a:spLocks/>
            </p:cNvSpPr>
            <p:nvPr/>
          </p:nvSpPr>
          <p:spPr bwMode="auto">
            <a:xfrm>
              <a:off x="5552261" y="1715997"/>
              <a:ext cx="363359" cy="116275"/>
            </a:xfrm>
            <a:custGeom>
              <a:avLst/>
              <a:gdLst/>
              <a:ahLst/>
              <a:cxnLst>
                <a:cxn ang="0">
                  <a:pos x="211" y="31"/>
                </a:cxn>
                <a:cxn ang="0">
                  <a:pos x="140" y="31"/>
                </a:cxn>
                <a:cxn ang="0">
                  <a:pos x="140" y="0"/>
                </a:cxn>
                <a:cxn ang="0">
                  <a:pos x="0" y="0"/>
                </a:cxn>
                <a:cxn ang="0">
                  <a:pos x="0" y="96"/>
                </a:cxn>
                <a:cxn ang="0">
                  <a:pos x="0" y="96"/>
                </a:cxn>
                <a:cxn ang="0">
                  <a:pos x="2" y="102"/>
                </a:cxn>
                <a:cxn ang="0">
                  <a:pos x="4" y="107"/>
                </a:cxn>
                <a:cxn ang="0">
                  <a:pos x="9" y="111"/>
                </a:cxn>
                <a:cxn ang="0">
                  <a:pos x="17" y="112"/>
                </a:cxn>
                <a:cxn ang="0">
                  <a:pos x="334" y="112"/>
                </a:cxn>
                <a:cxn ang="0">
                  <a:pos x="334" y="112"/>
                </a:cxn>
                <a:cxn ang="0">
                  <a:pos x="341" y="111"/>
                </a:cxn>
                <a:cxn ang="0">
                  <a:pos x="347" y="107"/>
                </a:cxn>
                <a:cxn ang="0">
                  <a:pos x="350" y="102"/>
                </a:cxn>
                <a:cxn ang="0">
                  <a:pos x="350" y="96"/>
                </a:cxn>
                <a:cxn ang="0">
                  <a:pos x="350" y="0"/>
                </a:cxn>
                <a:cxn ang="0">
                  <a:pos x="211" y="0"/>
                </a:cxn>
                <a:cxn ang="0">
                  <a:pos x="211" y="31"/>
                </a:cxn>
              </a:cxnLst>
              <a:rect l="0" t="0" r="r" b="b"/>
              <a:pathLst>
                <a:path w="350" h="112">
                  <a:moveTo>
                    <a:pt x="211" y="31"/>
                  </a:moveTo>
                  <a:lnTo>
                    <a:pt x="140" y="31"/>
                  </a:lnTo>
                  <a:lnTo>
                    <a:pt x="140" y="0"/>
                  </a:lnTo>
                  <a:lnTo>
                    <a:pt x="0" y="0"/>
                  </a:lnTo>
                  <a:lnTo>
                    <a:pt x="0" y="96"/>
                  </a:lnTo>
                  <a:lnTo>
                    <a:pt x="0" y="96"/>
                  </a:lnTo>
                  <a:lnTo>
                    <a:pt x="2" y="102"/>
                  </a:lnTo>
                  <a:lnTo>
                    <a:pt x="4" y="107"/>
                  </a:lnTo>
                  <a:lnTo>
                    <a:pt x="9" y="111"/>
                  </a:lnTo>
                  <a:lnTo>
                    <a:pt x="17" y="112"/>
                  </a:lnTo>
                  <a:lnTo>
                    <a:pt x="334" y="112"/>
                  </a:lnTo>
                  <a:lnTo>
                    <a:pt x="334" y="112"/>
                  </a:lnTo>
                  <a:lnTo>
                    <a:pt x="341" y="111"/>
                  </a:lnTo>
                  <a:lnTo>
                    <a:pt x="347" y="107"/>
                  </a:lnTo>
                  <a:lnTo>
                    <a:pt x="350" y="102"/>
                  </a:lnTo>
                  <a:lnTo>
                    <a:pt x="350" y="96"/>
                  </a:lnTo>
                  <a:lnTo>
                    <a:pt x="350" y="0"/>
                  </a:lnTo>
                  <a:lnTo>
                    <a:pt x="211" y="0"/>
                  </a:lnTo>
                  <a:lnTo>
                    <a:pt x="211" y="31"/>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36" name="Freeform 97"/>
            <p:cNvSpPr>
              <a:spLocks noEditPoints="1"/>
            </p:cNvSpPr>
            <p:nvPr/>
          </p:nvSpPr>
          <p:spPr bwMode="auto">
            <a:xfrm>
              <a:off x="5552261" y="1554043"/>
              <a:ext cx="363359" cy="137038"/>
            </a:xfrm>
            <a:custGeom>
              <a:avLst/>
              <a:gdLst/>
              <a:ahLst/>
              <a:cxnLst>
                <a:cxn ang="0">
                  <a:pos x="334" y="42"/>
                </a:cxn>
                <a:cxn ang="0">
                  <a:pos x="225" y="42"/>
                </a:cxn>
                <a:cxn ang="0">
                  <a:pos x="225" y="42"/>
                </a:cxn>
                <a:cxn ang="0">
                  <a:pos x="225" y="5"/>
                </a:cxn>
                <a:cxn ang="0">
                  <a:pos x="225" y="5"/>
                </a:cxn>
                <a:cxn ang="0">
                  <a:pos x="225" y="2"/>
                </a:cxn>
                <a:cxn ang="0">
                  <a:pos x="223" y="0"/>
                </a:cxn>
                <a:cxn ang="0">
                  <a:pos x="222" y="0"/>
                </a:cxn>
                <a:cxn ang="0">
                  <a:pos x="120" y="0"/>
                </a:cxn>
                <a:cxn ang="0">
                  <a:pos x="120" y="0"/>
                </a:cxn>
                <a:cxn ang="0">
                  <a:pos x="118" y="2"/>
                </a:cxn>
                <a:cxn ang="0">
                  <a:pos x="116" y="4"/>
                </a:cxn>
                <a:cxn ang="0">
                  <a:pos x="115" y="5"/>
                </a:cxn>
                <a:cxn ang="0">
                  <a:pos x="115" y="5"/>
                </a:cxn>
                <a:cxn ang="0">
                  <a:pos x="115" y="42"/>
                </a:cxn>
                <a:cxn ang="0">
                  <a:pos x="17" y="42"/>
                </a:cxn>
                <a:cxn ang="0">
                  <a:pos x="17" y="42"/>
                </a:cxn>
                <a:cxn ang="0">
                  <a:pos x="9" y="42"/>
                </a:cxn>
                <a:cxn ang="0">
                  <a:pos x="4" y="45"/>
                </a:cxn>
                <a:cxn ang="0">
                  <a:pos x="2" y="51"/>
                </a:cxn>
                <a:cxn ang="0">
                  <a:pos x="0" y="58"/>
                </a:cxn>
                <a:cxn ang="0">
                  <a:pos x="0" y="130"/>
                </a:cxn>
                <a:cxn ang="0">
                  <a:pos x="350" y="130"/>
                </a:cxn>
                <a:cxn ang="0">
                  <a:pos x="350" y="58"/>
                </a:cxn>
                <a:cxn ang="0">
                  <a:pos x="350" y="58"/>
                </a:cxn>
                <a:cxn ang="0">
                  <a:pos x="350" y="51"/>
                </a:cxn>
                <a:cxn ang="0">
                  <a:pos x="347" y="45"/>
                </a:cxn>
                <a:cxn ang="0">
                  <a:pos x="341" y="42"/>
                </a:cxn>
                <a:cxn ang="0">
                  <a:pos x="334" y="42"/>
                </a:cxn>
                <a:cxn ang="0">
                  <a:pos x="334" y="42"/>
                </a:cxn>
                <a:cxn ang="0">
                  <a:pos x="133" y="42"/>
                </a:cxn>
                <a:cxn ang="0">
                  <a:pos x="133" y="13"/>
                </a:cxn>
                <a:cxn ang="0">
                  <a:pos x="209" y="13"/>
                </a:cxn>
                <a:cxn ang="0">
                  <a:pos x="209" y="42"/>
                </a:cxn>
                <a:cxn ang="0">
                  <a:pos x="133" y="42"/>
                </a:cxn>
              </a:cxnLst>
              <a:rect l="0" t="0" r="r" b="b"/>
              <a:pathLst>
                <a:path w="350" h="130">
                  <a:moveTo>
                    <a:pt x="334" y="42"/>
                  </a:moveTo>
                  <a:lnTo>
                    <a:pt x="225" y="42"/>
                  </a:lnTo>
                  <a:lnTo>
                    <a:pt x="225" y="42"/>
                  </a:lnTo>
                  <a:lnTo>
                    <a:pt x="225" y="5"/>
                  </a:lnTo>
                  <a:lnTo>
                    <a:pt x="225" y="5"/>
                  </a:lnTo>
                  <a:lnTo>
                    <a:pt x="225" y="2"/>
                  </a:lnTo>
                  <a:lnTo>
                    <a:pt x="223" y="0"/>
                  </a:lnTo>
                  <a:lnTo>
                    <a:pt x="222" y="0"/>
                  </a:lnTo>
                  <a:lnTo>
                    <a:pt x="120" y="0"/>
                  </a:lnTo>
                  <a:lnTo>
                    <a:pt x="120" y="0"/>
                  </a:lnTo>
                  <a:lnTo>
                    <a:pt x="118" y="2"/>
                  </a:lnTo>
                  <a:lnTo>
                    <a:pt x="116" y="4"/>
                  </a:lnTo>
                  <a:lnTo>
                    <a:pt x="115" y="5"/>
                  </a:lnTo>
                  <a:lnTo>
                    <a:pt x="115" y="5"/>
                  </a:lnTo>
                  <a:lnTo>
                    <a:pt x="115" y="42"/>
                  </a:lnTo>
                  <a:lnTo>
                    <a:pt x="17" y="42"/>
                  </a:lnTo>
                  <a:lnTo>
                    <a:pt x="17" y="42"/>
                  </a:lnTo>
                  <a:lnTo>
                    <a:pt x="9" y="42"/>
                  </a:lnTo>
                  <a:lnTo>
                    <a:pt x="4" y="45"/>
                  </a:lnTo>
                  <a:lnTo>
                    <a:pt x="2" y="51"/>
                  </a:lnTo>
                  <a:lnTo>
                    <a:pt x="0" y="58"/>
                  </a:lnTo>
                  <a:lnTo>
                    <a:pt x="0" y="130"/>
                  </a:lnTo>
                  <a:lnTo>
                    <a:pt x="350" y="130"/>
                  </a:lnTo>
                  <a:lnTo>
                    <a:pt x="350" y="58"/>
                  </a:lnTo>
                  <a:lnTo>
                    <a:pt x="350" y="58"/>
                  </a:lnTo>
                  <a:lnTo>
                    <a:pt x="350" y="51"/>
                  </a:lnTo>
                  <a:lnTo>
                    <a:pt x="347" y="45"/>
                  </a:lnTo>
                  <a:lnTo>
                    <a:pt x="341" y="42"/>
                  </a:lnTo>
                  <a:lnTo>
                    <a:pt x="334" y="42"/>
                  </a:lnTo>
                  <a:lnTo>
                    <a:pt x="334" y="42"/>
                  </a:lnTo>
                  <a:close/>
                  <a:moveTo>
                    <a:pt x="133" y="42"/>
                  </a:moveTo>
                  <a:lnTo>
                    <a:pt x="133" y="13"/>
                  </a:lnTo>
                  <a:lnTo>
                    <a:pt x="209" y="13"/>
                  </a:lnTo>
                  <a:lnTo>
                    <a:pt x="209" y="42"/>
                  </a:lnTo>
                  <a:lnTo>
                    <a:pt x="133" y="42"/>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37" name="Rectangle 98"/>
            <p:cNvSpPr>
              <a:spLocks noChangeArrowheads="1"/>
            </p:cNvSpPr>
            <p:nvPr/>
          </p:nvSpPr>
          <p:spPr bwMode="auto">
            <a:xfrm>
              <a:off x="5710062" y="1715997"/>
              <a:ext cx="45679" cy="186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sp>
        <p:nvSpPr>
          <p:cNvPr id="38" name="Freeform 104"/>
          <p:cNvSpPr>
            <a:spLocks noEditPoints="1"/>
          </p:cNvSpPr>
          <p:nvPr/>
        </p:nvSpPr>
        <p:spPr bwMode="auto">
          <a:xfrm>
            <a:off x="7714316" y="3331887"/>
            <a:ext cx="465677" cy="453661"/>
          </a:xfrm>
          <a:custGeom>
            <a:avLst/>
            <a:gdLst/>
            <a:ahLst/>
            <a:cxnLst>
              <a:cxn ang="0">
                <a:pos x="243" y="45"/>
              </a:cxn>
              <a:cxn ang="0">
                <a:pos x="243" y="20"/>
              </a:cxn>
              <a:cxn ang="0">
                <a:pos x="238" y="6"/>
              </a:cxn>
              <a:cxn ang="0">
                <a:pos x="221" y="0"/>
              </a:cxn>
              <a:cxn ang="0">
                <a:pos x="214" y="2"/>
              </a:cxn>
              <a:cxn ang="0">
                <a:pos x="203" y="13"/>
              </a:cxn>
              <a:cxn ang="0">
                <a:pos x="202" y="45"/>
              </a:cxn>
              <a:cxn ang="0">
                <a:pos x="109" y="20"/>
              </a:cxn>
              <a:cxn ang="0">
                <a:pos x="107" y="13"/>
              </a:cxn>
              <a:cxn ang="0">
                <a:pos x="96" y="2"/>
              </a:cxn>
              <a:cxn ang="0">
                <a:pos x="87" y="0"/>
              </a:cxn>
              <a:cxn ang="0">
                <a:pos x="73" y="6"/>
              </a:cxn>
              <a:cxn ang="0">
                <a:pos x="67" y="20"/>
              </a:cxn>
              <a:cxn ang="0">
                <a:pos x="17" y="45"/>
              </a:cxn>
              <a:cxn ang="0">
                <a:pos x="9" y="47"/>
              </a:cxn>
              <a:cxn ang="0">
                <a:pos x="2" y="54"/>
              </a:cxn>
              <a:cxn ang="0">
                <a:pos x="0" y="287"/>
              </a:cxn>
              <a:cxn ang="0">
                <a:pos x="2" y="292"/>
              </a:cxn>
              <a:cxn ang="0">
                <a:pos x="9" y="301"/>
              </a:cxn>
              <a:cxn ang="0">
                <a:pos x="294" y="301"/>
              </a:cxn>
              <a:cxn ang="0">
                <a:pos x="301" y="301"/>
              </a:cxn>
              <a:cxn ang="0">
                <a:pos x="308" y="292"/>
              </a:cxn>
              <a:cxn ang="0">
                <a:pos x="310" y="62"/>
              </a:cxn>
              <a:cxn ang="0">
                <a:pos x="308" y="54"/>
              </a:cxn>
              <a:cxn ang="0">
                <a:pos x="301" y="47"/>
              </a:cxn>
              <a:cxn ang="0">
                <a:pos x="294" y="45"/>
              </a:cxn>
              <a:cxn ang="0">
                <a:pos x="145" y="156"/>
              </a:cxn>
              <a:cxn ang="0">
                <a:pos x="96" y="114"/>
              </a:cxn>
              <a:cxn ang="0">
                <a:pos x="165" y="114"/>
              </a:cxn>
              <a:cxn ang="0">
                <a:pos x="214" y="156"/>
              </a:cxn>
              <a:cxn ang="0">
                <a:pos x="165" y="114"/>
              </a:cxn>
              <a:cxn ang="0">
                <a:pos x="75" y="156"/>
              </a:cxn>
              <a:cxn ang="0">
                <a:pos x="31" y="114"/>
              </a:cxn>
              <a:cxn ang="0">
                <a:pos x="75" y="178"/>
              </a:cxn>
              <a:cxn ang="0">
                <a:pos x="31" y="209"/>
              </a:cxn>
              <a:cxn ang="0">
                <a:pos x="75" y="178"/>
              </a:cxn>
              <a:cxn ang="0">
                <a:pos x="145" y="178"/>
              </a:cxn>
              <a:cxn ang="0">
                <a:pos x="96" y="209"/>
              </a:cxn>
              <a:cxn ang="0">
                <a:pos x="145" y="229"/>
              </a:cxn>
              <a:cxn ang="0">
                <a:pos x="96" y="270"/>
              </a:cxn>
              <a:cxn ang="0">
                <a:pos x="145" y="229"/>
              </a:cxn>
              <a:cxn ang="0">
                <a:pos x="214" y="229"/>
              </a:cxn>
              <a:cxn ang="0">
                <a:pos x="165" y="270"/>
              </a:cxn>
              <a:cxn ang="0">
                <a:pos x="165" y="209"/>
              </a:cxn>
              <a:cxn ang="0">
                <a:pos x="214" y="178"/>
              </a:cxn>
              <a:cxn ang="0">
                <a:pos x="165" y="209"/>
              </a:cxn>
              <a:cxn ang="0">
                <a:pos x="279" y="178"/>
              </a:cxn>
              <a:cxn ang="0">
                <a:pos x="236" y="209"/>
              </a:cxn>
              <a:cxn ang="0">
                <a:pos x="236" y="156"/>
              </a:cxn>
              <a:cxn ang="0">
                <a:pos x="279" y="114"/>
              </a:cxn>
              <a:cxn ang="0">
                <a:pos x="236" y="156"/>
              </a:cxn>
              <a:cxn ang="0">
                <a:pos x="75" y="229"/>
              </a:cxn>
              <a:cxn ang="0">
                <a:pos x="31" y="270"/>
              </a:cxn>
              <a:cxn ang="0">
                <a:pos x="236" y="270"/>
              </a:cxn>
              <a:cxn ang="0">
                <a:pos x="279" y="229"/>
              </a:cxn>
              <a:cxn ang="0">
                <a:pos x="236" y="270"/>
              </a:cxn>
            </a:cxnLst>
            <a:rect l="0" t="0" r="r" b="b"/>
            <a:pathLst>
              <a:path w="310" h="301">
                <a:moveTo>
                  <a:pt x="294" y="45"/>
                </a:moveTo>
                <a:lnTo>
                  <a:pt x="243" y="45"/>
                </a:lnTo>
                <a:lnTo>
                  <a:pt x="243" y="20"/>
                </a:lnTo>
                <a:lnTo>
                  <a:pt x="243" y="20"/>
                </a:lnTo>
                <a:lnTo>
                  <a:pt x="241" y="13"/>
                </a:lnTo>
                <a:lnTo>
                  <a:pt x="238" y="6"/>
                </a:lnTo>
                <a:lnTo>
                  <a:pt x="231" y="2"/>
                </a:lnTo>
                <a:lnTo>
                  <a:pt x="221" y="0"/>
                </a:lnTo>
                <a:lnTo>
                  <a:pt x="221" y="0"/>
                </a:lnTo>
                <a:lnTo>
                  <a:pt x="214" y="2"/>
                </a:lnTo>
                <a:lnTo>
                  <a:pt x="207" y="6"/>
                </a:lnTo>
                <a:lnTo>
                  <a:pt x="203" y="13"/>
                </a:lnTo>
                <a:lnTo>
                  <a:pt x="202" y="20"/>
                </a:lnTo>
                <a:lnTo>
                  <a:pt x="202" y="45"/>
                </a:lnTo>
                <a:lnTo>
                  <a:pt x="109" y="45"/>
                </a:lnTo>
                <a:lnTo>
                  <a:pt x="109" y="20"/>
                </a:lnTo>
                <a:lnTo>
                  <a:pt x="109" y="20"/>
                </a:lnTo>
                <a:lnTo>
                  <a:pt x="107" y="13"/>
                </a:lnTo>
                <a:lnTo>
                  <a:pt x="102" y="6"/>
                </a:lnTo>
                <a:lnTo>
                  <a:pt x="96" y="2"/>
                </a:lnTo>
                <a:lnTo>
                  <a:pt x="87" y="0"/>
                </a:lnTo>
                <a:lnTo>
                  <a:pt x="87" y="0"/>
                </a:lnTo>
                <a:lnTo>
                  <a:pt x="80" y="2"/>
                </a:lnTo>
                <a:lnTo>
                  <a:pt x="73" y="6"/>
                </a:lnTo>
                <a:lnTo>
                  <a:pt x="69" y="13"/>
                </a:lnTo>
                <a:lnTo>
                  <a:pt x="67" y="20"/>
                </a:lnTo>
                <a:lnTo>
                  <a:pt x="67" y="45"/>
                </a:lnTo>
                <a:lnTo>
                  <a:pt x="17" y="45"/>
                </a:lnTo>
                <a:lnTo>
                  <a:pt x="17" y="45"/>
                </a:lnTo>
                <a:lnTo>
                  <a:pt x="9" y="47"/>
                </a:lnTo>
                <a:lnTo>
                  <a:pt x="4" y="51"/>
                </a:lnTo>
                <a:lnTo>
                  <a:pt x="2" y="54"/>
                </a:lnTo>
                <a:lnTo>
                  <a:pt x="0" y="62"/>
                </a:lnTo>
                <a:lnTo>
                  <a:pt x="0" y="287"/>
                </a:lnTo>
                <a:lnTo>
                  <a:pt x="0" y="287"/>
                </a:lnTo>
                <a:lnTo>
                  <a:pt x="2" y="292"/>
                </a:lnTo>
                <a:lnTo>
                  <a:pt x="4" y="297"/>
                </a:lnTo>
                <a:lnTo>
                  <a:pt x="9" y="301"/>
                </a:lnTo>
                <a:lnTo>
                  <a:pt x="17" y="301"/>
                </a:lnTo>
                <a:lnTo>
                  <a:pt x="294" y="301"/>
                </a:lnTo>
                <a:lnTo>
                  <a:pt x="294" y="301"/>
                </a:lnTo>
                <a:lnTo>
                  <a:pt x="301" y="301"/>
                </a:lnTo>
                <a:lnTo>
                  <a:pt x="305" y="297"/>
                </a:lnTo>
                <a:lnTo>
                  <a:pt x="308" y="292"/>
                </a:lnTo>
                <a:lnTo>
                  <a:pt x="310" y="287"/>
                </a:lnTo>
                <a:lnTo>
                  <a:pt x="310" y="62"/>
                </a:lnTo>
                <a:lnTo>
                  <a:pt x="310" y="62"/>
                </a:lnTo>
                <a:lnTo>
                  <a:pt x="308" y="54"/>
                </a:lnTo>
                <a:lnTo>
                  <a:pt x="305" y="51"/>
                </a:lnTo>
                <a:lnTo>
                  <a:pt x="301" y="47"/>
                </a:lnTo>
                <a:lnTo>
                  <a:pt x="294" y="45"/>
                </a:lnTo>
                <a:lnTo>
                  <a:pt x="294" y="45"/>
                </a:lnTo>
                <a:close/>
                <a:moveTo>
                  <a:pt x="145" y="114"/>
                </a:moveTo>
                <a:lnTo>
                  <a:pt x="145" y="156"/>
                </a:lnTo>
                <a:lnTo>
                  <a:pt x="96" y="156"/>
                </a:lnTo>
                <a:lnTo>
                  <a:pt x="96" y="114"/>
                </a:lnTo>
                <a:lnTo>
                  <a:pt x="145" y="114"/>
                </a:lnTo>
                <a:close/>
                <a:moveTo>
                  <a:pt x="165" y="114"/>
                </a:moveTo>
                <a:lnTo>
                  <a:pt x="214" y="114"/>
                </a:lnTo>
                <a:lnTo>
                  <a:pt x="214" y="156"/>
                </a:lnTo>
                <a:lnTo>
                  <a:pt x="165" y="156"/>
                </a:lnTo>
                <a:lnTo>
                  <a:pt x="165" y="114"/>
                </a:lnTo>
                <a:close/>
                <a:moveTo>
                  <a:pt x="75" y="114"/>
                </a:moveTo>
                <a:lnTo>
                  <a:pt x="75" y="156"/>
                </a:lnTo>
                <a:lnTo>
                  <a:pt x="31" y="156"/>
                </a:lnTo>
                <a:lnTo>
                  <a:pt x="31" y="114"/>
                </a:lnTo>
                <a:lnTo>
                  <a:pt x="75" y="114"/>
                </a:lnTo>
                <a:close/>
                <a:moveTo>
                  <a:pt x="75" y="178"/>
                </a:moveTo>
                <a:lnTo>
                  <a:pt x="75" y="209"/>
                </a:lnTo>
                <a:lnTo>
                  <a:pt x="31" y="209"/>
                </a:lnTo>
                <a:lnTo>
                  <a:pt x="31" y="178"/>
                </a:lnTo>
                <a:lnTo>
                  <a:pt x="75" y="178"/>
                </a:lnTo>
                <a:close/>
                <a:moveTo>
                  <a:pt x="96" y="178"/>
                </a:moveTo>
                <a:lnTo>
                  <a:pt x="145" y="178"/>
                </a:lnTo>
                <a:lnTo>
                  <a:pt x="145" y="209"/>
                </a:lnTo>
                <a:lnTo>
                  <a:pt x="96" y="209"/>
                </a:lnTo>
                <a:lnTo>
                  <a:pt x="96" y="178"/>
                </a:lnTo>
                <a:close/>
                <a:moveTo>
                  <a:pt x="145" y="229"/>
                </a:moveTo>
                <a:lnTo>
                  <a:pt x="145" y="270"/>
                </a:lnTo>
                <a:lnTo>
                  <a:pt x="96" y="270"/>
                </a:lnTo>
                <a:lnTo>
                  <a:pt x="96" y="229"/>
                </a:lnTo>
                <a:lnTo>
                  <a:pt x="145" y="229"/>
                </a:lnTo>
                <a:close/>
                <a:moveTo>
                  <a:pt x="165" y="229"/>
                </a:moveTo>
                <a:lnTo>
                  <a:pt x="214" y="229"/>
                </a:lnTo>
                <a:lnTo>
                  <a:pt x="214" y="270"/>
                </a:lnTo>
                <a:lnTo>
                  <a:pt x="165" y="270"/>
                </a:lnTo>
                <a:lnTo>
                  <a:pt x="165" y="229"/>
                </a:lnTo>
                <a:close/>
                <a:moveTo>
                  <a:pt x="165" y="209"/>
                </a:moveTo>
                <a:lnTo>
                  <a:pt x="165" y="178"/>
                </a:lnTo>
                <a:lnTo>
                  <a:pt x="214" y="178"/>
                </a:lnTo>
                <a:lnTo>
                  <a:pt x="214" y="209"/>
                </a:lnTo>
                <a:lnTo>
                  <a:pt x="165" y="209"/>
                </a:lnTo>
                <a:close/>
                <a:moveTo>
                  <a:pt x="236" y="178"/>
                </a:moveTo>
                <a:lnTo>
                  <a:pt x="279" y="178"/>
                </a:lnTo>
                <a:lnTo>
                  <a:pt x="279" y="209"/>
                </a:lnTo>
                <a:lnTo>
                  <a:pt x="236" y="209"/>
                </a:lnTo>
                <a:lnTo>
                  <a:pt x="236" y="178"/>
                </a:lnTo>
                <a:close/>
                <a:moveTo>
                  <a:pt x="236" y="156"/>
                </a:moveTo>
                <a:lnTo>
                  <a:pt x="236" y="114"/>
                </a:lnTo>
                <a:lnTo>
                  <a:pt x="279" y="114"/>
                </a:lnTo>
                <a:lnTo>
                  <a:pt x="279" y="156"/>
                </a:lnTo>
                <a:lnTo>
                  <a:pt x="236" y="156"/>
                </a:lnTo>
                <a:close/>
                <a:moveTo>
                  <a:pt x="31" y="229"/>
                </a:moveTo>
                <a:lnTo>
                  <a:pt x="75" y="229"/>
                </a:lnTo>
                <a:lnTo>
                  <a:pt x="75" y="270"/>
                </a:lnTo>
                <a:lnTo>
                  <a:pt x="31" y="270"/>
                </a:lnTo>
                <a:lnTo>
                  <a:pt x="31" y="229"/>
                </a:lnTo>
                <a:close/>
                <a:moveTo>
                  <a:pt x="236" y="270"/>
                </a:moveTo>
                <a:lnTo>
                  <a:pt x="236" y="229"/>
                </a:lnTo>
                <a:lnTo>
                  <a:pt x="279" y="229"/>
                </a:lnTo>
                <a:lnTo>
                  <a:pt x="279" y="270"/>
                </a:lnTo>
                <a:lnTo>
                  <a:pt x="236" y="270"/>
                </a:lnTo>
                <a:close/>
              </a:path>
            </a:pathLst>
          </a:custGeom>
          <a:solidFill>
            <a:schemeClr val="accent5"/>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nvGrpSpPr>
          <p:cNvPr id="39" name="Group 85"/>
          <p:cNvGrpSpPr/>
          <p:nvPr/>
        </p:nvGrpSpPr>
        <p:grpSpPr>
          <a:xfrm>
            <a:off x="9500624" y="2732317"/>
            <a:ext cx="456661" cy="606883"/>
            <a:chOff x="5575100" y="3734191"/>
            <a:chExt cx="315602" cy="419419"/>
          </a:xfrm>
          <a:solidFill>
            <a:schemeClr val="accent6"/>
          </a:solidFill>
        </p:grpSpPr>
        <p:sp>
          <p:nvSpPr>
            <p:cNvPr id="40" name="Freeform 108"/>
            <p:cNvSpPr>
              <a:spLocks noEditPoints="1"/>
            </p:cNvSpPr>
            <p:nvPr/>
          </p:nvSpPr>
          <p:spPr bwMode="auto">
            <a:xfrm>
              <a:off x="5575100" y="3734191"/>
              <a:ext cx="315602" cy="419419"/>
            </a:xfrm>
            <a:custGeom>
              <a:avLst/>
              <a:gdLst/>
              <a:ahLst/>
              <a:cxnLst>
                <a:cxn ang="0">
                  <a:pos x="136" y="2"/>
                </a:cxn>
                <a:cxn ang="0">
                  <a:pos x="92" y="13"/>
                </a:cxn>
                <a:cxn ang="0">
                  <a:pos x="56" y="35"/>
                </a:cxn>
                <a:cxn ang="0">
                  <a:pos x="25" y="67"/>
                </a:cxn>
                <a:cxn ang="0">
                  <a:pos x="7" y="107"/>
                </a:cxn>
                <a:cxn ang="0">
                  <a:pos x="0" y="153"/>
                </a:cxn>
                <a:cxn ang="0">
                  <a:pos x="5" y="187"/>
                </a:cxn>
                <a:cxn ang="0">
                  <a:pos x="25" y="236"/>
                </a:cxn>
                <a:cxn ang="0">
                  <a:pos x="63" y="274"/>
                </a:cxn>
                <a:cxn ang="0">
                  <a:pos x="69" y="278"/>
                </a:cxn>
                <a:cxn ang="0">
                  <a:pos x="76" y="301"/>
                </a:cxn>
                <a:cxn ang="0">
                  <a:pos x="76" y="354"/>
                </a:cxn>
                <a:cxn ang="0">
                  <a:pos x="83" y="372"/>
                </a:cxn>
                <a:cxn ang="0">
                  <a:pos x="140" y="401"/>
                </a:cxn>
                <a:cxn ang="0">
                  <a:pos x="150" y="405"/>
                </a:cxn>
                <a:cxn ang="0">
                  <a:pos x="214" y="376"/>
                </a:cxn>
                <a:cxn ang="0">
                  <a:pos x="225" y="367"/>
                </a:cxn>
                <a:cxn ang="0">
                  <a:pos x="228" y="303"/>
                </a:cxn>
                <a:cxn ang="0">
                  <a:pos x="230" y="289"/>
                </a:cxn>
                <a:cxn ang="0">
                  <a:pos x="243" y="270"/>
                </a:cxn>
                <a:cxn ang="0">
                  <a:pos x="261" y="256"/>
                </a:cxn>
                <a:cxn ang="0">
                  <a:pos x="288" y="216"/>
                </a:cxn>
                <a:cxn ang="0">
                  <a:pos x="301" y="169"/>
                </a:cxn>
                <a:cxn ang="0">
                  <a:pos x="301" y="136"/>
                </a:cxn>
                <a:cxn ang="0">
                  <a:pos x="290" y="93"/>
                </a:cxn>
                <a:cxn ang="0">
                  <a:pos x="268" y="57"/>
                </a:cxn>
                <a:cxn ang="0">
                  <a:pos x="236" y="28"/>
                </a:cxn>
                <a:cxn ang="0">
                  <a:pos x="196" y="8"/>
                </a:cxn>
                <a:cxn ang="0">
                  <a:pos x="150" y="0"/>
                </a:cxn>
                <a:cxn ang="0">
                  <a:pos x="100" y="354"/>
                </a:cxn>
                <a:cxn ang="0">
                  <a:pos x="203" y="303"/>
                </a:cxn>
                <a:cxn ang="0">
                  <a:pos x="100" y="303"/>
                </a:cxn>
                <a:cxn ang="0">
                  <a:pos x="203" y="303"/>
                </a:cxn>
                <a:cxn ang="0">
                  <a:pos x="230" y="249"/>
                </a:cxn>
                <a:cxn ang="0">
                  <a:pos x="210" y="270"/>
                </a:cxn>
                <a:cxn ang="0">
                  <a:pos x="96" y="278"/>
                </a:cxn>
                <a:cxn ang="0">
                  <a:pos x="85" y="260"/>
                </a:cxn>
                <a:cxn ang="0">
                  <a:pos x="67" y="245"/>
                </a:cxn>
                <a:cxn ang="0">
                  <a:pos x="40" y="211"/>
                </a:cxn>
                <a:cxn ang="0">
                  <a:pos x="27" y="167"/>
                </a:cxn>
                <a:cxn ang="0">
                  <a:pos x="25" y="140"/>
                </a:cxn>
                <a:cxn ang="0">
                  <a:pos x="36" y="104"/>
                </a:cxn>
                <a:cxn ang="0">
                  <a:pos x="54" y="71"/>
                </a:cxn>
                <a:cxn ang="0">
                  <a:pos x="82" y="47"/>
                </a:cxn>
                <a:cxn ang="0">
                  <a:pos x="114" y="31"/>
                </a:cxn>
                <a:cxn ang="0">
                  <a:pos x="150" y="26"/>
                </a:cxn>
                <a:cxn ang="0">
                  <a:pos x="176" y="29"/>
                </a:cxn>
                <a:cxn ang="0">
                  <a:pos x="212" y="42"/>
                </a:cxn>
                <a:cxn ang="0">
                  <a:pos x="239" y="64"/>
                </a:cxn>
                <a:cxn ang="0">
                  <a:pos x="261" y="93"/>
                </a:cxn>
                <a:cxn ang="0">
                  <a:pos x="274" y="127"/>
                </a:cxn>
                <a:cxn ang="0">
                  <a:pos x="277" y="153"/>
                </a:cxn>
                <a:cxn ang="0">
                  <a:pos x="270" y="192"/>
                </a:cxn>
                <a:cxn ang="0">
                  <a:pos x="250" y="229"/>
                </a:cxn>
                <a:cxn ang="0">
                  <a:pos x="232" y="249"/>
                </a:cxn>
              </a:cxnLst>
              <a:rect l="0" t="0" r="r" b="b"/>
              <a:pathLst>
                <a:path w="303" h="405">
                  <a:moveTo>
                    <a:pt x="150" y="0"/>
                  </a:moveTo>
                  <a:lnTo>
                    <a:pt x="150" y="0"/>
                  </a:lnTo>
                  <a:lnTo>
                    <a:pt x="136" y="2"/>
                  </a:lnTo>
                  <a:lnTo>
                    <a:pt x="121" y="4"/>
                  </a:lnTo>
                  <a:lnTo>
                    <a:pt x="107" y="8"/>
                  </a:lnTo>
                  <a:lnTo>
                    <a:pt x="92" y="13"/>
                  </a:lnTo>
                  <a:lnTo>
                    <a:pt x="80" y="18"/>
                  </a:lnTo>
                  <a:lnTo>
                    <a:pt x="67" y="28"/>
                  </a:lnTo>
                  <a:lnTo>
                    <a:pt x="56" y="35"/>
                  </a:lnTo>
                  <a:lnTo>
                    <a:pt x="45" y="46"/>
                  </a:lnTo>
                  <a:lnTo>
                    <a:pt x="34" y="57"/>
                  </a:lnTo>
                  <a:lnTo>
                    <a:pt x="25" y="67"/>
                  </a:lnTo>
                  <a:lnTo>
                    <a:pt x="18" y="80"/>
                  </a:lnTo>
                  <a:lnTo>
                    <a:pt x="13" y="93"/>
                  </a:lnTo>
                  <a:lnTo>
                    <a:pt x="7" y="107"/>
                  </a:lnTo>
                  <a:lnTo>
                    <a:pt x="4" y="122"/>
                  </a:lnTo>
                  <a:lnTo>
                    <a:pt x="2" y="136"/>
                  </a:lnTo>
                  <a:lnTo>
                    <a:pt x="0" y="153"/>
                  </a:lnTo>
                  <a:lnTo>
                    <a:pt x="0" y="153"/>
                  </a:lnTo>
                  <a:lnTo>
                    <a:pt x="2" y="171"/>
                  </a:lnTo>
                  <a:lnTo>
                    <a:pt x="5" y="187"/>
                  </a:lnTo>
                  <a:lnTo>
                    <a:pt x="9" y="205"/>
                  </a:lnTo>
                  <a:lnTo>
                    <a:pt x="16" y="221"/>
                  </a:lnTo>
                  <a:lnTo>
                    <a:pt x="25" y="236"/>
                  </a:lnTo>
                  <a:lnTo>
                    <a:pt x="36" y="251"/>
                  </a:lnTo>
                  <a:lnTo>
                    <a:pt x="49" y="263"/>
                  </a:lnTo>
                  <a:lnTo>
                    <a:pt x="63" y="274"/>
                  </a:lnTo>
                  <a:lnTo>
                    <a:pt x="65" y="276"/>
                  </a:lnTo>
                  <a:lnTo>
                    <a:pt x="65" y="276"/>
                  </a:lnTo>
                  <a:lnTo>
                    <a:pt x="69" y="278"/>
                  </a:lnTo>
                  <a:lnTo>
                    <a:pt x="71" y="281"/>
                  </a:lnTo>
                  <a:lnTo>
                    <a:pt x="74" y="290"/>
                  </a:lnTo>
                  <a:lnTo>
                    <a:pt x="76" y="301"/>
                  </a:lnTo>
                  <a:lnTo>
                    <a:pt x="76" y="303"/>
                  </a:lnTo>
                  <a:lnTo>
                    <a:pt x="76" y="354"/>
                  </a:lnTo>
                  <a:lnTo>
                    <a:pt x="76" y="354"/>
                  </a:lnTo>
                  <a:lnTo>
                    <a:pt x="76" y="359"/>
                  </a:lnTo>
                  <a:lnTo>
                    <a:pt x="80" y="367"/>
                  </a:lnTo>
                  <a:lnTo>
                    <a:pt x="83" y="372"/>
                  </a:lnTo>
                  <a:lnTo>
                    <a:pt x="89" y="376"/>
                  </a:lnTo>
                  <a:lnTo>
                    <a:pt x="140" y="401"/>
                  </a:lnTo>
                  <a:lnTo>
                    <a:pt x="140" y="401"/>
                  </a:lnTo>
                  <a:lnTo>
                    <a:pt x="145" y="403"/>
                  </a:lnTo>
                  <a:lnTo>
                    <a:pt x="150" y="405"/>
                  </a:lnTo>
                  <a:lnTo>
                    <a:pt x="150" y="405"/>
                  </a:lnTo>
                  <a:lnTo>
                    <a:pt x="158" y="403"/>
                  </a:lnTo>
                  <a:lnTo>
                    <a:pt x="163" y="401"/>
                  </a:lnTo>
                  <a:lnTo>
                    <a:pt x="214" y="376"/>
                  </a:lnTo>
                  <a:lnTo>
                    <a:pt x="214" y="376"/>
                  </a:lnTo>
                  <a:lnTo>
                    <a:pt x="219" y="372"/>
                  </a:lnTo>
                  <a:lnTo>
                    <a:pt x="225" y="367"/>
                  </a:lnTo>
                  <a:lnTo>
                    <a:pt x="227" y="359"/>
                  </a:lnTo>
                  <a:lnTo>
                    <a:pt x="228" y="354"/>
                  </a:lnTo>
                  <a:lnTo>
                    <a:pt x="228" y="303"/>
                  </a:lnTo>
                  <a:lnTo>
                    <a:pt x="228" y="303"/>
                  </a:lnTo>
                  <a:lnTo>
                    <a:pt x="228" y="296"/>
                  </a:lnTo>
                  <a:lnTo>
                    <a:pt x="230" y="289"/>
                  </a:lnTo>
                  <a:lnTo>
                    <a:pt x="236" y="278"/>
                  </a:lnTo>
                  <a:lnTo>
                    <a:pt x="241" y="272"/>
                  </a:lnTo>
                  <a:lnTo>
                    <a:pt x="243" y="270"/>
                  </a:lnTo>
                  <a:lnTo>
                    <a:pt x="248" y="267"/>
                  </a:lnTo>
                  <a:lnTo>
                    <a:pt x="248" y="267"/>
                  </a:lnTo>
                  <a:lnTo>
                    <a:pt x="261" y="256"/>
                  </a:lnTo>
                  <a:lnTo>
                    <a:pt x="272" y="243"/>
                  </a:lnTo>
                  <a:lnTo>
                    <a:pt x="281" y="231"/>
                  </a:lnTo>
                  <a:lnTo>
                    <a:pt x="288" y="216"/>
                  </a:lnTo>
                  <a:lnTo>
                    <a:pt x="294" y="200"/>
                  </a:lnTo>
                  <a:lnTo>
                    <a:pt x="299" y="185"/>
                  </a:lnTo>
                  <a:lnTo>
                    <a:pt x="301" y="169"/>
                  </a:lnTo>
                  <a:lnTo>
                    <a:pt x="303" y="153"/>
                  </a:lnTo>
                  <a:lnTo>
                    <a:pt x="303" y="153"/>
                  </a:lnTo>
                  <a:lnTo>
                    <a:pt x="301" y="136"/>
                  </a:lnTo>
                  <a:lnTo>
                    <a:pt x="299" y="122"/>
                  </a:lnTo>
                  <a:lnTo>
                    <a:pt x="295" y="107"/>
                  </a:lnTo>
                  <a:lnTo>
                    <a:pt x="290" y="93"/>
                  </a:lnTo>
                  <a:lnTo>
                    <a:pt x="285" y="80"/>
                  </a:lnTo>
                  <a:lnTo>
                    <a:pt x="275" y="67"/>
                  </a:lnTo>
                  <a:lnTo>
                    <a:pt x="268" y="57"/>
                  </a:lnTo>
                  <a:lnTo>
                    <a:pt x="257" y="46"/>
                  </a:lnTo>
                  <a:lnTo>
                    <a:pt x="246" y="35"/>
                  </a:lnTo>
                  <a:lnTo>
                    <a:pt x="236" y="28"/>
                  </a:lnTo>
                  <a:lnTo>
                    <a:pt x="223" y="18"/>
                  </a:lnTo>
                  <a:lnTo>
                    <a:pt x="210" y="13"/>
                  </a:lnTo>
                  <a:lnTo>
                    <a:pt x="196" y="8"/>
                  </a:lnTo>
                  <a:lnTo>
                    <a:pt x="181" y="4"/>
                  </a:lnTo>
                  <a:lnTo>
                    <a:pt x="167" y="2"/>
                  </a:lnTo>
                  <a:lnTo>
                    <a:pt x="150" y="0"/>
                  </a:lnTo>
                  <a:lnTo>
                    <a:pt x="150" y="0"/>
                  </a:lnTo>
                  <a:close/>
                  <a:moveTo>
                    <a:pt x="150" y="379"/>
                  </a:moveTo>
                  <a:lnTo>
                    <a:pt x="100" y="354"/>
                  </a:lnTo>
                  <a:lnTo>
                    <a:pt x="203" y="354"/>
                  </a:lnTo>
                  <a:lnTo>
                    <a:pt x="150" y="379"/>
                  </a:lnTo>
                  <a:close/>
                  <a:moveTo>
                    <a:pt x="203" y="303"/>
                  </a:moveTo>
                  <a:lnTo>
                    <a:pt x="203" y="328"/>
                  </a:lnTo>
                  <a:lnTo>
                    <a:pt x="100" y="328"/>
                  </a:lnTo>
                  <a:lnTo>
                    <a:pt x="100" y="303"/>
                  </a:lnTo>
                  <a:lnTo>
                    <a:pt x="100" y="303"/>
                  </a:lnTo>
                  <a:lnTo>
                    <a:pt x="203" y="303"/>
                  </a:lnTo>
                  <a:lnTo>
                    <a:pt x="203" y="303"/>
                  </a:lnTo>
                  <a:close/>
                  <a:moveTo>
                    <a:pt x="232" y="249"/>
                  </a:moveTo>
                  <a:lnTo>
                    <a:pt x="232" y="249"/>
                  </a:lnTo>
                  <a:lnTo>
                    <a:pt x="230" y="249"/>
                  </a:lnTo>
                  <a:lnTo>
                    <a:pt x="223" y="254"/>
                  </a:lnTo>
                  <a:lnTo>
                    <a:pt x="214" y="263"/>
                  </a:lnTo>
                  <a:lnTo>
                    <a:pt x="210" y="270"/>
                  </a:lnTo>
                  <a:lnTo>
                    <a:pt x="207" y="278"/>
                  </a:lnTo>
                  <a:lnTo>
                    <a:pt x="96" y="278"/>
                  </a:lnTo>
                  <a:lnTo>
                    <a:pt x="96" y="278"/>
                  </a:lnTo>
                  <a:lnTo>
                    <a:pt x="94" y="270"/>
                  </a:lnTo>
                  <a:lnTo>
                    <a:pt x="91" y="265"/>
                  </a:lnTo>
                  <a:lnTo>
                    <a:pt x="85" y="260"/>
                  </a:lnTo>
                  <a:lnTo>
                    <a:pt x="78" y="254"/>
                  </a:lnTo>
                  <a:lnTo>
                    <a:pt x="78" y="254"/>
                  </a:lnTo>
                  <a:lnTo>
                    <a:pt x="67" y="245"/>
                  </a:lnTo>
                  <a:lnTo>
                    <a:pt x="56" y="234"/>
                  </a:lnTo>
                  <a:lnTo>
                    <a:pt x="47" y="223"/>
                  </a:lnTo>
                  <a:lnTo>
                    <a:pt x="40" y="211"/>
                  </a:lnTo>
                  <a:lnTo>
                    <a:pt x="34" y="196"/>
                  </a:lnTo>
                  <a:lnTo>
                    <a:pt x="29" y="182"/>
                  </a:lnTo>
                  <a:lnTo>
                    <a:pt x="27" y="167"/>
                  </a:lnTo>
                  <a:lnTo>
                    <a:pt x="25" y="153"/>
                  </a:lnTo>
                  <a:lnTo>
                    <a:pt x="25" y="153"/>
                  </a:lnTo>
                  <a:lnTo>
                    <a:pt x="25" y="140"/>
                  </a:lnTo>
                  <a:lnTo>
                    <a:pt x="27" y="127"/>
                  </a:lnTo>
                  <a:lnTo>
                    <a:pt x="31" y="115"/>
                  </a:lnTo>
                  <a:lnTo>
                    <a:pt x="36" y="104"/>
                  </a:lnTo>
                  <a:lnTo>
                    <a:pt x="40" y="93"/>
                  </a:lnTo>
                  <a:lnTo>
                    <a:pt x="47" y="82"/>
                  </a:lnTo>
                  <a:lnTo>
                    <a:pt x="54" y="71"/>
                  </a:lnTo>
                  <a:lnTo>
                    <a:pt x="62" y="64"/>
                  </a:lnTo>
                  <a:lnTo>
                    <a:pt x="71" y="55"/>
                  </a:lnTo>
                  <a:lnTo>
                    <a:pt x="82" y="47"/>
                  </a:lnTo>
                  <a:lnTo>
                    <a:pt x="91" y="42"/>
                  </a:lnTo>
                  <a:lnTo>
                    <a:pt x="101" y="37"/>
                  </a:lnTo>
                  <a:lnTo>
                    <a:pt x="114" y="31"/>
                  </a:lnTo>
                  <a:lnTo>
                    <a:pt x="125" y="29"/>
                  </a:lnTo>
                  <a:lnTo>
                    <a:pt x="138" y="28"/>
                  </a:lnTo>
                  <a:lnTo>
                    <a:pt x="150" y="26"/>
                  </a:lnTo>
                  <a:lnTo>
                    <a:pt x="150" y="26"/>
                  </a:lnTo>
                  <a:lnTo>
                    <a:pt x="165" y="28"/>
                  </a:lnTo>
                  <a:lnTo>
                    <a:pt x="176" y="29"/>
                  </a:lnTo>
                  <a:lnTo>
                    <a:pt x="188" y="31"/>
                  </a:lnTo>
                  <a:lnTo>
                    <a:pt x="199" y="37"/>
                  </a:lnTo>
                  <a:lnTo>
                    <a:pt x="212" y="42"/>
                  </a:lnTo>
                  <a:lnTo>
                    <a:pt x="221" y="47"/>
                  </a:lnTo>
                  <a:lnTo>
                    <a:pt x="232" y="55"/>
                  </a:lnTo>
                  <a:lnTo>
                    <a:pt x="239" y="64"/>
                  </a:lnTo>
                  <a:lnTo>
                    <a:pt x="248" y="71"/>
                  </a:lnTo>
                  <a:lnTo>
                    <a:pt x="256" y="82"/>
                  </a:lnTo>
                  <a:lnTo>
                    <a:pt x="261" y="93"/>
                  </a:lnTo>
                  <a:lnTo>
                    <a:pt x="266" y="104"/>
                  </a:lnTo>
                  <a:lnTo>
                    <a:pt x="272" y="115"/>
                  </a:lnTo>
                  <a:lnTo>
                    <a:pt x="274" y="127"/>
                  </a:lnTo>
                  <a:lnTo>
                    <a:pt x="275" y="140"/>
                  </a:lnTo>
                  <a:lnTo>
                    <a:pt x="277" y="153"/>
                  </a:lnTo>
                  <a:lnTo>
                    <a:pt x="277" y="153"/>
                  </a:lnTo>
                  <a:lnTo>
                    <a:pt x="275" y="165"/>
                  </a:lnTo>
                  <a:lnTo>
                    <a:pt x="274" y="180"/>
                  </a:lnTo>
                  <a:lnTo>
                    <a:pt x="270" y="192"/>
                  </a:lnTo>
                  <a:lnTo>
                    <a:pt x="265" y="205"/>
                  </a:lnTo>
                  <a:lnTo>
                    <a:pt x="259" y="218"/>
                  </a:lnTo>
                  <a:lnTo>
                    <a:pt x="250" y="229"/>
                  </a:lnTo>
                  <a:lnTo>
                    <a:pt x="243" y="240"/>
                  </a:lnTo>
                  <a:lnTo>
                    <a:pt x="232" y="249"/>
                  </a:lnTo>
                  <a:lnTo>
                    <a:pt x="232" y="249"/>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41" name="Freeform 109"/>
            <p:cNvSpPr>
              <a:spLocks/>
            </p:cNvSpPr>
            <p:nvPr/>
          </p:nvSpPr>
          <p:spPr bwMode="auto">
            <a:xfrm>
              <a:off x="5732901" y="3788176"/>
              <a:ext cx="103817" cy="103817"/>
            </a:xfrm>
            <a:custGeom>
              <a:avLst/>
              <a:gdLst/>
              <a:ahLst/>
              <a:cxnLst>
                <a:cxn ang="0">
                  <a:pos x="13" y="0"/>
                </a:cxn>
                <a:cxn ang="0">
                  <a:pos x="13" y="0"/>
                </a:cxn>
                <a:cxn ang="0">
                  <a:pos x="9" y="2"/>
                </a:cxn>
                <a:cxn ang="0">
                  <a:pos x="4" y="4"/>
                </a:cxn>
                <a:cxn ang="0">
                  <a:pos x="2" y="7"/>
                </a:cxn>
                <a:cxn ang="0">
                  <a:pos x="0" y="13"/>
                </a:cxn>
                <a:cxn ang="0">
                  <a:pos x="0" y="13"/>
                </a:cxn>
                <a:cxn ang="0">
                  <a:pos x="2" y="18"/>
                </a:cxn>
                <a:cxn ang="0">
                  <a:pos x="4" y="22"/>
                </a:cxn>
                <a:cxn ang="0">
                  <a:pos x="9" y="24"/>
                </a:cxn>
                <a:cxn ang="0">
                  <a:pos x="13" y="25"/>
                </a:cxn>
                <a:cxn ang="0">
                  <a:pos x="13" y="25"/>
                </a:cxn>
                <a:cxn ang="0">
                  <a:pos x="24" y="27"/>
                </a:cxn>
                <a:cxn ang="0">
                  <a:pos x="35" y="31"/>
                </a:cxn>
                <a:cxn ang="0">
                  <a:pos x="46" y="36"/>
                </a:cxn>
                <a:cxn ang="0">
                  <a:pos x="57" y="44"/>
                </a:cxn>
                <a:cxn ang="0">
                  <a:pos x="64" y="53"/>
                </a:cxn>
                <a:cxn ang="0">
                  <a:pos x="71" y="64"/>
                </a:cxn>
                <a:cxn ang="0">
                  <a:pos x="75" y="76"/>
                </a:cxn>
                <a:cxn ang="0">
                  <a:pos x="77" y="89"/>
                </a:cxn>
                <a:cxn ang="0">
                  <a:pos x="77" y="89"/>
                </a:cxn>
                <a:cxn ang="0">
                  <a:pos x="78" y="94"/>
                </a:cxn>
                <a:cxn ang="0">
                  <a:pos x="80" y="98"/>
                </a:cxn>
                <a:cxn ang="0">
                  <a:pos x="84" y="102"/>
                </a:cxn>
                <a:cxn ang="0">
                  <a:pos x="89" y="102"/>
                </a:cxn>
                <a:cxn ang="0">
                  <a:pos x="89" y="102"/>
                </a:cxn>
                <a:cxn ang="0">
                  <a:pos x="95" y="102"/>
                </a:cxn>
                <a:cxn ang="0">
                  <a:pos x="98" y="98"/>
                </a:cxn>
                <a:cxn ang="0">
                  <a:pos x="100" y="94"/>
                </a:cxn>
                <a:cxn ang="0">
                  <a:pos x="102" y="89"/>
                </a:cxn>
                <a:cxn ang="0">
                  <a:pos x="102" y="89"/>
                </a:cxn>
                <a:cxn ang="0">
                  <a:pos x="100" y="69"/>
                </a:cxn>
                <a:cxn ang="0">
                  <a:pos x="95" y="51"/>
                </a:cxn>
                <a:cxn ang="0">
                  <a:pos x="86" y="36"/>
                </a:cxn>
                <a:cxn ang="0">
                  <a:pos x="75" y="24"/>
                </a:cxn>
                <a:cxn ang="0">
                  <a:pos x="60" y="13"/>
                </a:cxn>
                <a:cxn ang="0">
                  <a:pos x="46" y="6"/>
                </a:cxn>
                <a:cxn ang="0">
                  <a:pos x="29" y="2"/>
                </a:cxn>
                <a:cxn ang="0">
                  <a:pos x="13" y="0"/>
                </a:cxn>
                <a:cxn ang="0">
                  <a:pos x="13" y="0"/>
                </a:cxn>
              </a:cxnLst>
              <a:rect l="0" t="0" r="r" b="b"/>
              <a:pathLst>
                <a:path w="102" h="102">
                  <a:moveTo>
                    <a:pt x="13" y="0"/>
                  </a:moveTo>
                  <a:lnTo>
                    <a:pt x="13" y="0"/>
                  </a:lnTo>
                  <a:lnTo>
                    <a:pt x="9" y="2"/>
                  </a:lnTo>
                  <a:lnTo>
                    <a:pt x="4" y="4"/>
                  </a:lnTo>
                  <a:lnTo>
                    <a:pt x="2" y="7"/>
                  </a:lnTo>
                  <a:lnTo>
                    <a:pt x="0" y="13"/>
                  </a:lnTo>
                  <a:lnTo>
                    <a:pt x="0" y="13"/>
                  </a:lnTo>
                  <a:lnTo>
                    <a:pt x="2" y="18"/>
                  </a:lnTo>
                  <a:lnTo>
                    <a:pt x="4" y="22"/>
                  </a:lnTo>
                  <a:lnTo>
                    <a:pt x="9" y="24"/>
                  </a:lnTo>
                  <a:lnTo>
                    <a:pt x="13" y="25"/>
                  </a:lnTo>
                  <a:lnTo>
                    <a:pt x="13" y="25"/>
                  </a:lnTo>
                  <a:lnTo>
                    <a:pt x="24" y="27"/>
                  </a:lnTo>
                  <a:lnTo>
                    <a:pt x="35" y="31"/>
                  </a:lnTo>
                  <a:lnTo>
                    <a:pt x="46" y="36"/>
                  </a:lnTo>
                  <a:lnTo>
                    <a:pt x="57" y="44"/>
                  </a:lnTo>
                  <a:lnTo>
                    <a:pt x="64" y="53"/>
                  </a:lnTo>
                  <a:lnTo>
                    <a:pt x="71" y="64"/>
                  </a:lnTo>
                  <a:lnTo>
                    <a:pt x="75" y="76"/>
                  </a:lnTo>
                  <a:lnTo>
                    <a:pt x="77" y="89"/>
                  </a:lnTo>
                  <a:lnTo>
                    <a:pt x="77" y="89"/>
                  </a:lnTo>
                  <a:lnTo>
                    <a:pt x="78" y="94"/>
                  </a:lnTo>
                  <a:lnTo>
                    <a:pt x="80" y="98"/>
                  </a:lnTo>
                  <a:lnTo>
                    <a:pt x="84" y="102"/>
                  </a:lnTo>
                  <a:lnTo>
                    <a:pt x="89" y="102"/>
                  </a:lnTo>
                  <a:lnTo>
                    <a:pt x="89" y="102"/>
                  </a:lnTo>
                  <a:lnTo>
                    <a:pt x="95" y="102"/>
                  </a:lnTo>
                  <a:lnTo>
                    <a:pt x="98" y="98"/>
                  </a:lnTo>
                  <a:lnTo>
                    <a:pt x="100" y="94"/>
                  </a:lnTo>
                  <a:lnTo>
                    <a:pt x="102" y="89"/>
                  </a:lnTo>
                  <a:lnTo>
                    <a:pt x="102" y="89"/>
                  </a:lnTo>
                  <a:lnTo>
                    <a:pt x="100" y="69"/>
                  </a:lnTo>
                  <a:lnTo>
                    <a:pt x="95" y="51"/>
                  </a:lnTo>
                  <a:lnTo>
                    <a:pt x="86" y="36"/>
                  </a:lnTo>
                  <a:lnTo>
                    <a:pt x="75" y="24"/>
                  </a:lnTo>
                  <a:lnTo>
                    <a:pt x="60" y="13"/>
                  </a:lnTo>
                  <a:lnTo>
                    <a:pt x="46" y="6"/>
                  </a:lnTo>
                  <a:lnTo>
                    <a:pt x="29" y="2"/>
                  </a:lnTo>
                  <a:lnTo>
                    <a:pt x="13" y="0"/>
                  </a:lnTo>
                  <a:lnTo>
                    <a:pt x="13"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grpSp>
        <p:nvGrpSpPr>
          <p:cNvPr id="42" name="Group 127"/>
          <p:cNvGrpSpPr/>
          <p:nvPr/>
        </p:nvGrpSpPr>
        <p:grpSpPr>
          <a:xfrm>
            <a:off x="3865172" y="4505931"/>
            <a:ext cx="657499" cy="433947"/>
            <a:chOff x="2141517" y="2373325"/>
            <a:chExt cx="476251" cy="314325"/>
          </a:xfrm>
          <a:solidFill>
            <a:schemeClr val="accent2"/>
          </a:solidFill>
        </p:grpSpPr>
        <p:sp>
          <p:nvSpPr>
            <p:cNvPr id="43" name="Rectangle 22"/>
            <p:cNvSpPr>
              <a:spLocks noChangeArrowheads="1"/>
            </p:cNvSpPr>
            <p:nvPr/>
          </p:nvSpPr>
          <p:spPr bwMode="auto">
            <a:xfrm>
              <a:off x="2200255" y="2678125"/>
              <a:ext cx="387350" cy="95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44" name="Rectangle 23"/>
            <p:cNvSpPr>
              <a:spLocks noChangeArrowheads="1"/>
            </p:cNvSpPr>
            <p:nvPr/>
          </p:nvSpPr>
          <p:spPr bwMode="auto">
            <a:xfrm>
              <a:off x="2517755" y="2468575"/>
              <a:ext cx="69850" cy="20955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45" name="Rectangle 24"/>
            <p:cNvSpPr>
              <a:spLocks noChangeArrowheads="1"/>
            </p:cNvSpPr>
            <p:nvPr/>
          </p:nvSpPr>
          <p:spPr bwMode="auto">
            <a:xfrm>
              <a:off x="2438380" y="2547950"/>
              <a:ext cx="69850" cy="13017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46" name="Rectangle 25"/>
            <p:cNvSpPr>
              <a:spLocks noChangeArrowheads="1"/>
            </p:cNvSpPr>
            <p:nvPr/>
          </p:nvSpPr>
          <p:spPr bwMode="auto">
            <a:xfrm>
              <a:off x="2359005" y="2592400"/>
              <a:ext cx="69850" cy="85725"/>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47" name="Rectangle 26"/>
            <p:cNvSpPr>
              <a:spLocks noChangeArrowheads="1"/>
            </p:cNvSpPr>
            <p:nvPr/>
          </p:nvSpPr>
          <p:spPr bwMode="auto">
            <a:xfrm>
              <a:off x="2279630" y="2551125"/>
              <a:ext cx="69850" cy="127000"/>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48" name="Rectangle 27"/>
            <p:cNvSpPr>
              <a:spLocks noChangeArrowheads="1"/>
            </p:cNvSpPr>
            <p:nvPr/>
          </p:nvSpPr>
          <p:spPr bwMode="auto">
            <a:xfrm>
              <a:off x="2200255" y="2587637"/>
              <a:ext cx="68263" cy="90488"/>
            </a:xfrm>
            <a:prstGeom prst="rect">
              <a:avLst/>
            </a:prstGeom>
            <a:grpFill/>
            <a:ln w="9525">
              <a:noFill/>
              <a:miter lim="800000"/>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49" name="Freeform 28"/>
            <p:cNvSpPr>
              <a:spLocks/>
            </p:cNvSpPr>
            <p:nvPr/>
          </p:nvSpPr>
          <p:spPr bwMode="auto">
            <a:xfrm>
              <a:off x="2141517" y="2559062"/>
              <a:ext cx="36513" cy="38100"/>
            </a:xfrm>
            <a:custGeom>
              <a:avLst/>
              <a:gdLst/>
              <a:ahLst/>
              <a:cxnLst>
                <a:cxn ang="0">
                  <a:pos x="22" y="0"/>
                </a:cxn>
                <a:cxn ang="0">
                  <a:pos x="22" y="0"/>
                </a:cxn>
                <a:cxn ang="0">
                  <a:pos x="27" y="0"/>
                </a:cxn>
                <a:cxn ang="0">
                  <a:pos x="32" y="1"/>
                </a:cxn>
                <a:cxn ang="0">
                  <a:pos x="36" y="3"/>
                </a:cxn>
                <a:cxn ang="0">
                  <a:pos x="40" y="7"/>
                </a:cxn>
                <a:cxn ang="0">
                  <a:pos x="42" y="10"/>
                </a:cxn>
                <a:cxn ang="0">
                  <a:pos x="45" y="15"/>
                </a:cxn>
                <a:cxn ang="0">
                  <a:pos x="46" y="18"/>
                </a:cxn>
                <a:cxn ang="0">
                  <a:pos x="46" y="23"/>
                </a:cxn>
                <a:cxn ang="0">
                  <a:pos x="46" y="23"/>
                </a:cxn>
                <a:cxn ang="0">
                  <a:pos x="46" y="28"/>
                </a:cxn>
                <a:cxn ang="0">
                  <a:pos x="45" y="32"/>
                </a:cxn>
                <a:cxn ang="0">
                  <a:pos x="42" y="36"/>
                </a:cxn>
                <a:cxn ang="0">
                  <a:pos x="40" y="39"/>
                </a:cxn>
                <a:cxn ang="0">
                  <a:pos x="36" y="43"/>
                </a:cxn>
                <a:cxn ang="0">
                  <a:pos x="32" y="44"/>
                </a:cxn>
                <a:cxn ang="0">
                  <a:pos x="27" y="45"/>
                </a:cxn>
                <a:cxn ang="0">
                  <a:pos x="22" y="47"/>
                </a:cxn>
                <a:cxn ang="0">
                  <a:pos x="22" y="47"/>
                </a:cxn>
                <a:cxn ang="0">
                  <a:pos x="19" y="45"/>
                </a:cxn>
                <a:cxn ang="0">
                  <a:pos x="14" y="44"/>
                </a:cxn>
                <a:cxn ang="0">
                  <a:pos x="10" y="43"/>
                </a:cxn>
                <a:cxn ang="0">
                  <a:pos x="6" y="39"/>
                </a:cxn>
                <a:cxn ang="0">
                  <a:pos x="4" y="36"/>
                </a:cxn>
                <a:cxn ang="0">
                  <a:pos x="1" y="32"/>
                </a:cxn>
                <a:cxn ang="0">
                  <a:pos x="0" y="28"/>
                </a:cxn>
                <a:cxn ang="0">
                  <a:pos x="0" y="23"/>
                </a:cxn>
                <a:cxn ang="0">
                  <a:pos x="0" y="23"/>
                </a:cxn>
                <a:cxn ang="0">
                  <a:pos x="0" y="18"/>
                </a:cxn>
                <a:cxn ang="0">
                  <a:pos x="1" y="15"/>
                </a:cxn>
                <a:cxn ang="0">
                  <a:pos x="4" y="10"/>
                </a:cxn>
                <a:cxn ang="0">
                  <a:pos x="6" y="7"/>
                </a:cxn>
                <a:cxn ang="0">
                  <a:pos x="10" y="3"/>
                </a:cxn>
                <a:cxn ang="0">
                  <a:pos x="14" y="1"/>
                </a:cxn>
                <a:cxn ang="0">
                  <a:pos x="19" y="0"/>
                </a:cxn>
                <a:cxn ang="0">
                  <a:pos x="22" y="0"/>
                </a:cxn>
                <a:cxn ang="0">
                  <a:pos x="22" y="0"/>
                </a:cxn>
              </a:cxnLst>
              <a:rect l="0" t="0" r="r" b="b"/>
              <a:pathLst>
                <a:path w="46" h="47">
                  <a:moveTo>
                    <a:pt x="22" y="0"/>
                  </a:moveTo>
                  <a:lnTo>
                    <a:pt x="22" y="0"/>
                  </a:lnTo>
                  <a:lnTo>
                    <a:pt x="27" y="0"/>
                  </a:lnTo>
                  <a:lnTo>
                    <a:pt x="32" y="1"/>
                  </a:lnTo>
                  <a:lnTo>
                    <a:pt x="36" y="3"/>
                  </a:lnTo>
                  <a:lnTo>
                    <a:pt x="40" y="7"/>
                  </a:lnTo>
                  <a:lnTo>
                    <a:pt x="42" y="10"/>
                  </a:lnTo>
                  <a:lnTo>
                    <a:pt x="45" y="15"/>
                  </a:lnTo>
                  <a:lnTo>
                    <a:pt x="46" y="18"/>
                  </a:lnTo>
                  <a:lnTo>
                    <a:pt x="46" y="23"/>
                  </a:lnTo>
                  <a:lnTo>
                    <a:pt x="46" y="23"/>
                  </a:lnTo>
                  <a:lnTo>
                    <a:pt x="46" y="28"/>
                  </a:lnTo>
                  <a:lnTo>
                    <a:pt x="45" y="32"/>
                  </a:lnTo>
                  <a:lnTo>
                    <a:pt x="42" y="36"/>
                  </a:lnTo>
                  <a:lnTo>
                    <a:pt x="40" y="39"/>
                  </a:lnTo>
                  <a:lnTo>
                    <a:pt x="36" y="43"/>
                  </a:lnTo>
                  <a:lnTo>
                    <a:pt x="32" y="44"/>
                  </a:lnTo>
                  <a:lnTo>
                    <a:pt x="27" y="45"/>
                  </a:lnTo>
                  <a:lnTo>
                    <a:pt x="22" y="47"/>
                  </a:lnTo>
                  <a:lnTo>
                    <a:pt x="22" y="47"/>
                  </a:lnTo>
                  <a:lnTo>
                    <a:pt x="19" y="45"/>
                  </a:lnTo>
                  <a:lnTo>
                    <a:pt x="14" y="44"/>
                  </a:lnTo>
                  <a:lnTo>
                    <a:pt x="10" y="43"/>
                  </a:lnTo>
                  <a:lnTo>
                    <a:pt x="6" y="39"/>
                  </a:lnTo>
                  <a:lnTo>
                    <a:pt x="4" y="36"/>
                  </a:lnTo>
                  <a:lnTo>
                    <a:pt x="1" y="32"/>
                  </a:lnTo>
                  <a:lnTo>
                    <a:pt x="0" y="28"/>
                  </a:lnTo>
                  <a:lnTo>
                    <a:pt x="0" y="23"/>
                  </a:lnTo>
                  <a:lnTo>
                    <a:pt x="0" y="23"/>
                  </a:lnTo>
                  <a:lnTo>
                    <a:pt x="0" y="18"/>
                  </a:lnTo>
                  <a:lnTo>
                    <a:pt x="1" y="15"/>
                  </a:lnTo>
                  <a:lnTo>
                    <a:pt x="4" y="10"/>
                  </a:lnTo>
                  <a:lnTo>
                    <a:pt x="6" y="7"/>
                  </a:lnTo>
                  <a:lnTo>
                    <a:pt x="10" y="3"/>
                  </a:lnTo>
                  <a:lnTo>
                    <a:pt x="14" y="1"/>
                  </a:lnTo>
                  <a:lnTo>
                    <a:pt x="19" y="0"/>
                  </a:lnTo>
                  <a:lnTo>
                    <a:pt x="22" y="0"/>
                  </a:lnTo>
                  <a:lnTo>
                    <a:pt x="2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50" name="Freeform 29"/>
            <p:cNvSpPr>
              <a:spLocks/>
            </p:cNvSpPr>
            <p:nvPr/>
          </p:nvSpPr>
          <p:spPr bwMode="auto">
            <a:xfrm>
              <a:off x="2568555" y="2373325"/>
              <a:ext cx="49213" cy="47625"/>
            </a:xfrm>
            <a:custGeom>
              <a:avLst/>
              <a:gdLst/>
              <a:ahLst/>
              <a:cxnLst>
                <a:cxn ang="0">
                  <a:pos x="62" y="0"/>
                </a:cxn>
                <a:cxn ang="0">
                  <a:pos x="0" y="1"/>
                </a:cxn>
                <a:cxn ang="0">
                  <a:pos x="22" y="29"/>
                </a:cxn>
                <a:cxn ang="0">
                  <a:pos x="43" y="59"/>
                </a:cxn>
                <a:cxn ang="0">
                  <a:pos x="62" y="0"/>
                </a:cxn>
              </a:cxnLst>
              <a:rect l="0" t="0" r="r" b="b"/>
              <a:pathLst>
                <a:path w="62" h="59">
                  <a:moveTo>
                    <a:pt x="62" y="0"/>
                  </a:moveTo>
                  <a:lnTo>
                    <a:pt x="0" y="1"/>
                  </a:lnTo>
                  <a:lnTo>
                    <a:pt x="22" y="29"/>
                  </a:lnTo>
                  <a:lnTo>
                    <a:pt x="43" y="59"/>
                  </a:lnTo>
                  <a:lnTo>
                    <a:pt x="62"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sp>
          <p:nvSpPr>
            <p:cNvPr id="51" name="Freeform 30"/>
            <p:cNvSpPr>
              <a:spLocks/>
            </p:cNvSpPr>
            <p:nvPr/>
          </p:nvSpPr>
          <p:spPr bwMode="auto">
            <a:xfrm>
              <a:off x="2176442" y="2397137"/>
              <a:ext cx="404813" cy="169863"/>
            </a:xfrm>
            <a:custGeom>
              <a:avLst/>
              <a:gdLst/>
              <a:ahLst/>
              <a:cxnLst>
                <a:cxn ang="0">
                  <a:pos x="0" y="204"/>
                </a:cxn>
                <a:cxn ang="0">
                  <a:pos x="176" y="73"/>
                </a:cxn>
                <a:cxn ang="0">
                  <a:pos x="182" y="70"/>
                </a:cxn>
                <a:cxn ang="0">
                  <a:pos x="186" y="75"/>
                </a:cxn>
                <a:cxn ang="0">
                  <a:pos x="270" y="174"/>
                </a:cxn>
                <a:cxn ang="0">
                  <a:pos x="502" y="0"/>
                </a:cxn>
                <a:cxn ang="0">
                  <a:pos x="507" y="7"/>
                </a:cxn>
                <a:cxn ang="0">
                  <a:pos x="511" y="12"/>
                </a:cxn>
                <a:cxn ang="0">
                  <a:pos x="274" y="190"/>
                </a:cxn>
                <a:cxn ang="0">
                  <a:pos x="268" y="193"/>
                </a:cxn>
                <a:cxn ang="0">
                  <a:pos x="263" y="188"/>
                </a:cxn>
                <a:cxn ang="0">
                  <a:pos x="180" y="89"/>
                </a:cxn>
                <a:cxn ang="0">
                  <a:pos x="9" y="216"/>
                </a:cxn>
                <a:cxn ang="0">
                  <a:pos x="9" y="216"/>
                </a:cxn>
                <a:cxn ang="0">
                  <a:pos x="5" y="209"/>
                </a:cxn>
                <a:cxn ang="0">
                  <a:pos x="0" y="204"/>
                </a:cxn>
                <a:cxn ang="0">
                  <a:pos x="0" y="204"/>
                </a:cxn>
              </a:cxnLst>
              <a:rect l="0" t="0" r="r" b="b"/>
              <a:pathLst>
                <a:path w="511" h="216">
                  <a:moveTo>
                    <a:pt x="0" y="204"/>
                  </a:moveTo>
                  <a:lnTo>
                    <a:pt x="176" y="73"/>
                  </a:lnTo>
                  <a:lnTo>
                    <a:pt x="182" y="70"/>
                  </a:lnTo>
                  <a:lnTo>
                    <a:pt x="186" y="75"/>
                  </a:lnTo>
                  <a:lnTo>
                    <a:pt x="270" y="174"/>
                  </a:lnTo>
                  <a:lnTo>
                    <a:pt x="502" y="0"/>
                  </a:lnTo>
                  <a:lnTo>
                    <a:pt x="507" y="7"/>
                  </a:lnTo>
                  <a:lnTo>
                    <a:pt x="511" y="12"/>
                  </a:lnTo>
                  <a:lnTo>
                    <a:pt x="274" y="190"/>
                  </a:lnTo>
                  <a:lnTo>
                    <a:pt x="268" y="193"/>
                  </a:lnTo>
                  <a:lnTo>
                    <a:pt x="263" y="188"/>
                  </a:lnTo>
                  <a:lnTo>
                    <a:pt x="180" y="89"/>
                  </a:lnTo>
                  <a:lnTo>
                    <a:pt x="9" y="216"/>
                  </a:lnTo>
                  <a:lnTo>
                    <a:pt x="9" y="216"/>
                  </a:lnTo>
                  <a:lnTo>
                    <a:pt x="5" y="209"/>
                  </a:lnTo>
                  <a:lnTo>
                    <a:pt x="0" y="204"/>
                  </a:lnTo>
                  <a:lnTo>
                    <a:pt x="0" y="204"/>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solidFill>
                  <a:schemeClr val="tx1">
                    <a:lumMod val="75000"/>
                    <a:lumOff val="25000"/>
                  </a:schemeClr>
                </a:solidFill>
              </a:endParaRPr>
            </a:p>
          </p:txBody>
        </p:sp>
      </p:grpSp>
    </p:spTree>
    <p:extLst>
      <p:ext uri="{BB962C8B-B14F-4D97-AF65-F5344CB8AC3E}">
        <p14:creationId xmlns:p14="http://schemas.microsoft.com/office/powerpoint/2010/main" val="1633469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27557" y="1833875"/>
            <a:ext cx="2198067" cy="892552"/>
          </a:xfrm>
          <a:prstGeom prst="rect">
            <a:avLst/>
          </a:prstGeom>
        </p:spPr>
        <p:txBody>
          <a:bodyPr wrap="square">
            <a:spAutoFit/>
          </a:bodyPr>
          <a:lstStyle/>
          <a:p>
            <a:pPr algn="ctr"/>
            <a:r>
              <a:rPr lang="id-ID" sz="2800" b="1" dirty="0">
                <a:solidFill>
                  <a:schemeClr val="tx1">
                    <a:lumMod val="75000"/>
                    <a:lumOff val="25000"/>
                  </a:schemeClr>
                </a:solidFill>
                <a:cs typeface="Calibri"/>
              </a:rPr>
              <a:t>01</a:t>
            </a:r>
            <a:r>
              <a:rPr lang="id-ID" sz="1600" b="1" dirty="0">
                <a:solidFill>
                  <a:schemeClr val="tx1">
                    <a:lumMod val="75000"/>
                    <a:lumOff val="25000"/>
                  </a:schemeClr>
                </a:solidFill>
                <a:cs typeface="Calibri"/>
              </a:rPr>
              <a:t> </a:t>
            </a:r>
            <a:r>
              <a:rPr lang="id-ID" sz="1200" dirty="0">
                <a:solidFill>
                  <a:schemeClr val="tx1">
                    <a:lumMod val="75000"/>
                    <a:lumOff val="25000"/>
                  </a:schemeClr>
                </a:solidFill>
                <a:cs typeface="Calibri"/>
              </a:rPr>
              <a:t>Lorem ipsum dolor sit amet, consectetuer adipiscing elit, </a:t>
            </a:r>
            <a:endParaRPr lang="en-US" sz="1200" dirty="0">
              <a:solidFill>
                <a:schemeClr val="tx1">
                  <a:lumMod val="75000"/>
                  <a:lumOff val="25000"/>
                </a:schemeClr>
              </a:solidFill>
              <a:cs typeface="Calibri"/>
            </a:endParaRPr>
          </a:p>
        </p:txBody>
      </p:sp>
      <p:sp>
        <p:nvSpPr>
          <p:cNvPr id="3" name="Rectangle 2"/>
          <p:cNvSpPr/>
          <p:nvPr/>
        </p:nvSpPr>
        <p:spPr>
          <a:xfrm>
            <a:off x="3932918" y="1833875"/>
            <a:ext cx="2198067" cy="892552"/>
          </a:xfrm>
          <a:prstGeom prst="rect">
            <a:avLst/>
          </a:prstGeom>
        </p:spPr>
        <p:txBody>
          <a:bodyPr wrap="square">
            <a:spAutoFit/>
          </a:bodyPr>
          <a:lstStyle/>
          <a:p>
            <a:pPr algn="ctr"/>
            <a:r>
              <a:rPr lang="id-ID" sz="2800" b="1" dirty="0">
                <a:solidFill>
                  <a:schemeClr val="tx1">
                    <a:lumMod val="75000"/>
                    <a:lumOff val="25000"/>
                  </a:schemeClr>
                </a:solidFill>
                <a:cs typeface="Calibri"/>
              </a:rPr>
              <a:t>02</a:t>
            </a:r>
            <a:r>
              <a:rPr lang="id-ID" sz="1200" dirty="0">
                <a:solidFill>
                  <a:schemeClr val="tx1">
                    <a:lumMod val="75000"/>
                    <a:lumOff val="25000"/>
                  </a:schemeClr>
                </a:solidFill>
                <a:cs typeface="Calibri"/>
              </a:rPr>
              <a:t> Lorem ipsum dolor sit amet, consectetuer adipiscing elit, </a:t>
            </a:r>
            <a:endParaRPr lang="en-US" sz="1200" dirty="0">
              <a:solidFill>
                <a:schemeClr val="tx1">
                  <a:lumMod val="75000"/>
                  <a:lumOff val="25000"/>
                </a:schemeClr>
              </a:solidFill>
              <a:cs typeface="Calibri"/>
            </a:endParaRPr>
          </a:p>
        </p:txBody>
      </p:sp>
      <p:sp>
        <p:nvSpPr>
          <p:cNvPr id="4" name="Rectangle 3"/>
          <p:cNvSpPr/>
          <p:nvPr/>
        </p:nvSpPr>
        <p:spPr>
          <a:xfrm>
            <a:off x="6125382" y="1833875"/>
            <a:ext cx="2198067" cy="892552"/>
          </a:xfrm>
          <a:prstGeom prst="rect">
            <a:avLst/>
          </a:prstGeom>
        </p:spPr>
        <p:txBody>
          <a:bodyPr wrap="square">
            <a:spAutoFit/>
          </a:bodyPr>
          <a:lstStyle/>
          <a:p>
            <a:pPr algn="ctr"/>
            <a:r>
              <a:rPr lang="id-ID" sz="2800" b="1" dirty="0">
                <a:solidFill>
                  <a:schemeClr val="tx1">
                    <a:lumMod val="75000"/>
                    <a:lumOff val="25000"/>
                  </a:schemeClr>
                </a:solidFill>
                <a:cs typeface="Calibri"/>
              </a:rPr>
              <a:t>03</a:t>
            </a:r>
            <a:r>
              <a:rPr lang="id-ID" sz="1600" b="1" dirty="0">
                <a:solidFill>
                  <a:schemeClr val="tx1">
                    <a:lumMod val="75000"/>
                    <a:lumOff val="25000"/>
                  </a:schemeClr>
                </a:solidFill>
                <a:cs typeface="Calibri"/>
              </a:rPr>
              <a:t> </a:t>
            </a:r>
            <a:r>
              <a:rPr lang="id-ID" sz="1200" dirty="0">
                <a:solidFill>
                  <a:schemeClr val="tx1">
                    <a:lumMod val="75000"/>
                    <a:lumOff val="25000"/>
                  </a:schemeClr>
                </a:solidFill>
                <a:cs typeface="Calibri"/>
              </a:rPr>
              <a:t>Lorem ipsum dolor sit amet, consectetuer adipiscing elit, </a:t>
            </a:r>
            <a:endParaRPr lang="en-US" sz="1200" dirty="0">
              <a:solidFill>
                <a:schemeClr val="tx1">
                  <a:lumMod val="75000"/>
                  <a:lumOff val="25000"/>
                </a:schemeClr>
              </a:solidFill>
              <a:cs typeface="Calibri"/>
            </a:endParaRPr>
          </a:p>
        </p:txBody>
      </p:sp>
      <p:sp>
        <p:nvSpPr>
          <p:cNvPr id="5" name="Rectangle 4"/>
          <p:cNvSpPr/>
          <p:nvPr/>
        </p:nvSpPr>
        <p:spPr>
          <a:xfrm>
            <a:off x="8421173" y="1833875"/>
            <a:ext cx="2198067" cy="892552"/>
          </a:xfrm>
          <a:prstGeom prst="rect">
            <a:avLst/>
          </a:prstGeom>
        </p:spPr>
        <p:txBody>
          <a:bodyPr wrap="square">
            <a:spAutoFit/>
          </a:bodyPr>
          <a:lstStyle/>
          <a:p>
            <a:pPr algn="ctr"/>
            <a:r>
              <a:rPr lang="id-ID" sz="2800" b="1" dirty="0">
                <a:solidFill>
                  <a:schemeClr val="tx1">
                    <a:lumMod val="75000"/>
                    <a:lumOff val="25000"/>
                  </a:schemeClr>
                </a:solidFill>
                <a:cs typeface="Calibri"/>
              </a:rPr>
              <a:t>04</a:t>
            </a:r>
            <a:r>
              <a:rPr lang="id-ID" sz="1200" dirty="0">
                <a:solidFill>
                  <a:schemeClr val="tx1">
                    <a:lumMod val="75000"/>
                    <a:lumOff val="25000"/>
                  </a:schemeClr>
                </a:solidFill>
                <a:cs typeface="Calibri"/>
              </a:rPr>
              <a:t> Lorem ipsum dolor sit amet, consectetuer adipiscing elit, </a:t>
            </a:r>
            <a:endParaRPr lang="en-US" sz="1200" dirty="0">
              <a:solidFill>
                <a:schemeClr val="tx1">
                  <a:lumMod val="75000"/>
                  <a:lumOff val="25000"/>
                </a:schemeClr>
              </a:solidFill>
              <a:cs typeface="Calibri"/>
            </a:endParaRPr>
          </a:p>
        </p:txBody>
      </p:sp>
      <p:sp>
        <p:nvSpPr>
          <p:cNvPr id="6" name="Rectangle 5"/>
          <p:cNvSpPr/>
          <p:nvPr/>
        </p:nvSpPr>
        <p:spPr>
          <a:xfrm>
            <a:off x="2512611" y="5231313"/>
            <a:ext cx="2355586" cy="892552"/>
          </a:xfrm>
          <a:prstGeom prst="rect">
            <a:avLst/>
          </a:prstGeom>
        </p:spPr>
        <p:txBody>
          <a:bodyPr wrap="square">
            <a:spAutoFit/>
          </a:bodyPr>
          <a:lstStyle/>
          <a:p>
            <a:pPr algn="ctr"/>
            <a:r>
              <a:rPr lang="id-ID" sz="2800" b="1" dirty="0">
                <a:solidFill>
                  <a:schemeClr val="tx1">
                    <a:lumMod val="75000"/>
                    <a:lumOff val="25000"/>
                  </a:schemeClr>
                </a:solidFill>
                <a:cs typeface="Calibri"/>
              </a:rPr>
              <a:t>05</a:t>
            </a:r>
            <a:r>
              <a:rPr lang="id-ID" sz="1600" b="1" dirty="0">
                <a:solidFill>
                  <a:schemeClr val="tx1">
                    <a:lumMod val="75000"/>
                    <a:lumOff val="25000"/>
                  </a:schemeClr>
                </a:solidFill>
                <a:cs typeface="Calibri"/>
              </a:rPr>
              <a:t> </a:t>
            </a:r>
            <a:r>
              <a:rPr lang="id-ID" sz="1200" dirty="0">
                <a:solidFill>
                  <a:schemeClr val="tx1">
                    <a:lumMod val="75000"/>
                    <a:lumOff val="25000"/>
                  </a:schemeClr>
                </a:solidFill>
                <a:cs typeface="Calibri"/>
              </a:rPr>
              <a:t>Lorem ipsum dolor sit amet, consectetuer adipiscing elit, </a:t>
            </a:r>
            <a:endParaRPr lang="en-US" sz="1200" dirty="0">
              <a:solidFill>
                <a:schemeClr val="tx1">
                  <a:lumMod val="75000"/>
                  <a:lumOff val="25000"/>
                </a:schemeClr>
              </a:solidFill>
              <a:cs typeface="Calibri"/>
            </a:endParaRPr>
          </a:p>
        </p:txBody>
      </p:sp>
      <p:sp>
        <p:nvSpPr>
          <p:cNvPr id="7" name="Rectangle 6"/>
          <p:cNvSpPr/>
          <p:nvPr/>
        </p:nvSpPr>
        <p:spPr>
          <a:xfrm>
            <a:off x="4977199" y="5231313"/>
            <a:ext cx="2355586" cy="892552"/>
          </a:xfrm>
          <a:prstGeom prst="rect">
            <a:avLst/>
          </a:prstGeom>
        </p:spPr>
        <p:txBody>
          <a:bodyPr wrap="square">
            <a:spAutoFit/>
          </a:bodyPr>
          <a:lstStyle/>
          <a:p>
            <a:pPr algn="ctr"/>
            <a:r>
              <a:rPr lang="id-ID" sz="2800" b="1" dirty="0">
                <a:solidFill>
                  <a:schemeClr val="tx1">
                    <a:lumMod val="75000"/>
                    <a:lumOff val="25000"/>
                  </a:schemeClr>
                </a:solidFill>
                <a:cs typeface="Calibri"/>
              </a:rPr>
              <a:t>06 </a:t>
            </a:r>
            <a:r>
              <a:rPr lang="id-ID" sz="1200" dirty="0">
                <a:solidFill>
                  <a:schemeClr val="tx1">
                    <a:lumMod val="75000"/>
                    <a:lumOff val="25000"/>
                  </a:schemeClr>
                </a:solidFill>
                <a:cs typeface="Calibri"/>
              </a:rPr>
              <a:t>Lorem ipsum dolor sit amet, consectetuer adipiscing elit, </a:t>
            </a:r>
            <a:endParaRPr lang="en-US" sz="1200" dirty="0">
              <a:solidFill>
                <a:schemeClr val="tx1">
                  <a:lumMod val="75000"/>
                  <a:lumOff val="25000"/>
                </a:schemeClr>
              </a:solidFill>
              <a:cs typeface="Calibri"/>
            </a:endParaRPr>
          </a:p>
        </p:txBody>
      </p:sp>
      <p:sp>
        <p:nvSpPr>
          <p:cNvPr id="8" name="Rectangle 7"/>
          <p:cNvSpPr/>
          <p:nvPr/>
        </p:nvSpPr>
        <p:spPr>
          <a:xfrm>
            <a:off x="7368488" y="5231313"/>
            <a:ext cx="2355586" cy="892552"/>
          </a:xfrm>
          <a:prstGeom prst="rect">
            <a:avLst/>
          </a:prstGeom>
        </p:spPr>
        <p:txBody>
          <a:bodyPr wrap="square">
            <a:spAutoFit/>
          </a:bodyPr>
          <a:lstStyle/>
          <a:p>
            <a:pPr algn="ctr"/>
            <a:r>
              <a:rPr lang="id-ID" sz="2800" b="1" dirty="0">
                <a:solidFill>
                  <a:schemeClr val="tx1">
                    <a:lumMod val="75000"/>
                    <a:lumOff val="25000"/>
                  </a:schemeClr>
                </a:solidFill>
                <a:cs typeface="Calibri"/>
              </a:rPr>
              <a:t>07</a:t>
            </a:r>
            <a:r>
              <a:rPr lang="id-ID" sz="1600" b="1" dirty="0">
                <a:solidFill>
                  <a:schemeClr val="tx1">
                    <a:lumMod val="75000"/>
                    <a:lumOff val="25000"/>
                  </a:schemeClr>
                </a:solidFill>
                <a:cs typeface="Calibri"/>
              </a:rPr>
              <a:t> </a:t>
            </a:r>
            <a:r>
              <a:rPr lang="id-ID" sz="1200" dirty="0">
                <a:solidFill>
                  <a:schemeClr val="tx1">
                    <a:lumMod val="75000"/>
                    <a:lumOff val="25000"/>
                  </a:schemeClr>
                </a:solidFill>
                <a:cs typeface="Calibri"/>
              </a:rPr>
              <a:t>Lorem ipsum dolor sit amet, consectetuer adipiscing elit, </a:t>
            </a:r>
            <a:endParaRPr lang="en-US" sz="1200" dirty="0">
              <a:solidFill>
                <a:schemeClr val="tx1">
                  <a:lumMod val="75000"/>
                  <a:lumOff val="25000"/>
                </a:schemeClr>
              </a:solidFill>
              <a:cs typeface="Calibri"/>
            </a:endParaRPr>
          </a:p>
        </p:txBody>
      </p:sp>
      <p:grpSp>
        <p:nvGrpSpPr>
          <p:cNvPr id="9" name="Group 8"/>
          <p:cNvGrpSpPr/>
          <p:nvPr/>
        </p:nvGrpSpPr>
        <p:grpSpPr>
          <a:xfrm>
            <a:off x="2324471" y="2893191"/>
            <a:ext cx="1277331" cy="1287960"/>
            <a:chOff x="2324471" y="2719961"/>
            <a:chExt cx="1277330" cy="1287960"/>
          </a:xfrm>
        </p:grpSpPr>
        <p:sp>
          <p:nvSpPr>
            <p:cNvPr id="10" name="Redondear rectángulo de esquina del mismo lado 5030"/>
            <p:cNvSpPr/>
            <p:nvPr/>
          </p:nvSpPr>
          <p:spPr bwMode="auto">
            <a:xfrm rot="18923391">
              <a:off x="2324471" y="2719961"/>
              <a:ext cx="1277330" cy="1287960"/>
            </a:xfrm>
            <a:prstGeom prst="round2SameRect">
              <a:avLst>
                <a:gd name="adj1" fmla="val 50000"/>
                <a:gd name="adj2" fmla="val 0"/>
              </a:avLst>
            </a:prstGeom>
            <a:solidFill>
              <a:schemeClr val="bg1">
                <a:lumMod val="75000"/>
              </a:schemeClr>
            </a:solidFill>
            <a:ln w="28575">
              <a:solidFill>
                <a:schemeClr val="bg1"/>
              </a:solidFill>
            </a:ln>
            <a:effectLst/>
          </p:spPr>
          <p:txBody>
            <a:bodyPr lIns="0" tIns="0" rIns="0" bIns="0" rtlCol="0" anchor="ctr">
              <a:scene3d>
                <a:camera prst="orthographicFront">
                  <a:rot lat="0" lon="0" rev="18900000"/>
                </a:camera>
                <a:lightRig rig="threePt" dir="t"/>
              </a:scene3d>
            </a:bodyPr>
            <a:lstStyle/>
            <a:p>
              <a:pPr algn="ctr"/>
              <a:endParaRPr lang="en-US" sz="6600" dirty="0">
                <a:solidFill>
                  <a:schemeClr val="tx1">
                    <a:lumMod val="75000"/>
                    <a:lumOff val="25000"/>
                  </a:schemeClr>
                </a:solidFill>
              </a:endParaRPr>
            </a:p>
          </p:txBody>
        </p:sp>
        <p:grpSp>
          <p:nvGrpSpPr>
            <p:cNvPr id="11" name="Group 15"/>
            <p:cNvGrpSpPr>
              <a:grpSpLocks noChangeAspect="1"/>
            </p:cNvGrpSpPr>
            <p:nvPr/>
          </p:nvGrpSpPr>
          <p:grpSpPr bwMode="auto">
            <a:xfrm>
              <a:off x="2716149" y="3119555"/>
              <a:ext cx="493973" cy="488771"/>
              <a:chOff x="12172" y="2923"/>
              <a:chExt cx="1615" cy="1598"/>
            </a:xfrm>
            <a:solidFill>
              <a:schemeClr val="bg1"/>
            </a:solidFill>
          </p:grpSpPr>
          <p:sp>
            <p:nvSpPr>
              <p:cNvPr id="12" name="Freeform 17"/>
              <p:cNvSpPr>
                <a:spLocks noEditPoints="1"/>
              </p:cNvSpPr>
              <p:nvPr/>
            </p:nvSpPr>
            <p:spPr bwMode="auto">
              <a:xfrm>
                <a:off x="12172" y="2923"/>
                <a:ext cx="1615" cy="1598"/>
              </a:xfrm>
              <a:custGeom>
                <a:avLst/>
                <a:gdLst>
                  <a:gd name="T0" fmla="*/ 214 w 3228"/>
                  <a:gd name="T1" fmla="*/ 2737 h 3195"/>
                  <a:gd name="T2" fmla="*/ 177 w 3228"/>
                  <a:gd name="T3" fmla="*/ 2843 h 3195"/>
                  <a:gd name="T4" fmla="*/ 220 w 3228"/>
                  <a:gd name="T5" fmla="*/ 2956 h 3195"/>
                  <a:gd name="T6" fmla="*/ 324 w 3228"/>
                  <a:gd name="T7" fmla="*/ 3016 h 3195"/>
                  <a:gd name="T8" fmla="*/ 440 w 3228"/>
                  <a:gd name="T9" fmla="*/ 2998 h 3195"/>
                  <a:gd name="T10" fmla="*/ 1241 w 3228"/>
                  <a:gd name="T11" fmla="*/ 2116 h 3195"/>
                  <a:gd name="T12" fmla="*/ 1046 w 3228"/>
                  <a:gd name="T13" fmla="*/ 1910 h 3195"/>
                  <a:gd name="T14" fmla="*/ 1786 w 3228"/>
                  <a:gd name="T15" fmla="*/ 226 h 3195"/>
                  <a:gd name="T16" fmla="*/ 1508 w 3228"/>
                  <a:gd name="T17" fmla="*/ 336 h 3195"/>
                  <a:gd name="T18" fmla="*/ 1278 w 3228"/>
                  <a:gd name="T19" fmla="*/ 519 h 3195"/>
                  <a:gd name="T20" fmla="*/ 1111 w 3228"/>
                  <a:gd name="T21" fmla="*/ 759 h 3195"/>
                  <a:gd name="T22" fmla="*/ 1021 w 3228"/>
                  <a:gd name="T23" fmla="*/ 1044 h 3195"/>
                  <a:gd name="T24" fmla="*/ 1021 w 3228"/>
                  <a:gd name="T25" fmla="*/ 1353 h 3195"/>
                  <a:gd name="T26" fmla="*/ 1111 w 3228"/>
                  <a:gd name="T27" fmla="*/ 1637 h 3195"/>
                  <a:gd name="T28" fmla="*/ 1278 w 3228"/>
                  <a:gd name="T29" fmla="*/ 1878 h 3195"/>
                  <a:gd name="T30" fmla="*/ 1508 w 3228"/>
                  <a:gd name="T31" fmla="*/ 2061 h 3195"/>
                  <a:gd name="T32" fmla="*/ 1786 w 3228"/>
                  <a:gd name="T33" fmla="*/ 2170 h 3195"/>
                  <a:gd name="T34" fmla="*/ 2097 w 3228"/>
                  <a:gd name="T35" fmla="*/ 2194 h 3195"/>
                  <a:gd name="T36" fmla="*/ 2393 w 3228"/>
                  <a:gd name="T37" fmla="*/ 2125 h 3195"/>
                  <a:gd name="T38" fmla="*/ 2649 w 3228"/>
                  <a:gd name="T39" fmla="*/ 1977 h 3195"/>
                  <a:gd name="T40" fmla="*/ 2849 w 3228"/>
                  <a:gd name="T41" fmla="*/ 1764 h 3195"/>
                  <a:gd name="T42" fmla="*/ 2980 w 3228"/>
                  <a:gd name="T43" fmla="*/ 1499 h 3195"/>
                  <a:gd name="T44" fmla="*/ 3026 w 3228"/>
                  <a:gd name="T45" fmla="*/ 1198 h 3195"/>
                  <a:gd name="T46" fmla="*/ 2980 w 3228"/>
                  <a:gd name="T47" fmla="*/ 897 h 3195"/>
                  <a:gd name="T48" fmla="*/ 2849 w 3228"/>
                  <a:gd name="T49" fmla="*/ 632 h 3195"/>
                  <a:gd name="T50" fmla="*/ 2649 w 3228"/>
                  <a:gd name="T51" fmla="*/ 419 h 3195"/>
                  <a:gd name="T52" fmla="*/ 2393 w 3228"/>
                  <a:gd name="T53" fmla="*/ 271 h 3195"/>
                  <a:gd name="T54" fmla="*/ 2097 w 3228"/>
                  <a:gd name="T55" fmla="*/ 203 h 3195"/>
                  <a:gd name="T56" fmla="*/ 2104 w 3228"/>
                  <a:gd name="T57" fmla="*/ 3 h 3195"/>
                  <a:gd name="T58" fmla="*/ 2432 w 3228"/>
                  <a:gd name="T59" fmla="*/ 72 h 3195"/>
                  <a:gd name="T60" fmla="*/ 2720 w 3228"/>
                  <a:gd name="T61" fmla="*/ 222 h 3195"/>
                  <a:gd name="T62" fmla="*/ 2955 w 3228"/>
                  <a:gd name="T63" fmla="*/ 440 h 3195"/>
                  <a:gd name="T64" fmla="*/ 3125 w 3228"/>
                  <a:gd name="T65" fmla="*/ 713 h 3195"/>
                  <a:gd name="T66" fmla="*/ 3217 w 3228"/>
                  <a:gd name="T67" fmla="*/ 1028 h 3195"/>
                  <a:gd name="T68" fmla="*/ 3217 w 3228"/>
                  <a:gd name="T69" fmla="*/ 1367 h 3195"/>
                  <a:gd name="T70" fmla="*/ 3125 w 3228"/>
                  <a:gd name="T71" fmla="*/ 1683 h 3195"/>
                  <a:gd name="T72" fmla="*/ 2955 w 3228"/>
                  <a:gd name="T73" fmla="*/ 1957 h 3195"/>
                  <a:gd name="T74" fmla="*/ 2720 w 3228"/>
                  <a:gd name="T75" fmla="*/ 2174 h 3195"/>
                  <a:gd name="T76" fmla="*/ 2432 w 3228"/>
                  <a:gd name="T77" fmla="*/ 2324 h 3195"/>
                  <a:gd name="T78" fmla="*/ 2104 w 3228"/>
                  <a:gd name="T79" fmla="*/ 2393 h 3195"/>
                  <a:gd name="T80" fmla="*/ 1762 w 3228"/>
                  <a:gd name="T81" fmla="*/ 2369 h 3195"/>
                  <a:gd name="T82" fmla="*/ 1452 w 3228"/>
                  <a:gd name="T83" fmla="*/ 2256 h 3195"/>
                  <a:gd name="T84" fmla="*/ 549 w 3228"/>
                  <a:gd name="T85" fmla="*/ 3139 h 3195"/>
                  <a:gd name="T86" fmla="*/ 398 w 3228"/>
                  <a:gd name="T87" fmla="*/ 3193 h 3195"/>
                  <a:gd name="T88" fmla="*/ 218 w 3228"/>
                  <a:gd name="T89" fmla="*/ 3168 h 3195"/>
                  <a:gd name="T90" fmla="*/ 74 w 3228"/>
                  <a:gd name="T91" fmla="*/ 3059 h 3195"/>
                  <a:gd name="T92" fmla="*/ 3 w 3228"/>
                  <a:gd name="T93" fmla="*/ 2891 h 3195"/>
                  <a:gd name="T94" fmla="*/ 22 w 3228"/>
                  <a:gd name="T95" fmla="*/ 2723 h 3195"/>
                  <a:gd name="T96" fmla="*/ 107 w 3228"/>
                  <a:gd name="T97" fmla="*/ 2592 h 3195"/>
                  <a:gd name="T98" fmla="*/ 881 w 3228"/>
                  <a:gd name="T99" fmla="*/ 1609 h 3195"/>
                  <a:gd name="T100" fmla="*/ 810 w 3228"/>
                  <a:gd name="T101" fmla="*/ 1284 h 3195"/>
                  <a:gd name="T102" fmla="*/ 834 w 3228"/>
                  <a:gd name="T103" fmla="*/ 947 h 3195"/>
                  <a:gd name="T104" fmla="*/ 946 w 3228"/>
                  <a:gd name="T105" fmla="*/ 640 h 3195"/>
                  <a:gd name="T106" fmla="*/ 1134 w 3228"/>
                  <a:gd name="T107" fmla="*/ 380 h 3195"/>
                  <a:gd name="T108" fmla="*/ 1384 w 3228"/>
                  <a:gd name="T109" fmla="*/ 177 h 3195"/>
                  <a:gd name="T110" fmla="*/ 1683 w 3228"/>
                  <a:gd name="T111" fmla="*/ 46 h 3195"/>
                  <a:gd name="T112" fmla="*/ 2018 w 3228"/>
                  <a:gd name="T113" fmla="*/ 0 h 3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28" h="3195">
                    <a:moveTo>
                      <a:pt x="1046" y="1910"/>
                    </a:moveTo>
                    <a:lnTo>
                      <a:pt x="232" y="2715"/>
                    </a:lnTo>
                    <a:lnTo>
                      <a:pt x="232" y="2716"/>
                    </a:lnTo>
                    <a:lnTo>
                      <a:pt x="214" y="2737"/>
                    </a:lnTo>
                    <a:lnTo>
                      <a:pt x="199" y="2760"/>
                    </a:lnTo>
                    <a:lnTo>
                      <a:pt x="188" y="2786"/>
                    </a:lnTo>
                    <a:lnTo>
                      <a:pt x="181" y="2813"/>
                    </a:lnTo>
                    <a:lnTo>
                      <a:pt x="177" y="2843"/>
                    </a:lnTo>
                    <a:lnTo>
                      <a:pt x="181" y="2875"/>
                    </a:lnTo>
                    <a:lnTo>
                      <a:pt x="189" y="2904"/>
                    </a:lnTo>
                    <a:lnTo>
                      <a:pt x="202" y="2932"/>
                    </a:lnTo>
                    <a:lnTo>
                      <a:pt x="220" y="2956"/>
                    </a:lnTo>
                    <a:lnTo>
                      <a:pt x="241" y="2978"/>
                    </a:lnTo>
                    <a:lnTo>
                      <a:pt x="266" y="2995"/>
                    </a:lnTo>
                    <a:lnTo>
                      <a:pt x="294" y="3008"/>
                    </a:lnTo>
                    <a:lnTo>
                      <a:pt x="324" y="3016"/>
                    </a:lnTo>
                    <a:lnTo>
                      <a:pt x="356" y="3019"/>
                    </a:lnTo>
                    <a:lnTo>
                      <a:pt x="386" y="3017"/>
                    </a:lnTo>
                    <a:lnTo>
                      <a:pt x="414" y="3010"/>
                    </a:lnTo>
                    <a:lnTo>
                      <a:pt x="440" y="2998"/>
                    </a:lnTo>
                    <a:lnTo>
                      <a:pt x="463" y="2983"/>
                    </a:lnTo>
                    <a:lnTo>
                      <a:pt x="484" y="2965"/>
                    </a:lnTo>
                    <a:lnTo>
                      <a:pt x="1297" y="2160"/>
                    </a:lnTo>
                    <a:lnTo>
                      <a:pt x="1241" y="2116"/>
                    </a:lnTo>
                    <a:lnTo>
                      <a:pt x="1188" y="2069"/>
                    </a:lnTo>
                    <a:lnTo>
                      <a:pt x="1137" y="2019"/>
                    </a:lnTo>
                    <a:lnTo>
                      <a:pt x="1091" y="1966"/>
                    </a:lnTo>
                    <a:lnTo>
                      <a:pt x="1046" y="1910"/>
                    </a:lnTo>
                    <a:close/>
                    <a:moveTo>
                      <a:pt x="2018" y="200"/>
                    </a:moveTo>
                    <a:lnTo>
                      <a:pt x="1939" y="203"/>
                    </a:lnTo>
                    <a:lnTo>
                      <a:pt x="1861" y="211"/>
                    </a:lnTo>
                    <a:lnTo>
                      <a:pt x="1786" y="226"/>
                    </a:lnTo>
                    <a:lnTo>
                      <a:pt x="1714" y="246"/>
                    </a:lnTo>
                    <a:lnTo>
                      <a:pt x="1643" y="271"/>
                    </a:lnTo>
                    <a:lnTo>
                      <a:pt x="1574" y="301"/>
                    </a:lnTo>
                    <a:lnTo>
                      <a:pt x="1508" y="336"/>
                    </a:lnTo>
                    <a:lnTo>
                      <a:pt x="1447" y="376"/>
                    </a:lnTo>
                    <a:lnTo>
                      <a:pt x="1387" y="419"/>
                    </a:lnTo>
                    <a:lnTo>
                      <a:pt x="1331" y="467"/>
                    </a:lnTo>
                    <a:lnTo>
                      <a:pt x="1278" y="519"/>
                    </a:lnTo>
                    <a:lnTo>
                      <a:pt x="1231" y="574"/>
                    </a:lnTo>
                    <a:lnTo>
                      <a:pt x="1187" y="632"/>
                    </a:lnTo>
                    <a:lnTo>
                      <a:pt x="1146" y="694"/>
                    </a:lnTo>
                    <a:lnTo>
                      <a:pt x="1111" y="759"/>
                    </a:lnTo>
                    <a:lnTo>
                      <a:pt x="1081" y="827"/>
                    </a:lnTo>
                    <a:lnTo>
                      <a:pt x="1055" y="897"/>
                    </a:lnTo>
                    <a:lnTo>
                      <a:pt x="1036" y="969"/>
                    </a:lnTo>
                    <a:lnTo>
                      <a:pt x="1021" y="1044"/>
                    </a:lnTo>
                    <a:lnTo>
                      <a:pt x="1012" y="1120"/>
                    </a:lnTo>
                    <a:lnTo>
                      <a:pt x="1009" y="1198"/>
                    </a:lnTo>
                    <a:lnTo>
                      <a:pt x="1012" y="1277"/>
                    </a:lnTo>
                    <a:lnTo>
                      <a:pt x="1021" y="1353"/>
                    </a:lnTo>
                    <a:lnTo>
                      <a:pt x="1036" y="1428"/>
                    </a:lnTo>
                    <a:lnTo>
                      <a:pt x="1055" y="1499"/>
                    </a:lnTo>
                    <a:lnTo>
                      <a:pt x="1081" y="1570"/>
                    </a:lnTo>
                    <a:lnTo>
                      <a:pt x="1111" y="1637"/>
                    </a:lnTo>
                    <a:lnTo>
                      <a:pt x="1146" y="1702"/>
                    </a:lnTo>
                    <a:lnTo>
                      <a:pt x="1187" y="1764"/>
                    </a:lnTo>
                    <a:lnTo>
                      <a:pt x="1231" y="1823"/>
                    </a:lnTo>
                    <a:lnTo>
                      <a:pt x="1278" y="1878"/>
                    </a:lnTo>
                    <a:lnTo>
                      <a:pt x="1331" y="1930"/>
                    </a:lnTo>
                    <a:lnTo>
                      <a:pt x="1387" y="1977"/>
                    </a:lnTo>
                    <a:lnTo>
                      <a:pt x="1447" y="2021"/>
                    </a:lnTo>
                    <a:lnTo>
                      <a:pt x="1508" y="2061"/>
                    </a:lnTo>
                    <a:lnTo>
                      <a:pt x="1574" y="2096"/>
                    </a:lnTo>
                    <a:lnTo>
                      <a:pt x="1643" y="2125"/>
                    </a:lnTo>
                    <a:lnTo>
                      <a:pt x="1714" y="2151"/>
                    </a:lnTo>
                    <a:lnTo>
                      <a:pt x="1786" y="2170"/>
                    </a:lnTo>
                    <a:lnTo>
                      <a:pt x="1861" y="2184"/>
                    </a:lnTo>
                    <a:lnTo>
                      <a:pt x="1939" y="2194"/>
                    </a:lnTo>
                    <a:lnTo>
                      <a:pt x="2018" y="2197"/>
                    </a:lnTo>
                    <a:lnTo>
                      <a:pt x="2097" y="2194"/>
                    </a:lnTo>
                    <a:lnTo>
                      <a:pt x="2174" y="2184"/>
                    </a:lnTo>
                    <a:lnTo>
                      <a:pt x="2249" y="2170"/>
                    </a:lnTo>
                    <a:lnTo>
                      <a:pt x="2323" y="2151"/>
                    </a:lnTo>
                    <a:lnTo>
                      <a:pt x="2393" y="2125"/>
                    </a:lnTo>
                    <a:lnTo>
                      <a:pt x="2462" y="2096"/>
                    </a:lnTo>
                    <a:lnTo>
                      <a:pt x="2527" y="2061"/>
                    </a:lnTo>
                    <a:lnTo>
                      <a:pt x="2590" y="2021"/>
                    </a:lnTo>
                    <a:lnTo>
                      <a:pt x="2649" y="1977"/>
                    </a:lnTo>
                    <a:lnTo>
                      <a:pt x="2704" y="1930"/>
                    </a:lnTo>
                    <a:lnTo>
                      <a:pt x="2757" y="1878"/>
                    </a:lnTo>
                    <a:lnTo>
                      <a:pt x="2805" y="1823"/>
                    </a:lnTo>
                    <a:lnTo>
                      <a:pt x="2849" y="1764"/>
                    </a:lnTo>
                    <a:lnTo>
                      <a:pt x="2889" y="1702"/>
                    </a:lnTo>
                    <a:lnTo>
                      <a:pt x="2924" y="1637"/>
                    </a:lnTo>
                    <a:lnTo>
                      <a:pt x="2955" y="1570"/>
                    </a:lnTo>
                    <a:lnTo>
                      <a:pt x="2980" y="1499"/>
                    </a:lnTo>
                    <a:lnTo>
                      <a:pt x="3000" y="1428"/>
                    </a:lnTo>
                    <a:lnTo>
                      <a:pt x="3015" y="1353"/>
                    </a:lnTo>
                    <a:lnTo>
                      <a:pt x="3024" y="1277"/>
                    </a:lnTo>
                    <a:lnTo>
                      <a:pt x="3026" y="1198"/>
                    </a:lnTo>
                    <a:lnTo>
                      <a:pt x="3024" y="1120"/>
                    </a:lnTo>
                    <a:lnTo>
                      <a:pt x="3015" y="1044"/>
                    </a:lnTo>
                    <a:lnTo>
                      <a:pt x="3000" y="969"/>
                    </a:lnTo>
                    <a:lnTo>
                      <a:pt x="2980" y="897"/>
                    </a:lnTo>
                    <a:lnTo>
                      <a:pt x="2955" y="827"/>
                    </a:lnTo>
                    <a:lnTo>
                      <a:pt x="2924" y="759"/>
                    </a:lnTo>
                    <a:lnTo>
                      <a:pt x="2889" y="694"/>
                    </a:lnTo>
                    <a:lnTo>
                      <a:pt x="2849" y="632"/>
                    </a:lnTo>
                    <a:lnTo>
                      <a:pt x="2805" y="574"/>
                    </a:lnTo>
                    <a:lnTo>
                      <a:pt x="2757" y="519"/>
                    </a:lnTo>
                    <a:lnTo>
                      <a:pt x="2704" y="467"/>
                    </a:lnTo>
                    <a:lnTo>
                      <a:pt x="2649" y="419"/>
                    </a:lnTo>
                    <a:lnTo>
                      <a:pt x="2590" y="376"/>
                    </a:lnTo>
                    <a:lnTo>
                      <a:pt x="2527" y="336"/>
                    </a:lnTo>
                    <a:lnTo>
                      <a:pt x="2462" y="301"/>
                    </a:lnTo>
                    <a:lnTo>
                      <a:pt x="2393" y="271"/>
                    </a:lnTo>
                    <a:lnTo>
                      <a:pt x="2323" y="246"/>
                    </a:lnTo>
                    <a:lnTo>
                      <a:pt x="2249" y="226"/>
                    </a:lnTo>
                    <a:lnTo>
                      <a:pt x="2174" y="211"/>
                    </a:lnTo>
                    <a:lnTo>
                      <a:pt x="2097" y="203"/>
                    </a:lnTo>
                    <a:lnTo>
                      <a:pt x="2018" y="200"/>
                    </a:lnTo>
                    <a:close/>
                    <a:moveTo>
                      <a:pt x="2018" y="0"/>
                    </a:moveTo>
                    <a:lnTo>
                      <a:pt x="2018" y="0"/>
                    </a:lnTo>
                    <a:lnTo>
                      <a:pt x="2104" y="3"/>
                    </a:lnTo>
                    <a:lnTo>
                      <a:pt x="2189" y="11"/>
                    </a:lnTo>
                    <a:lnTo>
                      <a:pt x="2272" y="27"/>
                    </a:lnTo>
                    <a:lnTo>
                      <a:pt x="2352" y="46"/>
                    </a:lnTo>
                    <a:lnTo>
                      <a:pt x="2432" y="72"/>
                    </a:lnTo>
                    <a:lnTo>
                      <a:pt x="2508" y="102"/>
                    </a:lnTo>
                    <a:lnTo>
                      <a:pt x="2582" y="137"/>
                    </a:lnTo>
                    <a:lnTo>
                      <a:pt x="2652" y="177"/>
                    </a:lnTo>
                    <a:lnTo>
                      <a:pt x="2720" y="222"/>
                    </a:lnTo>
                    <a:lnTo>
                      <a:pt x="2784" y="271"/>
                    </a:lnTo>
                    <a:lnTo>
                      <a:pt x="2845" y="323"/>
                    </a:lnTo>
                    <a:lnTo>
                      <a:pt x="2902" y="380"/>
                    </a:lnTo>
                    <a:lnTo>
                      <a:pt x="2955" y="440"/>
                    </a:lnTo>
                    <a:lnTo>
                      <a:pt x="3005" y="503"/>
                    </a:lnTo>
                    <a:lnTo>
                      <a:pt x="3049" y="570"/>
                    </a:lnTo>
                    <a:lnTo>
                      <a:pt x="3090" y="640"/>
                    </a:lnTo>
                    <a:lnTo>
                      <a:pt x="3125" y="713"/>
                    </a:lnTo>
                    <a:lnTo>
                      <a:pt x="3156" y="788"/>
                    </a:lnTo>
                    <a:lnTo>
                      <a:pt x="3182" y="866"/>
                    </a:lnTo>
                    <a:lnTo>
                      <a:pt x="3202" y="947"/>
                    </a:lnTo>
                    <a:lnTo>
                      <a:pt x="3217" y="1028"/>
                    </a:lnTo>
                    <a:lnTo>
                      <a:pt x="3225" y="1113"/>
                    </a:lnTo>
                    <a:lnTo>
                      <a:pt x="3228" y="1198"/>
                    </a:lnTo>
                    <a:lnTo>
                      <a:pt x="3225" y="1284"/>
                    </a:lnTo>
                    <a:lnTo>
                      <a:pt x="3217" y="1367"/>
                    </a:lnTo>
                    <a:lnTo>
                      <a:pt x="3202" y="1450"/>
                    </a:lnTo>
                    <a:lnTo>
                      <a:pt x="3182" y="1530"/>
                    </a:lnTo>
                    <a:lnTo>
                      <a:pt x="3156" y="1607"/>
                    </a:lnTo>
                    <a:lnTo>
                      <a:pt x="3125" y="1683"/>
                    </a:lnTo>
                    <a:lnTo>
                      <a:pt x="3090" y="1756"/>
                    </a:lnTo>
                    <a:lnTo>
                      <a:pt x="3049" y="1826"/>
                    </a:lnTo>
                    <a:lnTo>
                      <a:pt x="3005" y="1892"/>
                    </a:lnTo>
                    <a:lnTo>
                      <a:pt x="2955" y="1957"/>
                    </a:lnTo>
                    <a:lnTo>
                      <a:pt x="2902" y="2017"/>
                    </a:lnTo>
                    <a:lnTo>
                      <a:pt x="2845" y="2073"/>
                    </a:lnTo>
                    <a:lnTo>
                      <a:pt x="2784" y="2126"/>
                    </a:lnTo>
                    <a:lnTo>
                      <a:pt x="2720" y="2174"/>
                    </a:lnTo>
                    <a:lnTo>
                      <a:pt x="2652" y="2219"/>
                    </a:lnTo>
                    <a:lnTo>
                      <a:pt x="2582" y="2259"/>
                    </a:lnTo>
                    <a:lnTo>
                      <a:pt x="2508" y="2294"/>
                    </a:lnTo>
                    <a:lnTo>
                      <a:pt x="2432" y="2324"/>
                    </a:lnTo>
                    <a:lnTo>
                      <a:pt x="2352" y="2350"/>
                    </a:lnTo>
                    <a:lnTo>
                      <a:pt x="2272" y="2369"/>
                    </a:lnTo>
                    <a:lnTo>
                      <a:pt x="2189" y="2385"/>
                    </a:lnTo>
                    <a:lnTo>
                      <a:pt x="2104" y="2393"/>
                    </a:lnTo>
                    <a:lnTo>
                      <a:pt x="2018" y="2396"/>
                    </a:lnTo>
                    <a:lnTo>
                      <a:pt x="1930" y="2393"/>
                    </a:lnTo>
                    <a:lnTo>
                      <a:pt x="1846" y="2384"/>
                    </a:lnTo>
                    <a:lnTo>
                      <a:pt x="1762" y="2369"/>
                    </a:lnTo>
                    <a:lnTo>
                      <a:pt x="1681" y="2349"/>
                    </a:lnTo>
                    <a:lnTo>
                      <a:pt x="1601" y="2323"/>
                    </a:lnTo>
                    <a:lnTo>
                      <a:pt x="1525" y="2292"/>
                    </a:lnTo>
                    <a:lnTo>
                      <a:pt x="1452" y="2256"/>
                    </a:lnTo>
                    <a:lnTo>
                      <a:pt x="610" y="3089"/>
                    </a:lnTo>
                    <a:lnTo>
                      <a:pt x="610" y="3089"/>
                    </a:lnTo>
                    <a:lnTo>
                      <a:pt x="581" y="3116"/>
                    </a:lnTo>
                    <a:lnTo>
                      <a:pt x="549" y="3139"/>
                    </a:lnTo>
                    <a:lnTo>
                      <a:pt x="514" y="3159"/>
                    </a:lnTo>
                    <a:lnTo>
                      <a:pt x="478" y="3174"/>
                    </a:lnTo>
                    <a:lnTo>
                      <a:pt x="438" y="3186"/>
                    </a:lnTo>
                    <a:lnTo>
                      <a:pt x="398" y="3193"/>
                    </a:lnTo>
                    <a:lnTo>
                      <a:pt x="356" y="3195"/>
                    </a:lnTo>
                    <a:lnTo>
                      <a:pt x="307" y="3192"/>
                    </a:lnTo>
                    <a:lnTo>
                      <a:pt x="262" y="3183"/>
                    </a:lnTo>
                    <a:lnTo>
                      <a:pt x="218" y="3168"/>
                    </a:lnTo>
                    <a:lnTo>
                      <a:pt x="176" y="3147"/>
                    </a:lnTo>
                    <a:lnTo>
                      <a:pt x="138" y="3122"/>
                    </a:lnTo>
                    <a:lnTo>
                      <a:pt x="104" y="3092"/>
                    </a:lnTo>
                    <a:lnTo>
                      <a:pt x="74" y="3059"/>
                    </a:lnTo>
                    <a:lnTo>
                      <a:pt x="48" y="3021"/>
                    </a:lnTo>
                    <a:lnTo>
                      <a:pt x="28" y="2980"/>
                    </a:lnTo>
                    <a:lnTo>
                      <a:pt x="12" y="2936"/>
                    </a:lnTo>
                    <a:lnTo>
                      <a:pt x="3" y="2891"/>
                    </a:lnTo>
                    <a:lnTo>
                      <a:pt x="0" y="2843"/>
                    </a:lnTo>
                    <a:lnTo>
                      <a:pt x="2" y="2801"/>
                    </a:lnTo>
                    <a:lnTo>
                      <a:pt x="9" y="2761"/>
                    </a:lnTo>
                    <a:lnTo>
                      <a:pt x="22" y="2723"/>
                    </a:lnTo>
                    <a:lnTo>
                      <a:pt x="37" y="2686"/>
                    </a:lnTo>
                    <a:lnTo>
                      <a:pt x="57" y="2652"/>
                    </a:lnTo>
                    <a:lnTo>
                      <a:pt x="80" y="2620"/>
                    </a:lnTo>
                    <a:lnTo>
                      <a:pt x="107" y="2592"/>
                    </a:lnTo>
                    <a:lnTo>
                      <a:pt x="106" y="2591"/>
                    </a:lnTo>
                    <a:lnTo>
                      <a:pt x="948" y="1758"/>
                    </a:lnTo>
                    <a:lnTo>
                      <a:pt x="912" y="1685"/>
                    </a:lnTo>
                    <a:lnTo>
                      <a:pt x="881" y="1609"/>
                    </a:lnTo>
                    <a:lnTo>
                      <a:pt x="854" y="1531"/>
                    </a:lnTo>
                    <a:lnTo>
                      <a:pt x="835" y="1451"/>
                    </a:lnTo>
                    <a:lnTo>
                      <a:pt x="819" y="1368"/>
                    </a:lnTo>
                    <a:lnTo>
                      <a:pt x="810" y="1284"/>
                    </a:lnTo>
                    <a:lnTo>
                      <a:pt x="807" y="1198"/>
                    </a:lnTo>
                    <a:lnTo>
                      <a:pt x="810" y="1113"/>
                    </a:lnTo>
                    <a:lnTo>
                      <a:pt x="819" y="1028"/>
                    </a:lnTo>
                    <a:lnTo>
                      <a:pt x="834" y="947"/>
                    </a:lnTo>
                    <a:lnTo>
                      <a:pt x="854" y="866"/>
                    </a:lnTo>
                    <a:lnTo>
                      <a:pt x="879" y="788"/>
                    </a:lnTo>
                    <a:lnTo>
                      <a:pt x="910" y="713"/>
                    </a:lnTo>
                    <a:lnTo>
                      <a:pt x="946" y="640"/>
                    </a:lnTo>
                    <a:lnTo>
                      <a:pt x="986" y="570"/>
                    </a:lnTo>
                    <a:lnTo>
                      <a:pt x="1031" y="503"/>
                    </a:lnTo>
                    <a:lnTo>
                      <a:pt x="1080" y="440"/>
                    </a:lnTo>
                    <a:lnTo>
                      <a:pt x="1134" y="380"/>
                    </a:lnTo>
                    <a:lnTo>
                      <a:pt x="1191" y="323"/>
                    </a:lnTo>
                    <a:lnTo>
                      <a:pt x="1252" y="271"/>
                    </a:lnTo>
                    <a:lnTo>
                      <a:pt x="1316" y="222"/>
                    </a:lnTo>
                    <a:lnTo>
                      <a:pt x="1384" y="177"/>
                    </a:lnTo>
                    <a:lnTo>
                      <a:pt x="1454" y="137"/>
                    </a:lnTo>
                    <a:lnTo>
                      <a:pt x="1528" y="102"/>
                    </a:lnTo>
                    <a:lnTo>
                      <a:pt x="1604" y="72"/>
                    </a:lnTo>
                    <a:lnTo>
                      <a:pt x="1683" y="46"/>
                    </a:lnTo>
                    <a:lnTo>
                      <a:pt x="1763" y="27"/>
                    </a:lnTo>
                    <a:lnTo>
                      <a:pt x="1847" y="11"/>
                    </a:lnTo>
                    <a:lnTo>
                      <a:pt x="1931" y="3"/>
                    </a:lnTo>
                    <a:lnTo>
                      <a:pt x="2018"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endParaRPr lang="es-ES">
                  <a:solidFill>
                    <a:schemeClr val="tx1">
                      <a:lumMod val="75000"/>
                      <a:lumOff val="25000"/>
                    </a:schemeClr>
                  </a:solidFill>
                </a:endParaRPr>
              </a:p>
            </p:txBody>
          </p:sp>
          <p:sp>
            <p:nvSpPr>
              <p:cNvPr id="13" name="Freeform 18"/>
              <p:cNvSpPr>
                <a:spLocks/>
              </p:cNvSpPr>
              <p:nvPr/>
            </p:nvSpPr>
            <p:spPr bwMode="auto">
              <a:xfrm>
                <a:off x="12828" y="3173"/>
                <a:ext cx="378" cy="374"/>
              </a:xfrm>
              <a:custGeom>
                <a:avLst/>
                <a:gdLst>
                  <a:gd name="T0" fmla="*/ 707 w 757"/>
                  <a:gd name="T1" fmla="*/ 0 h 749"/>
                  <a:gd name="T2" fmla="*/ 723 w 757"/>
                  <a:gd name="T3" fmla="*/ 2 h 749"/>
                  <a:gd name="T4" fmla="*/ 736 w 757"/>
                  <a:gd name="T5" fmla="*/ 10 h 749"/>
                  <a:gd name="T6" fmla="*/ 747 w 757"/>
                  <a:gd name="T7" fmla="*/ 21 h 749"/>
                  <a:gd name="T8" fmla="*/ 755 w 757"/>
                  <a:gd name="T9" fmla="*/ 34 h 749"/>
                  <a:gd name="T10" fmla="*/ 757 w 757"/>
                  <a:gd name="T11" fmla="*/ 49 h 749"/>
                  <a:gd name="T12" fmla="*/ 755 w 757"/>
                  <a:gd name="T13" fmla="*/ 66 h 749"/>
                  <a:gd name="T14" fmla="*/ 747 w 757"/>
                  <a:gd name="T15" fmla="*/ 79 h 749"/>
                  <a:gd name="T16" fmla="*/ 736 w 757"/>
                  <a:gd name="T17" fmla="*/ 90 h 749"/>
                  <a:gd name="T18" fmla="*/ 723 w 757"/>
                  <a:gd name="T19" fmla="*/ 97 h 749"/>
                  <a:gd name="T20" fmla="*/ 707 w 757"/>
                  <a:gd name="T21" fmla="*/ 100 h 749"/>
                  <a:gd name="T22" fmla="*/ 645 w 757"/>
                  <a:gd name="T23" fmla="*/ 104 h 749"/>
                  <a:gd name="T24" fmla="*/ 584 w 757"/>
                  <a:gd name="T25" fmla="*/ 112 h 749"/>
                  <a:gd name="T26" fmla="*/ 527 w 757"/>
                  <a:gd name="T27" fmla="*/ 127 h 749"/>
                  <a:gd name="T28" fmla="*/ 471 w 757"/>
                  <a:gd name="T29" fmla="*/ 147 h 749"/>
                  <a:gd name="T30" fmla="*/ 418 w 757"/>
                  <a:gd name="T31" fmla="*/ 172 h 749"/>
                  <a:gd name="T32" fmla="*/ 369 w 757"/>
                  <a:gd name="T33" fmla="*/ 203 h 749"/>
                  <a:gd name="T34" fmla="*/ 321 w 757"/>
                  <a:gd name="T35" fmla="*/ 236 h 749"/>
                  <a:gd name="T36" fmla="*/ 279 w 757"/>
                  <a:gd name="T37" fmla="*/ 275 h 749"/>
                  <a:gd name="T38" fmla="*/ 240 w 757"/>
                  <a:gd name="T39" fmla="*/ 318 h 749"/>
                  <a:gd name="T40" fmla="*/ 205 w 757"/>
                  <a:gd name="T41" fmla="*/ 364 h 749"/>
                  <a:gd name="T42" fmla="*/ 175 w 757"/>
                  <a:gd name="T43" fmla="*/ 414 h 749"/>
                  <a:gd name="T44" fmla="*/ 149 w 757"/>
                  <a:gd name="T45" fmla="*/ 466 h 749"/>
                  <a:gd name="T46" fmla="*/ 128 w 757"/>
                  <a:gd name="T47" fmla="*/ 521 h 749"/>
                  <a:gd name="T48" fmla="*/ 114 w 757"/>
                  <a:gd name="T49" fmla="*/ 578 h 749"/>
                  <a:gd name="T50" fmla="*/ 105 w 757"/>
                  <a:gd name="T51" fmla="*/ 638 h 749"/>
                  <a:gd name="T52" fmla="*/ 101 w 757"/>
                  <a:gd name="T53" fmla="*/ 699 h 749"/>
                  <a:gd name="T54" fmla="*/ 98 w 757"/>
                  <a:gd name="T55" fmla="*/ 715 h 749"/>
                  <a:gd name="T56" fmla="*/ 91 w 757"/>
                  <a:gd name="T57" fmla="*/ 729 h 749"/>
                  <a:gd name="T58" fmla="*/ 81 w 757"/>
                  <a:gd name="T59" fmla="*/ 740 h 749"/>
                  <a:gd name="T60" fmla="*/ 67 w 757"/>
                  <a:gd name="T61" fmla="*/ 746 h 749"/>
                  <a:gd name="T62" fmla="*/ 51 w 757"/>
                  <a:gd name="T63" fmla="*/ 749 h 749"/>
                  <a:gd name="T64" fmla="*/ 35 w 757"/>
                  <a:gd name="T65" fmla="*/ 746 h 749"/>
                  <a:gd name="T66" fmla="*/ 21 w 757"/>
                  <a:gd name="T67" fmla="*/ 740 h 749"/>
                  <a:gd name="T68" fmla="*/ 10 w 757"/>
                  <a:gd name="T69" fmla="*/ 729 h 749"/>
                  <a:gd name="T70" fmla="*/ 2 w 757"/>
                  <a:gd name="T71" fmla="*/ 715 h 749"/>
                  <a:gd name="T72" fmla="*/ 0 w 757"/>
                  <a:gd name="T73" fmla="*/ 699 h 749"/>
                  <a:gd name="T74" fmla="*/ 3 w 757"/>
                  <a:gd name="T75" fmla="*/ 632 h 749"/>
                  <a:gd name="T76" fmla="*/ 13 w 757"/>
                  <a:gd name="T77" fmla="*/ 566 h 749"/>
                  <a:gd name="T78" fmla="*/ 28 w 757"/>
                  <a:gd name="T79" fmla="*/ 503 h 749"/>
                  <a:gd name="T80" fmla="*/ 50 w 757"/>
                  <a:gd name="T81" fmla="*/ 442 h 749"/>
                  <a:gd name="T82" fmla="*/ 77 w 757"/>
                  <a:gd name="T83" fmla="*/ 383 h 749"/>
                  <a:gd name="T84" fmla="*/ 108 w 757"/>
                  <a:gd name="T85" fmla="*/ 328 h 749"/>
                  <a:gd name="T86" fmla="*/ 144 w 757"/>
                  <a:gd name="T87" fmla="*/ 276 h 749"/>
                  <a:gd name="T88" fmla="*/ 185 w 757"/>
                  <a:gd name="T89" fmla="*/ 228 h 749"/>
                  <a:gd name="T90" fmla="*/ 230 w 757"/>
                  <a:gd name="T91" fmla="*/ 183 h 749"/>
                  <a:gd name="T92" fmla="*/ 279 w 757"/>
                  <a:gd name="T93" fmla="*/ 142 h 749"/>
                  <a:gd name="T94" fmla="*/ 332 w 757"/>
                  <a:gd name="T95" fmla="*/ 107 h 749"/>
                  <a:gd name="T96" fmla="*/ 388 w 757"/>
                  <a:gd name="T97" fmla="*/ 75 h 749"/>
                  <a:gd name="T98" fmla="*/ 447 w 757"/>
                  <a:gd name="T99" fmla="*/ 49 h 749"/>
                  <a:gd name="T100" fmla="*/ 508 w 757"/>
                  <a:gd name="T101" fmla="*/ 28 h 749"/>
                  <a:gd name="T102" fmla="*/ 573 w 757"/>
                  <a:gd name="T103" fmla="*/ 13 h 749"/>
                  <a:gd name="T104" fmla="*/ 639 w 757"/>
                  <a:gd name="T105" fmla="*/ 3 h 749"/>
                  <a:gd name="T106" fmla="*/ 707 w 757"/>
                  <a:gd name="T107" fmla="*/ 0 h 7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57" h="749">
                    <a:moveTo>
                      <a:pt x="707" y="0"/>
                    </a:moveTo>
                    <a:lnTo>
                      <a:pt x="723" y="2"/>
                    </a:lnTo>
                    <a:lnTo>
                      <a:pt x="736" y="10"/>
                    </a:lnTo>
                    <a:lnTo>
                      <a:pt x="747" y="21"/>
                    </a:lnTo>
                    <a:lnTo>
                      <a:pt x="755" y="34"/>
                    </a:lnTo>
                    <a:lnTo>
                      <a:pt x="757" y="49"/>
                    </a:lnTo>
                    <a:lnTo>
                      <a:pt x="755" y="66"/>
                    </a:lnTo>
                    <a:lnTo>
                      <a:pt x="747" y="79"/>
                    </a:lnTo>
                    <a:lnTo>
                      <a:pt x="736" y="90"/>
                    </a:lnTo>
                    <a:lnTo>
                      <a:pt x="723" y="97"/>
                    </a:lnTo>
                    <a:lnTo>
                      <a:pt x="707" y="100"/>
                    </a:lnTo>
                    <a:lnTo>
                      <a:pt x="645" y="104"/>
                    </a:lnTo>
                    <a:lnTo>
                      <a:pt x="584" y="112"/>
                    </a:lnTo>
                    <a:lnTo>
                      <a:pt x="527" y="127"/>
                    </a:lnTo>
                    <a:lnTo>
                      <a:pt x="471" y="147"/>
                    </a:lnTo>
                    <a:lnTo>
                      <a:pt x="418" y="172"/>
                    </a:lnTo>
                    <a:lnTo>
                      <a:pt x="369" y="203"/>
                    </a:lnTo>
                    <a:lnTo>
                      <a:pt x="321" y="236"/>
                    </a:lnTo>
                    <a:lnTo>
                      <a:pt x="279" y="275"/>
                    </a:lnTo>
                    <a:lnTo>
                      <a:pt x="240" y="318"/>
                    </a:lnTo>
                    <a:lnTo>
                      <a:pt x="205" y="364"/>
                    </a:lnTo>
                    <a:lnTo>
                      <a:pt x="175" y="414"/>
                    </a:lnTo>
                    <a:lnTo>
                      <a:pt x="149" y="466"/>
                    </a:lnTo>
                    <a:lnTo>
                      <a:pt x="128" y="521"/>
                    </a:lnTo>
                    <a:lnTo>
                      <a:pt x="114" y="578"/>
                    </a:lnTo>
                    <a:lnTo>
                      <a:pt x="105" y="638"/>
                    </a:lnTo>
                    <a:lnTo>
                      <a:pt x="101" y="699"/>
                    </a:lnTo>
                    <a:lnTo>
                      <a:pt x="98" y="715"/>
                    </a:lnTo>
                    <a:lnTo>
                      <a:pt x="91" y="729"/>
                    </a:lnTo>
                    <a:lnTo>
                      <a:pt x="81" y="740"/>
                    </a:lnTo>
                    <a:lnTo>
                      <a:pt x="67" y="746"/>
                    </a:lnTo>
                    <a:lnTo>
                      <a:pt x="51" y="749"/>
                    </a:lnTo>
                    <a:lnTo>
                      <a:pt x="35" y="746"/>
                    </a:lnTo>
                    <a:lnTo>
                      <a:pt x="21" y="740"/>
                    </a:lnTo>
                    <a:lnTo>
                      <a:pt x="10" y="729"/>
                    </a:lnTo>
                    <a:lnTo>
                      <a:pt x="2" y="715"/>
                    </a:lnTo>
                    <a:lnTo>
                      <a:pt x="0" y="699"/>
                    </a:lnTo>
                    <a:lnTo>
                      <a:pt x="3" y="632"/>
                    </a:lnTo>
                    <a:lnTo>
                      <a:pt x="13" y="566"/>
                    </a:lnTo>
                    <a:lnTo>
                      <a:pt x="28" y="503"/>
                    </a:lnTo>
                    <a:lnTo>
                      <a:pt x="50" y="442"/>
                    </a:lnTo>
                    <a:lnTo>
                      <a:pt x="77" y="383"/>
                    </a:lnTo>
                    <a:lnTo>
                      <a:pt x="108" y="328"/>
                    </a:lnTo>
                    <a:lnTo>
                      <a:pt x="144" y="276"/>
                    </a:lnTo>
                    <a:lnTo>
                      <a:pt x="185" y="228"/>
                    </a:lnTo>
                    <a:lnTo>
                      <a:pt x="230" y="183"/>
                    </a:lnTo>
                    <a:lnTo>
                      <a:pt x="279" y="142"/>
                    </a:lnTo>
                    <a:lnTo>
                      <a:pt x="332" y="107"/>
                    </a:lnTo>
                    <a:lnTo>
                      <a:pt x="388" y="75"/>
                    </a:lnTo>
                    <a:lnTo>
                      <a:pt x="447" y="49"/>
                    </a:lnTo>
                    <a:lnTo>
                      <a:pt x="508" y="28"/>
                    </a:lnTo>
                    <a:lnTo>
                      <a:pt x="573" y="13"/>
                    </a:lnTo>
                    <a:lnTo>
                      <a:pt x="639" y="3"/>
                    </a:lnTo>
                    <a:lnTo>
                      <a:pt x="707"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endParaRPr lang="es-ES">
                  <a:solidFill>
                    <a:schemeClr val="tx1">
                      <a:lumMod val="75000"/>
                      <a:lumOff val="25000"/>
                    </a:schemeClr>
                  </a:solidFill>
                </a:endParaRPr>
              </a:p>
            </p:txBody>
          </p:sp>
        </p:grpSp>
      </p:grpSp>
      <p:grpSp>
        <p:nvGrpSpPr>
          <p:cNvPr id="14" name="Group 13"/>
          <p:cNvGrpSpPr/>
          <p:nvPr/>
        </p:nvGrpSpPr>
        <p:grpSpPr>
          <a:xfrm>
            <a:off x="4397996" y="2898898"/>
            <a:ext cx="1276547" cy="1276545"/>
            <a:chOff x="4397995" y="2725668"/>
            <a:chExt cx="1276547" cy="1276545"/>
          </a:xfrm>
        </p:grpSpPr>
        <p:sp>
          <p:nvSpPr>
            <p:cNvPr id="15" name="Recortar y redondear rectángulo de esquina sencilla 3534"/>
            <p:cNvSpPr>
              <a:spLocks noChangeAspect="1"/>
            </p:cNvSpPr>
            <p:nvPr/>
          </p:nvSpPr>
          <p:spPr bwMode="auto">
            <a:xfrm rot="2736277">
              <a:off x="4397996" y="2725667"/>
              <a:ext cx="1276545" cy="1276547"/>
            </a:xfrm>
            <a:prstGeom prst="snipRoundRect">
              <a:avLst>
                <a:gd name="adj1" fmla="val 50000"/>
                <a:gd name="adj2" fmla="val 0"/>
              </a:avLst>
            </a:prstGeom>
            <a:solidFill>
              <a:schemeClr val="accent2"/>
            </a:solidFill>
            <a:ln w="28575">
              <a:solidFill>
                <a:schemeClr val="bg1"/>
              </a:solidFill>
            </a:ln>
            <a:effectLst/>
          </p:spPr>
          <p:txBody>
            <a:bodyPr lIns="0" tIns="0" rIns="0" bIns="0" rtlCol="0" anchor="ctr">
              <a:scene3d>
                <a:camera prst="orthographicFront">
                  <a:rot lat="0" lon="0" rev="2700000"/>
                </a:camera>
                <a:lightRig rig="threePt" dir="t"/>
              </a:scene3d>
            </a:bodyPr>
            <a:lstStyle/>
            <a:p>
              <a:pPr algn="ctr"/>
              <a:endParaRPr lang="es-ES" sz="6600" dirty="0">
                <a:solidFill>
                  <a:schemeClr val="tx1">
                    <a:lumMod val="75000"/>
                    <a:lumOff val="25000"/>
                  </a:schemeClr>
                </a:solidFill>
              </a:endParaRPr>
            </a:p>
          </p:txBody>
        </p:sp>
        <p:grpSp>
          <p:nvGrpSpPr>
            <p:cNvPr id="16" name="Group 4"/>
            <p:cNvGrpSpPr>
              <a:grpSpLocks noChangeAspect="1"/>
            </p:cNvGrpSpPr>
            <p:nvPr/>
          </p:nvGrpSpPr>
          <p:grpSpPr bwMode="auto">
            <a:xfrm>
              <a:off x="4868196" y="3119554"/>
              <a:ext cx="336146" cy="488774"/>
              <a:chOff x="14052" y="2464"/>
              <a:chExt cx="1099" cy="1598"/>
            </a:xfrm>
            <a:solidFill>
              <a:schemeClr val="bg1"/>
            </a:solidFill>
          </p:grpSpPr>
          <p:sp>
            <p:nvSpPr>
              <p:cNvPr id="17" name="Freeform 6"/>
              <p:cNvSpPr>
                <a:spLocks noEditPoints="1"/>
              </p:cNvSpPr>
              <p:nvPr/>
            </p:nvSpPr>
            <p:spPr bwMode="auto">
              <a:xfrm>
                <a:off x="14052" y="2464"/>
                <a:ext cx="1099" cy="1598"/>
              </a:xfrm>
              <a:custGeom>
                <a:avLst/>
                <a:gdLst>
                  <a:gd name="T0" fmla="*/ 934 w 2198"/>
                  <a:gd name="T1" fmla="*/ 2932 h 3195"/>
                  <a:gd name="T2" fmla="*/ 1014 w 2198"/>
                  <a:gd name="T3" fmla="*/ 2988 h 3195"/>
                  <a:gd name="T4" fmla="*/ 1127 w 2198"/>
                  <a:gd name="T5" fmla="*/ 2995 h 3195"/>
                  <a:gd name="T6" fmla="*/ 1215 w 2198"/>
                  <a:gd name="T7" fmla="*/ 2979 h 3195"/>
                  <a:gd name="T8" fmla="*/ 1278 w 2198"/>
                  <a:gd name="T9" fmla="*/ 2915 h 3195"/>
                  <a:gd name="T10" fmla="*/ 1420 w 2198"/>
                  <a:gd name="T11" fmla="*/ 2506 h 3195"/>
                  <a:gd name="T12" fmla="*/ 816 w 2198"/>
                  <a:gd name="T13" fmla="*/ 2631 h 3195"/>
                  <a:gd name="T14" fmla="*/ 862 w 2198"/>
                  <a:gd name="T15" fmla="*/ 2775 h 3195"/>
                  <a:gd name="T16" fmla="*/ 1394 w 2198"/>
                  <a:gd name="T17" fmla="*/ 2594 h 3195"/>
                  <a:gd name="T18" fmla="*/ 734 w 2198"/>
                  <a:gd name="T19" fmla="*/ 2362 h 3195"/>
                  <a:gd name="T20" fmla="*/ 1469 w 2198"/>
                  <a:gd name="T21" fmla="*/ 2350 h 3195"/>
                  <a:gd name="T22" fmla="*/ 1026 w 2198"/>
                  <a:gd name="T23" fmla="*/ 203 h 3195"/>
                  <a:gd name="T24" fmla="*/ 749 w 2198"/>
                  <a:gd name="T25" fmla="*/ 271 h 3195"/>
                  <a:gd name="T26" fmla="*/ 514 w 2198"/>
                  <a:gd name="T27" fmla="*/ 417 h 3195"/>
                  <a:gd name="T28" fmla="*/ 335 w 2198"/>
                  <a:gd name="T29" fmla="*/ 625 h 3195"/>
                  <a:gd name="T30" fmla="*/ 226 w 2198"/>
                  <a:gd name="T31" fmla="*/ 882 h 3195"/>
                  <a:gd name="T32" fmla="*/ 202 w 2198"/>
                  <a:gd name="T33" fmla="*/ 1150 h 3195"/>
                  <a:gd name="T34" fmla="*/ 261 w 2198"/>
                  <a:gd name="T35" fmla="*/ 1368 h 3195"/>
                  <a:gd name="T36" fmla="*/ 369 w 2198"/>
                  <a:gd name="T37" fmla="*/ 1600 h 3195"/>
                  <a:gd name="T38" fmla="*/ 524 w 2198"/>
                  <a:gd name="T39" fmla="*/ 1882 h 3195"/>
                  <a:gd name="T40" fmla="*/ 1619 w 2198"/>
                  <a:gd name="T41" fmla="*/ 1989 h 3195"/>
                  <a:gd name="T42" fmla="*/ 1798 w 2198"/>
                  <a:gd name="T43" fmla="*/ 1658 h 3195"/>
                  <a:gd name="T44" fmla="*/ 1915 w 2198"/>
                  <a:gd name="T45" fmla="*/ 1425 h 3195"/>
                  <a:gd name="T46" fmla="*/ 1987 w 2198"/>
                  <a:gd name="T47" fmla="*/ 1202 h 3195"/>
                  <a:gd name="T48" fmla="*/ 1986 w 2198"/>
                  <a:gd name="T49" fmla="*/ 953 h 3195"/>
                  <a:gd name="T50" fmla="*/ 1898 w 2198"/>
                  <a:gd name="T51" fmla="*/ 685 h 3195"/>
                  <a:gd name="T52" fmla="*/ 1735 w 2198"/>
                  <a:gd name="T53" fmla="*/ 464 h 3195"/>
                  <a:gd name="T54" fmla="*/ 1512 w 2198"/>
                  <a:gd name="T55" fmla="*/ 300 h 3195"/>
                  <a:gd name="T56" fmla="*/ 1245 w 2198"/>
                  <a:gd name="T57" fmla="*/ 211 h 3195"/>
                  <a:gd name="T58" fmla="*/ 1181 w 2198"/>
                  <a:gd name="T59" fmla="*/ 3 h 3195"/>
                  <a:gd name="T60" fmla="*/ 1491 w 2198"/>
                  <a:gd name="T61" fmla="*/ 72 h 3195"/>
                  <a:gd name="T62" fmla="*/ 1761 w 2198"/>
                  <a:gd name="T63" fmla="*/ 221 h 3195"/>
                  <a:gd name="T64" fmla="*/ 1977 w 2198"/>
                  <a:gd name="T65" fmla="*/ 437 h 3195"/>
                  <a:gd name="T66" fmla="*/ 2126 w 2198"/>
                  <a:gd name="T67" fmla="*/ 707 h 3195"/>
                  <a:gd name="T68" fmla="*/ 2195 w 2198"/>
                  <a:gd name="T69" fmla="*/ 1016 h 3195"/>
                  <a:gd name="T70" fmla="*/ 2170 w 2198"/>
                  <a:gd name="T71" fmla="*/ 1300 h 3195"/>
                  <a:gd name="T72" fmla="*/ 2066 w 2198"/>
                  <a:gd name="T73" fmla="*/ 1574 h 3195"/>
                  <a:gd name="T74" fmla="*/ 1923 w 2198"/>
                  <a:gd name="T75" fmla="*/ 1846 h 3195"/>
                  <a:gd name="T76" fmla="*/ 1779 w 2198"/>
                  <a:gd name="T77" fmla="*/ 2112 h 3195"/>
                  <a:gd name="T78" fmla="*/ 1673 w 2198"/>
                  <a:gd name="T79" fmla="*/ 2370 h 3195"/>
                  <a:gd name="T80" fmla="*/ 1597 w 2198"/>
                  <a:gd name="T81" fmla="*/ 2611 h 3195"/>
                  <a:gd name="T82" fmla="*/ 1536 w 2198"/>
                  <a:gd name="T83" fmla="*/ 2815 h 3195"/>
                  <a:gd name="T84" fmla="*/ 1472 w 2198"/>
                  <a:gd name="T85" fmla="*/ 2977 h 3195"/>
                  <a:gd name="T86" fmla="*/ 1390 w 2198"/>
                  <a:gd name="T87" fmla="*/ 3096 h 3195"/>
                  <a:gd name="T88" fmla="*/ 1271 w 2198"/>
                  <a:gd name="T89" fmla="*/ 3170 h 3195"/>
                  <a:gd name="T90" fmla="*/ 1099 w 2198"/>
                  <a:gd name="T91" fmla="*/ 3195 h 3195"/>
                  <a:gd name="T92" fmla="*/ 924 w 2198"/>
                  <a:gd name="T93" fmla="*/ 3168 h 3195"/>
                  <a:gd name="T94" fmla="*/ 803 w 2198"/>
                  <a:gd name="T95" fmla="*/ 3088 h 3195"/>
                  <a:gd name="T96" fmla="*/ 719 w 2198"/>
                  <a:gd name="T97" fmla="*/ 2958 h 3195"/>
                  <a:gd name="T98" fmla="*/ 653 w 2198"/>
                  <a:gd name="T99" fmla="*/ 2782 h 3195"/>
                  <a:gd name="T100" fmla="*/ 588 w 2198"/>
                  <a:gd name="T101" fmla="*/ 2562 h 3195"/>
                  <a:gd name="T102" fmla="*/ 503 w 2198"/>
                  <a:gd name="T103" fmla="*/ 2302 h 3195"/>
                  <a:gd name="T104" fmla="*/ 377 w 2198"/>
                  <a:gd name="T105" fmla="*/ 2030 h 3195"/>
                  <a:gd name="T106" fmla="*/ 221 w 2198"/>
                  <a:gd name="T107" fmla="*/ 1746 h 3195"/>
                  <a:gd name="T108" fmla="*/ 81 w 2198"/>
                  <a:gd name="T109" fmla="*/ 1457 h 3195"/>
                  <a:gd name="T110" fmla="*/ 4 w 2198"/>
                  <a:gd name="T111" fmla="*/ 1169 h 3195"/>
                  <a:gd name="T112" fmla="*/ 27 w 2198"/>
                  <a:gd name="T113" fmla="*/ 858 h 3195"/>
                  <a:gd name="T114" fmla="*/ 137 w 2198"/>
                  <a:gd name="T115" fmla="*/ 566 h 3195"/>
                  <a:gd name="T116" fmla="*/ 322 w 2198"/>
                  <a:gd name="T117" fmla="*/ 322 h 3195"/>
                  <a:gd name="T118" fmla="*/ 567 w 2198"/>
                  <a:gd name="T119" fmla="*/ 137 h 3195"/>
                  <a:gd name="T120" fmla="*/ 858 w 2198"/>
                  <a:gd name="T121" fmla="*/ 27 h 3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198" h="3195">
                    <a:moveTo>
                      <a:pt x="1323" y="2818"/>
                    </a:moveTo>
                    <a:lnTo>
                      <a:pt x="899" y="2871"/>
                    </a:lnTo>
                    <a:lnTo>
                      <a:pt x="917" y="2904"/>
                    </a:lnTo>
                    <a:lnTo>
                      <a:pt x="934" y="2932"/>
                    </a:lnTo>
                    <a:lnTo>
                      <a:pt x="951" y="2953"/>
                    </a:lnTo>
                    <a:lnTo>
                      <a:pt x="971" y="2970"/>
                    </a:lnTo>
                    <a:lnTo>
                      <a:pt x="991" y="2981"/>
                    </a:lnTo>
                    <a:lnTo>
                      <a:pt x="1014" y="2988"/>
                    </a:lnTo>
                    <a:lnTo>
                      <a:pt x="1039" y="2993"/>
                    </a:lnTo>
                    <a:lnTo>
                      <a:pt x="1067" y="2995"/>
                    </a:lnTo>
                    <a:lnTo>
                      <a:pt x="1099" y="2995"/>
                    </a:lnTo>
                    <a:lnTo>
                      <a:pt x="1127" y="2995"/>
                    </a:lnTo>
                    <a:lnTo>
                      <a:pt x="1153" y="2994"/>
                    </a:lnTo>
                    <a:lnTo>
                      <a:pt x="1175" y="2991"/>
                    </a:lnTo>
                    <a:lnTo>
                      <a:pt x="1196" y="2986"/>
                    </a:lnTo>
                    <a:lnTo>
                      <a:pt x="1215" y="2979"/>
                    </a:lnTo>
                    <a:lnTo>
                      <a:pt x="1232" y="2969"/>
                    </a:lnTo>
                    <a:lnTo>
                      <a:pt x="1249" y="2954"/>
                    </a:lnTo>
                    <a:lnTo>
                      <a:pt x="1264" y="2937"/>
                    </a:lnTo>
                    <a:lnTo>
                      <a:pt x="1278" y="2915"/>
                    </a:lnTo>
                    <a:lnTo>
                      <a:pt x="1294" y="2888"/>
                    </a:lnTo>
                    <a:lnTo>
                      <a:pt x="1308" y="2855"/>
                    </a:lnTo>
                    <a:lnTo>
                      <a:pt x="1323" y="2818"/>
                    </a:lnTo>
                    <a:close/>
                    <a:moveTo>
                      <a:pt x="1420" y="2506"/>
                    </a:moveTo>
                    <a:lnTo>
                      <a:pt x="802" y="2583"/>
                    </a:lnTo>
                    <a:lnTo>
                      <a:pt x="802" y="2585"/>
                    </a:lnTo>
                    <a:lnTo>
                      <a:pt x="803" y="2587"/>
                    </a:lnTo>
                    <a:lnTo>
                      <a:pt x="816" y="2631"/>
                    </a:lnTo>
                    <a:lnTo>
                      <a:pt x="829" y="2672"/>
                    </a:lnTo>
                    <a:lnTo>
                      <a:pt x="841" y="2709"/>
                    </a:lnTo>
                    <a:lnTo>
                      <a:pt x="852" y="2743"/>
                    </a:lnTo>
                    <a:lnTo>
                      <a:pt x="862" y="2775"/>
                    </a:lnTo>
                    <a:lnTo>
                      <a:pt x="1358" y="2713"/>
                    </a:lnTo>
                    <a:lnTo>
                      <a:pt x="1369" y="2677"/>
                    </a:lnTo>
                    <a:lnTo>
                      <a:pt x="1381" y="2637"/>
                    </a:lnTo>
                    <a:lnTo>
                      <a:pt x="1394" y="2594"/>
                    </a:lnTo>
                    <a:lnTo>
                      <a:pt x="1407" y="2551"/>
                    </a:lnTo>
                    <a:lnTo>
                      <a:pt x="1420" y="2506"/>
                    </a:lnTo>
                    <a:close/>
                    <a:moveTo>
                      <a:pt x="711" y="2297"/>
                    </a:moveTo>
                    <a:lnTo>
                      <a:pt x="734" y="2362"/>
                    </a:lnTo>
                    <a:lnTo>
                      <a:pt x="754" y="2425"/>
                    </a:lnTo>
                    <a:lnTo>
                      <a:pt x="772" y="2487"/>
                    </a:lnTo>
                    <a:lnTo>
                      <a:pt x="1452" y="2402"/>
                    </a:lnTo>
                    <a:lnTo>
                      <a:pt x="1469" y="2350"/>
                    </a:lnTo>
                    <a:lnTo>
                      <a:pt x="1488" y="2297"/>
                    </a:lnTo>
                    <a:lnTo>
                      <a:pt x="711" y="2297"/>
                    </a:lnTo>
                    <a:close/>
                    <a:moveTo>
                      <a:pt x="1099" y="200"/>
                    </a:moveTo>
                    <a:lnTo>
                      <a:pt x="1026" y="203"/>
                    </a:lnTo>
                    <a:lnTo>
                      <a:pt x="953" y="211"/>
                    </a:lnTo>
                    <a:lnTo>
                      <a:pt x="883" y="226"/>
                    </a:lnTo>
                    <a:lnTo>
                      <a:pt x="815" y="246"/>
                    </a:lnTo>
                    <a:lnTo>
                      <a:pt x="749" y="271"/>
                    </a:lnTo>
                    <a:lnTo>
                      <a:pt x="686" y="300"/>
                    </a:lnTo>
                    <a:lnTo>
                      <a:pt x="625" y="335"/>
                    </a:lnTo>
                    <a:lnTo>
                      <a:pt x="568" y="374"/>
                    </a:lnTo>
                    <a:lnTo>
                      <a:pt x="514" y="417"/>
                    </a:lnTo>
                    <a:lnTo>
                      <a:pt x="464" y="464"/>
                    </a:lnTo>
                    <a:lnTo>
                      <a:pt x="417" y="514"/>
                    </a:lnTo>
                    <a:lnTo>
                      <a:pt x="374" y="568"/>
                    </a:lnTo>
                    <a:lnTo>
                      <a:pt x="335" y="625"/>
                    </a:lnTo>
                    <a:lnTo>
                      <a:pt x="300" y="685"/>
                    </a:lnTo>
                    <a:lnTo>
                      <a:pt x="271" y="749"/>
                    </a:lnTo>
                    <a:lnTo>
                      <a:pt x="246" y="815"/>
                    </a:lnTo>
                    <a:lnTo>
                      <a:pt x="226" y="882"/>
                    </a:lnTo>
                    <a:lnTo>
                      <a:pt x="212" y="953"/>
                    </a:lnTo>
                    <a:lnTo>
                      <a:pt x="203" y="1024"/>
                    </a:lnTo>
                    <a:lnTo>
                      <a:pt x="200" y="1099"/>
                    </a:lnTo>
                    <a:lnTo>
                      <a:pt x="202" y="1150"/>
                    </a:lnTo>
                    <a:lnTo>
                      <a:pt x="210" y="1203"/>
                    </a:lnTo>
                    <a:lnTo>
                      <a:pt x="223" y="1257"/>
                    </a:lnTo>
                    <a:lnTo>
                      <a:pt x="240" y="1312"/>
                    </a:lnTo>
                    <a:lnTo>
                      <a:pt x="261" y="1368"/>
                    </a:lnTo>
                    <a:lnTo>
                      <a:pt x="284" y="1426"/>
                    </a:lnTo>
                    <a:lnTo>
                      <a:pt x="310" y="1484"/>
                    </a:lnTo>
                    <a:lnTo>
                      <a:pt x="338" y="1541"/>
                    </a:lnTo>
                    <a:lnTo>
                      <a:pt x="369" y="1600"/>
                    </a:lnTo>
                    <a:lnTo>
                      <a:pt x="401" y="1658"/>
                    </a:lnTo>
                    <a:lnTo>
                      <a:pt x="432" y="1718"/>
                    </a:lnTo>
                    <a:lnTo>
                      <a:pt x="465" y="1776"/>
                    </a:lnTo>
                    <a:lnTo>
                      <a:pt x="524" y="1882"/>
                    </a:lnTo>
                    <a:lnTo>
                      <a:pt x="580" y="1989"/>
                    </a:lnTo>
                    <a:lnTo>
                      <a:pt x="634" y="2097"/>
                    </a:lnTo>
                    <a:lnTo>
                      <a:pt x="1566" y="2097"/>
                    </a:lnTo>
                    <a:lnTo>
                      <a:pt x="1619" y="1989"/>
                    </a:lnTo>
                    <a:lnTo>
                      <a:pt x="1675" y="1882"/>
                    </a:lnTo>
                    <a:lnTo>
                      <a:pt x="1733" y="1777"/>
                    </a:lnTo>
                    <a:lnTo>
                      <a:pt x="1766" y="1718"/>
                    </a:lnTo>
                    <a:lnTo>
                      <a:pt x="1798" y="1658"/>
                    </a:lnTo>
                    <a:lnTo>
                      <a:pt x="1829" y="1600"/>
                    </a:lnTo>
                    <a:lnTo>
                      <a:pt x="1860" y="1541"/>
                    </a:lnTo>
                    <a:lnTo>
                      <a:pt x="1888" y="1483"/>
                    </a:lnTo>
                    <a:lnTo>
                      <a:pt x="1915" y="1425"/>
                    </a:lnTo>
                    <a:lnTo>
                      <a:pt x="1938" y="1367"/>
                    </a:lnTo>
                    <a:lnTo>
                      <a:pt x="1959" y="1311"/>
                    </a:lnTo>
                    <a:lnTo>
                      <a:pt x="1975" y="1256"/>
                    </a:lnTo>
                    <a:lnTo>
                      <a:pt x="1987" y="1202"/>
                    </a:lnTo>
                    <a:lnTo>
                      <a:pt x="1996" y="1150"/>
                    </a:lnTo>
                    <a:lnTo>
                      <a:pt x="1999" y="1099"/>
                    </a:lnTo>
                    <a:lnTo>
                      <a:pt x="1996" y="1024"/>
                    </a:lnTo>
                    <a:lnTo>
                      <a:pt x="1986" y="953"/>
                    </a:lnTo>
                    <a:lnTo>
                      <a:pt x="1972" y="882"/>
                    </a:lnTo>
                    <a:lnTo>
                      <a:pt x="1953" y="815"/>
                    </a:lnTo>
                    <a:lnTo>
                      <a:pt x="1927" y="749"/>
                    </a:lnTo>
                    <a:lnTo>
                      <a:pt x="1898" y="685"/>
                    </a:lnTo>
                    <a:lnTo>
                      <a:pt x="1864" y="625"/>
                    </a:lnTo>
                    <a:lnTo>
                      <a:pt x="1825" y="568"/>
                    </a:lnTo>
                    <a:lnTo>
                      <a:pt x="1781" y="514"/>
                    </a:lnTo>
                    <a:lnTo>
                      <a:pt x="1735" y="464"/>
                    </a:lnTo>
                    <a:lnTo>
                      <a:pt x="1684" y="417"/>
                    </a:lnTo>
                    <a:lnTo>
                      <a:pt x="1630" y="374"/>
                    </a:lnTo>
                    <a:lnTo>
                      <a:pt x="1573" y="335"/>
                    </a:lnTo>
                    <a:lnTo>
                      <a:pt x="1512" y="300"/>
                    </a:lnTo>
                    <a:lnTo>
                      <a:pt x="1449" y="271"/>
                    </a:lnTo>
                    <a:lnTo>
                      <a:pt x="1383" y="246"/>
                    </a:lnTo>
                    <a:lnTo>
                      <a:pt x="1315" y="226"/>
                    </a:lnTo>
                    <a:lnTo>
                      <a:pt x="1245" y="211"/>
                    </a:lnTo>
                    <a:lnTo>
                      <a:pt x="1173" y="203"/>
                    </a:lnTo>
                    <a:lnTo>
                      <a:pt x="1099" y="200"/>
                    </a:lnTo>
                    <a:close/>
                    <a:moveTo>
                      <a:pt x="1099" y="0"/>
                    </a:moveTo>
                    <a:lnTo>
                      <a:pt x="1181" y="3"/>
                    </a:lnTo>
                    <a:lnTo>
                      <a:pt x="1262" y="12"/>
                    </a:lnTo>
                    <a:lnTo>
                      <a:pt x="1340" y="27"/>
                    </a:lnTo>
                    <a:lnTo>
                      <a:pt x="1416" y="46"/>
                    </a:lnTo>
                    <a:lnTo>
                      <a:pt x="1491" y="72"/>
                    </a:lnTo>
                    <a:lnTo>
                      <a:pt x="1562" y="102"/>
                    </a:lnTo>
                    <a:lnTo>
                      <a:pt x="1632" y="137"/>
                    </a:lnTo>
                    <a:lnTo>
                      <a:pt x="1697" y="177"/>
                    </a:lnTo>
                    <a:lnTo>
                      <a:pt x="1761" y="221"/>
                    </a:lnTo>
                    <a:lnTo>
                      <a:pt x="1820" y="270"/>
                    </a:lnTo>
                    <a:lnTo>
                      <a:pt x="1876" y="322"/>
                    </a:lnTo>
                    <a:lnTo>
                      <a:pt x="1928" y="378"/>
                    </a:lnTo>
                    <a:lnTo>
                      <a:pt x="1977" y="437"/>
                    </a:lnTo>
                    <a:lnTo>
                      <a:pt x="2021" y="500"/>
                    </a:lnTo>
                    <a:lnTo>
                      <a:pt x="2061" y="566"/>
                    </a:lnTo>
                    <a:lnTo>
                      <a:pt x="2096" y="635"/>
                    </a:lnTo>
                    <a:lnTo>
                      <a:pt x="2126" y="707"/>
                    </a:lnTo>
                    <a:lnTo>
                      <a:pt x="2152" y="781"/>
                    </a:lnTo>
                    <a:lnTo>
                      <a:pt x="2171" y="858"/>
                    </a:lnTo>
                    <a:lnTo>
                      <a:pt x="2187" y="936"/>
                    </a:lnTo>
                    <a:lnTo>
                      <a:pt x="2195" y="1016"/>
                    </a:lnTo>
                    <a:lnTo>
                      <a:pt x="2198" y="1099"/>
                    </a:lnTo>
                    <a:lnTo>
                      <a:pt x="2195" y="1165"/>
                    </a:lnTo>
                    <a:lnTo>
                      <a:pt x="2186" y="1233"/>
                    </a:lnTo>
                    <a:lnTo>
                      <a:pt x="2170" y="1300"/>
                    </a:lnTo>
                    <a:lnTo>
                      <a:pt x="2150" y="1368"/>
                    </a:lnTo>
                    <a:lnTo>
                      <a:pt x="2126" y="1437"/>
                    </a:lnTo>
                    <a:lnTo>
                      <a:pt x="2098" y="1505"/>
                    </a:lnTo>
                    <a:lnTo>
                      <a:pt x="2066" y="1574"/>
                    </a:lnTo>
                    <a:lnTo>
                      <a:pt x="2032" y="1642"/>
                    </a:lnTo>
                    <a:lnTo>
                      <a:pt x="1998" y="1711"/>
                    </a:lnTo>
                    <a:lnTo>
                      <a:pt x="1961" y="1778"/>
                    </a:lnTo>
                    <a:lnTo>
                      <a:pt x="1923" y="1846"/>
                    </a:lnTo>
                    <a:lnTo>
                      <a:pt x="1885" y="1914"/>
                    </a:lnTo>
                    <a:lnTo>
                      <a:pt x="1848" y="1980"/>
                    </a:lnTo>
                    <a:lnTo>
                      <a:pt x="1813" y="2047"/>
                    </a:lnTo>
                    <a:lnTo>
                      <a:pt x="1779" y="2112"/>
                    </a:lnTo>
                    <a:lnTo>
                      <a:pt x="1748" y="2177"/>
                    </a:lnTo>
                    <a:lnTo>
                      <a:pt x="1720" y="2241"/>
                    </a:lnTo>
                    <a:lnTo>
                      <a:pt x="1695" y="2304"/>
                    </a:lnTo>
                    <a:lnTo>
                      <a:pt x="1673" y="2370"/>
                    </a:lnTo>
                    <a:lnTo>
                      <a:pt x="1651" y="2434"/>
                    </a:lnTo>
                    <a:lnTo>
                      <a:pt x="1632" y="2495"/>
                    </a:lnTo>
                    <a:lnTo>
                      <a:pt x="1614" y="2554"/>
                    </a:lnTo>
                    <a:lnTo>
                      <a:pt x="1597" y="2611"/>
                    </a:lnTo>
                    <a:lnTo>
                      <a:pt x="1582" y="2665"/>
                    </a:lnTo>
                    <a:lnTo>
                      <a:pt x="1566" y="2717"/>
                    </a:lnTo>
                    <a:lnTo>
                      <a:pt x="1551" y="2768"/>
                    </a:lnTo>
                    <a:lnTo>
                      <a:pt x="1536" y="2815"/>
                    </a:lnTo>
                    <a:lnTo>
                      <a:pt x="1521" y="2859"/>
                    </a:lnTo>
                    <a:lnTo>
                      <a:pt x="1506" y="2901"/>
                    </a:lnTo>
                    <a:lnTo>
                      <a:pt x="1490" y="2940"/>
                    </a:lnTo>
                    <a:lnTo>
                      <a:pt x="1472" y="2977"/>
                    </a:lnTo>
                    <a:lnTo>
                      <a:pt x="1454" y="3012"/>
                    </a:lnTo>
                    <a:lnTo>
                      <a:pt x="1435" y="3042"/>
                    </a:lnTo>
                    <a:lnTo>
                      <a:pt x="1413" y="3071"/>
                    </a:lnTo>
                    <a:lnTo>
                      <a:pt x="1390" y="3096"/>
                    </a:lnTo>
                    <a:lnTo>
                      <a:pt x="1364" y="3120"/>
                    </a:lnTo>
                    <a:lnTo>
                      <a:pt x="1336" y="3139"/>
                    </a:lnTo>
                    <a:lnTo>
                      <a:pt x="1305" y="3157"/>
                    </a:lnTo>
                    <a:lnTo>
                      <a:pt x="1271" y="3170"/>
                    </a:lnTo>
                    <a:lnTo>
                      <a:pt x="1233" y="3181"/>
                    </a:lnTo>
                    <a:lnTo>
                      <a:pt x="1192" y="3189"/>
                    </a:lnTo>
                    <a:lnTo>
                      <a:pt x="1148" y="3193"/>
                    </a:lnTo>
                    <a:lnTo>
                      <a:pt x="1099" y="3195"/>
                    </a:lnTo>
                    <a:lnTo>
                      <a:pt x="1049" y="3193"/>
                    </a:lnTo>
                    <a:lnTo>
                      <a:pt x="1003" y="3188"/>
                    </a:lnTo>
                    <a:lnTo>
                      <a:pt x="962" y="3180"/>
                    </a:lnTo>
                    <a:lnTo>
                      <a:pt x="924" y="3168"/>
                    </a:lnTo>
                    <a:lnTo>
                      <a:pt x="889" y="3153"/>
                    </a:lnTo>
                    <a:lnTo>
                      <a:pt x="857" y="3134"/>
                    </a:lnTo>
                    <a:lnTo>
                      <a:pt x="829" y="3113"/>
                    </a:lnTo>
                    <a:lnTo>
                      <a:pt x="803" y="3088"/>
                    </a:lnTo>
                    <a:lnTo>
                      <a:pt x="780" y="3061"/>
                    </a:lnTo>
                    <a:lnTo>
                      <a:pt x="757" y="3029"/>
                    </a:lnTo>
                    <a:lnTo>
                      <a:pt x="738" y="2995"/>
                    </a:lnTo>
                    <a:lnTo>
                      <a:pt x="719" y="2958"/>
                    </a:lnTo>
                    <a:lnTo>
                      <a:pt x="702" y="2919"/>
                    </a:lnTo>
                    <a:lnTo>
                      <a:pt x="685" y="2876"/>
                    </a:lnTo>
                    <a:lnTo>
                      <a:pt x="669" y="2831"/>
                    </a:lnTo>
                    <a:lnTo>
                      <a:pt x="653" y="2782"/>
                    </a:lnTo>
                    <a:lnTo>
                      <a:pt x="638" y="2731"/>
                    </a:lnTo>
                    <a:lnTo>
                      <a:pt x="621" y="2678"/>
                    </a:lnTo>
                    <a:lnTo>
                      <a:pt x="605" y="2621"/>
                    </a:lnTo>
                    <a:lnTo>
                      <a:pt x="588" y="2562"/>
                    </a:lnTo>
                    <a:lnTo>
                      <a:pt x="568" y="2501"/>
                    </a:lnTo>
                    <a:lnTo>
                      <a:pt x="549" y="2437"/>
                    </a:lnTo>
                    <a:lnTo>
                      <a:pt x="526" y="2371"/>
                    </a:lnTo>
                    <a:lnTo>
                      <a:pt x="503" y="2302"/>
                    </a:lnTo>
                    <a:lnTo>
                      <a:pt x="476" y="2235"/>
                    </a:lnTo>
                    <a:lnTo>
                      <a:pt x="447" y="2168"/>
                    </a:lnTo>
                    <a:lnTo>
                      <a:pt x="413" y="2100"/>
                    </a:lnTo>
                    <a:lnTo>
                      <a:pt x="377" y="2030"/>
                    </a:lnTo>
                    <a:lnTo>
                      <a:pt x="338" y="1960"/>
                    </a:lnTo>
                    <a:lnTo>
                      <a:pt x="299" y="1889"/>
                    </a:lnTo>
                    <a:lnTo>
                      <a:pt x="260" y="1818"/>
                    </a:lnTo>
                    <a:lnTo>
                      <a:pt x="221" y="1746"/>
                    </a:lnTo>
                    <a:lnTo>
                      <a:pt x="182" y="1675"/>
                    </a:lnTo>
                    <a:lnTo>
                      <a:pt x="145" y="1602"/>
                    </a:lnTo>
                    <a:lnTo>
                      <a:pt x="111" y="1530"/>
                    </a:lnTo>
                    <a:lnTo>
                      <a:pt x="81" y="1457"/>
                    </a:lnTo>
                    <a:lnTo>
                      <a:pt x="53" y="1386"/>
                    </a:lnTo>
                    <a:lnTo>
                      <a:pt x="31" y="1313"/>
                    </a:lnTo>
                    <a:lnTo>
                      <a:pt x="14" y="1241"/>
                    </a:lnTo>
                    <a:lnTo>
                      <a:pt x="4" y="1169"/>
                    </a:lnTo>
                    <a:lnTo>
                      <a:pt x="0" y="1099"/>
                    </a:lnTo>
                    <a:lnTo>
                      <a:pt x="3" y="1016"/>
                    </a:lnTo>
                    <a:lnTo>
                      <a:pt x="12" y="936"/>
                    </a:lnTo>
                    <a:lnTo>
                      <a:pt x="27" y="858"/>
                    </a:lnTo>
                    <a:lnTo>
                      <a:pt x="47" y="781"/>
                    </a:lnTo>
                    <a:lnTo>
                      <a:pt x="72" y="707"/>
                    </a:lnTo>
                    <a:lnTo>
                      <a:pt x="102" y="635"/>
                    </a:lnTo>
                    <a:lnTo>
                      <a:pt x="137" y="566"/>
                    </a:lnTo>
                    <a:lnTo>
                      <a:pt x="177" y="500"/>
                    </a:lnTo>
                    <a:lnTo>
                      <a:pt x="221" y="437"/>
                    </a:lnTo>
                    <a:lnTo>
                      <a:pt x="270" y="378"/>
                    </a:lnTo>
                    <a:lnTo>
                      <a:pt x="322" y="322"/>
                    </a:lnTo>
                    <a:lnTo>
                      <a:pt x="378" y="270"/>
                    </a:lnTo>
                    <a:lnTo>
                      <a:pt x="437" y="221"/>
                    </a:lnTo>
                    <a:lnTo>
                      <a:pt x="501" y="177"/>
                    </a:lnTo>
                    <a:lnTo>
                      <a:pt x="567" y="137"/>
                    </a:lnTo>
                    <a:lnTo>
                      <a:pt x="636" y="102"/>
                    </a:lnTo>
                    <a:lnTo>
                      <a:pt x="707" y="72"/>
                    </a:lnTo>
                    <a:lnTo>
                      <a:pt x="782" y="46"/>
                    </a:lnTo>
                    <a:lnTo>
                      <a:pt x="858" y="27"/>
                    </a:lnTo>
                    <a:lnTo>
                      <a:pt x="937" y="12"/>
                    </a:lnTo>
                    <a:lnTo>
                      <a:pt x="1017" y="3"/>
                    </a:lnTo>
                    <a:lnTo>
                      <a:pt x="1099"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endParaRPr lang="es-ES">
                  <a:solidFill>
                    <a:schemeClr val="tx1">
                      <a:lumMod val="75000"/>
                      <a:lumOff val="25000"/>
                    </a:schemeClr>
                  </a:solidFill>
                </a:endParaRPr>
              </a:p>
            </p:txBody>
          </p:sp>
          <p:sp>
            <p:nvSpPr>
              <p:cNvPr id="18" name="Freeform 7"/>
              <p:cNvSpPr>
                <a:spLocks/>
              </p:cNvSpPr>
              <p:nvPr/>
            </p:nvSpPr>
            <p:spPr bwMode="auto">
              <a:xfrm>
                <a:off x="14302" y="2714"/>
                <a:ext cx="324" cy="324"/>
              </a:xfrm>
              <a:custGeom>
                <a:avLst/>
                <a:gdLst>
                  <a:gd name="T0" fmla="*/ 599 w 649"/>
                  <a:gd name="T1" fmla="*/ 0 h 649"/>
                  <a:gd name="T2" fmla="*/ 615 w 649"/>
                  <a:gd name="T3" fmla="*/ 2 h 649"/>
                  <a:gd name="T4" fmla="*/ 628 w 649"/>
                  <a:gd name="T5" fmla="*/ 10 h 649"/>
                  <a:gd name="T6" fmla="*/ 639 w 649"/>
                  <a:gd name="T7" fmla="*/ 21 h 649"/>
                  <a:gd name="T8" fmla="*/ 646 w 649"/>
                  <a:gd name="T9" fmla="*/ 34 h 649"/>
                  <a:gd name="T10" fmla="*/ 649 w 649"/>
                  <a:gd name="T11" fmla="*/ 49 h 649"/>
                  <a:gd name="T12" fmla="*/ 646 w 649"/>
                  <a:gd name="T13" fmla="*/ 66 h 649"/>
                  <a:gd name="T14" fmla="*/ 639 w 649"/>
                  <a:gd name="T15" fmla="*/ 80 h 649"/>
                  <a:gd name="T16" fmla="*/ 628 w 649"/>
                  <a:gd name="T17" fmla="*/ 90 h 649"/>
                  <a:gd name="T18" fmla="*/ 615 w 649"/>
                  <a:gd name="T19" fmla="*/ 97 h 649"/>
                  <a:gd name="T20" fmla="*/ 599 w 649"/>
                  <a:gd name="T21" fmla="*/ 100 h 649"/>
                  <a:gd name="T22" fmla="*/ 544 w 649"/>
                  <a:gd name="T23" fmla="*/ 104 h 649"/>
                  <a:gd name="T24" fmla="*/ 492 w 649"/>
                  <a:gd name="T25" fmla="*/ 112 h 649"/>
                  <a:gd name="T26" fmla="*/ 441 w 649"/>
                  <a:gd name="T27" fmla="*/ 126 h 649"/>
                  <a:gd name="T28" fmla="*/ 393 w 649"/>
                  <a:gd name="T29" fmla="*/ 144 h 649"/>
                  <a:gd name="T30" fmla="*/ 347 w 649"/>
                  <a:gd name="T31" fmla="*/ 168 h 649"/>
                  <a:gd name="T32" fmla="*/ 304 w 649"/>
                  <a:gd name="T33" fmla="*/ 196 h 649"/>
                  <a:gd name="T34" fmla="*/ 264 w 649"/>
                  <a:gd name="T35" fmla="*/ 229 h 649"/>
                  <a:gd name="T36" fmla="*/ 229 w 649"/>
                  <a:gd name="T37" fmla="*/ 265 h 649"/>
                  <a:gd name="T38" fmla="*/ 196 w 649"/>
                  <a:gd name="T39" fmla="*/ 305 h 649"/>
                  <a:gd name="T40" fmla="*/ 168 w 649"/>
                  <a:gd name="T41" fmla="*/ 348 h 649"/>
                  <a:gd name="T42" fmla="*/ 144 w 649"/>
                  <a:gd name="T43" fmla="*/ 394 h 649"/>
                  <a:gd name="T44" fmla="*/ 125 w 649"/>
                  <a:gd name="T45" fmla="*/ 442 h 649"/>
                  <a:gd name="T46" fmla="*/ 111 w 649"/>
                  <a:gd name="T47" fmla="*/ 493 h 649"/>
                  <a:gd name="T48" fmla="*/ 103 w 649"/>
                  <a:gd name="T49" fmla="*/ 545 h 649"/>
                  <a:gd name="T50" fmla="*/ 100 w 649"/>
                  <a:gd name="T51" fmla="*/ 600 h 649"/>
                  <a:gd name="T52" fmla="*/ 97 w 649"/>
                  <a:gd name="T53" fmla="*/ 615 h 649"/>
                  <a:gd name="T54" fmla="*/ 90 w 649"/>
                  <a:gd name="T55" fmla="*/ 628 h 649"/>
                  <a:gd name="T56" fmla="*/ 79 w 649"/>
                  <a:gd name="T57" fmla="*/ 640 h 649"/>
                  <a:gd name="T58" fmla="*/ 65 w 649"/>
                  <a:gd name="T59" fmla="*/ 647 h 649"/>
                  <a:gd name="T60" fmla="*/ 50 w 649"/>
                  <a:gd name="T61" fmla="*/ 649 h 649"/>
                  <a:gd name="T62" fmla="*/ 33 w 649"/>
                  <a:gd name="T63" fmla="*/ 647 h 649"/>
                  <a:gd name="T64" fmla="*/ 20 w 649"/>
                  <a:gd name="T65" fmla="*/ 640 h 649"/>
                  <a:gd name="T66" fmla="*/ 9 w 649"/>
                  <a:gd name="T67" fmla="*/ 628 h 649"/>
                  <a:gd name="T68" fmla="*/ 2 w 649"/>
                  <a:gd name="T69" fmla="*/ 615 h 649"/>
                  <a:gd name="T70" fmla="*/ 0 w 649"/>
                  <a:gd name="T71" fmla="*/ 600 h 649"/>
                  <a:gd name="T72" fmla="*/ 3 w 649"/>
                  <a:gd name="T73" fmla="*/ 539 h 649"/>
                  <a:gd name="T74" fmla="*/ 12 w 649"/>
                  <a:gd name="T75" fmla="*/ 478 h 649"/>
                  <a:gd name="T76" fmla="*/ 26 w 649"/>
                  <a:gd name="T77" fmla="*/ 421 h 649"/>
                  <a:gd name="T78" fmla="*/ 47 w 649"/>
                  <a:gd name="T79" fmla="*/ 366 h 649"/>
                  <a:gd name="T80" fmla="*/ 72 w 649"/>
                  <a:gd name="T81" fmla="*/ 314 h 649"/>
                  <a:gd name="T82" fmla="*/ 102 w 649"/>
                  <a:gd name="T83" fmla="*/ 265 h 649"/>
                  <a:gd name="T84" fmla="*/ 137 w 649"/>
                  <a:gd name="T85" fmla="*/ 218 h 649"/>
                  <a:gd name="T86" fmla="*/ 175 w 649"/>
                  <a:gd name="T87" fmla="*/ 176 h 649"/>
                  <a:gd name="T88" fmla="*/ 218 w 649"/>
                  <a:gd name="T89" fmla="*/ 137 h 649"/>
                  <a:gd name="T90" fmla="*/ 264 w 649"/>
                  <a:gd name="T91" fmla="*/ 103 h 649"/>
                  <a:gd name="T92" fmla="*/ 313 w 649"/>
                  <a:gd name="T93" fmla="*/ 73 h 649"/>
                  <a:gd name="T94" fmla="*/ 365 w 649"/>
                  <a:gd name="T95" fmla="*/ 47 h 649"/>
                  <a:gd name="T96" fmla="*/ 421 w 649"/>
                  <a:gd name="T97" fmla="*/ 27 h 649"/>
                  <a:gd name="T98" fmla="*/ 479 w 649"/>
                  <a:gd name="T99" fmla="*/ 13 h 649"/>
                  <a:gd name="T100" fmla="*/ 538 w 649"/>
                  <a:gd name="T101" fmla="*/ 3 h 649"/>
                  <a:gd name="T102" fmla="*/ 599 w 649"/>
                  <a:gd name="T103" fmla="*/ 0 h 6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49" h="649">
                    <a:moveTo>
                      <a:pt x="599" y="0"/>
                    </a:moveTo>
                    <a:lnTo>
                      <a:pt x="615" y="2"/>
                    </a:lnTo>
                    <a:lnTo>
                      <a:pt x="628" y="10"/>
                    </a:lnTo>
                    <a:lnTo>
                      <a:pt x="639" y="21"/>
                    </a:lnTo>
                    <a:lnTo>
                      <a:pt x="646" y="34"/>
                    </a:lnTo>
                    <a:lnTo>
                      <a:pt x="649" y="49"/>
                    </a:lnTo>
                    <a:lnTo>
                      <a:pt x="646" y="66"/>
                    </a:lnTo>
                    <a:lnTo>
                      <a:pt x="639" y="80"/>
                    </a:lnTo>
                    <a:lnTo>
                      <a:pt x="628" y="90"/>
                    </a:lnTo>
                    <a:lnTo>
                      <a:pt x="615" y="97"/>
                    </a:lnTo>
                    <a:lnTo>
                      <a:pt x="599" y="100"/>
                    </a:lnTo>
                    <a:lnTo>
                      <a:pt x="544" y="104"/>
                    </a:lnTo>
                    <a:lnTo>
                      <a:pt x="492" y="112"/>
                    </a:lnTo>
                    <a:lnTo>
                      <a:pt x="441" y="126"/>
                    </a:lnTo>
                    <a:lnTo>
                      <a:pt x="393" y="144"/>
                    </a:lnTo>
                    <a:lnTo>
                      <a:pt x="347" y="168"/>
                    </a:lnTo>
                    <a:lnTo>
                      <a:pt x="304" y="196"/>
                    </a:lnTo>
                    <a:lnTo>
                      <a:pt x="264" y="229"/>
                    </a:lnTo>
                    <a:lnTo>
                      <a:pt x="229" y="265"/>
                    </a:lnTo>
                    <a:lnTo>
                      <a:pt x="196" y="305"/>
                    </a:lnTo>
                    <a:lnTo>
                      <a:pt x="168" y="348"/>
                    </a:lnTo>
                    <a:lnTo>
                      <a:pt x="144" y="394"/>
                    </a:lnTo>
                    <a:lnTo>
                      <a:pt x="125" y="442"/>
                    </a:lnTo>
                    <a:lnTo>
                      <a:pt x="111" y="493"/>
                    </a:lnTo>
                    <a:lnTo>
                      <a:pt x="103" y="545"/>
                    </a:lnTo>
                    <a:lnTo>
                      <a:pt x="100" y="600"/>
                    </a:lnTo>
                    <a:lnTo>
                      <a:pt x="97" y="615"/>
                    </a:lnTo>
                    <a:lnTo>
                      <a:pt x="90" y="628"/>
                    </a:lnTo>
                    <a:lnTo>
                      <a:pt x="79" y="640"/>
                    </a:lnTo>
                    <a:lnTo>
                      <a:pt x="65" y="647"/>
                    </a:lnTo>
                    <a:lnTo>
                      <a:pt x="50" y="649"/>
                    </a:lnTo>
                    <a:lnTo>
                      <a:pt x="33" y="647"/>
                    </a:lnTo>
                    <a:lnTo>
                      <a:pt x="20" y="640"/>
                    </a:lnTo>
                    <a:lnTo>
                      <a:pt x="9" y="628"/>
                    </a:lnTo>
                    <a:lnTo>
                      <a:pt x="2" y="615"/>
                    </a:lnTo>
                    <a:lnTo>
                      <a:pt x="0" y="600"/>
                    </a:lnTo>
                    <a:lnTo>
                      <a:pt x="3" y="539"/>
                    </a:lnTo>
                    <a:lnTo>
                      <a:pt x="12" y="478"/>
                    </a:lnTo>
                    <a:lnTo>
                      <a:pt x="26" y="421"/>
                    </a:lnTo>
                    <a:lnTo>
                      <a:pt x="47" y="366"/>
                    </a:lnTo>
                    <a:lnTo>
                      <a:pt x="72" y="314"/>
                    </a:lnTo>
                    <a:lnTo>
                      <a:pt x="102" y="265"/>
                    </a:lnTo>
                    <a:lnTo>
                      <a:pt x="137" y="218"/>
                    </a:lnTo>
                    <a:lnTo>
                      <a:pt x="175" y="176"/>
                    </a:lnTo>
                    <a:lnTo>
                      <a:pt x="218" y="137"/>
                    </a:lnTo>
                    <a:lnTo>
                      <a:pt x="264" y="103"/>
                    </a:lnTo>
                    <a:lnTo>
                      <a:pt x="313" y="73"/>
                    </a:lnTo>
                    <a:lnTo>
                      <a:pt x="365" y="47"/>
                    </a:lnTo>
                    <a:lnTo>
                      <a:pt x="421" y="27"/>
                    </a:lnTo>
                    <a:lnTo>
                      <a:pt x="479" y="13"/>
                    </a:lnTo>
                    <a:lnTo>
                      <a:pt x="538" y="3"/>
                    </a:lnTo>
                    <a:lnTo>
                      <a:pt x="599" y="0"/>
                    </a:lnTo>
                    <a:close/>
                  </a:path>
                </a:pathLst>
              </a:custGeom>
              <a:grpFill/>
              <a:ln w="0">
                <a:noFill/>
                <a:prstDash val="solid"/>
                <a:round/>
                <a:headEnd/>
                <a:tailEnd/>
              </a:ln>
            </p:spPr>
            <p:txBody>
              <a:bodyPr vert="horz" wrap="square" lIns="91440" tIns="45721" rIns="91440" bIns="45721" numCol="1" anchor="t" anchorCtr="0" compatLnSpc="1">
                <a:prstTxWarp prst="textNoShape">
                  <a:avLst/>
                </a:prstTxWarp>
              </a:bodyPr>
              <a:lstStyle/>
              <a:p>
                <a:endParaRPr lang="es-ES">
                  <a:solidFill>
                    <a:schemeClr val="tx1">
                      <a:lumMod val="75000"/>
                      <a:lumOff val="25000"/>
                    </a:schemeClr>
                  </a:solidFill>
                </a:endParaRPr>
              </a:p>
            </p:txBody>
          </p:sp>
        </p:grpSp>
      </p:grpSp>
      <p:grpSp>
        <p:nvGrpSpPr>
          <p:cNvPr id="19" name="Group 18"/>
          <p:cNvGrpSpPr/>
          <p:nvPr/>
        </p:nvGrpSpPr>
        <p:grpSpPr>
          <a:xfrm>
            <a:off x="6512776" y="2898898"/>
            <a:ext cx="1276547" cy="1276545"/>
            <a:chOff x="6512775" y="2725668"/>
            <a:chExt cx="1276547" cy="1276545"/>
          </a:xfrm>
        </p:grpSpPr>
        <p:sp>
          <p:nvSpPr>
            <p:cNvPr id="20" name="Recortar y redondear rectángulo de esquina sencilla 5029"/>
            <p:cNvSpPr>
              <a:spLocks noChangeAspect="1"/>
            </p:cNvSpPr>
            <p:nvPr/>
          </p:nvSpPr>
          <p:spPr bwMode="auto">
            <a:xfrm rot="2736277">
              <a:off x="6512776" y="2725667"/>
              <a:ext cx="1276545" cy="1276547"/>
            </a:xfrm>
            <a:prstGeom prst="snipRoundRect">
              <a:avLst>
                <a:gd name="adj1" fmla="val 50000"/>
                <a:gd name="adj2" fmla="val 0"/>
              </a:avLst>
            </a:prstGeom>
            <a:solidFill>
              <a:schemeClr val="accent4"/>
            </a:solidFill>
            <a:ln w="28575">
              <a:solidFill>
                <a:schemeClr val="bg1"/>
              </a:solidFill>
            </a:ln>
            <a:effectLst/>
          </p:spPr>
          <p:txBody>
            <a:bodyPr lIns="0" tIns="0" rIns="0" bIns="0" rtlCol="0" anchor="ctr">
              <a:scene3d>
                <a:camera prst="orthographicFront">
                  <a:rot lat="0" lon="0" rev="2700000"/>
                </a:camera>
                <a:lightRig rig="threePt" dir="t"/>
              </a:scene3d>
            </a:bodyPr>
            <a:lstStyle/>
            <a:p>
              <a:pPr algn="ctr"/>
              <a:endParaRPr lang="es-ES" sz="6600" dirty="0">
                <a:solidFill>
                  <a:schemeClr val="tx1">
                    <a:lumMod val="75000"/>
                    <a:lumOff val="25000"/>
                  </a:schemeClr>
                </a:solidFill>
              </a:endParaRPr>
            </a:p>
          </p:txBody>
        </p:sp>
        <p:sp>
          <p:nvSpPr>
            <p:cNvPr id="21" name="Freeform 12"/>
            <p:cNvSpPr>
              <a:spLocks noChangeAspect="1" noEditPoints="1"/>
            </p:cNvSpPr>
            <p:nvPr/>
          </p:nvSpPr>
          <p:spPr bwMode="auto">
            <a:xfrm>
              <a:off x="6904062" y="3119555"/>
              <a:ext cx="493973" cy="488771"/>
            </a:xfrm>
            <a:custGeom>
              <a:avLst/>
              <a:gdLst>
                <a:gd name="T0" fmla="*/ 1210 w 3228"/>
                <a:gd name="T1" fmla="*/ 2995 h 3195"/>
                <a:gd name="T2" fmla="*/ 1118 w 3228"/>
                <a:gd name="T3" fmla="*/ 2762 h 3195"/>
                <a:gd name="T4" fmla="*/ 822 w 3228"/>
                <a:gd name="T5" fmla="*/ 1897 h 3195"/>
                <a:gd name="T6" fmla="*/ 2035 w 3228"/>
                <a:gd name="T7" fmla="*/ 1697 h 3195"/>
                <a:gd name="T8" fmla="*/ 2490 w 3228"/>
                <a:gd name="T9" fmla="*/ 1561 h 3195"/>
                <a:gd name="T10" fmla="*/ 2490 w 3228"/>
                <a:gd name="T11" fmla="*/ 1235 h 3195"/>
                <a:gd name="T12" fmla="*/ 2035 w 3228"/>
                <a:gd name="T13" fmla="*/ 1099 h 3195"/>
                <a:gd name="T14" fmla="*/ 234 w 3228"/>
                <a:gd name="T15" fmla="*/ 1235 h 3195"/>
                <a:gd name="T16" fmla="*/ 234 w 3228"/>
                <a:gd name="T17" fmla="*/ 1561 h 3195"/>
                <a:gd name="T18" fmla="*/ 1111 w 3228"/>
                <a:gd name="T19" fmla="*/ 1697 h 3195"/>
                <a:gd name="T20" fmla="*/ 1011 w 3228"/>
                <a:gd name="T21" fmla="*/ 1347 h 3195"/>
                <a:gd name="T22" fmla="*/ 1859 w 3228"/>
                <a:gd name="T23" fmla="*/ 897 h 3195"/>
                <a:gd name="T24" fmla="*/ 1334 w 3228"/>
                <a:gd name="T25" fmla="*/ 1099 h 3195"/>
                <a:gd name="T26" fmla="*/ 1142 w 3228"/>
                <a:gd name="T27" fmla="*/ 1235 h 3195"/>
                <a:gd name="T28" fmla="*/ 1142 w 3228"/>
                <a:gd name="T29" fmla="*/ 1561 h 3195"/>
                <a:gd name="T30" fmla="*/ 1311 w 3228"/>
                <a:gd name="T31" fmla="*/ 1698 h 3195"/>
                <a:gd name="T32" fmla="*/ 1800 w 3228"/>
                <a:gd name="T33" fmla="*/ 1856 h 3195"/>
                <a:gd name="T34" fmla="*/ 1823 w 3228"/>
                <a:gd name="T35" fmla="*/ 1194 h 3195"/>
                <a:gd name="T36" fmla="*/ 2376 w 3228"/>
                <a:gd name="T37" fmla="*/ 251 h 3195"/>
                <a:gd name="T38" fmla="*/ 2141 w 3228"/>
                <a:gd name="T39" fmla="*/ 616 h 3195"/>
                <a:gd name="T40" fmla="*/ 2449 w 3228"/>
                <a:gd name="T41" fmla="*/ 923 h 3195"/>
                <a:gd name="T42" fmla="*/ 2689 w 3228"/>
                <a:gd name="T43" fmla="*/ 1190 h 3195"/>
                <a:gd name="T44" fmla="*/ 2689 w 3228"/>
                <a:gd name="T45" fmla="*/ 1606 h 3195"/>
                <a:gd name="T46" fmla="*/ 2449 w 3228"/>
                <a:gd name="T47" fmla="*/ 1872 h 3195"/>
                <a:gd name="T48" fmla="*/ 2141 w 3228"/>
                <a:gd name="T49" fmla="*/ 2180 h 3195"/>
                <a:gd name="T50" fmla="*/ 2376 w 3228"/>
                <a:gd name="T51" fmla="*/ 2545 h 3195"/>
                <a:gd name="T52" fmla="*/ 2674 w 3228"/>
                <a:gd name="T53" fmla="*/ 2541 h 3195"/>
                <a:gd name="T54" fmla="*/ 2916 w 3228"/>
                <a:gd name="T55" fmla="*/ 2148 h 3195"/>
                <a:gd name="T56" fmla="*/ 3025 w 3228"/>
                <a:gd name="T57" fmla="*/ 1491 h 3195"/>
                <a:gd name="T58" fmla="*/ 2958 w 3228"/>
                <a:gd name="T59" fmla="*/ 794 h 3195"/>
                <a:gd name="T60" fmla="*/ 2745 w 3228"/>
                <a:gd name="T61" fmla="*/ 322 h 3195"/>
                <a:gd name="T62" fmla="*/ 2573 w 3228"/>
                <a:gd name="T63" fmla="*/ 3 h 3195"/>
                <a:gd name="T64" fmla="*/ 2912 w 3228"/>
                <a:gd name="T65" fmla="*/ 208 h 3195"/>
                <a:gd name="T66" fmla="*/ 3129 w 3228"/>
                <a:gd name="T67" fmla="*/ 659 h 3195"/>
                <a:gd name="T68" fmla="*/ 3224 w 3228"/>
                <a:gd name="T69" fmla="*/ 1244 h 3195"/>
                <a:gd name="T70" fmla="*/ 3193 w 3228"/>
                <a:gd name="T71" fmla="*/ 1855 h 3195"/>
                <a:gd name="T72" fmla="*/ 3035 w 3228"/>
                <a:gd name="T73" fmla="*/ 2386 h 3195"/>
                <a:gd name="T74" fmla="*/ 2757 w 3228"/>
                <a:gd name="T75" fmla="*/ 2728 h 3195"/>
                <a:gd name="T76" fmla="*/ 2375 w 3228"/>
                <a:gd name="T77" fmla="*/ 2771 h 3195"/>
                <a:gd name="T78" fmla="*/ 2067 w 3228"/>
                <a:gd name="T79" fmla="*/ 2491 h 3195"/>
                <a:gd name="T80" fmla="*/ 1773 w 3228"/>
                <a:gd name="T81" fmla="*/ 2088 h 3195"/>
                <a:gd name="T82" fmla="*/ 1382 w 3228"/>
                <a:gd name="T83" fmla="*/ 1906 h 3195"/>
                <a:gd name="T84" fmla="*/ 1343 w 3228"/>
                <a:gd name="T85" fmla="*/ 1926 h 3195"/>
                <a:gd name="T86" fmla="*/ 1311 w 3228"/>
                <a:gd name="T87" fmla="*/ 2696 h 3195"/>
                <a:gd name="T88" fmla="*/ 1394 w 3228"/>
                <a:gd name="T89" fmla="*/ 2825 h 3195"/>
                <a:gd name="T90" fmla="*/ 1373 w 3228"/>
                <a:gd name="T91" fmla="*/ 3114 h 3195"/>
                <a:gd name="T92" fmla="*/ 774 w 3228"/>
                <a:gd name="T93" fmla="*/ 3192 h 3195"/>
                <a:gd name="T94" fmla="*/ 608 w 3228"/>
                <a:gd name="T95" fmla="*/ 3028 h 3195"/>
                <a:gd name="T96" fmla="*/ 506 w 3228"/>
                <a:gd name="T97" fmla="*/ 1925 h 3195"/>
                <a:gd name="T98" fmla="*/ 198 w 3228"/>
                <a:gd name="T99" fmla="*/ 1830 h 3195"/>
                <a:gd name="T100" fmla="*/ 9 w 3228"/>
                <a:gd name="T101" fmla="*/ 1506 h 3195"/>
                <a:gd name="T102" fmla="*/ 77 w 3228"/>
                <a:gd name="T103" fmla="*/ 1101 h 3195"/>
                <a:gd name="T104" fmla="*/ 359 w 3228"/>
                <a:gd name="T105" fmla="*/ 902 h 3195"/>
                <a:gd name="T106" fmla="*/ 1673 w 3228"/>
                <a:gd name="T107" fmla="*/ 788 h 3195"/>
                <a:gd name="T108" fmla="*/ 2034 w 3228"/>
                <a:gd name="T109" fmla="*/ 356 h 3195"/>
                <a:gd name="T110" fmla="*/ 2286 w 3228"/>
                <a:gd name="T111" fmla="*/ 68 h 3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228" h="3195">
                  <a:moveTo>
                    <a:pt x="752" y="1897"/>
                  </a:moveTo>
                  <a:lnTo>
                    <a:pt x="771" y="1933"/>
                  </a:lnTo>
                  <a:lnTo>
                    <a:pt x="786" y="1972"/>
                  </a:lnTo>
                  <a:lnTo>
                    <a:pt x="798" y="2012"/>
                  </a:lnTo>
                  <a:lnTo>
                    <a:pt x="804" y="2054"/>
                  </a:lnTo>
                  <a:lnTo>
                    <a:pt x="807" y="2097"/>
                  </a:lnTo>
                  <a:lnTo>
                    <a:pt x="807" y="2995"/>
                  </a:lnTo>
                  <a:lnTo>
                    <a:pt x="1210" y="2995"/>
                  </a:lnTo>
                  <a:lnTo>
                    <a:pt x="1210" y="2910"/>
                  </a:lnTo>
                  <a:lnTo>
                    <a:pt x="1196" y="2894"/>
                  </a:lnTo>
                  <a:lnTo>
                    <a:pt x="1183" y="2879"/>
                  </a:lnTo>
                  <a:lnTo>
                    <a:pt x="1169" y="2860"/>
                  </a:lnTo>
                  <a:lnTo>
                    <a:pt x="1155" y="2840"/>
                  </a:lnTo>
                  <a:lnTo>
                    <a:pt x="1141" y="2817"/>
                  </a:lnTo>
                  <a:lnTo>
                    <a:pt x="1129" y="2791"/>
                  </a:lnTo>
                  <a:lnTo>
                    <a:pt x="1118" y="2762"/>
                  </a:lnTo>
                  <a:lnTo>
                    <a:pt x="1112" y="2731"/>
                  </a:lnTo>
                  <a:lnTo>
                    <a:pt x="1109" y="2696"/>
                  </a:lnTo>
                  <a:lnTo>
                    <a:pt x="1109" y="1997"/>
                  </a:lnTo>
                  <a:lnTo>
                    <a:pt x="1111" y="1963"/>
                  </a:lnTo>
                  <a:lnTo>
                    <a:pt x="1117" y="1930"/>
                  </a:lnTo>
                  <a:lnTo>
                    <a:pt x="1127" y="1898"/>
                  </a:lnTo>
                  <a:lnTo>
                    <a:pt x="822" y="1898"/>
                  </a:lnTo>
                  <a:lnTo>
                    <a:pt x="822" y="1897"/>
                  </a:lnTo>
                  <a:lnTo>
                    <a:pt x="752" y="1897"/>
                  </a:lnTo>
                  <a:close/>
                  <a:moveTo>
                    <a:pt x="2035" y="1099"/>
                  </a:moveTo>
                  <a:lnTo>
                    <a:pt x="2025" y="1196"/>
                  </a:lnTo>
                  <a:lnTo>
                    <a:pt x="2020" y="1296"/>
                  </a:lnTo>
                  <a:lnTo>
                    <a:pt x="2018" y="1398"/>
                  </a:lnTo>
                  <a:lnTo>
                    <a:pt x="2020" y="1500"/>
                  </a:lnTo>
                  <a:lnTo>
                    <a:pt x="2025" y="1600"/>
                  </a:lnTo>
                  <a:lnTo>
                    <a:pt x="2035" y="1697"/>
                  </a:lnTo>
                  <a:lnTo>
                    <a:pt x="2320" y="1697"/>
                  </a:lnTo>
                  <a:lnTo>
                    <a:pt x="2350" y="1694"/>
                  </a:lnTo>
                  <a:lnTo>
                    <a:pt x="2378" y="1685"/>
                  </a:lnTo>
                  <a:lnTo>
                    <a:pt x="2405" y="1670"/>
                  </a:lnTo>
                  <a:lnTo>
                    <a:pt x="2430" y="1649"/>
                  </a:lnTo>
                  <a:lnTo>
                    <a:pt x="2453" y="1624"/>
                  </a:lnTo>
                  <a:lnTo>
                    <a:pt x="2472" y="1594"/>
                  </a:lnTo>
                  <a:lnTo>
                    <a:pt x="2490" y="1561"/>
                  </a:lnTo>
                  <a:lnTo>
                    <a:pt x="2503" y="1525"/>
                  </a:lnTo>
                  <a:lnTo>
                    <a:pt x="2513" y="1485"/>
                  </a:lnTo>
                  <a:lnTo>
                    <a:pt x="2520" y="1442"/>
                  </a:lnTo>
                  <a:lnTo>
                    <a:pt x="2523" y="1398"/>
                  </a:lnTo>
                  <a:lnTo>
                    <a:pt x="2520" y="1353"/>
                  </a:lnTo>
                  <a:lnTo>
                    <a:pt x="2513" y="1311"/>
                  </a:lnTo>
                  <a:lnTo>
                    <a:pt x="2503" y="1271"/>
                  </a:lnTo>
                  <a:lnTo>
                    <a:pt x="2490" y="1235"/>
                  </a:lnTo>
                  <a:lnTo>
                    <a:pt x="2472" y="1201"/>
                  </a:lnTo>
                  <a:lnTo>
                    <a:pt x="2453" y="1171"/>
                  </a:lnTo>
                  <a:lnTo>
                    <a:pt x="2430" y="1147"/>
                  </a:lnTo>
                  <a:lnTo>
                    <a:pt x="2405" y="1126"/>
                  </a:lnTo>
                  <a:lnTo>
                    <a:pt x="2378" y="1111"/>
                  </a:lnTo>
                  <a:lnTo>
                    <a:pt x="2350" y="1102"/>
                  </a:lnTo>
                  <a:lnTo>
                    <a:pt x="2320" y="1099"/>
                  </a:lnTo>
                  <a:lnTo>
                    <a:pt x="2035" y="1099"/>
                  </a:lnTo>
                  <a:close/>
                  <a:moveTo>
                    <a:pt x="403" y="1099"/>
                  </a:moveTo>
                  <a:lnTo>
                    <a:pt x="373" y="1102"/>
                  </a:lnTo>
                  <a:lnTo>
                    <a:pt x="346" y="1111"/>
                  </a:lnTo>
                  <a:lnTo>
                    <a:pt x="319" y="1126"/>
                  </a:lnTo>
                  <a:lnTo>
                    <a:pt x="294" y="1147"/>
                  </a:lnTo>
                  <a:lnTo>
                    <a:pt x="271" y="1171"/>
                  </a:lnTo>
                  <a:lnTo>
                    <a:pt x="252" y="1201"/>
                  </a:lnTo>
                  <a:lnTo>
                    <a:pt x="234" y="1235"/>
                  </a:lnTo>
                  <a:lnTo>
                    <a:pt x="221" y="1271"/>
                  </a:lnTo>
                  <a:lnTo>
                    <a:pt x="210" y="1311"/>
                  </a:lnTo>
                  <a:lnTo>
                    <a:pt x="204" y="1353"/>
                  </a:lnTo>
                  <a:lnTo>
                    <a:pt x="202" y="1398"/>
                  </a:lnTo>
                  <a:lnTo>
                    <a:pt x="204" y="1442"/>
                  </a:lnTo>
                  <a:lnTo>
                    <a:pt x="210" y="1485"/>
                  </a:lnTo>
                  <a:lnTo>
                    <a:pt x="221" y="1525"/>
                  </a:lnTo>
                  <a:lnTo>
                    <a:pt x="234" y="1561"/>
                  </a:lnTo>
                  <a:lnTo>
                    <a:pt x="252" y="1594"/>
                  </a:lnTo>
                  <a:lnTo>
                    <a:pt x="271" y="1624"/>
                  </a:lnTo>
                  <a:lnTo>
                    <a:pt x="294" y="1649"/>
                  </a:lnTo>
                  <a:lnTo>
                    <a:pt x="319" y="1670"/>
                  </a:lnTo>
                  <a:lnTo>
                    <a:pt x="346" y="1685"/>
                  </a:lnTo>
                  <a:lnTo>
                    <a:pt x="373" y="1694"/>
                  </a:lnTo>
                  <a:lnTo>
                    <a:pt x="403" y="1697"/>
                  </a:lnTo>
                  <a:lnTo>
                    <a:pt x="1111" y="1697"/>
                  </a:lnTo>
                  <a:lnTo>
                    <a:pt x="1086" y="1665"/>
                  </a:lnTo>
                  <a:lnTo>
                    <a:pt x="1064" y="1628"/>
                  </a:lnTo>
                  <a:lnTo>
                    <a:pt x="1045" y="1587"/>
                  </a:lnTo>
                  <a:lnTo>
                    <a:pt x="1030" y="1544"/>
                  </a:lnTo>
                  <a:lnTo>
                    <a:pt x="1018" y="1497"/>
                  </a:lnTo>
                  <a:lnTo>
                    <a:pt x="1011" y="1449"/>
                  </a:lnTo>
                  <a:lnTo>
                    <a:pt x="1009" y="1398"/>
                  </a:lnTo>
                  <a:lnTo>
                    <a:pt x="1011" y="1347"/>
                  </a:lnTo>
                  <a:lnTo>
                    <a:pt x="1018" y="1298"/>
                  </a:lnTo>
                  <a:lnTo>
                    <a:pt x="1030" y="1252"/>
                  </a:lnTo>
                  <a:lnTo>
                    <a:pt x="1045" y="1208"/>
                  </a:lnTo>
                  <a:lnTo>
                    <a:pt x="1064" y="1168"/>
                  </a:lnTo>
                  <a:lnTo>
                    <a:pt x="1086" y="1132"/>
                  </a:lnTo>
                  <a:lnTo>
                    <a:pt x="1111" y="1099"/>
                  </a:lnTo>
                  <a:lnTo>
                    <a:pt x="403" y="1099"/>
                  </a:lnTo>
                  <a:close/>
                  <a:moveTo>
                    <a:pt x="1859" y="897"/>
                  </a:moveTo>
                  <a:lnTo>
                    <a:pt x="1800" y="943"/>
                  </a:lnTo>
                  <a:lnTo>
                    <a:pt x="1739" y="982"/>
                  </a:lnTo>
                  <a:lnTo>
                    <a:pt x="1675" y="1017"/>
                  </a:lnTo>
                  <a:lnTo>
                    <a:pt x="1610" y="1046"/>
                  </a:lnTo>
                  <a:lnTo>
                    <a:pt x="1542" y="1068"/>
                  </a:lnTo>
                  <a:lnTo>
                    <a:pt x="1474" y="1085"/>
                  </a:lnTo>
                  <a:lnTo>
                    <a:pt x="1405" y="1095"/>
                  </a:lnTo>
                  <a:lnTo>
                    <a:pt x="1334" y="1099"/>
                  </a:lnTo>
                  <a:lnTo>
                    <a:pt x="1311" y="1099"/>
                  </a:lnTo>
                  <a:lnTo>
                    <a:pt x="1281" y="1102"/>
                  </a:lnTo>
                  <a:lnTo>
                    <a:pt x="1254" y="1111"/>
                  </a:lnTo>
                  <a:lnTo>
                    <a:pt x="1227" y="1126"/>
                  </a:lnTo>
                  <a:lnTo>
                    <a:pt x="1202" y="1147"/>
                  </a:lnTo>
                  <a:lnTo>
                    <a:pt x="1179" y="1171"/>
                  </a:lnTo>
                  <a:lnTo>
                    <a:pt x="1160" y="1201"/>
                  </a:lnTo>
                  <a:lnTo>
                    <a:pt x="1142" y="1235"/>
                  </a:lnTo>
                  <a:lnTo>
                    <a:pt x="1129" y="1271"/>
                  </a:lnTo>
                  <a:lnTo>
                    <a:pt x="1118" y="1311"/>
                  </a:lnTo>
                  <a:lnTo>
                    <a:pt x="1112" y="1353"/>
                  </a:lnTo>
                  <a:lnTo>
                    <a:pt x="1110" y="1398"/>
                  </a:lnTo>
                  <a:lnTo>
                    <a:pt x="1112" y="1442"/>
                  </a:lnTo>
                  <a:lnTo>
                    <a:pt x="1118" y="1485"/>
                  </a:lnTo>
                  <a:lnTo>
                    <a:pt x="1129" y="1525"/>
                  </a:lnTo>
                  <a:lnTo>
                    <a:pt x="1142" y="1561"/>
                  </a:lnTo>
                  <a:lnTo>
                    <a:pt x="1160" y="1594"/>
                  </a:lnTo>
                  <a:lnTo>
                    <a:pt x="1179" y="1624"/>
                  </a:lnTo>
                  <a:lnTo>
                    <a:pt x="1202" y="1649"/>
                  </a:lnTo>
                  <a:lnTo>
                    <a:pt x="1227" y="1670"/>
                  </a:lnTo>
                  <a:lnTo>
                    <a:pt x="1254" y="1685"/>
                  </a:lnTo>
                  <a:lnTo>
                    <a:pt x="1281" y="1694"/>
                  </a:lnTo>
                  <a:lnTo>
                    <a:pt x="1311" y="1697"/>
                  </a:lnTo>
                  <a:lnTo>
                    <a:pt x="1311" y="1698"/>
                  </a:lnTo>
                  <a:lnTo>
                    <a:pt x="1334" y="1698"/>
                  </a:lnTo>
                  <a:lnTo>
                    <a:pt x="1405" y="1702"/>
                  </a:lnTo>
                  <a:lnTo>
                    <a:pt x="1474" y="1713"/>
                  </a:lnTo>
                  <a:lnTo>
                    <a:pt x="1542" y="1729"/>
                  </a:lnTo>
                  <a:lnTo>
                    <a:pt x="1610" y="1751"/>
                  </a:lnTo>
                  <a:lnTo>
                    <a:pt x="1675" y="1780"/>
                  </a:lnTo>
                  <a:lnTo>
                    <a:pt x="1739" y="1815"/>
                  </a:lnTo>
                  <a:lnTo>
                    <a:pt x="1800" y="1856"/>
                  </a:lnTo>
                  <a:lnTo>
                    <a:pt x="1859" y="1901"/>
                  </a:lnTo>
                  <a:lnTo>
                    <a:pt x="1844" y="1802"/>
                  </a:lnTo>
                  <a:lnTo>
                    <a:pt x="1831" y="1703"/>
                  </a:lnTo>
                  <a:lnTo>
                    <a:pt x="1823" y="1602"/>
                  </a:lnTo>
                  <a:lnTo>
                    <a:pt x="1818" y="1500"/>
                  </a:lnTo>
                  <a:lnTo>
                    <a:pt x="1816" y="1398"/>
                  </a:lnTo>
                  <a:lnTo>
                    <a:pt x="1818" y="1296"/>
                  </a:lnTo>
                  <a:lnTo>
                    <a:pt x="1823" y="1194"/>
                  </a:lnTo>
                  <a:lnTo>
                    <a:pt x="1831" y="1094"/>
                  </a:lnTo>
                  <a:lnTo>
                    <a:pt x="1844" y="995"/>
                  </a:lnTo>
                  <a:lnTo>
                    <a:pt x="1859" y="897"/>
                  </a:lnTo>
                  <a:close/>
                  <a:moveTo>
                    <a:pt x="2523" y="200"/>
                  </a:moveTo>
                  <a:lnTo>
                    <a:pt x="2485" y="203"/>
                  </a:lnTo>
                  <a:lnTo>
                    <a:pt x="2447" y="213"/>
                  </a:lnTo>
                  <a:lnTo>
                    <a:pt x="2411" y="229"/>
                  </a:lnTo>
                  <a:lnTo>
                    <a:pt x="2376" y="251"/>
                  </a:lnTo>
                  <a:lnTo>
                    <a:pt x="2342" y="279"/>
                  </a:lnTo>
                  <a:lnTo>
                    <a:pt x="2309" y="313"/>
                  </a:lnTo>
                  <a:lnTo>
                    <a:pt x="2277" y="351"/>
                  </a:lnTo>
                  <a:lnTo>
                    <a:pt x="2247" y="394"/>
                  </a:lnTo>
                  <a:lnTo>
                    <a:pt x="2218" y="443"/>
                  </a:lnTo>
                  <a:lnTo>
                    <a:pt x="2190" y="496"/>
                  </a:lnTo>
                  <a:lnTo>
                    <a:pt x="2165" y="554"/>
                  </a:lnTo>
                  <a:lnTo>
                    <a:pt x="2141" y="616"/>
                  </a:lnTo>
                  <a:lnTo>
                    <a:pt x="2118" y="681"/>
                  </a:lnTo>
                  <a:lnTo>
                    <a:pt x="2099" y="751"/>
                  </a:lnTo>
                  <a:lnTo>
                    <a:pt x="2080" y="823"/>
                  </a:lnTo>
                  <a:lnTo>
                    <a:pt x="2065" y="899"/>
                  </a:lnTo>
                  <a:lnTo>
                    <a:pt x="2320" y="899"/>
                  </a:lnTo>
                  <a:lnTo>
                    <a:pt x="2365" y="902"/>
                  </a:lnTo>
                  <a:lnTo>
                    <a:pt x="2408" y="910"/>
                  </a:lnTo>
                  <a:lnTo>
                    <a:pt x="2449" y="923"/>
                  </a:lnTo>
                  <a:lnTo>
                    <a:pt x="2489" y="943"/>
                  </a:lnTo>
                  <a:lnTo>
                    <a:pt x="2526" y="966"/>
                  </a:lnTo>
                  <a:lnTo>
                    <a:pt x="2560" y="994"/>
                  </a:lnTo>
                  <a:lnTo>
                    <a:pt x="2592" y="1025"/>
                  </a:lnTo>
                  <a:lnTo>
                    <a:pt x="2622" y="1061"/>
                  </a:lnTo>
                  <a:lnTo>
                    <a:pt x="2648" y="1101"/>
                  </a:lnTo>
                  <a:lnTo>
                    <a:pt x="2670" y="1144"/>
                  </a:lnTo>
                  <a:lnTo>
                    <a:pt x="2689" y="1190"/>
                  </a:lnTo>
                  <a:lnTo>
                    <a:pt x="2704" y="1239"/>
                  </a:lnTo>
                  <a:lnTo>
                    <a:pt x="2715" y="1290"/>
                  </a:lnTo>
                  <a:lnTo>
                    <a:pt x="2722" y="1343"/>
                  </a:lnTo>
                  <a:lnTo>
                    <a:pt x="2724" y="1398"/>
                  </a:lnTo>
                  <a:lnTo>
                    <a:pt x="2722" y="1453"/>
                  </a:lnTo>
                  <a:lnTo>
                    <a:pt x="2715" y="1506"/>
                  </a:lnTo>
                  <a:lnTo>
                    <a:pt x="2704" y="1557"/>
                  </a:lnTo>
                  <a:lnTo>
                    <a:pt x="2689" y="1606"/>
                  </a:lnTo>
                  <a:lnTo>
                    <a:pt x="2670" y="1651"/>
                  </a:lnTo>
                  <a:lnTo>
                    <a:pt x="2648" y="1694"/>
                  </a:lnTo>
                  <a:lnTo>
                    <a:pt x="2622" y="1734"/>
                  </a:lnTo>
                  <a:lnTo>
                    <a:pt x="2592" y="1770"/>
                  </a:lnTo>
                  <a:lnTo>
                    <a:pt x="2560" y="1802"/>
                  </a:lnTo>
                  <a:lnTo>
                    <a:pt x="2526" y="1830"/>
                  </a:lnTo>
                  <a:lnTo>
                    <a:pt x="2489" y="1854"/>
                  </a:lnTo>
                  <a:lnTo>
                    <a:pt x="2449" y="1872"/>
                  </a:lnTo>
                  <a:lnTo>
                    <a:pt x="2408" y="1885"/>
                  </a:lnTo>
                  <a:lnTo>
                    <a:pt x="2365" y="1894"/>
                  </a:lnTo>
                  <a:lnTo>
                    <a:pt x="2320" y="1897"/>
                  </a:lnTo>
                  <a:lnTo>
                    <a:pt x="2065" y="1897"/>
                  </a:lnTo>
                  <a:lnTo>
                    <a:pt x="2080" y="1973"/>
                  </a:lnTo>
                  <a:lnTo>
                    <a:pt x="2099" y="2046"/>
                  </a:lnTo>
                  <a:lnTo>
                    <a:pt x="2118" y="2115"/>
                  </a:lnTo>
                  <a:lnTo>
                    <a:pt x="2141" y="2180"/>
                  </a:lnTo>
                  <a:lnTo>
                    <a:pt x="2165" y="2242"/>
                  </a:lnTo>
                  <a:lnTo>
                    <a:pt x="2190" y="2300"/>
                  </a:lnTo>
                  <a:lnTo>
                    <a:pt x="2218" y="2353"/>
                  </a:lnTo>
                  <a:lnTo>
                    <a:pt x="2247" y="2401"/>
                  </a:lnTo>
                  <a:lnTo>
                    <a:pt x="2277" y="2445"/>
                  </a:lnTo>
                  <a:lnTo>
                    <a:pt x="2309" y="2484"/>
                  </a:lnTo>
                  <a:lnTo>
                    <a:pt x="2342" y="2517"/>
                  </a:lnTo>
                  <a:lnTo>
                    <a:pt x="2376" y="2545"/>
                  </a:lnTo>
                  <a:lnTo>
                    <a:pt x="2411" y="2567"/>
                  </a:lnTo>
                  <a:lnTo>
                    <a:pt x="2447" y="2583"/>
                  </a:lnTo>
                  <a:lnTo>
                    <a:pt x="2485" y="2593"/>
                  </a:lnTo>
                  <a:lnTo>
                    <a:pt x="2523" y="2596"/>
                  </a:lnTo>
                  <a:lnTo>
                    <a:pt x="2562" y="2593"/>
                  </a:lnTo>
                  <a:lnTo>
                    <a:pt x="2600" y="2582"/>
                  </a:lnTo>
                  <a:lnTo>
                    <a:pt x="2638" y="2564"/>
                  </a:lnTo>
                  <a:lnTo>
                    <a:pt x="2674" y="2541"/>
                  </a:lnTo>
                  <a:lnTo>
                    <a:pt x="2710" y="2510"/>
                  </a:lnTo>
                  <a:lnTo>
                    <a:pt x="2745" y="2474"/>
                  </a:lnTo>
                  <a:lnTo>
                    <a:pt x="2777" y="2433"/>
                  </a:lnTo>
                  <a:lnTo>
                    <a:pt x="2809" y="2386"/>
                  </a:lnTo>
                  <a:lnTo>
                    <a:pt x="2837" y="2332"/>
                  </a:lnTo>
                  <a:lnTo>
                    <a:pt x="2865" y="2275"/>
                  </a:lnTo>
                  <a:lnTo>
                    <a:pt x="2892" y="2214"/>
                  </a:lnTo>
                  <a:lnTo>
                    <a:pt x="2916" y="2148"/>
                  </a:lnTo>
                  <a:lnTo>
                    <a:pt x="2937" y="2077"/>
                  </a:lnTo>
                  <a:lnTo>
                    <a:pt x="2958" y="2003"/>
                  </a:lnTo>
                  <a:lnTo>
                    <a:pt x="2976" y="1925"/>
                  </a:lnTo>
                  <a:lnTo>
                    <a:pt x="2991" y="1843"/>
                  </a:lnTo>
                  <a:lnTo>
                    <a:pt x="3004" y="1760"/>
                  </a:lnTo>
                  <a:lnTo>
                    <a:pt x="3014" y="1673"/>
                  </a:lnTo>
                  <a:lnTo>
                    <a:pt x="3021" y="1583"/>
                  </a:lnTo>
                  <a:lnTo>
                    <a:pt x="3025" y="1491"/>
                  </a:lnTo>
                  <a:lnTo>
                    <a:pt x="3026" y="1398"/>
                  </a:lnTo>
                  <a:lnTo>
                    <a:pt x="3025" y="1304"/>
                  </a:lnTo>
                  <a:lnTo>
                    <a:pt x="3021" y="1212"/>
                  </a:lnTo>
                  <a:lnTo>
                    <a:pt x="3014" y="1123"/>
                  </a:lnTo>
                  <a:lnTo>
                    <a:pt x="3004" y="1037"/>
                  </a:lnTo>
                  <a:lnTo>
                    <a:pt x="2991" y="952"/>
                  </a:lnTo>
                  <a:lnTo>
                    <a:pt x="2976" y="871"/>
                  </a:lnTo>
                  <a:lnTo>
                    <a:pt x="2958" y="794"/>
                  </a:lnTo>
                  <a:lnTo>
                    <a:pt x="2937" y="719"/>
                  </a:lnTo>
                  <a:lnTo>
                    <a:pt x="2916" y="649"/>
                  </a:lnTo>
                  <a:lnTo>
                    <a:pt x="2892" y="582"/>
                  </a:lnTo>
                  <a:lnTo>
                    <a:pt x="2865" y="520"/>
                  </a:lnTo>
                  <a:lnTo>
                    <a:pt x="2837" y="463"/>
                  </a:lnTo>
                  <a:lnTo>
                    <a:pt x="2809" y="411"/>
                  </a:lnTo>
                  <a:lnTo>
                    <a:pt x="2777" y="364"/>
                  </a:lnTo>
                  <a:lnTo>
                    <a:pt x="2745" y="322"/>
                  </a:lnTo>
                  <a:lnTo>
                    <a:pt x="2710" y="286"/>
                  </a:lnTo>
                  <a:lnTo>
                    <a:pt x="2674" y="255"/>
                  </a:lnTo>
                  <a:lnTo>
                    <a:pt x="2638" y="232"/>
                  </a:lnTo>
                  <a:lnTo>
                    <a:pt x="2600" y="214"/>
                  </a:lnTo>
                  <a:lnTo>
                    <a:pt x="2562" y="203"/>
                  </a:lnTo>
                  <a:lnTo>
                    <a:pt x="2523" y="200"/>
                  </a:lnTo>
                  <a:close/>
                  <a:moveTo>
                    <a:pt x="2523" y="0"/>
                  </a:moveTo>
                  <a:lnTo>
                    <a:pt x="2573" y="3"/>
                  </a:lnTo>
                  <a:lnTo>
                    <a:pt x="2622" y="11"/>
                  </a:lnTo>
                  <a:lnTo>
                    <a:pt x="2668" y="25"/>
                  </a:lnTo>
                  <a:lnTo>
                    <a:pt x="2714" y="44"/>
                  </a:lnTo>
                  <a:lnTo>
                    <a:pt x="2757" y="67"/>
                  </a:lnTo>
                  <a:lnTo>
                    <a:pt x="2798" y="96"/>
                  </a:lnTo>
                  <a:lnTo>
                    <a:pt x="2837" y="130"/>
                  </a:lnTo>
                  <a:lnTo>
                    <a:pt x="2876" y="166"/>
                  </a:lnTo>
                  <a:lnTo>
                    <a:pt x="2912" y="208"/>
                  </a:lnTo>
                  <a:lnTo>
                    <a:pt x="2946" y="253"/>
                  </a:lnTo>
                  <a:lnTo>
                    <a:pt x="2978" y="302"/>
                  </a:lnTo>
                  <a:lnTo>
                    <a:pt x="3008" y="354"/>
                  </a:lnTo>
                  <a:lnTo>
                    <a:pt x="3035" y="410"/>
                  </a:lnTo>
                  <a:lnTo>
                    <a:pt x="3062" y="468"/>
                  </a:lnTo>
                  <a:lnTo>
                    <a:pt x="3087" y="529"/>
                  </a:lnTo>
                  <a:lnTo>
                    <a:pt x="3109" y="592"/>
                  </a:lnTo>
                  <a:lnTo>
                    <a:pt x="3129" y="659"/>
                  </a:lnTo>
                  <a:lnTo>
                    <a:pt x="3149" y="726"/>
                  </a:lnTo>
                  <a:lnTo>
                    <a:pt x="3166" y="797"/>
                  </a:lnTo>
                  <a:lnTo>
                    <a:pt x="3180" y="868"/>
                  </a:lnTo>
                  <a:lnTo>
                    <a:pt x="3193" y="942"/>
                  </a:lnTo>
                  <a:lnTo>
                    <a:pt x="3204" y="1015"/>
                  </a:lnTo>
                  <a:lnTo>
                    <a:pt x="3213" y="1091"/>
                  </a:lnTo>
                  <a:lnTo>
                    <a:pt x="3220" y="1167"/>
                  </a:lnTo>
                  <a:lnTo>
                    <a:pt x="3224" y="1244"/>
                  </a:lnTo>
                  <a:lnTo>
                    <a:pt x="3227" y="1320"/>
                  </a:lnTo>
                  <a:lnTo>
                    <a:pt x="3228" y="1398"/>
                  </a:lnTo>
                  <a:lnTo>
                    <a:pt x="3227" y="1475"/>
                  </a:lnTo>
                  <a:lnTo>
                    <a:pt x="3224" y="1552"/>
                  </a:lnTo>
                  <a:lnTo>
                    <a:pt x="3220" y="1629"/>
                  </a:lnTo>
                  <a:lnTo>
                    <a:pt x="3213" y="1704"/>
                  </a:lnTo>
                  <a:lnTo>
                    <a:pt x="3204" y="1780"/>
                  </a:lnTo>
                  <a:lnTo>
                    <a:pt x="3193" y="1855"/>
                  </a:lnTo>
                  <a:lnTo>
                    <a:pt x="3180" y="1927"/>
                  </a:lnTo>
                  <a:lnTo>
                    <a:pt x="3166" y="1999"/>
                  </a:lnTo>
                  <a:lnTo>
                    <a:pt x="3149" y="2069"/>
                  </a:lnTo>
                  <a:lnTo>
                    <a:pt x="3129" y="2137"/>
                  </a:lnTo>
                  <a:lnTo>
                    <a:pt x="3109" y="2203"/>
                  </a:lnTo>
                  <a:lnTo>
                    <a:pt x="3087" y="2266"/>
                  </a:lnTo>
                  <a:lnTo>
                    <a:pt x="3062" y="2327"/>
                  </a:lnTo>
                  <a:lnTo>
                    <a:pt x="3035" y="2386"/>
                  </a:lnTo>
                  <a:lnTo>
                    <a:pt x="3008" y="2442"/>
                  </a:lnTo>
                  <a:lnTo>
                    <a:pt x="2978" y="2494"/>
                  </a:lnTo>
                  <a:lnTo>
                    <a:pt x="2946" y="2543"/>
                  </a:lnTo>
                  <a:lnTo>
                    <a:pt x="2912" y="2588"/>
                  </a:lnTo>
                  <a:lnTo>
                    <a:pt x="2876" y="2629"/>
                  </a:lnTo>
                  <a:lnTo>
                    <a:pt x="2837" y="2666"/>
                  </a:lnTo>
                  <a:lnTo>
                    <a:pt x="2798" y="2699"/>
                  </a:lnTo>
                  <a:lnTo>
                    <a:pt x="2757" y="2728"/>
                  </a:lnTo>
                  <a:lnTo>
                    <a:pt x="2714" y="2751"/>
                  </a:lnTo>
                  <a:lnTo>
                    <a:pt x="2668" y="2771"/>
                  </a:lnTo>
                  <a:lnTo>
                    <a:pt x="2622" y="2784"/>
                  </a:lnTo>
                  <a:lnTo>
                    <a:pt x="2573" y="2793"/>
                  </a:lnTo>
                  <a:lnTo>
                    <a:pt x="2523" y="2795"/>
                  </a:lnTo>
                  <a:lnTo>
                    <a:pt x="2471" y="2793"/>
                  </a:lnTo>
                  <a:lnTo>
                    <a:pt x="2423" y="2784"/>
                  </a:lnTo>
                  <a:lnTo>
                    <a:pt x="2375" y="2771"/>
                  </a:lnTo>
                  <a:lnTo>
                    <a:pt x="2330" y="2751"/>
                  </a:lnTo>
                  <a:lnTo>
                    <a:pt x="2286" y="2727"/>
                  </a:lnTo>
                  <a:lnTo>
                    <a:pt x="2245" y="2698"/>
                  </a:lnTo>
                  <a:lnTo>
                    <a:pt x="2206" y="2665"/>
                  </a:lnTo>
                  <a:lnTo>
                    <a:pt x="2168" y="2628"/>
                  </a:lnTo>
                  <a:lnTo>
                    <a:pt x="2132" y="2586"/>
                  </a:lnTo>
                  <a:lnTo>
                    <a:pt x="2099" y="2540"/>
                  </a:lnTo>
                  <a:lnTo>
                    <a:pt x="2067" y="2491"/>
                  </a:lnTo>
                  <a:lnTo>
                    <a:pt x="2036" y="2439"/>
                  </a:lnTo>
                  <a:lnTo>
                    <a:pt x="2034" y="2440"/>
                  </a:lnTo>
                  <a:lnTo>
                    <a:pt x="1995" y="2371"/>
                  </a:lnTo>
                  <a:lnTo>
                    <a:pt x="1955" y="2306"/>
                  </a:lnTo>
                  <a:lnTo>
                    <a:pt x="1913" y="2246"/>
                  </a:lnTo>
                  <a:lnTo>
                    <a:pt x="1869" y="2188"/>
                  </a:lnTo>
                  <a:lnTo>
                    <a:pt x="1822" y="2136"/>
                  </a:lnTo>
                  <a:lnTo>
                    <a:pt x="1773" y="2088"/>
                  </a:lnTo>
                  <a:lnTo>
                    <a:pt x="1723" y="2047"/>
                  </a:lnTo>
                  <a:lnTo>
                    <a:pt x="1670" y="2009"/>
                  </a:lnTo>
                  <a:lnTo>
                    <a:pt x="1617" y="1976"/>
                  </a:lnTo>
                  <a:lnTo>
                    <a:pt x="1562" y="1950"/>
                  </a:lnTo>
                  <a:lnTo>
                    <a:pt x="1505" y="1928"/>
                  </a:lnTo>
                  <a:lnTo>
                    <a:pt x="1449" y="1913"/>
                  </a:lnTo>
                  <a:lnTo>
                    <a:pt x="1390" y="1904"/>
                  </a:lnTo>
                  <a:lnTo>
                    <a:pt x="1382" y="1906"/>
                  </a:lnTo>
                  <a:lnTo>
                    <a:pt x="1372" y="1908"/>
                  </a:lnTo>
                  <a:lnTo>
                    <a:pt x="1363" y="1912"/>
                  </a:lnTo>
                  <a:lnTo>
                    <a:pt x="1363" y="1912"/>
                  </a:lnTo>
                  <a:lnTo>
                    <a:pt x="1362" y="1912"/>
                  </a:lnTo>
                  <a:lnTo>
                    <a:pt x="1362" y="1913"/>
                  </a:lnTo>
                  <a:lnTo>
                    <a:pt x="1361" y="1913"/>
                  </a:lnTo>
                  <a:lnTo>
                    <a:pt x="1361" y="1913"/>
                  </a:lnTo>
                  <a:lnTo>
                    <a:pt x="1343" y="1926"/>
                  </a:lnTo>
                  <a:lnTo>
                    <a:pt x="1330" y="1942"/>
                  </a:lnTo>
                  <a:lnTo>
                    <a:pt x="1324" y="1952"/>
                  </a:lnTo>
                  <a:lnTo>
                    <a:pt x="1317" y="1970"/>
                  </a:lnTo>
                  <a:lnTo>
                    <a:pt x="1312" y="1990"/>
                  </a:lnTo>
                  <a:lnTo>
                    <a:pt x="1312" y="1992"/>
                  </a:lnTo>
                  <a:lnTo>
                    <a:pt x="1311" y="1994"/>
                  </a:lnTo>
                  <a:lnTo>
                    <a:pt x="1311" y="1997"/>
                  </a:lnTo>
                  <a:lnTo>
                    <a:pt x="1311" y="2696"/>
                  </a:lnTo>
                  <a:lnTo>
                    <a:pt x="1313" y="2711"/>
                  </a:lnTo>
                  <a:lnTo>
                    <a:pt x="1320" y="2726"/>
                  </a:lnTo>
                  <a:lnTo>
                    <a:pt x="1329" y="2740"/>
                  </a:lnTo>
                  <a:lnTo>
                    <a:pt x="1341" y="2755"/>
                  </a:lnTo>
                  <a:lnTo>
                    <a:pt x="1355" y="2771"/>
                  </a:lnTo>
                  <a:lnTo>
                    <a:pt x="1368" y="2788"/>
                  </a:lnTo>
                  <a:lnTo>
                    <a:pt x="1382" y="2805"/>
                  </a:lnTo>
                  <a:lnTo>
                    <a:pt x="1394" y="2825"/>
                  </a:lnTo>
                  <a:lnTo>
                    <a:pt x="1403" y="2846"/>
                  </a:lnTo>
                  <a:lnTo>
                    <a:pt x="1409" y="2870"/>
                  </a:lnTo>
                  <a:lnTo>
                    <a:pt x="1411" y="2895"/>
                  </a:lnTo>
                  <a:lnTo>
                    <a:pt x="1411" y="2995"/>
                  </a:lnTo>
                  <a:lnTo>
                    <a:pt x="1409" y="3028"/>
                  </a:lnTo>
                  <a:lnTo>
                    <a:pt x="1401" y="3059"/>
                  </a:lnTo>
                  <a:lnTo>
                    <a:pt x="1390" y="3087"/>
                  </a:lnTo>
                  <a:lnTo>
                    <a:pt x="1373" y="3114"/>
                  </a:lnTo>
                  <a:lnTo>
                    <a:pt x="1353" y="3137"/>
                  </a:lnTo>
                  <a:lnTo>
                    <a:pt x="1329" y="3157"/>
                  </a:lnTo>
                  <a:lnTo>
                    <a:pt x="1303" y="3173"/>
                  </a:lnTo>
                  <a:lnTo>
                    <a:pt x="1274" y="3185"/>
                  </a:lnTo>
                  <a:lnTo>
                    <a:pt x="1243" y="3192"/>
                  </a:lnTo>
                  <a:lnTo>
                    <a:pt x="1210" y="3195"/>
                  </a:lnTo>
                  <a:lnTo>
                    <a:pt x="807" y="3195"/>
                  </a:lnTo>
                  <a:lnTo>
                    <a:pt x="774" y="3192"/>
                  </a:lnTo>
                  <a:lnTo>
                    <a:pt x="743" y="3185"/>
                  </a:lnTo>
                  <a:lnTo>
                    <a:pt x="714" y="3173"/>
                  </a:lnTo>
                  <a:lnTo>
                    <a:pt x="687" y="3157"/>
                  </a:lnTo>
                  <a:lnTo>
                    <a:pt x="664" y="3137"/>
                  </a:lnTo>
                  <a:lnTo>
                    <a:pt x="644" y="3114"/>
                  </a:lnTo>
                  <a:lnTo>
                    <a:pt x="627" y="3087"/>
                  </a:lnTo>
                  <a:lnTo>
                    <a:pt x="615" y="3059"/>
                  </a:lnTo>
                  <a:lnTo>
                    <a:pt x="608" y="3028"/>
                  </a:lnTo>
                  <a:lnTo>
                    <a:pt x="605" y="2995"/>
                  </a:lnTo>
                  <a:lnTo>
                    <a:pt x="605" y="2097"/>
                  </a:lnTo>
                  <a:lnTo>
                    <a:pt x="602" y="2061"/>
                  </a:lnTo>
                  <a:lnTo>
                    <a:pt x="592" y="2027"/>
                  </a:lnTo>
                  <a:lnTo>
                    <a:pt x="578" y="1997"/>
                  </a:lnTo>
                  <a:lnTo>
                    <a:pt x="557" y="1968"/>
                  </a:lnTo>
                  <a:lnTo>
                    <a:pt x="533" y="1944"/>
                  </a:lnTo>
                  <a:lnTo>
                    <a:pt x="506" y="1925"/>
                  </a:lnTo>
                  <a:lnTo>
                    <a:pt x="474" y="1910"/>
                  </a:lnTo>
                  <a:lnTo>
                    <a:pt x="440" y="1901"/>
                  </a:lnTo>
                  <a:lnTo>
                    <a:pt x="403" y="1897"/>
                  </a:lnTo>
                  <a:lnTo>
                    <a:pt x="359" y="1894"/>
                  </a:lnTo>
                  <a:lnTo>
                    <a:pt x="316" y="1885"/>
                  </a:lnTo>
                  <a:lnTo>
                    <a:pt x="274" y="1872"/>
                  </a:lnTo>
                  <a:lnTo>
                    <a:pt x="235" y="1854"/>
                  </a:lnTo>
                  <a:lnTo>
                    <a:pt x="198" y="1830"/>
                  </a:lnTo>
                  <a:lnTo>
                    <a:pt x="164" y="1802"/>
                  </a:lnTo>
                  <a:lnTo>
                    <a:pt x="132" y="1770"/>
                  </a:lnTo>
                  <a:lnTo>
                    <a:pt x="103" y="1734"/>
                  </a:lnTo>
                  <a:lnTo>
                    <a:pt x="77" y="1694"/>
                  </a:lnTo>
                  <a:lnTo>
                    <a:pt x="55" y="1651"/>
                  </a:lnTo>
                  <a:lnTo>
                    <a:pt x="35" y="1606"/>
                  </a:lnTo>
                  <a:lnTo>
                    <a:pt x="21" y="1557"/>
                  </a:lnTo>
                  <a:lnTo>
                    <a:pt x="9" y="1506"/>
                  </a:lnTo>
                  <a:lnTo>
                    <a:pt x="2" y="1453"/>
                  </a:lnTo>
                  <a:lnTo>
                    <a:pt x="0" y="1398"/>
                  </a:lnTo>
                  <a:lnTo>
                    <a:pt x="2" y="1343"/>
                  </a:lnTo>
                  <a:lnTo>
                    <a:pt x="9" y="1290"/>
                  </a:lnTo>
                  <a:lnTo>
                    <a:pt x="21" y="1239"/>
                  </a:lnTo>
                  <a:lnTo>
                    <a:pt x="35" y="1190"/>
                  </a:lnTo>
                  <a:lnTo>
                    <a:pt x="55" y="1144"/>
                  </a:lnTo>
                  <a:lnTo>
                    <a:pt x="77" y="1101"/>
                  </a:lnTo>
                  <a:lnTo>
                    <a:pt x="103" y="1061"/>
                  </a:lnTo>
                  <a:lnTo>
                    <a:pt x="132" y="1025"/>
                  </a:lnTo>
                  <a:lnTo>
                    <a:pt x="164" y="994"/>
                  </a:lnTo>
                  <a:lnTo>
                    <a:pt x="198" y="966"/>
                  </a:lnTo>
                  <a:lnTo>
                    <a:pt x="235" y="943"/>
                  </a:lnTo>
                  <a:lnTo>
                    <a:pt x="274" y="923"/>
                  </a:lnTo>
                  <a:lnTo>
                    <a:pt x="316" y="910"/>
                  </a:lnTo>
                  <a:lnTo>
                    <a:pt x="359" y="902"/>
                  </a:lnTo>
                  <a:lnTo>
                    <a:pt x="403" y="899"/>
                  </a:lnTo>
                  <a:lnTo>
                    <a:pt x="1334" y="899"/>
                  </a:lnTo>
                  <a:lnTo>
                    <a:pt x="1393" y="896"/>
                  </a:lnTo>
                  <a:lnTo>
                    <a:pt x="1452" y="885"/>
                  </a:lnTo>
                  <a:lnTo>
                    <a:pt x="1508" y="870"/>
                  </a:lnTo>
                  <a:lnTo>
                    <a:pt x="1564" y="849"/>
                  </a:lnTo>
                  <a:lnTo>
                    <a:pt x="1619" y="821"/>
                  </a:lnTo>
                  <a:lnTo>
                    <a:pt x="1673" y="788"/>
                  </a:lnTo>
                  <a:lnTo>
                    <a:pt x="1724" y="751"/>
                  </a:lnTo>
                  <a:lnTo>
                    <a:pt x="1774" y="708"/>
                  </a:lnTo>
                  <a:lnTo>
                    <a:pt x="1822" y="660"/>
                  </a:lnTo>
                  <a:lnTo>
                    <a:pt x="1869" y="608"/>
                  </a:lnTo>
                  <a:lnTo>
                    <a:pt x="1914" y="551"/>
                  </a:lnTo>
                  <a:lnTo>
                    <a:pt x="1956" y="490"/>
                  </a:lnTo>
                  <a:lnTo>
                    <a:pt x="1995" y="426"/>
                  </a:lnTo>
                  <a:lnTo>
                    <a:pt x="2034" y="356"/>
                  </a:lnTo>
                  <a:lnTo>
                    <a:pt x="2036" y="357"/>
                  </a:lnTo>
                  <a:lnTo>
                    <a:pt x="2066" y="305"/>
                  </a:lnTo>
                  <a:lnTo>
                    <a:pt x="2098" y="256"/>
                  </a:lnTo>
                  <a:lnTo>
                    <a:pt x="2132" y="210"/>
                  </a:lnTo>
                  <a:lnTo>
                    <a:pt x="2168" y="169"/>
                  </a:lnTo>
                  <a:lnTo>
                    <a:pt x="2205" y="131"/>
                  </a:lnTo>
                  <a:lnTo>
                    <a:pt x="2245" y="97"/>
                  </a:lnTo>
                  <a:lnTo>
                    <a:pt x="2286" y="68"/>
                  </a:lnTo>
                  <a:lnTo>
                    <a:pt x="2330" y="45"/>
                  </a:lnTo>
                  <a:lnTo>
                    <a:pt x="2375" y="26"/>
                  </a:lnTo>
                  <a:lnTo>
                    <a:pt x="2423" y="11"/>
                  </a:lnTo>
                  <a:lnTo>
                    <a:pt x="2471" y="3"/>
                  </a:lnTo>
                  <a:lnTo>
                    <a:pt x="2523" y="0"/>
                  </a:lnTo>
                  <a:close/>
                </a:path>
              </a:pathLst>
            </a:custGeom>
            <a:solidFill>
              <a:schemeClr val="bg1"/>
            </a:solidFill>
            <a:ln w="0">
              <a:noFill/>
              <a:prstDash val="solid"/>
              <a:round/>
              <a:headEnd/>
              <a:tailEnd/>
            </a:ln>
          </p:spPr>
          <p:txBody>
            <a:bodyPr vert="horz" wrap="square" lIns="91440" tIns="45721" rIns="91440" bIns="45721" numCol="1" anchor="t" anchorCtr="0" compatLnSpc="1">
              <a:prstTxWarp prst="textNoShape">
                <a:avLst/>
              </a:prstTxWarp>
            </a:bodyPr>
            <a:lstStyle/>
            <a:p>
              <a:endParaRPr lang="es-ES">
                <a:solidFill>
                  <a:schemeClr val="tx1">
                    <a:lumMod val="75000"/>
                    <a:lumOff val="25000"/>
                  </a:schemeClr>
                </a:solidFill>
              </a:endParaRPr>
            </a:p>
          </p:txBody>
        </p:sp>
      </p:grpSp>
      <p:grpSp>
        <p:nvGrpSpPr>
          <p:cNvPr id="22" name="Group 21"/>
          <p:cNvGrpSpPr/>
          <p:nvPr/>
        </p:nvGrpSpPr>
        <p:grpSpPr>
          <a:xfrm>
            <a:off x="8592329" y="2893191"/>
            <a:ext cx="1277331" cy="1287960"/>
            <a:chOff x="8592330" y="2719961"/>
            <a:chExt cx="1277330" cy="1287960"/>
          </a:xfrm>
        </p:grpSpPr>
        <p:sp>
          <p:nvSpPr>
            <p:cNvPr id="23" name="Redondear rectángulo de esquina del mismo lado 5030"/>
            <p:cNvSpPr/>
            <p:nvPr/>
          </p:nvSpPr>
          <p:spPr bwMode="auto">
            <a:xfrm rot="2676609" flipH="1">
              <a:off x="8592330" y="2719961"/>
              <a:ext cx="1277330" cy="1287960"/>
            </a:xfrm>
            <a:prstGeom prst="round2SameRect">
              <a:avLst>
                <a:gd name="adj1" fmla="val 50000"/>
                <a:gd name="adj2" fmla="val 0"/>
              </a:avLst>
            </a:prstGeom>
            <a:solidFill>
              <a:schemeClr val="accent6"/>
            </a:solidFill>
            <a:ln w="28575">
              <a:solidFill>
                <a:schemeClr val="bg1"/>
              </a:solidFill>
            </a:ln>
            <a:effectLst/>
          </p:spPr>
          <p:txBody>
            <a:bodyPr lIns="0" tIns="0" rIns="0" bIns="0" rtlCol="0" anchor="ctr">
              <a:scene3d>
                <a:camera prst="orthographicFront">
                  <a:rot lat="0" lon="0" rev="18900000"/>
                </a:camera>
                <a:lightRig rig="threePt" dir="t"/>
              </a:scene3d>
            </a:bodyPr>
            <a:lstStyle/>
            <a:p>
              <a:pPr algn="ctr"/>
              <a:endParaRPr lang="en-US" sz="6600" dirty="0">
                <a:solidFill>
                  <a:schemeClr val="tx1">
                    <a:lumMod val="75000"/>
                    <a:lumOff val="25000"/>
                  </a:schemeClr>
                </a:solidFill>
              </a:endParaRPr>
            </a:p>
          </p:txBody>
        </p:sp>
        <p:grpSp>
          <p:nvGrpSpPr>
            <p:cNvPr id="24" name="Group 23"/>
            <p:cNvGrpSpPr/>
            <p:nvPr/>
          </p:nvGrpSpPr>
          <p:grpSpPr>
            <a:xfrm>
              <a:off x="8937670" y="3117169"/>
              <a:ext cx="586649" cy="493543"/>
              <a:chOff x="5356342" y="3093565"/>
              <a:chExt cx="465138" cy="391319"/>
            </a:xfrm>
            <a:solidFill>
              <a:schemeClr val="bg1"/>
            </a:solidFill>
          </p:grpSpPr>
          <p:sp>
            <p:nvSpPr>
              <p:cNvPr id="25" name="AutoShape 120"/>
              <p:cNvSpPr>
                <a:spLocks/>
              </p:cNvSpPr>
              <p:nvPr/>
            </p:nvSpPr>
            <p:spPr bwMode="auto">
              <a:xfrm>
                <a:off x="5473024" y="3195164"/>
                <a:ext cx="231775" cy="23177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6948" y="16070"/>
                    </a:moveTo>
                    <a:cubicBezTo>
                      <a:pt x="14037" y="19468"/>
                      <a:pt x="8925" y="19859"/>
                      <a:pt x="5529" y="16948"/>
                    </a:cubicBezTo>
                    <a:cubicBezTo>
                      <a:pt x="2130" y="14038"/>
                      <a:pt x="1740" y="8924"/>
                      <a:pt x="4651" y="5527"/>
                    </a:cubicBezTo>
                    <a:cubicBezTo>
                      <a:pt x="7559" y="2131"/>
                      <a:pt x="12674" y="1740"/>
                      <a:pt x="16070" y="4650"/>
                    </a:cubicBezTo>
                    <a:cubicBezTo>
                      <a:pt x="19466" y="7560"/>
                      <a:pt x="19859" y="12673"/>
                      <a:pt x="16948" y="16070"/>
                    </a:cubicBezTo>
                    <a:moveTo>
                      <a:pt x="10800" y="0"/>
                    </a:moveTo>
                    <a:cubicBezTo>
                      <a:pt x="4833" y="0"/>
                      <a:pt x="0" y="4834"/>
                      <a:pt x="0" y="10800"/>
                    </a:cubicBezTo>
                    <a:cubicBezTo>
                      <a:pt x="0" y="16765"/>
                      <a:pt x="4833" y="21599"/>
                      <a:pt x="10800" y="21599"/>
                    </a:cubicBezTo>
                    <a:cubicBezTo>
                      <a:pt x="16764" y="21599"/>
                      <a:pt x="21600" y="16765"/>
                      <a:pt x="21600" y="10800"/>
                    </a:cubicBezTo>
                    <a:cubicBezTo>
                      <a:pt x="21600" y="4834"/>
                      <a:pt x="16764"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6" name="AutoShape 121"/>
              <p:cNvSpPr>
                <a:spLocks/>
              </p:cNvSpPr>
              <p:nvPr/>
            </p:nvSpPr>
            <p:spPr bwMode="auto">
              <a:xfrm>
                <a:off x="5530967" y="3253108"/>
                <a:ext cx="65088" cy="6508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200" y="0"/>
                    </a:moveTo>
                    <a:cubicBezTo>
                      <a:pt x="8596" y="0"/>
                      <a:pt x="0" y="8596"/>
                      <a:pt x="0" y="19195"/>
                    </a:cubicBezTo>
                    <a:lnTo>
                      <a:pt x="0" y="19199"/>
                    </a:lnTo>
                    <a:cubicBezTo>
                      <a:pt x="0" y="20524"/>
                      <a:pt x="1068" y="21599"/>
                      <a:pt x="2400" y="21599"/>
                    </a:cubicBezTo>
                    <a:cubicBezTo>
                      <a:pt x="3721" y="21599"/>
                      <a:pt x="4800" y="20524"/>
                      <a:pt x="4800" y="19199"/>
                    </a:cubicBezTo>
                    <a:lnTo>
                      <a:pt x="4800" y="19195"/>
                    </a:lnTo>
                    <a:cubicBezTo>
                      <a:pt x="4800" y="11247"/>
                      <a:pt x="11240" y="4799"/>
                      <a:pt x="19200" y="4799"/>
                    </a:cubicBezTo>
                    <a:cubicBezTo>
                      <a:pt x="20521" y="4799"/>
                      <a:pt x="21600" y="3724"/>
                      <a:pt x="21600" y="2399"/>
                    </a:cubicBezTo>
                    <a:cubicBezTo>
                      <a:pt x="21600" y="1075"/>
                      <a:pt x="20521" y="0"/>
                      <a:pt x="192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27" name="AutoShape 122"/>
              <p:cNvSpPr>
                <a:spLocks/>
              </p:cNvSpPr>
              <p:nvPr/>
            </p:nvSpPr>
            <p:spPr bwMode="auto">
              <a:xfrm>
                <a:off x="5356342" y="3093565"/>
                <a:ext cx="465138" cy="39131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49" y="19199"/>
                    </a:moveTo>
                    <a:cubicBezTo>
                      <a:pt x="20249" y="19642"/>
                      <a:pt x="19948" y="19999"/>
                      <a:pt x="19575" y="19999"/>
                    </a:cubicBezTo>
                    <a:lnTo>
                      <a:pt x="2024" y="19999"/>
                    </a:lnTo>
                    <a:cubicBezTo>
                      <a:pt x="1651" y="19999"/>
                      <a:pt x="1349" y="19642"/>
                      <a:pt x="1349" y="19199"/>
                    </a:cubicBezTo>
                    <a:lnTo>
                      <a:pt x="1349" y="7200"/>
                    </a:lnTo>
                    <a:cubicBezTo>
                      <a:pt x="1349" y="6809"/>
                      <a:pt x="1588" y="6475"/>
                      <a:pt x="1914" y="6411"/>
                    </a:cubicBezTo>
                    <a:lnTo>
                      <a:pt x="5588" y="5684"/>
                    </a:lnTo>
                    <a:lnTo>
                      <a:pt x="6797" y="2103"/>
                    </a:lnTo>
                    <a:cubicBezTo>
                      <a:pt x="6900" y="1799"/>
                      <a:pt x="7148" y="1600"/>
                      <a:pt x="7424" y="1600"/>
                    </a:cubicBezTo>
                    <a:lnTo>
                      <a:pt x="14174" y="1600"/>
                    </a:lnTo>
                    <a:cubicBezTo>
                      <a:pt x="14450" y="1600"/>
                      <a:pt x="14698" y="1799"/>
                      <a:pt x="14801" y="2103"/>
                    </a:cubicBezTo>
                    <a:lnTo>
                      <a:pt x="16010" y="5684"/>
                    </a:lnTo>
                    <a:lnTo>
                      <a:pt x="19685" y="6411"/>
                    </a:lnTo>
                    <a:cubicBezTo>
                      <a:pt x="20011" y="6475"/>
                      <a:pt x="20249" y="6809"/>
                      <a:pt x="20249" y="7200"/>
                    </a:cubicBezTo>
                    <a:cubicBezTo>
                      <a:pt x="20249" y="7200"/>
                      <a:pt x="20249" y="19199"/>
                      <a:pt x="20249" y="19199"/>
                    </a:cubicBezTo>
                    <a:close/>
                    <a:moveTo>
                      <a:pt x="19907" y="4832"/>
                    </a:moveTo>
                    <a:lnTo>
                      <a:pt x="16981" y="4254"/>
                    </a:lnTo>
                    <a:lnTo>
                      <a:pt x="16054" y="1507"/>
                    </a:lnTo>
                    <a:cubicBezTo>
                      <a:pt x="15745" y="591"/>
                      <a:pt x="15006" y="0"/>
                      <a:pt x="14174" y="0"/>
                    </a:cubicBezTo>
                    <a:lnTo>
                      <a:pt x="7424" y="0"/>
                    </a:lnTo>
                    <a:cubicBezTo>
                      <a:pt x="6593" y="0"/>
                      <a:pt x="5854" y="591"/>
                      <a:pt x="5543" y="1509"/>
                    </a:cubicBezTo>
                    <a:lnTo>
                      <a:pt x="4618" y="4254"/>
                    </a:lnTo>
                    <a:lnTo>
                      <a:pt x="1692" y="4832"/>
                    </a:lnTo>
                    <a:cubicBezTo>
                      <a:pt x="711" y="5025"/>
                      <a:pt x="0" y="6020"/>
                      <a:pt x="0" y="7200"/>
                    </a:cubicBezTo>
                    <a:lnTo>
                      <a:pt x="0" y="19199"/>
                    </a:lnTo>
                    <a:cubicBezTo>
                      <a:pt x="0" y="20523"/>
                      <a:pt x="908" y="21600"/>
                      <a:pt x="2024" y="21600"/>
                    </a:cubicBezTo>
                    <a:lnTo>
                      <a:pt x="19575" y="21600"/>
                    </a:lnTo>
                    <a:cubicBezTo>
                      <a:pt x="20691" y="21600"/>
                      <a:pt x="21600" y="20523"/>
                      <a:pt x="21600" y="19199"/>
                    </a:cubicBezTo>
                    <a:lnTo>
                      <a:pt x="21600" y="7200"/>
                    </a:lnTo>
                    <a:cubicBezTo>
                      <a:pt x="21600" y="6020"/>
                      <a:pt x="20888" y="5025"/>
                      <a:pt x="19907" y="4832"/>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grpSp>
        <p:nvGrpSpPr>
          <p:cNvPr id="28" name="Group 27"/>
          <p:cNvGrpSpPr/>
          <p:nvPr/>
        </p:nvGrpSpPr>
        <p:grpSpPr>
          <a:xfrm>
            <a:off x="3340608" y="3939111"/>
            <a:ext cx="1276547" cy="1276547"/>
            <a:chOff x="3340607" y="3765882"/>
            <a:chExt cx="1276547" cy="1276546"/>
          </a:xfrm>
        </p:grpSpPr>
        <p:sp>
          <p:nvSpPr>
            <p:cNvPr id="29" name="Recortar y redondear rectángulo de esquina sencilla 3535"/>
            <p:cNvSpPr>
              <a:spLocks noChangeAspect="1"/>
            </p:cNvSpPr>
            <p:nvPr/>
          </p:nvSpPr>
          <p:spPr bwMode="auto">
            <a:xfrm rot="18863723" flipV="1">
              <a:off x="3340608" y="3765881"/>
              <a:ext cx="1276546" cy="1276547"/>
            </a:xfrm>
            <a:prstGeom prst="snipRoundRect">
              <a:avLst>
                <a:gd name="adj1" fmla="val 50000"/>
                <a:gd name="adj2" fmla="val 0"/>
              </a:avLst>
            </a:prstGeom>
            <a:solidFill>
              <a:schemeClr val="accent1"/>
            </a:solidFill>
            <a:ln w="28575">
              <a:solidFill>
                <a:schemeClr val="bg1"/>
              </a:solidFill>
            </a:ln>
            <a:effectLst/>
          </p:spPr>
          <p:txBody>
            <a:bodyPr lIns="0" tIns="0" rIns="0" bIns="0" rtlCol="0" anchor="ctr">
              <a:scene3d>
                <a:camera prst="orthographicFront">
                  <a:rot lat="0" lon="0" rev="8100000"/>
                </a:camera>
                <a:lightRig rig="threePt" dir="t"/>
              </a:scene3d>
            </a:bodyPr>
            <a:lstStyle/>
            <a:p>
              <a:pPr algn="ctr"/>
              <a:endParaRPr lang="es-ES" sz="6600" dirty="0">
                <a:solidFill>
                  <a:schemeClr val="tx1">
                    <a:lumMod val="75000"/>
                    <a:lumOff val="25000"/>
                  </a:schemeClr>
                </a:solidFill>
              </a:endParaRPr>
            </a:p>
          </p:txBody>
        </p:sp>
        <p:sp>
          <p:nvSpPr>
            <p:cNvPr id="30" name="AutoShape 59"/>
            <p:cNvSpPr>
              <a:spLocks/>
            </p:cNvSpPr>
            <p:nvPr/>
          </p:nvSpPr>
          <p:spPr bwMode="auto">
            <a:xfrm>
              <a:off x="3719530" y="4145249"/>
              <a:ext cx="518700" cy="517812"/>
            </a:xfrm>
            <a:custGeom>
              <a:avLst/>
              <a:gdLst>
                <a:gd name="T0" fmla="+- 0 10794 23"/>
                <a:gd name="T1" fmla="*/ T0 w 21543"/>
                <a:gd name="T2" fmla="*/ 10800 h 21600"/>
                <a:gd name="T3" fmla="+- 0 10794 23"/>
                <a:gd name="T4" fmla="*/ T3 w 21543"/>
                <a:gd name="T5" fmla="*/ 10800 h 21600"/>
                <a:gd name="T6" fmla="+- 0 10794 23"/>
                <a:gd name="T7" fmla="*/ T6 w 21543"/>
                <a:gd name="T8" fmla="*/ 10800 h 21600"/>
                <a:gd name="T9" fmla="+- 0 10794 23"/>
                <a:gd name="T10" fmla="*/ T9 w 21543"/>
                <a:gd name="T11" fmla="*/ 10800 h 21600"/>
              </a:gdLst>
              <a:ahLst/>
              <a:cxnLst>
                <a:cxn ang="0">
                  <a:pos x="T1" y="T2"/>
                </a:cxn>
                <a:cxn ang="0">
                  <a:pos x="T4" y="T5"/>
                </a:cxn>
                <a:cxn ang="0">
                  <a:pos x="T7" y="T8"/>
                </a:cxn>
                <a:cxn ang="0">
                  <a:pos x="T10" y="T11"/>
                </a:cxn>
              </a:cxnLst>
              <a:rect l="0" t="0" r="r" b="b"/>
              <a:pathLst>
                <a:path w="21543" h="21600">
                  <a:moveTo>
                    <a:pt x="16976" y="19986"/>
                  </a:moveTo>
                  <a:lnTo>
                    <a:pt x="11226" y="17680"/>
                  </a:lnTo>
                  <a:cubicBezTo>
                    <a:pt x="11088" y="17626"/>
                    <a:pt x="10946" y="17608"/>
                    <a:pt x="10806" y="17600"/>
                  </a:cubicBezTo>
                  <a:lnTo>
                    <a:pt x="19660" y="3837"/>
                  </a:lnTo>
                  <a:cubicBezTo>
                    <a:pt x="19660" y="3837"/>
                    <a:pt x="16976" y="19986"/>
                    <a:pt x="16976" y="19986"/>
                  </a:cubicBezTo>
                  <a:close/>
                  <a:moveTo>
                    <a:pt x="6859" y="16244"/>
                  </a:moveTo>
                  <a:cubicBezTo>
                    <a:pt x="6858" y="16242"/>
                    <a:pt x="6855" y="16240"/>
                    <a:pt x="6854" y="16238"/>
                  </a:cubicBezTo>
                  <a:lnTo>
                    <a:pt x="19606" y="2552"/>
                  </a:lnTo>
                  <a:lnTo>
                    <a:pt x="8735" y="19536"/>
                  </a:lnTo>
                  <a:cubicBezTo>
                    <a:pt x="8735" y="19536"/>
                    <a:pt x="6859" y="16244"/>
                    <a:pt x="6859" y="16244"/>
                  </a:cubicBezTo>
                  <a:close/>
                  <a:moveTo>
                    <a:pt x="2111" y="14024"/>
                  </a:moveTo>
                  <a:lnTo>
                    <a:pt x="17712" y="3595"/>
                  </a:lnTo>
                  <a:lnTo>
                    <a:pt x="6369" y="15770"/>
                  </a:lnTo>
                  <a:cubicBezTo>
                    <a:pt x="6309" y="15734"/>
                    <a:pt x="6256" y="15687"/>
                    <a:pt x="6190" y="15660"/>
                  </a:cubicBezTo>
                  <a:cubicBezTo>
                    <a:pt x="6190" y="15660"/>
                    <a:pt x="2111" y="14024"/>
                    <a:pt x="2111" y="14024"/>
                  </a:cubicBezTo>
                  <a:close/>
                  <a:moveTo>
                    <a:pt x="21234" y="108"/>
                  </a:moveTo>
                  <a:cubicBezTo>
                    <a:pt x="21123" y="35"/>
                    <a:pt x="20996" y="0"/>
                    <a:pt x="20868" y="0"/>
                  </a:cubicBezTo>
                  <a:cubicBezTo>
                    <a:pt x="20738" y="0"/>
                    <a:pt x="20608" y="36"/>
                    <a:pt x="20495" y="113"/>
                  </a:cubicBezTo>
                  <a:lnTo>
                    <a:pt x="299" y="13613"/>
                  </a:lnTo>
                  <a:cubicBezTo>
                    <a:pt x="91" y="13751"/>
                    <a:pt x="-23" y="13995"/>
                    <a:pt x="3" y="14244"/>
                  </a:cubicBezTo>
                  <a:cubicBezTo>
                    <a:pt x="28" y="14494"/>
                    <a:pt x="190" y="14708"/>
                    <a:pt x="422" y="14801"/>
                  </a:cubicBezTo>
                  <a:lnTo>
                    <a:pt x="5689" y="16914"/>
                  </a:lnTo>
                  <a:lnTo>
                    <a:pt x="8166" y="21259"/>
                  </a:lnTo>
                  <a:cubicBezTo>
                    <a:pt x="8284" y="21468"/>
                    <a:pt x="8505" y="21597"/>
                    <a:pt x="8743" y="21599"/>
                  </a:cubicBezTo>
                  <a:lnTo>
                    <a:pt x="8751" y="21599"/>
                  </a:lnTo>
                  <a:cubicBezTo>
                    <a:pt x="8987" y="21599"/>
                    <a:pt x="9206" y="21474"/>
                    <a:pt x="9328" y="21271"/>
                  </a:cubicBezTo>
                  <a:lnTo>
                    <a:pt x="10726" y="18934"/>
                  </a:lnTo>
                  <a:lnTo>
                    <a:pt x="17253" y="21551"/>
                  </a:lnTo>
                  <a:cubicBezTo>
                    <a:pt x="17332" y="21584"/>
                    <a:pt x="17418" y="21599"/>
                    <a:pt x="17502" y="21599"/>
                  </a:cubicBezTo>
                  <a:cubicBezTo>
                    <a:pt x="17617" y="21599"/>
                    <a:pt x="17731" y="21571"/>
                    <a:pt x="17832" y="21512"/>
                  </a:cubicBezTo>
                  <a:cubicBezTo>
                    <a:pt x="18010" y="21412"/>
                    <a:pt x="18133" y="21238"/>
                    <a:pt x="18167" y="21035"/>
                  </a:cubicBezTo>
                  <a:lnTo>
                    <a:pt x="21533" y="785"/>
                  </a:lnTo>
                  <a:cubicBezTo>
                    <a:pt x="21576" y="520"/>
                    <a:pt x="21459" y="254"/>
                    <a:pt x="21234" y="108"/>
                  </a:cubicBezTo>
                </a:path>
              </a:pathLst>
            </a:custGeom>
            <a:solidFill>
              <a:srgbClr val="FFFFFF"/>
            </a:solidFill>
            <a:ln>
              <a:noFill/>
            </a:ln>
            <a:effectLst/>
          </p:spPr>
          <p:txBody>
            <a:bodyPr lIns="19051" tIns="19051" rIns="19051" bIns="19051" anchor="ctr"/>
            <a:lstStyle/>
            <a:p>
              <a:pPr algn="ctr" defTabSz="228594" fontAlgn="base" hangingPunct="0">
                <a:spcBef>
                  <a:spcPct val="0"/>
                </a:spcBef>
                <a:spcAft>
                  <a:spcPct val="0"/>
                </a:spcAft>
              </a:pPr>
              <a:endParaRPr lang="en-US" sz="1500" dirty="0">
                <a:solidFill>
                  <a:schemeClr val="tx1">
                    <a:lumMod val="75000"/>
                    <a:lumOff val="25000"/>
                  </a:schemeClr>
                </a:solidFill>
                <a:effectLst>
                  <a:outerShdw blurRad="38100" dist="38100" dir="2700000" algn="tl">
                    <a:srgbClr val="000000"/>
                  </a:outerShdw>
                </a:effectLst>
                <a:sym typeface="Gill Sans" charset="0"/>
              </a:endParaRPr>
            </a:p>
          </p:txBody>
        </p:sp>
      </p:grpSp>
      <p:grpSp>
        <p:nvGrpSpPr>
          <p:cNvPr id="31" name="Group 30"/>
          <p:cNvGrpSpPr/>
          <p:nvPr/>
        </p:nvGrpSpPr>
        <p:grpSpPr>
          <a:xfrm>
            <a:off x="5455385" y="3939111"/>
            <a:ext cx="1276547" cy="1276547"/>
            <a:chOff x="5455385" y="3765882"/>
            <a:chExt cx="1276547" cy="1276546"/>
          </a:xfrm>
        </p:grpSpPr>
        <p:sp>
          <p:nvSpPr>
            <p:cNvPr id="32" name="Recortar y redondear rectángulo de esquina sencilla 3527"/>
            <p:cNvSpPr>
              <a:spLocks noChangeAspect="1"/>
            </p:cNvSpPr>
            <p:nvPr/>
          </p:nvSpPr>
          <p:spPr bwMode="auto">
            <a:xfrm rot="18863723" flipV="1">
              <a:off x="5455386" y="3765881"/>
              <a:ext cx="1276546" cy="1276547"/>
            </a:xfrm>
            <a:prstGeom prst="snipRoundRect">
              <a:avLst>
                <a:gd name="adj1" fmla="val 50000"/>
                <a:gd name="adj2" fmla="val 0"/>
              </a:avLst>
            </a:prstGeom>
            <a:solidFill>
              <a:schemeClr val="accent3"/>
            </a:solidFill>
            <a:ln w="28575">
              <a:solidFill>
                <a:schemeClr val="bg1"/>
              </a:solidFill>
            </a:ln>
            <a:effectLst/>
          </p:spPr>
          <p:txBody>
            <a:bodyPr lIns="0" tIns="0" rIns="0" bIns="0" rtlCol="0" anchor="ctr">
              <a:scene3d>
                <a:camera prst="orthographicFront">
                  <a:rot lat="0" lon="0" rev="8100000"/>
                </a:camera>
                <a:lightRig rig="threePt" dir="t"/>
              </a:scene3d>
            </a:bodyPr>
            <a:lstStyle/>
            <a:p>
              <a:pPr algn="ctr"/>
              <a:endParaRPr lang="es-ES" sz="6600" dirty="0">
                <a:solidFill>
                  <a:schemeClr val="tx1">
                    <a:lumMod val="75000"/>
                    <a:lumOff val="25000"/>
                  </a:schemeClr>
                </a:solidFill>
              </a:endParaRPr>
            </a:p>
          </p:txBody>
        </p:sp>
        <p:grpSp>
          <p:nvGrpSpPr>
            <p:cNvPr id="33" name="Group 32"/>
            <p:cNvGrpSpPr/>
            <p:nvPr/>
          </p:nvGrpSpPr>
          <p:grpSpPr>
            <a:xfrm>
              <a:off x="5835274" y="4145773"/>
              <a:ext cx="516768" cy="516763"/>
              <a:chOff x="8204317" y="2115665"/>
              <a:chExt cx="464344" cy="464344"/>
            </a:xfrm>
            <a:solidFill>
              <a:srgbClr val="FFFFFF"/>
            </a:solidFill>
          </p:grpSpPr>
          <p:sp>
            <p:nvSpPr>
              <p:cNvPr id="34" name="AutoShape 81"/>
              <p:cNvSpPr>
                <a:spLocks/>
              </p:cNvSpPr>
              <p:nvPr/>
            </p:nvSpPr>
            <p:spPr bwMode="auto">
              <a:xfrm>
                <a:off x="8204317" y="2115665"/>
                <a:ext cx="464344"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35" name="AutoShape 82"/>
              <p:cNvSpPr>
                <a:spLocks/>
              </p:cNvSpPr>
              <p:nvPr/>
            </p:nvSpPr>
            <p:spPr bwMode="auto">
              <a:xfrm>
                <a:off x="8247973" y="2492697"/>
                <a:ext cx="43657" cy="4365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grpSp>
        <p:nvGrpSpPr>
          <p:cNvPr id="36" name="Group 35"/>
          <p:cNvGrpSpPr/>
          <p:nvPr/>
        </p:nvGrpSpPr>
        <p:grpSpPr>
          <a:xfrm>
            <a:off x="7570165" y="3939111"/>
            <a:ext cx="1276547" cy="1276547"/>
            <a:chOff x="7570164" y="3765882"/>
            <a:chExt cx="1276547" cy="1276546"/>
          </a:xfrm>
        </p:grpSpPr>
        <p:sp>
          <p:nvSpPr>
            <p:cNvPr id="37" name="Recortar y redondear rectángulo de esquina sencilla 3528"/>
            <p:cNvSpPr>
              <a:spLocks noChangeAspect="1"/>
            </p:cNvSpPr>
            <p:nvPr/>
          </p:nvSpPr>
          <p:spPr bwMode="auto">
            <a:xfrm rot="18863723" flipV="1">
              <a:off x="7570165" y="3765881"/>
              <a:ext cx="1276546" cy="1276547"/>
            </a:xfrm>
            <a:prstGeom prst="snipRoundRect">
              <a:avLst>
                <a:gd name="adj1" fmla="val 50000"/>
                <a:gd name="adj2" fmla="val 0"/>
              </a:avLst>
            </a:prstGeom>
            <a:solidFill>
              <a:schemeClr val="accent5"/>
            </a:solidFill>
            <a:ln w="28575">
              <a:solidFill>
                <a:schemeClr val="bg1"/>
              </a:solidFill>
            </a:ln>
            <a:effectLst/>
          </p:spPr>
          <p:txBody>
            <a:bodyPr lIns="0" tIns="0" rIns="0" bIns="0" rtlCol="0" anchor="ctr">
              <a:scene3d>
                <a:camera prst="orthographicFront">
                  <a:rot lat="0" lon="0" rev="8100000"/>
                </a:camera>
                <a:lightRig rig="threePt" dir="t"/>
              </a:scene3d>
            </a:bodyPr>
            <a:lstStyle/>
            <a:p>
              <a:pPr algn="ctr"/>
              <a:endParaRPr lang="es-ES" sz="6600" dirty="0">
                <a:solidFill>
                  <a:schemeClr val="tx1">
                    <a:lumMod val="75000"/>
                    <a:lumOff val="25000"/>
                  </a:schemeClr>
                </a:solidFill>
              </a:endParaRPr>
            </a:p>
          </p:txBody>
        </p:sp>
        <p:grpSp>
          <p:nvGrpSpPr>
            <p:cNvPr id="38" name="Group 37"/>
            <p:cNvGrpSpPr/>
            <p:nvPr/>
          </p:nvGrpSpPr>
          <p:grpSpPr>
            <a:xfrm>
              <a:off x="7927441" y="4123159"/>
              <a:ext cx="561992" cy="561992"/>
              <a:chOff x="4427654" y="3049909"/>
              <a:chExt cx="464344" cy="464344"/>
            </a:xfrm>
            <a:solidFill>
              <a:srgbClr val="FFFFFF"/>
            </a:solidFill>
          </p:grpSpPr>
          <p:sp>
            <p:nvSpPr>
              <p:cNvPr id="39" name="AutoShape 123"/>
              <p:cNvSpPr>
                <a:spLocks/>
              </p:cNvSpPr>
              <p:nvPr/>
            </p:nvSpPr>
            <p:spPr bwMode="auto">
              <a:xfrm>
                <a:off x="4427654" y="3049909"/>
                <a:ext cx="464344"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8180" y="12132"/>
                    </a:moveTo>
                    <a:cubicBezTo>
                      <a:pt x="17710" y="12226"/>
                      <a:pt x="17327" y="12561"/>
                      <a:pt x="17170" y="13012"/>
                    </a:cubicBezTo>
                    <a:cubicBezTo>
                      <a:pt x="17083" y="13261"/>
                      <a:pt x="16981" y="13503"/>
                      <a:pt x="16868" y="13738"/>
                    </a:cubicBezTo>
                    <a:cubicBezTo>
                      <a:pt x="16658" y="14169"/>
                      <a:pt x="16694" y="14677"/>
                      <a:pt x="16959" y="15075"/>
                    </a:cubicBezTo>
                    <a:lnTo>
                      <a:pt x="18131" y="16833"/>
                    </a:lnTo>
                    <a:lnTo>
                      <a:pt x="16832" y="18132"/>
                    </a:lnTo>
                    <a:lnTo>
                      <a:pt x="15075" y="16960"/>
                    </a:lnTo>
                    <a:cubicBezTo>
                      <a:pt x="14850" y="16810"/>
                      <a:pt x="14589" y="16733"/>
                      <a:pt x="14326" y="16733"/>
                    </a:cubicBezTo>
                    <a:cubicBezTo>
                      <a:pt x="14126" y="16733"/>
                      <a:pt x="13924" y="16778"/>
                      <a:pt x="13738" y="16868"/>
                    </a:cubicBezTo>
                    <a:cubicBezTo>
                      <a:pt x="13504" y="16981"/>
                      <a:pt x="13262" y="17083"/>
                      <a:pt x="13012" y="17170"/>
                    </a:cubicBezTo>
                    <a:cubicBezTo>
                      <a:pt x="12561" y="17327"/>
                      <a:pt x="12226" y="17712"/>
                      <a:pt x="12133" y="18180"/>
                    </a:cubicBezTo>
                    <a:lnTo>
                      <a:pt x="11717" y="20249"/>
                    </a:lnTo>
                    <a:lnTo>
                      <a:pt x="9881" y="20249"/>
                    </a:lnTo>
                    <a:lnTo>
                      <a:pt x="9467" y="18180"/>
                    </a:lnTo>
                    <a:cubicBezTo>
                      <a:pt x="9373" y="17712"/>
                      <a:pt x="9039" y="17327"/>
                      <a:pt x="8588" y="17170"/>
                    </a:cubicBezTo>
                    <a:cubicBezTo>
                      <a:pt x="8339" y="17083"/>
                      <a:pt x="8096" y="16983"/>
                      <a:pt x="7861" y="16869"/>
                    </a:cubicBezTo>
                    <a:cubicBezTo>
                      <a:pt x="7675" y="16778"/>
                      <a:pt x="7474" y="16733"/>
                      <a:pt x="7273" y="16733"/>
                    </a:cubicBezTo>
                    <a:cubicBezTo>
                      <a:pt x="7011" y="16733"/>
                      <a:pt x="6750" y="16810"/>
                      <a:pt x="6525" y="16960"/>
                    </a:cubicBezTo>
                    <a:lnTo>
                      <a:pt x="4767" y="18132"/>
                    </a:lnTo>
                    <a:lnTo>
                      <a:pt x="3468" y="16833"/>
                    </a:lnTo>
                    <a:lnTo>
                      <a:pt x="4639" y="15075"/>
                    </a:lnTo>
                    <a:cubicBezTo>
                      <a:pt x="4904" y="14677"/>
                      <a:pt x="4939" y="14169"/>
                      <a:pt x="4732" y="13738"/>
                    </a:cubicBezTo>
                    <a:cubicBezTo>
                      <a:pt x="4618" y="13504"/>
                      <a:pt x="4516" y="13263"/>
                      <a:pt x="4429" y="13013"/>
                    </a:cubicBezTo>
                    <a:cubicBezTo>
                      <a:pt x="4273" y="12561"/>
                      <a:pt x="3888" y="12227"/>
                      <a:pt x="3419" y="12133"/>
                    </a:cubicBezTo>
                    <a:lnTo>
                      <a:pt x="1350" y="11718"/>
                    </a:lnTo>
                    <a:lnTo>
                      <a:pt x="1349" y="9882"/>
                    </a:lnTo>
                    <a:lnTo>
                      <a:pt x="3419" y="9468"/>
                    </a:lnTo>
                    <a:cubicBezTo>
                      <a:pt x="3888" y="9374"/>
                      <a:pt x="4273" y="9039"/>
                      <a:pt x="4429" y="8588"/>
                    </a:cubicBezTo>
                    <a:cubicBezTo>
                      <a:pt x="4516" y="8338"/>
                      <a:pt x="4617" y="8096"/>
                      <a:pt x="4731" y="7862"/>
                    </a:cubicBezTo>
                    <a:cubicBezTo>
                      <a:pt x="4940" y="7431"/>
                      <a:pt x="4905" y="6923"/>
                      <a:pt x="4639" y="6524"/>
                    </a:cubicBezTo>
                    <a:lnTo>
                      <a:pt x="3468" y="4767"/>
                    </a:lnTo>
                    <a:lnTo>
                      <a:pt x="4767" y="3468"/>
                    </a:lnTo>
                    <a:lnTo>
                      <a:pt x="6525" y="4639"/>
                    </a:lnTo>
                    <a:cubicBezTo>
                      <a:pt x="6750" y="4790"/>
                      <a:pt x="7011" y="4866"/>
                      <a:pt x="7273" y="4866"/>
                    </a:cubicBezTo>
                    <a:cubicBezTo>
                      <a:pt x="7474" y="4866"/>
                      <a:pt x="7674" y="4822"/>
                      <a:pt x="7861" y="4732"/>
                    </a:cubicBezTo>
                    <a:cubicBezTo>
                      <a:pt x="8095" y="4619"/>
                      <a:pt x="8337" y="4517"/>
                      <a:pt x="8586" y="4430"/>
                    </a:cubicBezTo>
                    <a:cubicBezTo>
                      <a:pt x="9039" y="4272"/>
                      <a:pt x="9373" y="3888"/>
                      <a:pt x="9467" y="3420"/>
                    </a:cubicBezTo>
                    <a:lnTo>
                      <a:pt x="9881" y="1350"/>
                    </a:lnTo>
                    <a:lnTo>
                      <a:pt x="11717" y="1350"/>
                    </a:lnTo>
                    <a:lnTo>
                      <a:pt x="12131" y="3420"/>
                    </a:lnTo>
                    <a:cubicBezTo>
                      <a:pt x="12225" y="3888"/>
                      <a:pt x="12560" y="4272"/>
                      <a:pt x="13012" y="4430"/>
                    </a:cubicBezTo>
                    <a:cubicBezTo>
                      <a:pt x="13261" y="4517"/>
                      <a:pt x="13502" y="4617"/>
                      <a:pt x="13737" y="4731"/>
                    </a:cubicBezTo>
                    <a:cubicBezTo>
                      <a:pt x="13924" y="4822"/>
                      <a:pt x="14125" y="4866"/>
                      <a:pt x="14326" y="4866"/>
                    </a:cubicBezTo>
                    <a:cubicBezTo>
                      <a:pt x="14589" y="4866"/>
                      <a:pt x="14850" y="4790"/>
                      <a:pt x="15075" y="4639"/>
                    </a:cubicBezTo>
                    <a:lnTo>
                      <a:pt x="16832" y="3468"/>
                    </a:lnTo>
                    <a:lnTo>
                      <a:pt x="18131" y="4767"/>
                    </a:lnTo>
                    <a:lnTo>
                      <a:pt x="16959" y="6524"/>
                    </a:lnTo>
                    <a:cubicBezTo>
                      <a:pt x="16694" y="6923"/>
                      <a:pt x="16660" y="7431"/>
                      <a:pt x="16867" y="7861"/>
                    </a:cubicBezTo>
                    <a:cubicBezTo>
                      <a:pt x="16980" y="8096"/>
                      <a:pt x="17083" y="8337"/>
                      <a:pt x="17170" y="8587"/>
                    </a:cubicBezTo>
                    <a:cubicBezTo>
                      <a:pt x="17327" y="9039"/>
                      <a:pt x="17710" y="9373"/>
                      <a:pt x="18180" y="9467"/>
                    </a:cubicBezTo>
                    <a:lnTo>
                      <a:pt x="20248" y="9882"/>
                    </a:lnTo>
                    <a:lnTo>
                      <a:pt x="20250" y="11718"/>
                    </a:lnTo>
                    <a:cubicBezTo>
                      <a:pt x="20250" y="11718"/>
                      <a:pt x="18180" y="12132"/>
                      <a:pt x="18180" y="12132"/>
                    </a:cubicBezTo>
                    <a:close/>
                    <a:moveTo>
                      <a:pt x="20513" y="8558"/>
                    </a:moveTo>
                    <a:lnTo>
                      <a:pt x="18445" y="8143"/>
                    </a:lnTo>
                    <a:cubicBezTo>
                      <a:pt x="18341" y="7844"/>
                      <a:pt x="18218" y="7554"/>
                      <a:pt x="18082" y="7273"/>
                    </a:cubicBezTo>
                    <a:lnTo>
                      <a:pt x="19254" y="5516"/>
                    </a:lnTo>
                    <a:cubicBezTo>
                      <a:pt x="19611" y="4980"/>
                      <a:pt x="19540" y="4268"/>
                      <a:pt x="19085" y="3813"/>
                    </a:cubicBezTo>
                    <a:lnTo>
                      <a:pt x="17787" y="2514"/>
                    </a:lnTo>
                    <a:cubicBezTo>
                      <a:pt x="17526" y="2253"/>
                      <a:pt x="17181" y="2118"/>
                      <a:pt x="16831" y="2118"/>
                    </a:cubicBezTo>
                    <a:cubicBezTo>
                      <a:pt x="16573" y="2118"/>
                      <a:pt x="16312" y="2193"/>
                      <a:pt x="16084" y="2345"/>
                    </a:cubicBezTo>
                    <a:lnTo>
                      <a:pt x="14326" y="3516"/>
                    </a:lnTo>
                    <a:cubicBezTo>
                      <a:pt x="14044" y="3380"/>
                      <a:pt x="13754" y="3258"/>
                      <a:pt x="13455" y="3155"/>
                    </a:cubicBezTo>
                    <a:lnTo>
                      <a:pt x="13041" y="1085"/>
                    </a:lnTo>
                    <a:cubicBezTo>
                      <a:pt x="12916" y="454"/>
                      <a:pt x="12361" y="0"/>
                      <a:pt x="11717" y="0"/>
                    </a:cubicBezTo>
                    <a:lnTo>
                      <a:pt x="9881" y="0"/>
                    </a:lnTo>
                    <a:cubicBezTo>
                      <a:pt x="9238" y="0"/>
                      <a:pt x="8684" y="454"/>
                      <a:pt x="8557" y="1085"/>
                    </a:cubicBezTo>
                    <a:lnTo>
                      <a:pt x="8143" y="3155"/>
                    </a:lnTo>
                    <a:cubicBezTo>
                      <a:pt x="7843" y="3258"/>
                      <a:pt x="7554" y="3381"/>
                      <a:pt x="7273" y="3516"/>
                    </a:cubicBezTo>
                    <a:lnTo>
                      <a:pt x="5516" y="2345"/>
                    </a:lnTo>
                    <a:cubicBezTo>
                      <a:pt x="5287" y="2193"/>
                      <a:pt x="5026" y="2118"/>
                      <a:pt x="4767" y="2118"/>
                    </a:cubicBezTo>
                    <a:cubicBezTo>
                      <a:pt x="4419" y="2118"/>
                      <a:pt x="4073" y="2253"/>
                      <a:pt x="3812" y="2514"/>
                    </a:cubicBezTo>
                    <a:lnTo>
                      <a:pt x="2514" y="3813"/>
                    </a:lnTo>
                    <a:cubicBezTo>
                      <a:pt x="2059" y="4268"/>
                      <a:pt x="1988" y="4980"/>
                      <a:pt x="2345" y="5516"/>
                    </a:cubicBezTo>
                    <a:lnTo>
                      <a:pt x="3516" y="7273"/>
                    </a:lnTo>
                    <a:cubicBezTo>
                      <a:pt x="3380" y="7555"/>
                      <a:pt x="3258" y="7844"/>
                      <a:pt x="3154" y="8144"/>
                    </a:cubicBezTo>
                    <a:lnTo>
                      <a:pt x="1085" y="8558"/>
                    </a:lnTo>
                    <a:cubicBezTo>
                      <a:pt x="454" y="8684"/>
                      <a:pt x="0" y="9238"/>
                      <a:pt x="0" y="9882"/>
                    </a:cubicBezTo>
                    <a:lnTo>
                      <a:pt x="0" y="11718"/>
                    </a:lnTo>
                    <a:cubicBezTo>
                      <a:pt x="0" y="12361"/>
                      <a:pt x="454" y="12916"/>
                      <a:pt x="1085" y="13042"/>
                    </a:cubicBezTo>
                    <a:lnTo>
                      <a:pt x="3154" y="13456"/>
                    </a:lnTo>
                    <a:cubicBezTo>
                      <a:pt x="3258" y="13755"/>
                      <a:pt x="3380" y="14046"/>
                      <a:pt x="3516" y="14326"/>
                    </a:cubicBezTo>
                    <a:lnTo>
                      <a:pt x="2345" y="16083"/>
                    </a:lnTo>
                    <a:cubicBezTo>
                      <a:pt x="1988" y="16619"/>
                      <a:pt x="2059" y="17332"/>
                      <a:pt x="2514" y="17787"/>
                    </a:cubicBezTo>
                    <a:lnTo>
                      <a:pt x="3812" y="19086"/>
                    </a:lnTo>
                    <a:cubicBezTo>
                      <a:pt x="4073" y="19346"/>
                      <a:pt x="4419" y="19482"/>
                      <a:pt x="4767" y="19482"/>
                    </a:cubicBezTo>
                    <a:cubicBezTo>
                      <a:pt x="5026" y="19482"/>
                      <a:pt x="5287" y="19406"/>
                      <a:pt x="5516" y="19254"/>
                    </a:cubicBezTo>
                    <a:lnTo>
                      <a:pt x="7273" y="18083"/>
                    </a:lnTo>
                    <a:cubicBezTo>
                      <a:pt x="7554" y="18220"/>
                      <a:pt x="7843" y="18341"/>
                      <a:pt x="8143" y="18445"/>
                    </a:cubicBezTo>
                    <a:lnTo>
                      <a:pt x="8557" y="20514"/>
                    </a:lnTo>
                    <a:cubicBezTo>
                      <a:pt x="8684" y="21146"/>
                      <a:pt x="9238" y="21599"/>
                      <a:pt x="9881" y="21599"/>
                    </a:cubicBezTo>
                    <a:lnTo>
                      <a:pt x="11717" y="21599"/>
                    </a:lnTo>
                    <a:cubicBezTo>
                      <a:pt x="12361" y="21599"/>
                      <a:pt x="12916" y="21146"/>
                      <a:pt x="13041" y="20514"/>
                    </a:cubicBezTo>
                    <a:lnTo>
                      <a:pt x="13456" y="18445"/>
                    </a:lnTo>
                    <a:cubicBezTo>
                      <a:pt x="13755" y="18341"/>
                      <a:pt x="14046" y="18219"/>
                      <a:pt x="14326" y="18083"/>
                    </a:cubicBezTo>
                    <a:lnTo>
                      <a:pt x="16084" y="19254"/>
                    </a:lnTo>
                    <a:cubicBezTo>
                      <a:pt x="16312" y="19406"/>
                      <a:pt x="16573" y="19482"/>
                      <a:pt x="16831" y="19482"/>
                    </a:cubicBezTo>
                    <a:cubicBezTo>
                      <a:pt x="17181" y="19482"/>
                      <a:pt x="17526" y="19346"/>
                      <a:pt x="17787" y="19086"/>
                    </a:cubicBezTo>
                    <a:lnTo>
                      <a:pt x="19085" y="17787"/>
                    </a:lnTo>
                    <a:cubicBezTo>
                      <a:pt x="19540" y="17332"/>
                      <a:pt x="19611" y="16619"/>
                      <a:pt x="19254" y="16083"/>
                    </a:cubicBezTo>
                    <a:lnTo>
                      <a:pt x="18082" y="14326"/>
                    </a:lnTo>
                    <a:cubicBezTo>
                      <a:pt x="18219" y="14045"/>
                      <a:pt x="18341" y="13755"/>
                      <a:pt x="18445" y="13456"/>
                    </a:cubicBezTo>
                    <a:lnTo>
                      <a:pt x="20513" y="13042"/>
                    </a:lnTo>
                    <a:cubicBezTo>
                      <a:pt x="21145" y="12916"/>
                      <a:pt x="21599" y="12361"/>
                      <a:pt x="21599" y="11718"/>
                    </a:cubicBezTo>
                    <a:lnTo>
                      <a:pt x="21599" y="9882"/>
                    </a:lnTo>
                    <a:cubicBezTo>
                      <a:pt x="21599" y="9238"/>
                      <a:pt x="21145" y="8684"/>
                      <a:pt x="20513" y="8558"/>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40" name="AutoShape 124"/>
              <p:cNvSpPr>
                <a:spLocks/>
              </p:cNvSpPr>
              <p:nvPr/>
            </p:nvSpPr>
            <p:spPr bwMode="auto">
              <a:xfrm>
                <a:off x="4558623" y="3180084"/>
                <a:ext cx="203200" cy="2032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20250"/>
                    </a:moveTo>
                    <a:cubicBezTo>
                      <a:pt x="5580" y="20250"/>
                      <a:pt x="1350" y="16017"/>
                      <a:pt x="1350" y="10800"/>
                    </a:cubicBezTo>
                    <a:cubicBezTo>
                      <a:pt x="1350" y="5582"/>
                      <a:pt x="5580" y="1349"/>
                      <a:pt x="10800" y="1349"/>
                    </a:cubicBezTo>
                    <a:cubicBezTo>
                      <a:pt x="16016" y="1349"/>
                      <a:pt x="20250" y="5582"/>
                      <a:pt x="20250" y="10800"/>
                    </a:cubicBezTo>
                    <a:cubicBezTo>
                      <a:pt x="20250" y="16017"/>
                      <a:pt x="16016" y="20250"/>
                      <a:pt x="10800" y="20250"/>
                    </a:cubicBezTo>
                    <a:moveTo>
                      <a:pt x="10800" y="0"/>
                    </a:moveTo>
                    <a:cubicBezTo>
                      <a:pt x="4836" y="0"/>
                      <a:pt x="0" y="4836"/>
                      <a:pt x="0" y="10800"/>
                    </a:cubicBezTo>
                    <a:cubicBezTo>
                      <a:pt x="0" y="16763"/>
                      <a:pt x="4836" y="21600"/>
                      <a:pt x="10800" y="21600"/>
                    </a:cubicBezTo>
                    <a:cubicBezTo>
                      <a:pt x="16763" y="21600"/>
                      <a:pt x="21599" y="16763"/>
                      <a:pt x="21599" y="10800"/>
                    </a:cubicBezTo>
                    <a:cubicBezTo>
                      <a:pt x="21599" y="4836"/>
                      <a:pt x="16763"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sp>
            <p:nvSpPr>
              <p:cNvPr id="41" name="AutoShape 125"/>
              <p:cNvSpPr>
                <a:spLocks/>
              </p:cNvSpPr>
              <p:nvPr/>
            </p:nvSpPr>
            <p:spPr bwMode="auto">
              <a:xfrm>
                <a:off x="4601485" y="3223740"/>
                <a:ext cx="116682" cy="11668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0" y="18900"/>
                    </a:moveTo>
                    <a:cubicBezTo>
                      <a:pt x="6328" y="18900"/>
                      <a:pt x="2699" y="15271"/>
                      <a:pt x="2699" y="10800"/>
                    </a:cubicBezTo>
                    <a:cubicBezTo>
                      <a:pt x="2699" y="6329"/>
                      <a:pt x="6328" y="2700"/>
                      <a:pt x="10800" y="2700"/>
                    </a:cubicBezTo>
                    <a:cubicBezTo>
                      <a:pt x="15271" y="2700"/>
                      <a:pt x="18899" y="6329"/>
                      <a:pt x="18899" y="10800"/>
                    </a:cubicBezTo>
                    <a:cubicBezTo>
                      <a:pt x="18899" y="15271"/>
                      <a:pt x="15271" y="18900"/>
                      <a:pt x="10800" y="18900"/>
                    </a:cubicBezTo>
                    <a:moveTo>
                      <a:pt x="10800" y="0"/>
                    </a:moveTo>
                    <a:cubicBezTo>
                      <a:pt x="4830" y="0"/>
                      <a:pt x="0" y="4833"/>
                      <a:pt x="0" y="10800"/>
                    </a:cubicBezTo>
                    <a:cubicBezTo>
                      <a:pt x="0" y="16766"/>
                      <a:pt x="4830" y="21599"/>
                      <a:pt x="10800" y="21599"/>
                    </a:cubicBezTo>
                    <a:cubicBezTo>
                      <a:pt x="16764" y="21599"/>
                      <a:pt x="21600" y="16766"/>
                      <a:pt x="21600" y="10800"/>
                    </a:cubicBezTo>
                    <a:cubicBezTo>
                      <a:pt x="21600" y="4833"/>
                      <a:pt x="16764" y="0"/>
                      <a:pt x="10800" y="0"/>
                    </a:cubicBezTo>
                  </a:path>
                </a:pathLst>
              </a:custGeom>
              <a:grpFill/>
              <a:ln>
                <a:noFill/>
              </a:ln>
              <a:effectLst/>
              <a:extLst>
                <a:ext uri="{91240B29-F687-4f45-9708-019B960494DF}">
                  <a14:hiddenLine xmlns:a14="http://schemas.microsoft.com/office/drawing/2010/main" xmlns="" w="12700" cap="flat" cmpd="sng">
                    <a:solidFill>
                      <a:srgbClr val="000000"/>
                    </a:solidFill>
                    <a:prstDash val="solid"/>
                    <a:miter lim="0"/>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lIns="19051" tIns="19051" rIns="19051" bIns="19051" anchor="ctr"/>
              <a:lstStyle/>
              <a:p>
                <a:pPr algn="ctr" defTabSz="228594" fontAlgn="base" hangingPunct="0">
                  <a:spcBef>
                    <a:spcPct val="0"/>
                  </a:spcBef>
                  <a:spcAft>
                    <a:spcPct val="0"/>
                  </a:spcAft>
                </a:pPr>
                <a:endParaRPr lang="en-US" sz="1500">
                  <a:solidFill>
                    <a:schemeClr val="tx1">
                      <a:lumMod val="75000"/>
                      <a:lumOff val="25000"/>
                    </a:schemeClr>
                  </a:solidFill>
                  <a:effectLst>
                    <a:outerShdw blurRad="38100" dist="38100" dir="2700000" algn="tl">
                      <a:srgbClr val="000000"/>
                    </a:outerShdw>
                  </a:effectLst>
                  <a:sym typeface="Gill Sans" charset="0"/>
                </a:endParaRPr>
              </a:p>
            </p:txBody>
          </p:sp>
        </p:grpSp>
      </p:grpSp>
      <p:sp>
        <p:nvSpPr>
          <p:cNvPr id="42" name="Title 41"/>
          <p:cNvSpPr>
            <a:spLocks noGrp="1"/>
          </p:cNvSpPr>
          <p:nvPr>
            <p:ph type="ctrTitle"/>
          </p:nvPr>
        </p:nvSpPr>
        <p:spPr/>
        <p:txBody>
          <a:bodyPr/>
          <a:lstStyle/>
          <a:p>
            <a:r>
              <a:rPr lang="id-ID" dirty="0">
                <a:solidFill>
                  <a:schemeClr val="tx1">
                    <a:lumMod val="75000"/>
                    <a:lumOff val="25000"/>
                  </a:schemeClr>
                </a:solidFill>
                <a:latin typeface="+mn-lt"/>
              </a:rPr>
              <a:t>BUSINESS PROCESS</a:t>
            </a:r>
          </a:p>
        </p:txBody>
      </p:sp>
      <p:sp>
        <p:nvSpPr>
          <p:cNvPr id="43" name="Text Placeholder 42"/>
          <p:cNvSpPr>
            <a:spLocks noGrp="1"/>
          </p:cNvSpPr>
          <p:nvPr>
            <p:ph type="body" sz="quarter" idx="32"/>
          </p:nvPr>
        </p:nvSpPr>
        <p:spPr/>
        <p:txBody>
          <a:bodyPr/>
          <a:lstStyle/>
          <a:p>
            <a:r>
              <a:rPr lang="id-ID" dirty="0">
                <a:solidFill>
                  <a:schemeClr val="tx1">
                    <a:lumMod val="75000"/>
                    <a:lumOff val="25000"/>
                  </a:schemeClr>
                </a:solidFill>
                <a:cs typeface="Calibri"/>
              </a:rPr>
              <a:t>Ut wisi enim ad minim veniam, quis nostrud</a:t>
            </a:r>
            <a:endParaRPr lang="id-ID" dirty="0">
              <a:solidFill>
                <a:schemeClr val="tx1">
                  <a:lumMod val="75000"/>
                  <a:lumOff val="25000"/>
                </a:schemeClr>
              </a:solidFill>
            </a:endParaRPr>
          </a:p>
        </p:txBody>
      </p:sp>
    </p:spTree>
    <p:extLst>
      <p:ext uri="{BB962C8B-B14F-4D97-AF65-F5344CB8AC3E}">
        <p14:creationId xmlns:p14="http://schemas.microsoft.com/office/powerpoint/2010/main" val="1686196370"/>
      </p:ext>
    </p:extLst>
  </p:cSld>
  <p:clrMapOvr>
    <a:masterClrMapping/>
  </p:clrMapOvr>
</p:sld>
</file>

<file path=ppt/theme/theme1.xml><?xml version="1.0" encoding="utf-8"?>
<a:theme xmlns:a="http://schemas.openxmlformats.org/drawingml/2006/main" name="Office Theme">
  <a:themeElements>
    <a:clrScheme name="BRONX_05">
      <a:dk1>
        <a:sysClr val="windowText" lastClr="000000"/>
      </a:dk1>
      <a:lt1>
        <a:sysClr val="window" lastClr="FFFFFF"/>
      </a:lt1>
      <a:dk2>
        <a:srgbClr val="8A8A9B"/>
      </a:dk2>
      <a:lt2>
        <a:srgbClr val="E7E7EB"/>
      </a:lt2>
      <a:accent1>
        <a:srgbClr val="7900DF"/>
      </a:accent1>
      <a:accent2>
        <a:srgbClr val="FF154C"/>
      </a:accent2>
      <a:accent3>
        <a:srgbClr val="D50984"/>
      </a:accent3>
      <a:accent4>
        <a:srgbClr val="FF6000"/>
      </a:accent4>
      <a:accent5>
        <a:srgbClr val="101A2E"/>
      </a:accent5>
      <a:accent6>
        <a:srgbClr val="AC25FF"/>
      </a:accent6>
      <a:hlink>
        <a:srgbClr val="F833A5"/>
      </a:hlink>
      <a:folHlink>
        <a:srgbClr val="BFBFBF"/>
      </a:folHlink>
    </a:clrScheme>
    <a:fontScheme name="Custom 3">
      <a:majorFont>
        <a:latin typeface="Montserrat"/>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TotalTime>
  <Words>2058</Words>
  <Application>Microsoft Office PowerPoint</Application>
  <PresentationFormat>Widescreen</PresentationFormat>
  <Paragraphs>328</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Flaticon</vt:lpstr>
      <vt:lpstr>Montserrat</vt:lpstr>
      <vt:lpstr>Office Theme</vt:lpstr>
      <vt:lpstr>PowerPoint Presentation</vt:lpstr>
      <vt:lpstr>BUSINESS PROCESS</vt:lpstr>
      <vt:lpstr>PowerPoint Presentation</vt:lpstr>
      <vt:lpstr>BUBBLE PROCESS</vt:lpstr>
      <vt:lpstr>BUBBLE PROCESS</vt:lpstr>
      <vt:lpstr>BUSINESS PROCESS</vt:lpstr>
      <vt:lpstr>PowerPoint Presentation</vt:lpstr>
      <vt:lpstr>BUSINESS STEP</vt:lpstr>
      <vt:lpstr>BUSINESS PROCESS</vt:lpstr>
      <vt:lpstr>BUSINESS PROCESS</vt:lpstr>
      <vt:lpstr>BUSINESS PROCESS</vt:lpstr>
      <vt:lpstr>BUSINESS STEP</vt:lpstr>
      <vt:lpstr>BUSINESS PROCESS</vt:lpstr>
      <vt:lpstr>BUSINESS STEP</vt:lpstr>
      <vt:lpstr>BUSINESS PROCESS</vt:lpstr>
      <vt:lpstr>BUSINESS PROCESS</vt:lpstr>
      <vt:lpstr>BUSINESS PROCESS</vt:lpstr>
      <vt:lpstr>BUSINESS PROCESS</vt:lpstr>
      <vt:lpstr>BUSINESS PROCESS</vt:lpstr>
      <vt:lpstr>BUSINESS PROCESS</vt:lpstr>
      <vt:lpstr>BUSINESS STEP</vt:lpstr>
      <vt:lpstr>BUSINESS STEP</vt:lpstr>
      <vt:lpstr>BUSINESS STEP</vt:lpstr>
      <vt:lpstr>BUSINESS STEP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Fajar Indra</dc:creator>
  <cp:lastModifiedBy>Wolverine</cp:lastModifiedBy>
  <cp:revision>51</cp:revision>
  <dcterms:created xsi:type="dcterms:W3CDTF">2016-07-27T02:33:35Z</dcterms:created>
  <dcterms:modified xsi:type="dcterms:W3CDTF">2019-10-15T13:35:19Z</dcterms:modified>
</cp:coreProperties>
</file>