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3" r:id="rId3"/>
  </p:sldMasterIdLst>
  <p:notesMasterIdLst>
    <p:notesMasterId r:id="rId19"/>
  </p:notesMasterIdLst>
  <p:sldIdLst>
    <p:sldId id="256" r:id="rId4"/>
    <p:sldId id="261" r:id="rId5"/>
    <p:sldId id="298" r:id="rId6"/>
    <p:sldId id="275" r:id="rId7"/>
    <p:sldId id="297" r:id="rId8"/>
    <p:sldId id="277" r:id="rId9"/>
    <p:sldId id="278" r:id="rId10"/>
    <p:sldId id="287" r:id="rId11"/>
    <p:sldId id="288" r:id="rId12"/>
    <p:sldId id="291" r:id="rId13"/>
    <p:sldId id="289" r:id="rId14"/>
    <p:sldId id="290" r:id="rId15"/>
    <p:sldId id="269" r:id="rId16"/>
    <p:sldId id="292" r:id="rId17"/>
    <p:sldId id="262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6196" autoAdjust="0"/>
  </p:normalViewPr>
  <p:slideViewPr>
    <p:cSldViewPr>
      <p:cViewPr varScale="1">
        <p:scale>
          <a:sx n="96" d="100"/>
          <a:sy n="96" d="100"/>
        </p:scale>
        <p:origin x="8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60C-4724-856A-B0EFF17BBA31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60C-4724-856A-B0EFF17BBA31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960C-4724-856A-B0EFF17BB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67435182021744E-2"/>
          <c:y val="0"/>
          <c:w val="0.9280651296359565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0072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7D49-402D-9036-134759B7E2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7D49-402D-9036-134759B7E2C9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D49-402D-9036-134759B7E2C9}"/>
            </c:ext>
          </c:extLst>
        </c:ser>
        <c:ser>
          <c:idx val="1"/>
          <c:order val="1"/>
          <c:spPr>
            <a:solidFill>
              <a:schemeClr val="bg1">
                <a:alpha val="40000"/>
              </a:schemeClr>
            </a:solidFill>
          </c:spPr>
          <c:invertIfNegative val="0"/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7D49-402D-9036-134759B7E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2686464"/>
        <c:axId val="122716928"/>
      </c:barChart>
      <c:catAx>
        <c:axId val="1226864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716928"/>
        <c:crosses val="autoZero"/>
        <c:auto val="1"/>
        <c:lblAlgn val="ctr"/>
        <c:lblOffset val="100"/>
        <c:noMultiLvlLbl val="0"/>
      </c:catAx>
      <c:valAx>
        <c:axId val="1227169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864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21E-4961-A6E5-5B5DED5EA07B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21E-4961-A6E5-5B5DED5EA07B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921E-4961-A6E5-5B5DED5E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val>
            <c:numRef>
              <c:f>Sheet1!$B$2:$B$11</c:f>
              <c:numCache>
                <c:formatCode>General</c:formatCode>
                <c:ptCount val="10"/>
                <c:pt idx="0">
                  <c:v>45</c:v>
                </c:pt>
                <c:pt idx="1">
                  <c:v>25</c:v>
                </c:pt>
                <c:pt idx="2">
                  <c:v>90</c:v>
                </c:pt>
                <c:pt idx="3">
                  <c:v>45</c:v>
                </c:pt>
                <c:pt idx="4">
                  <c:v>44</c:v>
                </c:pt>
                <c:pt idx="5">
                  <c:v>80</c:v>
                </c:pt>
                <c:pt idx="6">
                  <c:v>60</c:v>
                </c:pt>
                <c:pt idx="7">
                  <c:v>24</c:v>
                </c:pt>
                <c:pt idx="8">
                  <c:v>35</c:v>
                </c:pt>
                <c:pt idx="9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Text 1</c:v>
                      </c:pt>
                      <c:pt idx="1">
                        <c:v>Text 2 </c:v>
                      </c:pt>
                      <c:pt idx="2">
                        <c:v>Text 3</c:v>
                      </c:pt>
                      <c:pt idx="3">
                        <c:v>Text 4</c:v>
                      </c:pt>
                      <c:pt idx="4">
                        <c:v>Text 5 </c:v>
                      </c:pt>
                      <c:pt idx="5">
                        <c:v>Text 6</c:v>
                      </c:pt>
                      <c:pt idx="6">
                        <c:v>Text 7</c:v>
                      </c:pt>
                      <c:pt idx="7">
                        <c:v>Text 8</c:v>
                      </c:pt>
                      <c:pt idx="8">
                        <c:v>Text 9</c:v>
                      </c:pt>
                      <c:pt idx="9">
                        <c:v>Text 10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D15-4CC8-8647-737FBB015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shape val="box"/>
        <c:axId val="120506624"/>
        <c:axId val="120512512"/>
        <c:axId val="0"/>
      </c:bar3DChart>
      <c:catAx>
        <c:axId val="12050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PK"/>
          </a:p>
        </c:txPr>
        <c:crossAx val="120512512"/>
        <c:crosses val="autoZero"/>
        <c:auto val="1"/>
        <c:lblAlgn val="ctr"/>
        <c:lblOffset val="100"/>
        <c:noMultiLvlLbl val="0"/>
      </c:catAx>
      <c:valAx>
        <c:axId val="12051251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PK"/>
          </a:p>
        </c:txPr>
        <c:crossAx val="12050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2019-06-04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007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ea typeface="맑은 고딕" pitchFamily="50" charset="-127"/>
              </a:rPr>
              <a:t>Title 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/>
              <a:t>INSTERT THE TITLE OF YOUR PRESENTATION HERE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76468"/>
              </p:ext>
            </p:extLst>
          </p:nvPr>
        </p:nvGraphicFramePr>
        <p:xfrm>
          <a:off x="530926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9574"/>
              </p:ext>
            </p:extLst>
          </p:nvPr>
        </p:nvGraphicFramePr>
        <p:xfrm>
          <a:off x="2618488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66049"/>
              </p:ext>
            </p:extLst>
          </p:nvPr>
        </p:nvGraphicFramePr>
        <p:xfrm>
          <a:off x="4706050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6979"/>
              </p:ext>
            </p:extLst>
          </p:nvPr>
        </p:nvGraphicFramePr>
        <p:xfrm>
          <a:off x="6793611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</a:t>
                      </a:r>
                      <a:r>
                        <a:rPr lang="en-US" altLang="ko-KR" sz="1200" dirty="0">
                          <a:solidFill>
                            <a:srgbClr val="57A7BD"/>
                          </a:solidFill>
                          <a:latin typeface="+mn-lt"/>
                          <a:cs typeface="Arial" pitchFamily="34" charset="0"/>
                        </a:rPr>
                        <a:t>. </a:t>
                      </a:r>
                      <a:endParaRPr lang="ko-KR" altLang="en-US" sz="1200" dirty="0">
                        <a:solidFill>
                          <a:srgbClr val="57A7B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1359488"/>
            <a:ext cx="814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</p:spTree>
    <p:extLst>
      <p:ext uri="{BB962C8B-B14F-4D97-AF65-F5344CB8AC3E}">
        <p14:creationId xmlns:p14="http://schemas.microsoft.com/office/powerpoint/2010/main" val="177729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2340" y="1530602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8564" y="1530602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14788" y="1530602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31012" y="1530602"/>
            <a:ext cx="1080000" cy="1404144"/>
            <a:chOff x="899592" y="1530602"/>
            <a:chExt cx="1296000" cy="1404144"/>
          </a:xfrm>
        </p:grpSpPr>
        <p:sp>
          <p:nvSpPr>
            <p:cNvPr id="39" name="Rounded Rectangle 38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2202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049483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5078218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Oval 51"/>
          <p:cNvSpPr/>
          <p:nvPr/>
        </p:nvSpPr>
        <p:spPr>
          <a:xfrm flipH="1">
            <a:off x="7130874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53" name="Rounded Rectangle 7"/>
          <p:cNvSpPr/>
          <p:nvPr/>
        </p:nvSpPr>
        <p:spPr>
          <a:xfrm>
            <a:off x="3243428" y="3356428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5305311" y="3368860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3722" y="3383706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6" name="Rectangle 9"/>
          <p:cNvSpPr/>
          <p:nvPr/>
        </p:nvSpPr>
        <p:spPr>
          <a:xfrm>
            <a:off x="7322006" y="3348469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539552" y="3867464"/>
            <a:ext cx="1765576" cy="872113"/>
            <a:chOff x="3017859" y="4363106"/>
            <a:chExt cx="1870812" cy="872113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55776" y="3867464"/>
            <a:ext cx="1765576" cy="872113"/>
            <a:chOff x="3017859" y="4363106"/>
            <a:chExt cx="1870812" cy="872113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72000" y="3867464"/>
            <a:ext cx="1765576" cy="872113"/>
            <a:chOff x="3017859" y="4363106"/>
            <a:chExt cx="1870812" cy="872113"/>
          </a:xfrm>
        </p:grpSpPr>
        <p:sp>
          <p:nvSpPr>
            <p:cNvPr id="64" name="TextBox 63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588224" y="3867464"/>
            <a:ext cx="1765576" cy="872113"/>
            <a:chOff x="3017859" y="4363106"/>
            <a:chExt cx="1870812" cy="872113"/>
          </a:xfrm>
        </p:grpSpPr>
        <p:sp>
          <p:nvSpPr>
            <p:cNvPr id="67" name="TextBox 66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070709" y="159331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54485" y="2514596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038260" y="222594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22034" y="1937290"/>
            <a:ext cx="56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3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08794"/>
              </p:ext>
            </p:extLst>
          </p:nvPr>
        </p:nvGraphicFramePr>
        <p:xfrm>
          <a:off x="539552" y="1568720"/>
          <a:ext cx="8064896" cy="3171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30557171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26216862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99877043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26849015"/>
                    </a:ext>
                  </a:extLst>
                </a:gridCol>
              </a:tblGrid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322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1640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74414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99253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0195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5863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38006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6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9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39752" y="1347614"/>
            <a:ext cx="5832648" cy="2807624"/>
            <a:chOff x="2227884" y="1330362"/>
            <a:chExt cx="2835932" cy="2807624"/>
          </a:xfrm>
          <a:solidFill>
            <a:srgbClr val="69B6CC"/>
          </a:solidFill>
        </p:grpSpPr>
        <p:sp>
          <p:nvSpPr>
            <p:cNvPr id="14" name="TextBox 13"/>
            <p:cNvSpPr txBox="1"/>
            <p:nvPr/>
          </p:nvSpPr>
          <p:spPr>
            <a:xfrm>
              <a:off x="2227884" y="1644996"/>
              <a:ext cx="2835932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71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7"/>
          <p:cNvSpPr/>
          <p:nvPr/>
        </p:nvSpPr>
        <p:spPr>
          <a:xfrm rot="2539017">
            <a:off x="1247791" y="2185900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7"/>
          <p:cNvSpPr/>
          <p:nvPr/>
        </p:nvSpPr>
        <p:spPr>
          <a:xfrm rot="2539017">
            <a:off x="4632167" y="2185901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91727" y="1347614"/>
            <a:ext cx="2592289" cy="3181712"/>
            <a:chOff x="2227883" y="1330362"/>
            <a:chExt cx="2835933" cy="3181712"/>
          </a:xfrm>
        </p:grpSpPr>
        <p:sp>
          <p:nvSpPr>
            <p:cNvPr id="9" name="TextBox 8"/>
            <p:cNvSpPr txBox="1"/>
            <p:nvPr/>
          </p:nvSpPr>
          <p:spPr>
            <a:xfrm>
              <a:off x="2227883" y="1834418"/>
              <a:ext cx="2835933" cy="2677656"/>
            </a:xfrm>
            <a:prstGeom prst="rect">
              <a:avLst/>
            </a:prstGeom>
            <a:solidFill>
              <a:srgbClr val="69B6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80112" y="1347614"/>
            <a:ext cx="2592289" cy="3181712"/>
            <a:chOff x="2227883" y="1330362"/>
            <a:chExt cx="2835933" cy="3181712"/>
          </a:xfrm>
          <a:solidFill>
            <a:srgbClr val="69B6CC"/>
          </a:solidFill>
        </p:grpSpPr>
        <p:sp>
          <p:nvSpPr>
            <p:cNvPr id="12" name="TextBox 11"/>
            <p:cNvSpPr txBox="1"/>
            <p:nvPr/>
          </p:nvSpPr>
          <p:spPr>
            <a:xfrm>
              <a:off x="2227883" y="1834418"/>
              <a:ext cx="2835933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67172" y="4611656"/>
            <a:ext cx="1520361" cy="287239"/>
            <a:chOff x="4667172" y="4611656"/>
            <a:chExt cx="1520361" cy="287239"/>
          </a:xfrm>
        </p:grpSpPr>
        <p:sp>
          <p:nvSpPr>
            <p:cNvPr id="19" name="Rounded Rectangle 18"/>
            <p:cNvSpPr/>
            <p:nvPr/>
          </p:nvSpPr>
          <p:spPr>
            <a:xfrm rot="2573601">
              <a:off x="4667172" y="4611656"/>
              <a:ext cx="1520361" cy="108000"/>
            </a:xfrm>
            <a:custGeom>
              <a:avLst/>
              <a:gdLst/>
              <a:ahLst/>
              <a:cxnLst/>
              <a:rect l="l" t="t" r="r" b="b"/>
              <a:pathLst>
                <a:path w="1520361" h="108000">
                  <a:moveTo>
                    <a:pt x="15817" y="15816"/>
                  </a:moveTo>
                  <a:cubicBezTo>
                    <a:pt x="25589" y="6044"/>
                    <a:pt x="39089" y="0"/>
                    <a:pt x="54000" y="0"/>
                  </a:cubicBezTo>
                  <a:lnTo>
                    <a:pt x="1520361" y="0"/>
                  </a:lnTo>
                  <a:lnTo>
                    <a:pt x="1404111" y="108000"/>
                  </a:lnTo>
                  <a:lnTo>
                    <a:pt x="54001" y="108000"/>
                  </a:lnTo>
                  <a:cubicBezTo>
                    <a:pt x="24178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7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573601">
              <a:off x="4829362" y="4790895"/>
              <a:ext cx="993679" cy="108000"/>
            </a:xfrm>
            <a:custGeom>
              <a:avLst/>
              <a:gdLst/>
              <a:ahLst/>
              <a:cxnLst/>
              <a:rect l="l" t="t" r="r" b="b"/>
              <a:pathLst>
                <a:path w="993679" h="108000">
                  <a:moveTo>
                    <a:pt x="15816" y="15816"/>
                  </a:moveTo>
                  <a:cubicBezTo>
                    <a:pt x="25588" y="6044"/>
                    <a:pt x="39088" y="0"/>
                    <a:pt x="54000" y="0"/>
                  </a:cubicBezTo>
                  <a:lnTo>
                    <a:pt x="993679" y="0"/>
                  </a:lnTo>
                  <a:lnTo>
                    <a:pt x="877430" y="108000"/>
                  </a:lnTo>
                  <a:lnTo>
                    <a:pt x="54000" y="108000"/>
                  </a:lnTo>
                  <a:cubicBezTo>
                    <a:pt x="24177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6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948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Thank you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</p:txBody>
      </p:sp>
      <p:sp>
        <p:nvSpPr>
          <p:cNvPr id="5" name="Oval 4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75998" y="2073597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75998" y="300582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75998" y="393805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5776" y="1194616"/>
            <a:ext cx="5860929" cy="687447"/>
            <a:chOff x="3017859" y="4363106"/>
            <a:chExt cx="1879883" cy="687447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63106"/>
              <a:ext cx="1879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55776" y="2126843"/>
            <a:ext cx="5848470" cy="687447"/>
            <a:chOff x="3017859" y="4363106"/>
            <a:chExt cx="1875887" cy="687447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63106"/>
              <a:ext cx="1875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55776" y="3059070"/>
            <a:ext cx="5836009" cy="687447"/>
            <a:chOff x="3017859" y="4363106"/>
            <a:chExt cx="1871890" cy="687447"/>
          </a:xfrm>
        </p:grpSpPr>
        <p:sp>
          <p:nvSpPr>
            <p:cNvPr id="16" name="TextBox 15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1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55776" y="3991296"/>
            <a:ext cx="5832648" cy="687447"/>
            <a:chOff x="3017859" y="4363106"/>
            <a:chExt cx="1870812" cy="687447"/>
          </a:xfrm>
        </p:grpSpPr>
        <p:sp>
          <p:nvSpPr>
            <p:cNvPr id="19" name="TextBox 18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Oval 21"/>
          <p:cNvSpPr>
            <a:spLocks noChangeAspect="1"/>
          </p:cNvSpPr>
          <p:nvPr/>
        </p:nvSpPr>
        <p:spPr>
          <a:xfrm>
            <a:off x="1799001" y="3227374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9"/>
          <p:cNvSpPr/>
          <p:nvPr/>
        </p:nvSpPr>
        <p:spPr>
          <a:xfrm>
            <a:off x="1823962" y="419004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ed Rectangle 27"/>
          <p:cNvSpPr/>
          <p:nvPr/>
        </p:nvSpPr>
        <p:spPr>
          <a:xfrm>
            <a:off x="1807179" y="2343219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7"/>
          <p:cNvSpPr/>
          <p:nvPr/>
        </p:nvSpPr>
        <p:spPr>
          <a:xfrm>
            <a:off x="1812422" y="1376277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27157" y="3481976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90177" y="2617880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53197" y="1753784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16216" y="889688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35169" y="3589988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3498189" y="2725892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5061209" y="186179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6624229" y="99770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"/>
          <p:cNvSpPr/>
          <p:nvPr/>
        </p:nvSpPr>
        <p:spPr>
          <a:xfrm>
            <a:off x="2693823" y="3867942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894" y="2439969"/>
            <a:ext cx="1728192" cy="897991"/>
            <a:chOff x="3017859" y="4337228"/>
            <a:chExt cx="1870812" cy="897991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직사각형 1"/>
          <p:cNvSpPr/>
          <p:nvPr/>
        </p:nvSpPr>
        <p:spPr>
          <a:xfrm>
            <a:off x="5791305" y="2095889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78419" y="1304788"/>
            <a:ext cx="1728192" cy="897991"/>
            <a:chOff x="3017859" y="4337228"/>
            <a:chExt cx="1870812" cy="897991"/>
          </a:xfrm>
        </p:grpSpPr>
        <p:sp>
          <p:nvSpPr>
            <p:cNvPr id="24" name="TextBox 23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1"/>
          <p:cNvSpPr/>
          <p:nvPr/>
        </p:nvSpPr>
        <p:spPr>
          <a:xfrm>
            <a:off x="4242564" y="2981915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23928" y="3473959"/>
            <a:ext cx="1728192" cy="897991"/>
            <a:chOff x="3017859" y="4337228"/>
            <a:chExt cx="1870812" cy="897991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직사각형 1"/>
          <p:cNvSpPr/>
          <p:nvPr/>
        </p:nvSpPr>
        <p:spPr>
          <a:xfrm>
            <a:off x="7340046" y="120986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04147" y="1686599"/>
            <a:ext cx="1728192" cy="897991"/>
            <a:chOff x="3017859" y="4337228"/>
            <a:chExt cx="1870812" cy="897991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Oval 21"/>
          <p:cNvSpPr>
            <a:spLocks noChangeAspect="1"/>
          </p:cNvSpPr>
          <p:nvPr/>
        </p:nvSpPr>
        <p:spPr>
          <a:xfrm>
            <a:off x="3577329" y="2814831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Rectangle 9"/>
          <p:cNvSpPr/>
          <p:nvPr/>
        </p:nvSpPr>
        <p:spPr>
          <a:xfrm>
            <a:off x="5164230" y="1973437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Rounded Rectangle 27"/>
          <p:cNvSpPr/>
          <p:nvPr/>
        </p:nvSpPr>
        <p:spPr>
          <a:xfrm>
            <a:off x="2021407" y="3714668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ounded Rectangle 7"/>
          <p:cNvSpPr/>
          <p:nvPr/>
        </p:nvSpPr>
        <p:spPr>
          <a:xfrm>
            <a:off x="6741378" y="1122179"/>
            <a:ext cx="295600" cy="255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847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801630" y="2283902"/>
            <a:ext cx="3910322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>
            <a:off x="-5630" y="2283718"/>
            <a:ext cx="5364088" cy="165618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2657865" y="255840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796136" y="262188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Rounded Rectangle 27"/>
          <p:cNvSpPr/>
          <p:nvPr/>
        </p:nvSpPr>
        <p:spPr>
          <a:xfrm>
            <a:off x="627810" y="2623545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4492" y="2570835"/>
            <a:ext cx="1554225" cy="1081951"/>
            <a:chOff x="1062658" y="3986014"/>
            <a:chExt cx="1728192" cy="1081951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9832" y="2570834"/>
            <a:ext cx="1554225" cy="1081951"/>
            <a:chOff x="1062658" y="3986014"/>
            <a:chExt cx="1728192" cy="1081951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8184" y="2558407"/>
            <a:ext cx="1554225" cy="1081951"/>
            <a:chOff x="1062658" y="3986014"/>
            <a:chExt cx="1728192" cy="1081951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0" name="Rectangle 16"/>
          <p:cNvSpPr/>
          <p:nvPr/>
        </p:nvSpPr>
        <p:spPr>
          <a:xfrm rot="2700000">
            <a:off x="710214" y="1674187"/>
            <a:ext cx="202406" cy="36287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95307" y="1565379"/>
            <a:ext cx="3260669" cy="646331"/>
            <a:chOff x="1062658" y="3870236"/>
            <a:chExt cx="3625642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4039513"/>
              <a:ext cx="1303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9564" y="3870236"/>
              <a:ext cx="2368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6119" y="408565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815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7306802"/>
              </p:ext>
            </p:extLst>
          </p:nvPr>
        </p:nvGraphicFramePr>
        <p:xfrm>
          <a:off x="829079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36446" y="2931790"/>
            <a:ext cx="1728192" cy="1081951"/>
            <a:chOff x="1062658" y="3986014"/>
            <a:chExt cx="1728192" cy="1081951"/>
          </a:xfrm>
        </p:grpSpPr>
        <p:sp>
          <p:nvSpPr>
            <p:cNvPr id="8" name="TextBox 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04320" y="2931790"/>
            <a:ext cx="1728192" cy="1081951"/>
            <a:chOff x="1062658" y="3986014"/>
            <a:chExt cx="1728192" cy="1081951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13" name="Oval 7"/>
          <p:cNvSpPr/>
          <p:nvPr/>
        </p:nvSpPr>
        <p:spPr>
          <a:xfrm>
            <a:off x="1394419" y="1876005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21"/>
          <p:cNvSpPr>
            <a:spLocks noChangeAspect="1"/>
          </p:cNvSpPr>
          <p:nvPr/>
        </p:nvSpPr>
        <p:spPr>
          <a:xfrm>
            <a:off x="3314791" y="1851670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85150409"/>
              </p:ext>
            </p:extLst>
          </p:nvPr>
        </p:nvGraphicFramePr>
        <p:xfrm>
          <a:off x="4582996" y="2051078"/>
          <a:ext cx="3884069" cy="126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7590" y="21883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7590" y="28136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16016" y="1376234"/>
            <a:ext cx="3672408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99516" y="3335049"/>
            <a:ext cx="3672408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6446" y="4299942"/>
            <a:ext cx="786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BBF618CD-55E5-43E5-A81B-5A7CA2652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473530"/>
              </p:ext>
            </p:extLst>
          </p:nvPr>
        </p:nvGraphicFramePr>
        <p:xfrm>
          <a:off x="2796953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102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Down Arrow 3"/>
          <p:cNvSpPr/>
          <p:nvPr/>
        </p:nvSpPr>
        <p:spPr>
          <a:xfrm>
            <a:off x="3368294" y="1300874"/>
            <a:ext cx="2407412" cy="2927060"/>
          </a:xfrm>
          <a:prstGeom prst="downArrow">
            <a:avLst>
              <a:gd name="adj1" fmla="val 61467"/>
              <a:gd name="adj2" fmla="val 50000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51920" y="1484569"/>
            <a:ext cx="1440160" cy="2279959"/>
            <a:chOff x="3017860" y="4363106"/>
            <a:chExt cx="1654565" cy="2279959"/>
          </a:xfrm>
        </p:grpSpPr>
        <p:sp>
          <p:nvSpPr>
            <p:cNvPr id="8" name="TextBox 7"/>
            <p:cNvSpPr txBox="1"/>
            <p:nvPr/>
          </p:nvSpPr>
          <p:spPr>
            <a:xfrm>
              <a:off x="3017860" y="4888739"/>
              <a:ext cx="165456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60" y="4363106"/>
              <a:ext cx="1654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7026" y="1276524"/>
            <a:ext cx="2871268" cy="984884"/>
            <a:chOff x="3017860" y="4363106"/>
            <a:chExt cx="1812891" cy="984884"/>
          </a:xfrm>
        </p:grpSpPr>
        <p:sp>
          <p:nvSpPr>
            <p:cNvPr id="11" name="TextBox 10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1.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7026" y="3272086"/>
            <a:ext cx="2871268" cy="984884"/>
            <a:chOff x="3017860" y="4363106"/>
            <a:chExt cx="1812891" cy="984884"/>
          </a:xfrm>
        </p:grpSpPr>
        <p:sp>
          <p:nvSpPr>
            <p:cNvPr id="14" name="TextBox 13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3.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0152" y="1300874"/>
            <a:ext cx="2871268" cy="984884"/>
            <a:chOff x="3017860" y="4363106"/>
            <a:chExt cx="1812891" cy="984884"/>
          </a:xfrm>
        </p:grpSpPr>
        <p:sp>
          <p:nvSpPr>
            <p:cNvPr id="17" name="TextBox 16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2.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0152" y="3296436"/>
            <a:ext cx="2871268" cy="984884"/>
            <a:chOff x="3017860" y="4363106"/>
            <a:chExt cx="1812891" cy="984884"/>
          </a:xfrm>
        </p:grpSpPr>
        <p:sp>
          <p:nvSpPr>
            <p:cNvPr id="20" name="TextBox 19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4.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20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4132876" y="1558150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5382140" y="2292339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829704" y="37132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3382043" y="37132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2883612" y="2292339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Block Arc 9"/>
          <p:cNvSpPr/>
          <p:nvPr/>
        </p:nvSpPr>
        <p:spPr>
          <a:xfrm>
            <a:off x="5092918" y="1963402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9"/>
          <p:cNvSpPr/>
          <p:nvPr/>
        </p:nvSpPr>
        <p:spPr>
          <a:xfrm rot="4151778">
            <a:off x="5482529" y="3338171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Block Arc 9"/>
          <p:cNvSpPr/>
          <p:nvPr/>
        </p:nvSpPr>
        <p:spPr>
          <a:xfrm rot="8600978">
            <a:off x="4296013" y="4198270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Block Arc 9"/>
          <p:cNvSpPr/>
          <p:nvPr/>
        </p:nvSpPr>
        <p:spPr>
          <a:xfrm rot="12466113">
            <a:off x="3194528" y="3312684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Block Arc 9"/>
          <p:cNvSpPr/>
          <p:nvPr/>
        </p:nvSpPr>
        <p:spPr>
          <a:xfrm rot="17141024">
            <a:off x="3575039" y="1956707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02855" y="2682297"/>
            <a:ext cx="960042" cy="9600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27"/>
          <p:cNvSpPr/>
          <p:nvPr/>
        </p:nvSpPr>
        <p:spPr>
          <a:xfrm>
            <a:off x="5693865" y="262719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0" name="Rounded Rectangle 7"/>
          <p:cNvSpPr/>
          <p:nvPr/>
        </p:nvSpPr>
        <p:spPr>
          <a:xfrm>
            <a:off x="3202274" y="2610815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1" name="Rectangle 36"/>
          <p:cNvSpPr/>
          <p:nvPr/>
        </p:nvSpPr>
        <p:spPr>
          <a:xfrm>
            <a:off x="3689574" y="4096019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4424258" y="1903904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4367040" y="2944679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9"/>
          <p:cNvSpPr/>
          <p:nvPr/>
        </p:nvSpPr>
        <p:spPr>
          <a:xfrm>
            <a:off x="5156012" y="402374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473086" y="1655865"/>
            <a:ext cx="2448272" cy="704570"/>
            <a:chOff x="803640" y="3336957"/>
            <a:chExt cx="2059657" cy="704570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01059" y="2733403"/>
            <a:ext cx="2448272" cy="704570"/>
            <a:chOff x="803640" y="3336957"/>
            <a:chExt cx="2059657" cy="704570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19139" y="3810942"/>
            <a:ext cx="2448272" cy="704570"/>
            <a:chOff x="803640" y="3336957"/>
            <a:chExt cx="2059657" cy="704570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9512" y="2390054"/>
            <a:ext cx="2448272" cy="704570"/>
            <a:chOff x="803640" y="3336957"/>
            <a:chExt cx="2059657" cy="704570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7592" y="3810942"/>
            <a:ext cx="2448272" cy="704570"/>
            <a:chOff x="803640" y="3336957"/>
            <a:chExt cx="2059657" cy="704570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58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468944" y="1575507"/>
            <a:ext cx="2194851" cy="3145011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2411760" y="1678776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2411760" y="2764323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2411760" y="3880447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012160" y="1678776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6012160" y="2794900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6012160" y="3911024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Elbow Connector 11"/>
          <p:cNvCxnSpPr>
            <a:stCxn id="6" idx="6"/>
          </p:cNvCxnSpPr>
          <p:nvPr/>
        </p:nvCxnSpPr>
        <p:spPr>
          <a:xfrm>
            <a:off x="3082245" y="2014019"/>
            <a:ext cx="1201723" cy="557731"/>
          </a:xfrm>
          <a:prstGeom prst="bentConnector3">
            <a:avLst>
              <a:gd name="adj1" fmla="val 59331"/>
            </a:avLst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6"/>
          </p:cNvCxnSpPr>
          <p:nvPr/>
        </p:nvCxnSpPr>
        <p:spPr>
          <a:xfrm>
            <a:off x="3082245" y="3099566"/>
            <a:ext cx="1345739" cy="335242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6"/>
          </p:cNvCxnSpPr>
          <p:nvPr/>
        </p:nvCxnSpPr>
        <p:spPr>
          <a:xfrm flipV="1">
            <a:off x="3082245" y="3880447"/>
            <a:ext cx="1345739" cy="335243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2"/>
          </p:cNvCxnSpPr>
          <p:nvPr/>
        </p:nvCxnSpPr>
        <p:spPr>
          <a:xfrm rot="10800000" flipV="1">
            <a:off x="4572000" y="2014018"/>
            <a:ext cx="1440160" cy="278865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2"/>
          </p:cNvCxnSpPr>
          <p:nvPr/>
        </p:nvCxnSpPr>
        <p:spPr>
          <a:xfrm rot="10800000">
            <a:off x="4716016" y="2715767"/>
            <a:ext cx="1296144" cy="414377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1" idx="2"/>
          </p:cNvCxnSpPr>
          <p:nvPr/>
        </p:nvCxnSpPr>
        <p:spPr>
          <a:xfrm rot="10800000" flipV="1">
            <a:off x="4427984" y="4246266"/>
            <a:ext cx="1584177" cy="125683"/>
          </a:xfrm>
          <a:prstGeom prst="bentConnector3">
            <a:avLst>
              <a:gd name="adj1" fmla="val 43466"/>
            </a:avLst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27"/>
          <p:cNvSpPr/>
          <p:nvPr/>
        </p:nvSpPr>
        <p:spPr>
          <a:xfrm>
            <a:off x="6206961" y="3015407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7" name="Rounded Rectangle 7"/>
          <p:cNvSpPr/>
          <p:nvPr/>
        </p:nvSpPr>
        <p:spPr>
          <a:xfrm>
            <a:off x="2604692" y="297413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8" name="Rectangle 36"/>
          <p:cNvSpPr/>
          <p:nvPr/>
        </p:nvSpPr>
        <p:spPr>
          <a:xfrm>
            <a:off x="2620588" y="4128443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9" name="Rectangle 16"/>
          <p:cNvSpPr/>
          <p:nvPr/>
        </p:nvSpPr>
        <p:spPr>
          <a:xfrm>
            <a:off x="2592267" y="1910001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40" name="Rectangle 9"/>
          <p:cNvSpPr/>
          <p:nvPr/>
        </p:nvSpPr>
        <p:spPr>
          <a:xfrm>
            <a:off x="6208755" y="4089688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Rectangle 16"/>
          <p:cNvSpPr/>
          <p:nvPr/>
        </p:nvSpPr>
        <p:spPr>
          <a:xfrm rot="2700000">
            <a:off x="6238901" y="181949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95536" y="1661733"/>
            <a:ext cx="1801466" cy="704570"/>
            <a:chOff x="803640" y="3336957"/>
            <a:chExt cx="2059657" cy="704570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5536" y="2791789"/>
            <a:ext cx="1801466" cy="704570"/>
            <a:chOff x="803640" y="3336957"/>
            <a:chExt cx="2059657" cy="704570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5536" y="3895250"/>
            <a:ext cx="1801466" cy="704570"/>
            <a:chOff x="803640" y="3336957"/>
            <a:chExt cx="2059657" cy="704570"/>
          </a:xfrm>
        </p:grpSpPr>
        <p:sp>
          <p:nvSpPr>
            <p:cNvPr id="49" name="TextBox 4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6948464" y="1661733"/>
            <a:ext cx="1800000" cy="704570"/>
            <a:chOff x="803640" y="3336957"/>
            <a:chExt cx="2059657" cy="704570"/>
          </a:xfrm>
        </p:grpSpPr>
        <p:sp>
          <p:nvSpPr>
            <p:cNvPr id="52" name="TextBox 5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6948464" y="2778491"/>
            <a:ext cx="1800000" cy="704570"/>
            <a:chOff x="803640" y="3336957"/>
            <a:chExt cx="2059657" cy="704570"/>
          </a:xfrm>
        </p:grpSpPr>
        <p:sp>
          <p:nvSpPr>
            <p:cNvPr id="55" name="TextBox 5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H="1">
            <a:off x="6948464" y="3895250"/>
            <a:ext cx="1800000" cy="704570"/>
            <a:chOff x="803640" y="3336957"/>
            <a:chExt cx="2059657" cy="704570"/>
          </a:xfrm>
        </p:grpSpPr>
        <p:sp>
          <p:nvSpPr>
            <p:cNvPr id="58" name="TextBox 5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10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38595055"/>
              </p:ext>
            </p:extLst>
          </p:nvPr>
        </p:nvGraphicFramePr>
        <p:xfrm>
          <a:off x="215516" y="1275606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446" y="4299942"/>
            <a:ext cx="786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6798586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Microsoft Office PowerPoint</Application>
  <PresentationFormat>On-screen Show (16:9)</PresentationFormat>
  <Paragraphs>181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Unicode MS</vt:lpstr>
      <vt:lpstr>Malgun Gothic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2019-06-04T11:23:07Z</dcterms:created>
  <dcterms:modified xsi:type="dcterms:W3CDTF">2019-06-04T11:23:18Z</dcterms:modified>
</cp:coreProperties>
</file>