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26"/>
  </p:handoutMasterIdLst>
  <p:sldIdLst>
    <p:sldId id="256" r:id="rId4"/>
    <p:sldId id="261" r:id="rId5"/>
    <p:sldId id="264" r:id="rId6"/>
    <p:sldId id="265" r:id="rId7"/>
    <p:sldId id="273" r:id="rId8"/>
    <p:sldId id="284" r:id="rId9"/>
    <p:sldId id="281" r:id="rId10"/>
    <p:sldId id="282" r:id="rId11"/>
    <p:sldId id="293" r:id="rId12"/>
    <p:sldId id="288" r:id="rId13"/>
    <p:sldId id="278" r:id="rId14"/>
    <p:sldId id="280" r:id="rId15"/>
    <p:sldId id="295" r:id="rId16"/>
    <p:sldId id="271" r:id="rId17"/>
    <p:sldId id="266" r:id="rId18"/>
    <p:sldId id="289" r:id="rId19"/>
    <p:sldId id="272" r:id="rId20"/>
    <p:sldId id="286" r:id="rId21"/>
    <p:sldId id="301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0D"/>
    <a:srgbClr val="FF3300"/>
    <a:srgbClr val="BC2EBC"/>
    <a:srgbClr val="D614CD"/>
    <a:srgbClr val="32A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7" autoAdjust="0"/>
    <p:restoredTop sz="94628" autoAdjust="0"/>
  </p:normalViewPr>
  <p:slideViewPr>
    <p:cSldViewPr>
      <p:cViewPr>
        <p:scale>
          <a:sx n="75" d="100"/>
          <a:sy n="75" d="100"/>
        </p:scale>
        <p:origin x="-1044" y="-390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rojects\Material\30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/>
        </p:blipFill>
        <p:spPr bwMode="auto">
          <a:xfrm rot="16200000">
            <a:off x="-1121830" y="1126393"/>
            <a:ext cx="5143500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Projects\Material\30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5"/>
          <a:stretch/>
        </p:blipFill>
        <p:spPr bwMode="auto">
          <a:xfrm rot="16200000">
            <a:off x="5178909" y="1190984"/>
            <a:ext cx="5166344" cy="27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75248" y="1500744"/>
            <a:ext cx="4608512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  <a:r>
              <a:rPr lang="en-US" altLang="ko-KR" dirty="0" smtClean="0">
                <a:ea typeface="맑은 고딕" pitchFamily="50" charset="-127"/>
              </a:rPr>
              <a:t>PPT </a:t>
            </a: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012912"/>
            <a:ext cx="4932040" cy="4888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190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7">
            <a:extLst>
              <a:ext uri="{FF2B5EF4-FFF2-40B4-BE49-F238E27FC236}">
                <a16:creationId xmlns:a16="http://schemas.microsoft.com/office/drawing/2014/main" xmlns="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743598" y="1"/>
            <a:ext cx="5292898" cy="5143499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Work Flow\PNG\25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494"/>
            <a:ext cx="52565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63564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FFC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SECTION 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2427734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Projects\Work Flow\PNG\28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84" y="0"/>
            <a:ext cx="4606280" cy="50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Projects\Material\304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3"/>
          <a:stretch/>
        </p:blipFill>
        <p:spPr bwMode="auto">
          <a:xfrm rot="5400000">
            <a:off x="-8244783" y="4858250"/>
            <a:ext cx="5116935" cy="31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2715766"/>
            <a:ext cx="42839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59884" y="3291830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Projects\Work Flow\PNG\27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rojects\Material\3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155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7494"/>
            <a:ext cx="91085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9219" name="Picture 3" descr="D:\Projects\Material\3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713841"/>
            <a:ext cx="4007648" cy="32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6512704" y="920033"/>
            <a:ext cx="2307768" cy="2309828"/>
            <a:chOff x="8582298" y="2310847"/>
            <a:chExt cx="2026966" cy="2028775"/>
          </a:xfrm>
        </p:grpSpPr>
        <p:sp>
          <p:nvSpPr>
            <p:cNvPr id="8" name="Oval 7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3857622" y="915566"/>
            <a:ext cx="2307768" cy="2309828"/>
            <a:chOff x="4717869" y="2310847"/>
            <a:chExt cx="2026966" cy="2028775"/>
          </a:xfrm>
        </p:grpSpPr>
        <p:sp>
          <p:nvSpPr>
            <p:cNvPr id="11" name="Oval 10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4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682897" y="109114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923928" y="3363838"/>
            <a:ext cx="21694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588224" y="3363838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4027813" y="109114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Material\30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/>
        </p:blipFill>
        <p:spPr bwMode="auto">
          <a:xfrm rot="5400000" flipH="1">
            <a:off x="5106355" y="1108442"/>
            <a:ext cx="5143500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6516216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65162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6516216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65162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Projects\Material\30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5"/>
          <a:stretch/>
        </p:blipFill>
        <p:spPr bwMode="auto">
          <a:xfrm rot="16200000">
            <a:off x="5178909" y="1190984"/>
            <a:ext cx="5166344" cy="27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Projects\Material\triangle\17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8704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1" r:id="rId3"/>
    <p:sldLayoutId id="2147483655" r:id="rId4"/>
    <p:sldLayoutId id="2147483676" r:id="rId5"/>
    <p:sldLayoutId id="2147483663" r:id="rId6"/>
    <p:sldLayoutId id="2147483666" r:id="rId7"/>
    <p:sldLayoutId id="2147483664" r:id="rId8"/>
    <p:sldLayoutId id="2147483669" r:id="rId9"/>
    <p:sldLayoutId id="2147483665" r:id="rId10"/>
    <p:sldLayoutId id="21474836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2664296" y="3737987"/>
            <a:ext cx="3923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http://</a:t>
            </a:r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www.Sample.com</a:t>
            </a:r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FREE RRT</a:t>
            </a:r>
          </a:p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pic>
        <p:nvPicPr>
          <p:cNvPr id="2050" name="Picture 2" descr="D:\Projects\Work Flow\PNG\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6846"/>
            <a:ext cx="5104607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29">
            <a:extLst>
              <a:ext uri="{FF2B5EF4-FFF2-40B4-BE49-F238E27FC236}">
                <a16:creationId xmlns:a16="http://schemas.microsoft.com/office/drawing/2014/main" xmlns="" id="{5588BAA4-8CD2-4EE8-B01A-923355425C47}"/>
              </a:ext>
            </a:extLst>
          </p:cNvPr>
          <p:cNvSpPr/>
          <p:nvPr/>
        </p:nvSpPr>
        <p:spPr>
          <a:xfrm>
            <a:off x="2321181" y="298297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30">
            <a:extLst>
              <a:ext uri="{FF2B5EF4-FFF2-40B4-BE49-F238E27FC236}">
                <a16:creationId xmlns:a16="http://schemas.microsoft.com/office/drawing/2014/main" xmlns="" id="{ECBB69D0-AE80-43FB-87FA-8E1CCE117396}"/>
              </a:ext>
            </a:extLst>
          </p:cNvPr>
          <p:cNvSpPr/>
          <p:nvPr/>
        </p:nvSpPr>
        <p:spPr>
          <a:xfrm>
            <a:off x="4121381" y="341497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31">
            <a:extLst>
              <a:ext uri="{FF2B5EF4-FFF2-40B4-BE49-F238E27FC236}">
                <a16:creationId xmlns:a16="http://schemas.microsoft.com/office/drawing/2014/main" xmlns="" id="{F2615B45-B256-4AF8-BF9B-EDAF574AFBD3}"/>
              </a:ext>
            </a:extLst>
          </p:cNvPr>
          <p:cNvSpPr/>
          <p:nvPr/>
        </p:nvSpPr>
        <p:spPr>
          <a:xfrm>
            <a:off x="2321181" y="384698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32">
            <a:extLst>
              <a:ext uri="{FF2B5EF4-FFF2-40B4-BE49-F238E27FC236}">
                <a16:creationId xmlns:a16="http://schemas.microsoft.com/office/drawing/2014/main" xmlns="" id="{627D16DD-30F8-4E2C-8432-5BA792057123}"/>
              </a:ext>
            </a:extLst>
          </p:cNvPr>
          <p:cNvSpPr/>
          <p:nvPr/>
        </p:nvSpPr>
        <p:spPr>
          <a:xfrm>
            <a:off x="4121381" y="427898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직사각형 33">
            <a:extLst>
              <a:ext uri="{FF2B5EF4-FFF2-40B4-BE49-F238E27FC236}">
                <a16:creationId xmlns:a16="http://schemas.microsoft.com/office/drawing/2014/main" xmlns="" id="{654882C3-FE87-4AE5-8E68-FDED5711F080}"/>
              </a:ext>
            </a:extLst>
          </p:cNvPr>
          <p:cNvSpPr/>
          <p:nvPr/>
        </p:nvSpPr>
        <p:spPr>
          <a:xfrm>
            <a:off x="2321181" y="4710992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rapezoid 24">
            <a:extLst>
              <a:ext uri="{FF2B5EF4-FFF2-40B4-BE49-F238E27FC236}">
                <a16:creationId xmlns:a16="http://schemas.microsoft.com/office/drawing/2014/main" xmlns="" id="{2C81888B-D98B-4A2B-B17A-F609910B8898}"/>
              </a:ext>
            </a:extLst>
          </p:cNvPr>
          <p:cNvSpPr>
            <a:spLocks noChangeAspect="1"/>
          </p:cNvSpPr>
          <p:nvPr/>
        </p:nvSpPr>
        <p:spPr>
          <a:xfrm rot="8369018">
            <a:off x="3704316" y="4261931"/>
            <a:ext cx="300480" cy="30334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xmlns="" id="{BF946B6F-4D8F-431F-A51E-688F74EA828E}"/>
              </a:ext>
            </a:extLst>
          </p:cNvPr>
          <p:cNvSpPr>
            <a:spLocks noChangeAspect="1"/>
          </p:cNvSpPr>
          <p:nvPr/>
        </p:nvSpPr>
        <p:spPr>
          <a:xfrm>
            <a:off x="1955784" y="3868431"/>
            <a:ext cx="311323" cy="272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F4FF81CC-EDF7-4903-ABAE-44199514766A}"/>
              </a:ext>
            </a:extLst>
          </p:cNvPr>
          <p:cNvSpPr>
            <a:spLocks noChangeAspect="1"/>
          </p:cNvSpPr>
          <p:nvPr/>
        </p:nvSpPr>
        <p:spPr>
          <a:xfrm>
            <a:off x="3755984" y="3456670"/>
            <a:ext cx="225648" cy="225480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" name="Freeform: Shape 83">
            <a:extLst>
              <a:ext uri="{FF2B5EF4-FFF2-40B4-BE49-F238E27FC236}">
                <a16:creationId xmlns:a16="http://schemas.microsoft.com/office/drawing/2014/main" xmlns="" id="{BBE9734D-2ED5-425E-A326-9BD90B96D9B2}"/>
              </a:ext>
            </a:extLst>
          </p:cNvPr>
          <p:cNvSpPr/>
          <p:nvPr/>
        </p:nvSpPr>
        <p:spPr>
          <a:xfrm rot="5400000">
            <a:off x="2006461" y="4752580"/>
            <a:ext cx="209968" cy="210278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rgbClr val="F2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ame 1">
            <a:extLst>
              <a:ext uri="{FF2B5EF4-FFF2-40B4-BE49-F238E27FC236}">
                <a16:creationId xmlns:a16="http://schemas.microsoft.com/office/drawing/2014/main" xmlns="" id="{AAF6C99A-6FA0-4D3F-8327-C33E2D308AE3}"/>
              </a:ext>
            </a:extLst>
          </p:cNvPr>
          <p:cNvSpPr/>
          <p:nvPr/>
        </p:nvSpPr>
        <p:spPr>
          <a:xfrm>
            <a:off x="1962741" y="2943975"/>
            <a:ext cx="218691" cy="29548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xmlns="" id="{4ADD33FD-7B4E-4F11-BD33-B5D4E9B7345E}"/>
              </a:ext>
            </a:extLst>
          </p:cNvPr>
          <p:cNvSpPr>
            <a:spLocks noChangeAspect="1"/>
          </p:cNvSpPr>
          <p:nvPr/>
        </p:nvSpPr>
        <p:spPr>
          <a:xfrm rot="20700000">
            <a:off x="4526925" y="1423419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10F574A8-B4DA-4E49-B402-601DCF738744}"/>
              </a:ext>
            </a:extLst>
          </p:cNvPr>
          <p:cNvSpPr>
            <a:spLocks noChangeAspect="1"/>
          </p:cNvSpPr>
          <p:nvPr/>
        </p:nvSpPr>
        <p:spPr>
          <a:xfrm>
            <a:off x="1323323" y="1434549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C7521263-0378-4275-9765-A2C21F1B7738}"/>
              </a:ext>
            </a:extLst>
          </p:cNvPr>
          <p:cNvSpPr>
            <a:spLocks noChangeAspect="1"/>
          </p:cNvSpPr>
          <p:nvPr/>
        </p:nvSpPr>
        <p:spPr>
          <a:xfrm>
            <a:off x="1374833" y="3283699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2578BB-9119-4A87-B1C3-76DCCF792E59}"/>
              </a:ext>
            </a:extLst>
          </p:cNvPr>
          <p:cNvGrpSpPr/>
          <p:nvPr/>
        </p:nvGrpSpPr>
        <p:grpSpPr>
          <a:xfrm>
            <a:off x="323528" y="2047002"/>
            <a:ext cx="2719592" cy="823652"/>
            <a:chOff x="2079598" y="4324401"/>
            <a:chExt cx="3303211" cy="8236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1CD546D-8667-4333-ADDB-773422B28E8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FCDD398-F92A-4E37-9C7C-D6E5E52809B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8A0F78-AD8F-411A-A613-E601564E87A7}"/>
              </a:ext>
            </a:extLst>
          </p:cNvPr>
          <p:cNvGrpSpPr/>
          <p:nvPr/>
        </p:nvGrpSpPr>
        <p:grpSpPr>
          <a:xfrm>
            <a:off x="3495085" y="2047002"/>
            <a:ext cx="2719592" cy="823652"/>
            <a:chOff x="2079598" y="4324401"/>
            <a:chExt cx="3303211" cy="823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678588C-ECA5-4E27-9E75-3D15CB50037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5011D69-B4BC-40CD-83EF-3E07199FB1D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C5A1A7C-0C5C-4ED8-B914-DB51B8D5AD8B}"/>
              </a:ext>
            </a:extLst>
          </p:cNvPr>
          <p:cNvGrpSpPr/>
          <p:nvPr/>
        </p:nvGrpSpPr>
        <p:grpSpPr>
          <a:xfrm>
            <a:off x="323528" y="4007943"/>
            <a:ext cx="2719592" cy="823652"/>
            <a:chOff x="2079598" y="4324401"/>
            <a:chExt cx="3303211" cy="823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9E2AED8-3D70-447A-A488-88AD5093B12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46D3C40-DD5B-4200-AEBA-1B56ACC38A6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DEE7F10-6F78-4DF7-B262-DBEA3A04303A}"/>
              </a:ext>
            </a:extLst>
          </p:cNvPr>
          <p:cNvGrpSpPr/>
          <p:nvPr/>
        </p:nvGrpSpPr>
        <p:grpSpPr>
          <a:xfrm>
            <a:off x="3495085" y="4007943"/>
            <a:ext cx="2719592" cy="823652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1D5FC17-80AE-495B-8538-53A6DF33EBD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5654D50-6C3D-4853-97BE-F4319387201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2" name="Trapezoid 24">
            <a:extLst>
              <a:ext uri="{FF2B5EF4-FFF2-40B4-BE49-F238E27FC236}">
                <a16:creationId xmlns:a16="http://schemas.microsoft.com/office/drawing/2014/main" xmlns="" id="{9C448329-7730-4E23-A2EC-3A8F8D5E331C}"/>
              </a:ext>
            </a:extLst>
          </p:cNvPr>
          <p:cNvSpPr>
            <a:spLocks noChangeAspect="1"/>
          </p:cNvSpPr>
          <p:nvPr/>
        </p:nvSpPr>
        <p:spPr>
          <a:xfrm rot="8369018">
            <a:off x="4560093" y="3138624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Work Flow\PNG\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95" y="1529011"/>
            <a:ext cx="5346493" cy="34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58DB1E-6029-43F8-A1AE-45D39F3B6B17}"/>
              </a:ext>
            </a:extLst>
          </p:cNvPr>
          <p:cNvSpPr txBox="1"/>
          <p:nvPr/>
        </p:nvSpPr>
        <p:spPr>
          <a:xfrm>
            <a:off x="611560" y="134761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FA4637CE-E525-46C9-84EC-1E66D2393A70}"/>
              </a:ext>
            </a:extLst>
          </p:cNvPr>
          <p:cNvSpPr/>
          <p:nvPr/>
        </p:nvSpPr>
        <p:spPr>
          <a:xfrm>
            <a:off x="611560" y="2394635"/>
            <a:ext cx="3006435" cy="21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r="15700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94350B-6E6B-49B6-BD30-2E0D68FA4116}"/>
              </a:ext>
            </a:extLst>
          </p:cNvPr>
          <p:cNvSpPr txBox="1"/>
          <p:nvPr/>
        </p:nvSpPr>
        <p:spPr>
          <a:xfrm>
            <a:off x="179512" y="48874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r>
              <a:rPr lang="en-US" altLang="ko-KR" sz="40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A55DDC-9A10-4F03-80E4-F3E9291DA507}"/>
              </a:ext>
            </a:extLst>
          </p:cNvPr>
          <p:cNvSpPr txBox="1"/>
          <p:nvPr/>
        </p:nvSpPr>
        <p:spPr>
          <a:xfrm>
            <a:off x="251520" y="2874298"/>
            <a:ext cx="363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grpSp>
        <p:nvGrpSpPr>
          <p:cNvPr id="6" name="Group 73">
            <a:extLst>
              <a:ext uri="{FF2B5EF4-FFF2-40B4-BE49-F238E27FC236}">
                <a16:creationId xmlns:a16="http://schemas.microsoft.com/office/drawing/2014/main" xmlns="" id="{81998061-1061-45CC-8C69-EDEBB681C6AA}"/>
              </a:ext>
            </a:extLst>
          </p:cNvPr>
          <p:cNvGrpSpPr/>
          <p:nvPr/>
        </p:nvGrpSpPr>
        <p:grpSpPr>
          <a:xfrm>
            <a:off x="3563777" y="1486113"/>
            <a:ext cx="2880431" cy="1107996"/>
            <a:chOff x="2551705" y="4283314"/>
            <a:chExt cx="235700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8DE5462-6AB2-4603-A37A-9D104173AB8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F227E91-8453-4171-A5D6-B786E31F3AB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3">
            <a:extLst>
              <a:ext uri="{FF2B5EF4-FFF2-40B4-BE49-F238E27FC236}">
                <a16:creationId xmlns:a16="http://schemas.microsoft.com/office/drawing/2014/main" xmlns="" id="{6A49AF87-0E19-4D85-8BD1-156DDCCAC220}"/>
              </a:ext>
            </a:extLst>
          </p:cNvPr>
          <p:cNvGrpSpPr/>
          <p:nvPr/>
        </p:nvGrpSpPr>
        <p:grpSpPr>
          <a:xfrm>
            <a:off x="1763688" y="3047930"/>
            <a:ext cx="2880431" cy="1107996"/>
            <a:chOff x="2551705" y="4283314"/>
            <a:chExt cx="2357002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774345-B0FE-49FA-AF38-7F7A4F8E343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8D943C1-D22F-45B7-8E35-64456C44724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ound Same Side Corner Rectangle 8">
            <a:extLst>
              <a:ext uri="{FF2B5EF4-FFF2-40B4-BE49-F238E27FC236}">
                <a16:creationId xmlns:a16="http://schemas.microsoft.com/office/drawing/2014/main" xmlns="" id="{C36E5003-44CF-43D8-80E8-19BB17C027DE}"/>
              </a:ext>
            </a:extLst>
          </p:cNvPr>
          <p:cNvSpPr/>
          <p:nvPr/>
        </p:nvSpPr>
        <p:spPr>
          <a:xfrm>
            <a:off x="4860032" y="2780179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 Same Side Corner Rectangle 20">
            <a:extLst>
              <a:ext uri="{FF2B5EF4-FFF2-40B4-BE49-F238E27FC236}">
                <a16:creationId xmlns:a16="http://schemas.microsoft.com/office/drawing/2014/main" xmlns="" id="{AD08C9E1-DEBB-4DA8-AFD1-CC6DF86218A8}"/>
              </a:ext>
            </a:extLst>
          </p:cNvPr>
          <p:cNvSpPr/>
          <p:nvPr/>
        </p:nvSpPr>
        <p:spPr>
          <a:xfrm rot="10800000">
            <a:off x="2500342" y="1301326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Work Flow\PNG\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3798"/>
            <a:ext cx="4248472" cy="2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32496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xmlns="" id="{AF760E9B-F437-4BCF-80D4-FC80206C9117}"/>
              </a:ext>
            </a:extLst>
          </p:cNvPr>
          <p:cNvGrpSpPr/>
          <p:nvPr/>
        </p:nvGrpSpPr>
        <p:grpSpPr>
          <a:xfrm>
            <a:off x="2328668" y="1290272"/>
            <a:ext cx="3827508" cy="3081678"/>
            <a:chOff x="755576" y="2985717"/>
            <a:chExt cx="3092136" cy="30816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pic>
        <p:nvPicPr>
          <p:cNvPr id="5122" name="Picture 2" descr="D:\Projects\Work Flow\PNG\2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5606"/>
            <a:ext cx="2596827" cy="30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127239-9D23-460D-BD52-AF62A44AC9D3}"/>
              </a:ext>
            </a:extLst>
          </p:cNvPr>
          <p:cNvSpPr txBox="1"/>
          <p:nvPr/>
        </p:nvSpPr>
        <p:spPr>
          <a:xfrm>
            <a:off x="899592" y="2076534"/>
            <a:ext cx="4533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604E43-72B3-4863-B3E1-641F637D77CE}"/>
              </a:ext>
            </a:extLst>
          </p:cNvPr>
          <p:cNvSpPr txBox="1">
            <a:spLocks/>
          </p:cNvSpPr>
          <p:nvPr/>
        </p:nvSpPr>
        <p:spPr>
          <a:xfrm>
            <a:off x="985637" y="127560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604E43-72B3-4863-B3E1-641F637D77CE}"/>
              </a:ext>
            </a:extLst>
          </p:cNvPr>
          <p:cNvSpPr txBox="1">
            <a:spLocks/>
          </p:cNvSpPr>
          <p:nvPr/>
        </p:nvSpPr>
        <p:spPr>
          <a:xfrm rot="10800000">
            <a:off x="4794139" y="3925247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6" name="Cube 3">
            <a:extLst>
              <a:ext uri="{FF2B5EF4-FFF2-40B4-BE49-F238E27FC236}">
                <a16:creationId xmlns:a16="http://schemas.microsoft.com/office/drawing/2014/main" xmlns="" id="{91F8E16D-DAEB-46E7-88E8-EF71B0ED258A}"/>
              </a:ext>
            </a:extLst>
          </p:cNvPr>
          <p:cNvSpPr/>
          <p:nvPr/>
        </p:nvSpPr>
        <p:spPr>
          <a:xfrm>
            <a:off x="847131" y="2545234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ube 4">
            <a:extLst>
              <a:ext uri="{FF2B5EF4-FFF2-40B4-BE49-F238E27FC236}">
                <a16:creationId xmlns:a16="http://schemas.microsoft.com/office/drawing/2014/main" xmlns="" id="{1ADF6BE2-2451-460B-BC6F-2B8AD3332C35}"/>
              </a:ext>
            </a:extLst>
          </p:cNvPr>
          <p:cNvSpPr/>
          <p:nvPr/>
        </p:nvSpPr>
        <p:spPr>
          <a:xfrm>
            <a:off x="3517319" y="2545234"/>
            <a:ext cx="2192702" cy="529958"/>
          </a:xfrm>
          <a:prstGeom prst="cube">
            <a:avLst>
              <a:gd name="adj" fmla="val 1730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xmlns="" id="{025150DA-9D89-481D-B9D6-9F26827E2778}"/>
              </a:ext>
            </a:extLst>
          </p:cNvPr>
          <p:cNvSpPr/>
          <p:nvPr/>
        </p:nvSpPr>
        <p:spPr>
          <a:xfrm rot="8100000">
            <a:off x="1338982" y="95618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xmlns="" id="{A23805FA-D68F-4711-A16F-BE5D5CFC8E7D}"/>
              </a:ext>
            </a:extLst>
          </p:cNvPr>
          <p:cNvSpPr/>
          <p:nvPr/>
        </p:nvSpPr>
        <p:spPr>
          <a:xfrm rot="8100000">
            <a:off x="4009171" y="95618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xmlns="" id="{EC426EA2-17C0-4217-90B9-26E208DA1EDD}"/>
              </a:ext>
            </a:extLst>
          </p:cNvPr>
          <p:cNvGrpSpPr/>
          <p:nvPr/>
        </p:nvGrpSpPr>
        <p:grpSpPr>
          <a:xfrm>
            <a:off x="3497772" y="3204446"/>
            <a:ext cx="2231800" cy="1846659"/>
            <a:chOff x="5889060" y="3872747"/>
            <a:chExt cx="2527679" cy="1846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F64EE73-8A87-4F5F-BDF2-A01BF71CE36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3D79841-3501-4E33-8D5E-DBDE8C1DFA2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658971A5-E2AF-4AD3-95CA-ACB8A3D68BE5}"/>
              </a:ext>
            </a:extLst>
          </p:cNvPr>
          <p:cNvGrpSpPr/>
          <p:nvPr/>
        </p:nvGrpSpPr>
        <p:grpSpPr>
          <a:xfrm>
            <a:off x="827584" y="3204446"/>
            <a:ext cx="2231800" cy="1846659"/>
            <a:chOff x="5889060" y="3872747"/>
            <a:chExt cx="2527679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70042F5-432B-4B23-8BB3-2D7224B7F9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7B825B-A6E7-4DDE-81EA-47ADAB80E09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FFAC32-B5E9-4F58-B359-BB7604173DCD}"/>
              </a:ext>
            </a:extLst>
          </p:cNvPr>
          <p:cNvSpPr txBox="1"/>
          <p:nvPr/>
        </p:nvSpPr>
        <p:spPr>
          <a:xfrm>
            <a:off x="1114196" y="2684900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EF3642-0F5A-491E-8F0E-0D160914C939}"/>
              </a:ext>
            </a:extLst>
          </p:cNvPr>
          <p:cNvSpPr txBox="1"/>
          <p:nvPr/>
        </p:nvSpPr>
        <p:spPr>
          <a:xfrm>
            <a:off x="3782704" y="2684900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xmlns="" id="{940CFAFB-C4BF-4CCD-8212-A799F5D0C7D4}"/>
              </a:ext>
            </a:extLst>
          </p:cNvPr>
          <p:cNvSpPr/>
          <p:nvPr/>
        </p:nvSpPr>
        <p:spPr>
          <a:xfrm>
            <a:off x="1749628" y="1404811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E81C8761-2453-4F2B-9D57-C0C25A078173}"/>
              </a:ext>
            </a:extLst>
          </p:cNvPr>
          <p:cNvSpPr/>
          <p:nvPr/>
        </p:nvSpPr>
        <p:spPr>
          <a:xfrm flipH="1">
            <a:off x="4359687" y="1340935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886" y="0"/>
            <a:ext cx="46363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D9C2B6-7E37-44B1-9332-5C951C0852D9}"/>
              </a:ext>
            </a:extLst>
          </p:cNvPr>
          <p:cNvSpPr txBox="1"/>
          <p:nvPr/>
        </p:nvSpPr>
        <p:spPr>
          <a:xfrm>
            <a:off x="6588224" y="1325770"/>
            <a:ext cx="2502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2CBF7E-18F7-46AE-BBAD-48011C66D56C}"/>
              </a:ext>
            </a:extLst>
          </p:cNvPr>
          <p:cNvSpPr txBox="1"/>
          <p:nvPr/>
        </p:nvSpPr>
        <p:spPr>
          <a:xfrm>
            <a:off x="6859756" y="923330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D9C2B6-7E37-44B1-9332-5C951C0852D9}"/>
              </a:ext>
            </a:extLst>
          </p:cNvPr>
          <p:cNvSpPr txBox="1"/>
          <p:nvPr/>
        </p:nvSpPr>
        <p:spPr>
          <a:xfrm>
            <a:off x="20847" y="1316226"/>
            <a:ext cx="2502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CBF7E-18F7-46AE-BBAD-48011C66D56C}"/>
              </a:ext>
            </a:extLst>
          </p:cNvPr>
          <p:cNvSpPr txBox="1"/>
          <p:nvPr/>
        </p:nvSpPr>
        <p:spPr>
          <a:xfrm>
            <a:off x="292379" y="913786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1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D3A47B-0449-448D-8D4C-C3FFE9EC1FA9}"/>
              </a:ext>
            </a:extLst>
          </p:cNvPr>
          <p:cNvSpPr txBox="1"/>
          <p:nvPr/>
        </p:nvSpPr>
        <p:spPr>
          <a:xfrm>
            <a:off x="6572426" y="113158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E1C3D5-A12E-4B60-9180-93D9426808EA}"/>
              </a:ext>
            </a:extLst>
          </p:cNvPr>
          <p:cNvSpPr txBox="1"/>
          <p:nvPr/>
        </p:nvSpPr>
        <p:spPr>
          <a:xfrm>
            <a:off x="4932040" y="1370623"/>
            <a:ext cx="165618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E1C3D5-A12E-4B60-9180-93D9426808EA}"/>
              </a:ext>
            </a:extLst>
          </p:cNvPr>
          <p:cNvSpPr txBox="1"/>
          <p:nvPr/>
        </p:nvSpPr>
        <p:spPr>
          <a:xfrm>
            <a:off x="2555776" y="2372893"/>
            <a:ext cx="165618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E1C3D5-A12E-4B60-9180-93D9426808EA}"/>
              </a:ext>
            </a:extLst>
          </p:cNvPr>
          <p:cNvSpPr txBox="1"/>
          <p:nvPr/>
        </p:nvSpPr>
        <p:spPr>
          <a:xfrm>
            <a:off x="4908280" y="3363838"/>
            <a:ext cx="165618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E1C3D5-A12E-4B60-9180-93D9426808EA}"/>
              </a:ext>
            </a:extLst>
          </p:cNvPr>
          <p:cNvSpPr txBox="1"/>
          <p:nvPr/>
        </p:nvSpPr>
        <p:spPr>
          <a:xfrm>
            <a:off x="2614362" y="4443958"/>
            <a:ext cx="165618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D3A47B-0449-448D-8D4C-C3FFE9EC1FA9}"/>
              </a:ext>
            </a:extLst>
          </p:cNvPr>
          <p:cNvSpPr txBox="1"/>
          <p:nvPr/>
        </p:nvSpPr>
        <p:spPr>
          <a:xfrm>
            <a:off x="6588224" y="3147814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D3A47B-0449-448D-8D4C-C3FFE9EC1FA9}"/>
              </a:ext>
            </a:extLst>
          </p:cNvPr>
          <p:cNvSpPr txBox="1"/>
          <p:nvPr/>
        </p:nvSpPr>
        <p:spPr>
          <a:xfrm>
            <a:off x="35496" y="2115422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D3A47B-0449-448D-8D4C-C3FFE9EC1FA9}"/>
              </a:ext>
            </a:extLst>
          </p:cNvPr>
          <p:cNvSpPr txBox="1"/>
          <p:nvPr/>
        </p:nvSpPr>
        <p:spPr>
          <a:xfrm>
            <a:off x="58586" y="4155926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PNG IMAGES</a:t>
            </a:r>
            <a:endParaRPr lang="en-US" altLang="ko-KR" dirty="0"/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PNG IMAGES</a:t>
            </a:r>
            <a:endParaRPr lang="en-US" altLang="ko-KR" dirty="0"/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Meet Our Team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4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10" name="Group 9"/>
          <p:cNvGrpSpPr/>
          <p:nvPr/>
        </p:nvGrpSpPr>
        <p:grpSpPr>
          <a:xfrm>
            <a:off x="4283968" y="3470737"/>
            <a:ext cx="1440160" cy="1366330"/>
            <a:chOff x="251520" y="3350185"/>
            <a:chExt cx="1656184" cy="1366330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John K.</a:t>
                </a:r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48265" y="3470737"/>
            <a:ext cx="1440160" cy="1366330"/>
            <a:chOff x="251520" y="3350185"/>
            <a:chExt cx="1656184" cy="1366330"/>
          </a:xfrm>
        </p:grpSpPr>
        <p:grpSp>
          <p:nvGrpSpPr>
            <p:cNvPr id="16" name="Group 15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8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John K.</a:t>
                </a:r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5576" y="1033851"/>
            <a:ext cx="2545438" cy="745811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195736" y="1131590"/>
            <a:ext cx="396044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42773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pic>
        <p:nvPicPr>
          <p:cNvPr id="4" name="Picture 2" descr="D:\Projects\Work Flow\PNG\2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62" y="2690110"/>
            <a:ext cx="3284215" cy="21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xmlns="" id="{AF760E9B-F437-4BCF-80D4-FC80206C9117}"/>
              </a:ext>
            </a:extLst>
          </p:cNvPr>
          <p:cNvGrpSpPr/>
          <p:nvPr/>
        </p:nvGrpSpPr>
        <p:grpSpPr>
          <a:xfrm>
            <a:off x="107504" y="1073448"/>
            <a:ext cx="2880320" cy="3746475"/>
            <a:chOff x="755576" y="2985717"/>
            <a:chExt cx="3092136" cy="37464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339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AF760E9B-F437-4BCF-80D4-FC80206C9117}"/>
              </a:ext>
            </a:extLst>
          </p:cNvPr>
          <p:cNvGrpSpPr/>
          <p:nvPr/>
        </p:nvGrpSpPr>
        <p:grpSpPr>
          <a:xfrm>
            <a:off x="6012160" y="1131590"/>
            <a:ext cx="2880320" cy="3081678"/>
            <a:chOff x="755576" y="2985717"/>
            <a:chExt cx="3092136" cy="30816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xmlns="" id="{8A07F096-6A16-45B2-BBB2-2FBAB0686175}"/>
              </a:ext>
            </a:extLst>
          </p:cNvPr>
          <p:cNvGrpSpPr/>
          <p:nvPr/>
        </p:nvGrpSpPr>
        <p:grpSpPr>
          <a:xfrm>
            <a:off x="3419872" y="1242725"/>
            <a:ext cx="2232248" cy="1266617"/>
            <a:chOff x="1062658" y="3986014"/>
            <a:chExt cx="1728192" cy="12666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D0170BA-1ADD-4758-A17F-482F52A0853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121B936-AAB5-4BDC-B958-149AE969A16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Infographic Style</a:t>
            </a:r>
            <a:endParaRPr lang="en-US" dirty="0"/>
          </a:p>
        </p:txBody>
      </p:sp>
      <p:grpSp>
        <p:nvGrpSpPr>
          <p:cNvPr id="4" name="그룹 14">
            <a:extLst>
              <a:ext uri="{FF2B5EF4-FFF2-40B4-BE49-F238E27FC236}">
                <a16:creationId xmlns:a16="http://schemas.microsoft.com/office/drawing/2014/main" xmlns="" id="{A7A019F3-F8E3-4A59-B79C-EF99C467D3CA}"/>
              </a:ext>
            </a:extLst>
          </p:cNvPr>
          <p:cNvGrpSpPr/>
          <p:nvPr/>
        </p:nvGrpSpPr>
        <p:grpSpPr>
          <a:xfrm>
            <a:off x="1670942" y="4090291"/>
            <a:ext cx="4145935" cy="901281"/>
            <a:chOff x="7742163" y="5284704"/>
            <a:chExt cx="3816000" cy="9012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26D9E09-4E3C-4F78-9071-1C0ABBDC840B}"/>
                </a:ext>
              </a:extLst>
            </p:cNvPr>
            <p:cNvSpPr txBox="1"/>
            <p:nvPr/>
          </p:nvSpPr>
          <p:spPr>
            <a:xfrm>
              <a:off x="7742163" y="528470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D22142C-25CE-4CA7-8810-375F76B5AEF4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" name="다이아몬드 19">
            <a:extLst>
              <a:ext uri="{FF2B5EF4-FFF2-40B4-BE49-F238E27FC236}">
                <a16:creationId xmlns:a16="http://schemas.microsoft.com/office/drawing/2014/main" xmlns="" id="{2E78A346-7506-4C96-9357-E5E803A5A4E6}"/>
              </a:ext>
            </a:extLst>
          </p:cNvPr>
          <p:cNvSpPr/>
          <p:nvPr/>
        </p:nvSpPr>
        <p:spPr>
          <a:xfrm>
            <a:off x="683568" y="4155107"/>
            <a:ext cx="710084" cy="71008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그룹 11">
            <a:extLst>
              <a:ext uri="{FF2B5EF4-FFF2-40B4-BE49-F238E27FC236}">
                <a16:creationId xmlns:a16="http://schemas.microsoft.com/office/drawing/2014/main" xmlns="" id="{8853CE93-C7F2-4C83-887A-5C9E52268651}"/>
              </a:ext>
            </a:extLst>
          </p:cNvPr>
          <p:cNvGrpSpPr/>
          <p:nvPr/>
        </p:nvGrpSpPr>
        <p:grpSpPr>
          <a:xfrm>
            <a:off x="1670942" y="3032050"/>
            <a:ext cx="4145935" cy="901281"/>
            <a:chOff x="7742163" y="4136536"/>
            <a:chExt cx="3816000" cy="9012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859D2AF-9A81-47A8-BAED-F8327B6DBE1D}"/>
                </a:ext>
              </a:extLst>
            </p:cNvPr>
            <p:cNvSpPr txBox="1"/>
            <p:nvPr/>
          </p:nvSpPr>
          <p:spPr>
            <a:xfrm>
              <a:off x="7742163" y="4136536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BBFBD1-D8C0-4994-9A97-B1104ADF067E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1" name="다이아몬드 18">
            <a:extLst>
              <a:ext uri="{FF2B5EF4-FFF2-40B4-BE49-F238E27FC236}">
                <a16:creationId xmlns:a16="http://schemas.microsoft.com/office/drawing/2014/main" xmlns="" id="{4E12DE00-3282-48A6-B691-FAAB0CD78F2A}"/>
              </a:ext>
            </a:extLst>
          </p:cNvPr>
          <p:cNvSpPr/>
          <p:nvPr/>
        </p:nvSpPr>
        <p:spPr>
          <a:xfrm>
            <a:off x="683568" y="3096866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xmlns="" id="{C9E9CABF-FA38-4EF1-96AC-23DB2E9BBBB4}"/>
              </a:ext>
            </a:extLst>
          </p:cNvPr>
          <p:cNvSpPr/>
          <p:nvPr/>
        </p:nvSpPr>
        <p:spPr>
          <a:xfrm rot="9900000">
            <a:off x="881010" y="3301408"/>
            <a:ext cx="354635" cy="30119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다이아몬드 3">
            <a:extLst>
              <a:ext uri="{FF2B5EF4-FFF2-40B4-BE49-F238E27FC236}">
                <a16:creationId xmlns:a16="http://schemas.microsoft.com/office/drawing/2014/main" xmlns="" id="{E326DA9A-379C-438D-86F5-294516B4B64D}"/>
              </a:ext>
            </a:extLst>
          </p:cNvPr>
          <p:cNvSpPr/>
          <p:nvPr/>
        </p:nvSpPr>
        <p:spPr>
          <a:xfrm>
            <a:off x="683568" y="980384"/>
            <a:ext cx="710084" cy="710084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xmlns="" id="{6991CF75-F109-43F5-B805-F46BA52A3653}"/>
              </a:ext>
            </a:extLst>
          </p:cNvPr>
          <p:cNvGrpSpPr/>
          <p:nvPr/>
        </p:nvGrpSpPr>
        <p:grpSpPr>
          <a:xfrm>
            <a:off x="1670942" y="915566"/>
            <a:ext cx="4145935" cy="901281"/>
            <a:chOff x="7742163" y="1872858"/>
            <a:chExt cx="3816000" cy="9012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41044E6-C08F-4A4C-A5EF-EAFC50F5271E}"/>
                </a:ext>
              </a:extLst>
            </p:cNvPr>
            <p:cNvSpPr txBox="1"/>
            <p:nvPr/>
          </p:nvSpPr>
          <p:spPr>
            <a:xfrm>
              <a:off x="7742163" y="1872858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7C98695-86AA-45DD-9F90-83608005600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.</a:t>
              </a:r>
            </a:p>
          </p:txBody>
        </p:sp>
      </p:grp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xmlns="" id="{40E9B030-CF86-4888-9261-C759A635B9B4}"/>
              </a:ext>
            </a:extLst>
          </p:cNvPr>
          <p:cNvSpPr/>
          <p:nvPr/>
        </p:nvSpPr>
        <p:spPr>
          <a:xfrm>
            <a:off x="884474" y="1221632"/>
            <a:ext cx="293552" cy="2254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그룹 8">
            <a:extLst>
              <a:ext uri="{FF2B5EF4-FFF2-40B4-BE49-F238E27FC236}">
                <a16:creationId xmlns:a16="http://schemas.microsoft.com/office/drawing/2014/main" xmlns="" id="{B274CDCF-FF7E-4AC0-BDAC-0C469B468080}"/>
              </a:ext>
            </a:extLst>
          </p:cNvPr>
          <p:cNvGrpSpPr/>
          <p:nvPr/>
        </p:nvGrpSpPr>
        <p:grpSpPr>
          <a:xfrm>
            <a:off x="1670942" y="1973807"/>
            <a:ext cx="4145935" cy="901281"/>
            <a:chOff x="7742163" y="2999254"/>
            <a:chExt cx="3816000" cy="9012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1DA542A-2944-4FBD-BEF1-184CB0C25E81}"/>
                </a:ext>
              </a:extLst>
            </p:cNvPr>
            <p:cNvSpPr txBox="1"/>
            <p:nvPr/>
          </p:nvSpPr>
          <p:spPr>
            <a:xfrm>
              <a:off x="7742163" y="299925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2EF56E7-3816-4745-A992-149A3072BC15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다이아몬드 17">
            <a:extLst>
              <a:ext uri="{FF2B5EF4-FFF2-40B4-BE49-F238E27FC236}">
                <a16:creationId xmlns:a16="http://schemas.microsoft.com/office/drawing/2014/main" xmlns="" id="{AA1F7D3A-10F3-4524-9E7C-EA44020AD583}"/>
              </a:ext>
            </a:extLst>
          </p:cNvPr>
          <p:cNvSpPr/>
          <p:nvPr/>
        </p:nvSpPr>
        <p:spPr>
          <a:xfrm>
            <a:off x="683568" y="2038625"/>
            <a:ext cx="710084" cy="710084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037437AD-6278-474D-8126-401AF87C6C9B}"/>
              </a:ext>
            </a:extLst>
          </p:cNvPr>
          <p:cNvSpPr/>
          <p:nvPr/>
        </p:nvSpPr>
        <p:spPr>
          <a:xfrm>
            <a:off x="888018" y="2240174"/>
            <a:ext cx="298451" cy="257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xmlns="" id="{FE0DEC0C-4751-4C9B-8ABE-4B8E410E8026}"/>
              </a:ext>
            </a:extLst>
          </p:cNvPr>
          <p:cNvSpPr/>
          <p:nvPr/>
        </p:nvSpPr>
        <p:spPr>
          <a:xfrm>
            <a:off x="952571" y="4320900"/>
            <a:ext cx="173602" cy="37849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  <a:endParaRPr lang="en-US" dirty="0"/>
          </a:p>
        </p:txBody>
      </p:sp>
      <p:pic>
        <p:nvPicPr>
          <p:cNvPr id="1026" name="Picture 2" descr="D:\Projects\Work Flow\PNG\2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2227"/>
            <a:ext cx="3889269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D23910-A370-4CE6-B3CA-94AA4699D896}"/>
              </a:ext>
            </a:extLst>
          </p:cNvPr>
          <p:cNvSpPr txBox="1"/>
          <p:nvPr/>
        </p:nvSpPr>
        <p:spPr>
          <a:xfrm>
            <a:off x="4571999" y="1892471"/>
            <a:ext cx="10801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13C27F-8D18-49F4-AAC4-58A78E98CE44}"/>
              </a:ext>
            </a:extLst>
          </p:cNvPr>
          <p:cNvSpPr txBox="1"/>
          <p:nvPr/>
        </p:nvSpPr>
        <p:spPr>
          <a:xfrm>
            <a:off x="5652121" y="150614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D0431E-B852-49B2-8B04-155759422661}"/>
              </a:ext>
            </a:extLst>
          </p:cNvPr>
          <p:cNvSpPr txBox="1"/>
          <p:nvPr/>
        </p:nvSpPr>
        <p:spPr>
          <a:xfrm>
            <a:off x="4571999" y="3075806"/>
            <a:ext cx="4320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rojects\Material\2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13" y="843558"/>
            <a:ext cx="3536653" cy="35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43354" y="2181897"/>
            <a:ext cx="1280242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496" y="2181897"/>
            <a:ext cx="1280242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91718" y="0"/>
            <a:ext cx="1280242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91718" y="4330841"/>
            <a:ext cx="1280242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39770" y="1266942"/>
            <a:ext cx="78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3203" y="2321188"/>
            <a:ext cx="78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9770" y="3435846"/>
            <a:ext cx="78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2321188"/>
            <a:ext cx="78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1866</Words>
  <Application>Microsoft Office PowerPoint</Application>
  <PresentationFormat>On-screen Show (16:9)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RadEngGroup</cp:lastModifiedBy>
  <cp:revision>169</cp:revision>
  <dcterms:created xsi:type="dcterms:W3CDTF">2016-12-05T23:26:54Z</dcterms:created>
  <dcterms:modified xsi:type="dcterms:W3CDTF">2019-07-19T12:51:01Z</dcterms:modified>
</cp:coreProperties>
</file>