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4" r:id="rId3"/>
    <p:sldId id="265" r:id="rId4"/>
    <p:sldId id="259" r:id="rId5"/>
    <p:sldId id="266" r:id="rId6"/>
    <p:sldId id="263" r:id="rId7"/>
    <p:sldId id="262" r:id="rId8"/>
    <p:sldId id="268" r:id="rId9"/>
    <p:sldId id="269" r:id="rId10"/>
    <p:sldId id="271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2583D"/>
    <a:srgbClr val="78D2D2"/>
    <a:srgbClr val="6C0074"/>
    <a:srgbClr val="BEB4AB"/>
    <a:srgbClr val="D63E20"/>
    <a:srgbClr val="AFABAB"/>
    <a:srgbClr val="E7E6E6"/>
    <a:srgbClr val="4CC7C4"/>
    <a:srgbClr val="3B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9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123" y="3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2583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01-4A44-BF02-33B3830054D2}"/>
              </c:ext>
            </c:extLst>
          </c:dPt>
          <c:dPt>
            <c:idx val="1"/>
            <c:invertIfNegative val="0"/>
            <c:bubble3D val="0"/>
            <c:spPr>
              <a:solidFill>
                <a:srgbClr val="AFABAB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01-4A44-BF02-33B3830054D2}"/>
              </c:ext>
            </c:extLst>
          </c:dPt>
          <c:dPt>
            <c:idx val="2"/>
            <c:invertIfNegative val="0"/>
            <c:bubble3D val="0"/>
            <c:spPr>
              <a:solidFill>
                <a:srgbClr val="78D2D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01-4A44-BF02-33B3830054D2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F01-4A44-BF02-33B3830054D2}"/>
              </c:ext>
            </c:extLst>
          </c:dPt>
          <c:dPt>
            <c:idx val="4"/>
            <c:invertIfNegative val="0"/>
            <c:bubble3D val="0"/>
            <c:spPr>
              <a:solidFill>
                <a:srgbClr val="E2583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F01-4A44-BF02-33B3830054D2}"/>
              </c:ext>
            </c:extLst>
          </c:dPt>
          <c:dPt>
            <c:idx val="5"/>
            <c:invertIfNegative val="0"/>
            <c:bubble3D val="0"/>
            <c:spPr>
              <a:solidFill>
                <a:srgbClr val="AFABAB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F01-4A44-BF02-33B3830054D2}"/>
              </c:ext>
            </c:extLst>
          </c:dPt>
          <c:dPt>
            <c:idx val="6"/>
            <c:invertIfNegative val="0"/>
            <c:bubble3D val="0"/>
            <c:spPr>
              <a:solidFill>
                <a:srgbClr val="78D2D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F01-4A44-BF02-33B3830054D2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F01-4A44-BF02-33B3830054D2}"/>
              </c:ext>
            </c:extLst>
          </c:dPt>
          <c:dPt>
            <c:idx val="8"/>
            <c:invertIfNegative val="0"/>
            <c:bubble3D val="0"/>
            <c:spPr>
              <a:solidFill>
                <a:srgbClr val="E2583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F01-4A44-BF02-33B3830054D2}"/>
              </c:ext>
            </c:extLst>
          </c:dPt>
          <c:cat>
            <c:numRef>
              <c:f>Sheet1!$A$2:$A$10</c:f>
              <c:numCache>
                <c:formatCode>h:mm\ AM/PM</c:formatCode>
                <c:ptCount val="9"/>
                <c:pt idx="0">
                  <c:v>0.375</c:v>
                </c:pt>
                <c:pt idx="1">
                  <c:v>0.41666666666666669</c:v>
                </c:pt>
                <c:pt idx="2">
                  <c:v>0.45833333333333331</c:v>
                </c:pt>
                <c:pt idx="3">
                  <c:v>0</c:v>
                </c:pt>
                <c:pt idx="4">
                  <c:v>0.54166666666666663</c:v>
                </c:pt>
                <c:pt idx="5">
                  <c:v>0.58333333333333337</c:v>
                </c:pt>
                <c:pt idx="6">
                  <c:v>0.625</c:v>
                </c:pt>
                <c:pt idx="7">
                  <c:v>0.66666666666666663</c:v>
                </c:pt>
                <c:pt idx="8">
                  <c:v>0.70833333333333337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15</c:v>
                </c:pt>
                <c:pt idx="4">
                  <c:v>20</c:v>
                </c:pt>
                <c:pt idx="5">
                  <c:v>40</c:v>
                </c:pt>
                <c:pt idx="6">
                  <c:v>50</c:v>
                </c:pt>
                <c:pt idx="7">
                  <c:v>45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F01-4A44-BF02-33B383005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3"/>
        <c:axId val="302773736"/>
        <c:axId val="302779224"/>
      </c:barChart>
      <c:catAx>
        <c:axId val="302773736"/>
        <c:scaling>
          <c:orientation val="minMax"/>
        </c:scaling>
        <c:delete val="1"/>
        <c:axPos val="b"/>
        <c:numFmt formatCode="h:mm\ AM/PM" sourceLinked="1"/>
        <c:majorTickMark val="none"/>
        <c:minorTickMark val="none"/>
        <c:tickLblPos val="nextTo"/>
        <c:crossAx val="302779224"/>
        <c:crosses val="autoZero"/>
        <c:auto val="1"/>
        <c:lblAlgn val="ctr"/>
        <c:lblOffset val="100"/>
        <c:noMultiLvlLbl val="0"/>
      </c:catAx>
      <c:valAx>
        <c:axId val="30277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77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8D2D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D8-4978-A219-A5B8698F3EA0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D8-4978-A219-A5B8698F3EA0}"/>
              </c:ext>
            </c:extLst>
          </c:dPt>
          <c:dPt>
            <c:idx val="2"/>
            <c:bubble3D val="0"/>
            <c:spPr>
              <a:solidFill>
                <a:srgbClr val="E2583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D8-4978-A219-A5B8698F3EA0}"/>
              </c:ext>
            </c:extLst>
          </c:dPt>
          <c:dPt>
            <c:idx val="3"/>
            <c:bubble3D val="0"/>
            <c:spPr>
              <a:solidFill>
                <a:srgbClr val="AFAB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D8-4978-A219-A5B8698F3EA0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</c:v>
                </c:pt>
                <c:pt idx="2">
                  <c:v>Lorem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D8-4978-A219-A5B8698F3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2120571657516"/>
          <c:y val="0.32976544069893227"/>
          <c:w val="0.15101085913474083"/>
          <c:h val="0.34046879109225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  <a:alpha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circle"/>
              <c:size val="10"/>
              <c:spPr>
                <a:solidFill>
                  <a:srgbClr val="E2583D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A8A-4AAC-8FCB-73C53B7AFD98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AFABA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A8A-4AAC-8FCB-73C53B7AFD98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6A8A-4AAC-8FCB-73C53B7AFD98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78D2D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A8A-4AAC-8FCB-73C53B7AFD98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70AD47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A8A-4AAC-8FCB-73C53B7AFD9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8A-4AAC-8FCB-73C53B7AFD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8A-4AAC-8FCB-73C53B7AFD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8A-4AAC-8FCB-73C53B7AFD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8A-4AAC-8FCB-73C53B7AFD9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A-4AAC-8FCB-73C53B7AFD9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8A-4AAC-8FCB-73C53B7AFD9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8A-4AAC-8FCB-73C53B7AFD9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8A-4AAC-8FCB-73C53B7AFD9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A8A-4AAC-8FCB-73C53B7AFD9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8A-4AAC-8FCB-73C53B7AF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12</c:v>
                </c:pt>
                <c:pt idx="4">
                  <c:v>15</c:v>
                </c:pt>
                <c:pt idx="5">
                  <c:v>7.6</c:v>
                </c:pt>
                <c:pt idx="6">
                  <c:v>8</c:v>
                </c:pt>
                <c:pt idx="7">
                  <c:v>7</c:v>
                </c:pt>
                <c:pt idx="8">
                  <c:v>17</c:v>
                </c:pt>
                <c:pt idx="9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6A8A-4AAC-8FCB-73C53B7AF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198120"/>
        <c:axId val="388200472"/>
      </c:lineChart>
      <c:catAx>
        <c:axId val="38819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00472"/>
        <c:crosses val="autoZero"/>
        <c:auto val="1"/>
        <c:lblAlgn val="ctr"/>
        <c:lblOffset val="100"/>
        <c:noMultiLvlLbl val="0"/>
      </c:catAx>
      <c:valAx>
        <c:axId val="38820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19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48435-AB90-403D-BA16-051B234E3934}" type="datetimeFigureOut">
              <a:rPr lang="en-US" smtClean="0"/>
              <a:t>06-Jun-19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6CDBC-8E74-4D41-8FD1-7E7D44F4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CDBC-8E74-4D41-8FD1-7E7D44F4E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5B9518-798E-42BE-9DD1-22CE5228F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12192000" cy="52578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57375" y="1014880"/>
            <a:ext cx="8380505" cy="40011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85875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42938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1500" cy="55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3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 noGrp="1"/>
          </p:cNvSpPr>
          <p:nvPr>
            <p:ph type="pic" sz="quarter" idx="16"/>
          </p:nvPr>
        </p:nvSpPr>
        <p:spPr>
          <a:xfrm>
            <a:off x="3789544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9" name="Freeform 18"/>
          <p:cNvSpPr>
            <a:spLocks noGrp="1"/>
          </p:cNvSpPr>
          <p:nvPr>
            <p:ph type="pic" sz="quarter" idx="17"/>
          </p:nvPr>
        </p:nvSpPr>
        <p:spPr>
          <a:xfrm>
            <a:off x="6165143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Freeform 19"/>
          <p:cNvSpPr>
            <a:spLocks noGrp="1"/>
          </p:cNvSpPr>
          <p:nvPr>
            <p:ph type="pic" sz="quarter" idx="18"/>
          </p:nvPr>
        </p:nvSpPr>
        <p:spPr>
          <a:xfrm>
            <a:off x="8540741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57375" y="1014880"/>
            <a:ext cx="8380505" cy="40011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5"/>
          </p:nvPr>
        </p:nvSpPr>
        <p:spPr>
          <a:xfrm>
            <a:off x="1413946" y="1808163"/>
            <a:ext cx="2237315" cy="2782495"/>
          </a:xfrm>
          <a:custGeom>
            <a:avLst/>
            <a:gdLst>
              <a:gd name="connsiteX0" fmla="*/ 386048 w 2237315"/>
              <a:gd name="connsiteY0" fmla="*/ 0 h 2782495"/>
              <a:gd name="connsiteX1" fmla="*/ 2237315 w 2237315"/>
              <a:gd name="connsiteY1" fmla="*/ 0 h 2782495"/>
              <a:gd name="connsiteX2" fmla="*/ 1851266 w 2237315"/>
              <a:gd name="connsiteY2" fmla="*/ 2782495 h 2782495"/>
              <a:gd name="connsiteX3" fmla="*/ 0 w 2237315"/>
              <a:gd name="connsiteY3" fmla="*/ 2782495 h 2782495"/>
              <a:gd name="connsiteX4" fmla="*/ 0 w 2237315"/>
              <a:gd name="connsiteY4" fmla="*/ 2782488 h 27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315" h="2782495">
                <a:moveTo>
                  <a:pt x="386048" y="0"/>
                </a:moveTo>
                <a:lnTo>
                  <a:pt x="2237315" y="0"/>
                </a:lnTo>
                <a:lnTo>
                  <a:pt x="1851266" y="2782495"/>
                </a:lnTo>
                <a:lnTo>
                  <a:pt x="0" y="2782495"/>
                </a:lnTo>
                <a:lnTo>
                  <a:pt x="0" y="27824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50970" y="0"/>
            <a:ext cx="714103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9063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62000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404937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92485" y="1561579"/>
            <a:ext cx="6604000" cy="535531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31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51A6-CF08-477F-B9A7-C4302E1DC0A3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06E70-9524-410D-AE9B-78D656EA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57" r:id="rId3"/>
    <p:sldLayoutId id="2147483659" r:id="rId4"/>
    <p:sldLayoutId id="2147483658" r:id="rId5"/>
    <p:sldLayoutId id="2147483656" r:id="rId6"/>
    <p:sldLayoutId id="2147483660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EB4A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101" y="617764"/>
            <a:ext cx="10183586" cy="5467350"/>
          </a:xfr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07111" y="3652571"/>
            <a:ext cx="4577779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Title 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10250" y="4173539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53026" y="4180866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3187" y="4173539"/>
            <a:ext cx="571500" cy="55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46E9F-36EB-4551-BEC9-2C0B77E6C5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58954"/>
              </p:ext>
            </p:extLst>
          </p:nvPr>
        </p:nvGraphicFramePr>
        <p:xfrm>
          <a:off x="2232865" y="4270387"/>
          <a:ext cx="8264592" cy="192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LOREM IPSUM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LOREM IPSUM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LOREM IPSUM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LOREM IPSUM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LOREM IPSUM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LOREM IPSUM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72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Lorem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21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2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Lorem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21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2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Lorem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21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724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70AD47"/>
                          </a:solidFill>
                        </a:rPr>
                        <a:t>Lorem </a:t>
                      </a:r>
                      <a:r>
                        <a:rPr lang="en-US" sz="1000" dirty="0" err="1">
                          <a:solidFill>
                            <a:srgbClr val="70AD47"/>
                          </a:solidFill>
                        </a:rPr>
                        <a:t>Ipsum</a:t>
                      </a:r>
                      <a:r>
                        <a:rPr lang="en-US" sz="1000" dirty="0">
                          <a:solidFill>
                            <a:srgbClr val="70AD47"/>
                          </a:solidFill>
                        </a:rPr>
                        <a:t> </a:t>
                      </a:r>
                    </a:p>
                  </a:txBody>
                  <a:tcPr marL="21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simply dummy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7" name="Chart 156"/>
          <p:cNvGraphicFramePr/>
          <p:nvPr>
            <p:extLst>
              <p:ext uri="{D42A27DB-BD31-4B8C-83A1-F6EECF244321}">
                <p14:modId xmlns:p14="http://schemas.microsoft.com/office/powerpoint/2010/main" val="4039016325"/>
              </p:ext>
            </p:extLst>
          </p:nvPr>
        </p:nvGraphicFramePr>
        <p:xfrm>
          <a:off x="1702808" y="1090484"/>
          <a:ext cx="4580015" cy="305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9" name="Oval 158"/>
          <p:cNvSpPr/>
          <p:nvPr/>
        </p:nvSpPr>
        <p:spPr>
          <a:xfrm>
            <a:off x="2676889" y="1698269"/>
            <a:ext cx="1895253" cy="18952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239167" y="2571502"/>
            <a:ext cx="77069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IPSUM</a:t>
            </a:r>
          </a:p>
        </p:txBody>
      </p:sp>
      <p:grpSp>
        <p:nvGrpSpPr>
          <p:cNvPr id="164" name="Group 163"/>
          <p:cNvGrpSpPr>
            <a:grpSpLocks noChangeAspect="1"/>
          </p:cNvGrpSpPr>
          <p:nvPr/>
        </p:nvGrpSpPr>
        <p:grpSpPr>
          <a:xfrm>
            <a:off x="3442061" y="2117361"/>
            <a:ext cx="364908" cy="416528"/>
            <a:chOff x="6089650" y="1606550"/>
            <a:chExt cx="325438" cy="371476"/>
          </a:xfrm>
          <a:solidFill>
            <a:schemeClr val="accent4"/>
          </a:solidFill>
        </p:grpSpPr>
        <p:sp>
          <p:nvSpPr>
            <p:cNvPr id="165" name="Freeform 6"/>
            <p:cNvSpPr>
              <a:spLocks noEditPoints="1"/>
            </p:cNvSpPr>
            <p:nvPr/>
          </p:nvSpPr>
          <p:spPr bwMode="auto">
            <a:xfrm>
              <a:off x="6135688" y="1652588"/>
              <a:ext cx="231775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7"/>
            <p:cNvSpPr>
              <a:spLocks/>
            </p:cNvSpPr>
            <p:nvPr/>
          </p:nvSpPr>
          <p:spPr bwMode="auto">
            <a:xfrm>
              <a:off x="6197600" y="1870075"/>
              <a:ext cx="107950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8"/>
            <p:cNvSpPr>
              <a:spLocks noEditPoints="1"/>
            </p:cNvSpPr>
            <p:nvPr/>
          </p:nvSpPr>
          <p:spPr bwMode="auto">
            <a:xfrm>
              <a:off x="6213475" y="1900238"/>
              <a:ext cx="76200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9"/>
            <p:cNvSpPr>
              <a:spLocks/>
            </p:cNvSpPr>
            <p:nvPr/>
          </p:nvSpPr>
          <p:spPr bwMode="auto">
            <a:xfrm>
              <a:off x="6243638" y="1931988"/>
              <a:ext cx="15875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10"/>
            <p:cNvSpPr>
              <a:spLocks/>
            </p:cNvSpPr>
            <p:nvPr/>
          </p:nvSpPr>
          <p:spPr bwMode="auto">
            <a:xfrm>
              <a:off x="6243638" y="1606550"/>
              <a:ext cx="15875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11"/>
            <p:cNvSpPr>
              <a:spLocks/>
            </p:cNvSpPr>
            <p:nvPr/>
          </p:nvSpPr>
          <p:spPr bwMode="auto">
            <a:xfrm>
              <a:off x="6340475" y="16525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12"/>
            <p:cNvSpPr>
              <a:spLocks/>
            </p:cNvSpPr>
            <p:nvPr/>
          </p:nvSpPr>
          <p:spPr bwMode="auto">
            <a:xfrm>
              <a:off x="6383338" y="17621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3"/>
            <p:cNvSpPr>
              <a:spLocks/>
            </p:cNvSpPr>
            <p:nvPr/>
          </p:nvSpPr>
          <p:spPr bwMode="auto">
            <a:xfrm>
              <a:off x="6340475" y="18573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4"/>
            <p:cNvSpPr>
              <a:spLocks/>
            </p:cNvSpPr>
            <p:nvPr/>
          </p:nvSpPr>
          <p:spPr bwMode="auto">
            <a:xfrm>
              <a:off x="6135688" y="16525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15"/>
            <p:cNvSpPr>
              <a:spLocks/>
            </p:cNvSpPr>
            <p:nvPr/>
          </p:nvSpPr>
          <p:spPr bwMode="auto">
            <a:xfrm>
              <a:off x="6089650" y="17621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6"/>
            <p:cNvSpPr>
              <a:spLocks/>
            </p:cNvSpPr>
            <p:nvPr/>
          </p:nvSpPr>
          <p:spPr bwMode="auto">
            <a:xfrm>
              <a:off x="6135688" y="18573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17"/>
            <p:cNvSpPr>
              <a:spLocks noEditPoints="1"/>
            </p:cNvSpPr>
            <p:nvPr/>
          </p:nvSpPr>
          <p:spPr bwMode="auto">
            <a:xfrm>
              <a:off x="6181725" y="1762125"/>
              <a:ext cx="139700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2793597" y="2712765"/>
            <a:ext cx="1661836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6627049" y="2747037"/>
            <a:ext cx="3833219" cy="600016"/>
            <a:chOff x="4834319" y="3090238"/>
            <a:chExt cx="3833219" cy="600016"/>
          </a:xfrm>
        </p:grpSpPr>
        <p:grpSp>
          <p:nvGrpSpPr>
            <p:cNvPr id="97" name="Group 96"/>
            <p:cNvGrpSpPr/>
            <p:nvPr/>
          </p:nvGrpSpPr>
          <p:grpSpPr>
            <a:xfrm>
              <a:off x="4834319" y="3097859"/>
              <a:ext cx="904101" cy="584775"/>
              <a:chOff x="6206913" y="761576"/>
              <a:chExt cx="904101" cy="584775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6261521" y="761576"/>
                <a:ext cx="794884" cy="15388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ORDERS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6206913" y="915464"/>
                <a:ext cx="904101" cy="430887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2.100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156836" y="3097859"/>
              <a:ext cx="1046144" cy="584775"/>
              <a:chOff x="6135892" y="761576"/>
              <a:chExt cx="1046144" cy="584775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6261521" y="761576"/>
                <a:ext cx="794884" cy="15388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8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EARNINGS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135892" y="915464"/>
                <a:ext cx="1046144" cy="430887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8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$1.500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621394" y="3097859"/>
              <a:ext cx="1046144" cy="584775"/>
              <a:chOff x="6135892" y="761576"/>
              <a:chExt cx="1046144" cy="584775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6261521" y="761576"/>
                <a:ext cx="794884" cy="15388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SALES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6135892" y="915464"/>
                <a:ext cx="1046144" cy="430887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95.5%</a:t>
                </a:r>
              </a:p>
            </p:txBody>
          </p:sp>
        </p:grpSp>
        <p:cxnSp>
          <p:nvCxnSpPr>
            <p:cNvPr id="103" name="Straight Connector 102"/>
            <p:cNvCxnSpPr/>
            <p:nvPr/>
          </p:nvCxnSpPr>
          <p:spPr>
            <a:xfrm>
              <a:off x="5947628" y="3090238"/>
              <a:ext cx="0" cy="600016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412188" y="3090238"/>
              <a:ext cx="0" cy="600016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589857" y="1887257"/>
            <a:ext cx="3907602" cy="672586"/>
            <a:chOff x="4804598" y="2095628"/>
            <a:chExt cx="3907602" cy="672586"/>
          </a:xfrm>
        </p:grpSpPr>
        <p:sp>
          <p:nvSpPr>
            <p:cNvPr id="78" name="TextBox 77"/>
            <p:cNvSpPr txBox="1"/>
            <p:nvPr/>
          </p:nvSpPr>
          <p:spPr>
            <a:xfrm>
              <a:off x="4804598" y="2306549"/>
              <a:ext cx="3907602" cy="4616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 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has been the industry's standard dummy text ever since the 1500s, when an unknown printer took a galley of type.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04598" y="2095628"/>
              <a:ext cx="3907602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IPSUM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292826" y="4653928"/>
            <a:ext cx="5088372" cy="1447407"/>
            <a:chOff x="507567" y="4653928"/>
            <a:chExt cx="5088372" cy="1447407"/>
          </a:xfrm>
        </p:grpSpPr>
        <p:sp>
          <p:nvSpPr>
            <p:cNvPr id="178" name="Oval 177"/>
            <p:cNvSpPr/>
            <p:nvPr/>
          </p:nvSpPr>
          <p:spPr>
            <a:xfrm>
              <a:off x="507567" y="4707202"/>
              <a:ext cx="86591" cy="86591"/>
            </a:xfrm>
            <a:prstGeom prst="ellipse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07567" y="5125292"/>
              <a:ext cx="86591" cy="86591"/>
            </a:xfrm>
            <a:prstGeom prst="ellipse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07567" y="5543382"/>
              <a:ext cx="86591" cy="86591"/>
            </a:xfrm>
            <a:prstGeom prst="ellipse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07567" y="5961472"/>
              <a:ext cx="86591" cy="86591"/>
            </a:xfrm>
            <a:prstGeom prst="ellipse">
              <a:avLst/>
            </a:prstGeom>
            <a:solidFill>
              <a:srgbClr val="3B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4676775" y="4653928"/>
              <a:ext cx="919164" cy="1447407"/>
              <a:chOff x="4676774" y="4697470"/>
              <a:chExt cx="1014507" cy="1447407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4676774" y="4697470"/>
                <a:ext cx="1014507" cy="1931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676774" y="5951740"/>
                <a:ext cx="1014507" cy="1931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676774" y="5115560"/>
                <a:ext cx="1014507" cy="1931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676774" y="5533650"/>
                <a:ext cx="1014507" cy="1931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3" name="Rectangle 182"/>
            <p:cNvSpPr/>
            <p:nvPr/>
          </p:nvSpPr>
          <p:spPr>
            <a:xfrm>
              <a:off x="4676774" y="4653928"/>
              <a:ext cx="704851" cy="193137"/>
            </a:xfrm>
            <a:prstGeom prst="rect">
              <a:avLst/>
            </a:prstGeom>
            <a:solidFill>
              <a:srgbClr val="E25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676775" y="5908198"/>
              <a:ext cx="652464" cy="193137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676775" y="5072018"/>
              <a:ext cx="614364" cy="193137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676775" y="5490108"/>
              <a:ext cx="447676" cy="193137"/>
            </a:xfrm>
            <a:prstGeom prst="rect">
              <a:avLst/>
            </a:prstGeom>
            <a:solidFill>
              <a:srgbClr val="78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96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C245C6-9838-43B1-964A-DFA0A2E8F2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50469" y="1161050"/>
            <a:ext cx="8891062" cy="5175485"/>
            <a:chOff x="378108" y="1603366"/>
            <a:chExt cx="8438322" cy="4911945"/>
          </a:xfrm>
        </p:grpSpPr>
        <p:grpSp>
          <p:nvGrpSpPr>
            <p:cNvPr id="92" name="Group 91"/>
            <p:cNvGrpSpPr/>
            <p:nvPr/>
          </p:nvGrpSpPr>
          <p:grpSpPr>
            <a:xfrm>
              <a:off x="395288" y="1603366"/>
              <a:ext cx="8421142" cy="3873499"/>
              <a:chOff x="395288" y="1498601"/>
              <a:chExt cx="8421142" cy="3873499"/>
            </a:xfrm>
          </p:grpSpPr>
          <p:graphicFrame>
            <p:nvGraphicFramePr>
              <p:cNvPr id="93" name="Chart 92"/>
              <p:cNvGraphicFramePr/>
              <p:nvPr>
                <p:extLst>
                  <p:ext uri="{D42A27DB-BD31-4B8C-83A1-F6EECF244321}">
                    <p14:modId xmlns:p14="http://schemas.microsoft.com/office/powerpoint/2010/main" val="1721161744"/>
                  </p:ext>
                </p:extLst>
              </p:nvPr>
            </p:nvGraphicFramePr>
            <p:xfrm>
              <a:off x="395288" y="1498601"/>
              <a:ext cx="8421142" cy="38734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4" name="TextBox 93"/>
              <p:cNvSpPr txBox="1"/>
              <p:nvPr/>
            </p:nvSpPr>
            <p:spPr>
              <a:xfrm flipH="1">
                <a:off x="830996" y="2166185"/>
                <a:ext cx="1416407" cy="29210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flipH="1">
                <a:off x="1284974" y="2014231"/>
                <a:ext cx="962430" cy="146052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8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LOREM IPSUM</a:t>
                </a: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1929673" y="1674940"/>
                <a:ext cx="320085" cy="320085"/>
                <a:chOff x="2462682" y="1738419"/>
                <a:chExt cx="515499" cy="515499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2462682" y="1738419"/>
                  <a:ext cx="515499" cy="515499"/>
                </a:xfrm>
                <a:prstGeom prst="ellipse">
                  <a:avLst/>
                </a:prstGeom>
                <a:solidFill>
                  <a:srgbClr val="E2583D"/>
                </a:solidFill>
                <a:ln>
                  <a:noFill/>
                </a:ln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6" name="Group 135"/>
                <p:cNvGrpSpPr>
                  <a:grpSpLocks noChangeAspect="1"/>
                </p:cNvGrpSpPr>
                <p:nvPr/>
              </p:nvGrpSpPr>
              <p:grpSpPr>
                <a:xfrm>
                  <a:off x="2571670" y="1847408"/>
                  <a:ext cx="297523" cy="297521"/>
                  <a:chOff x="1204913" y="5033963"/>
                  <a:chExt cx="371476" cy="371475"/>
                </a:xfrm>
                <a:solidFill>
                  <a:schemeClr val="bg1"/>
                </a:solidFill>
              </p:grpSpPr>
              <p:sp>
                <p:nvSpPr>
                  <p:cNvPr id="137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1282701" y="5219701"/>
                    <a:ext cx="107950" cy="107950"/>
                  </a:xfrm>
                  <a:custGeom>
                    <a:avLst/>
                    <a:gdLst>
                      <a:gd name="T0" fmla="*/ 14 w 28"/>
                      <a:gd name="T1" fmla="*/ 28 h 28"/>
                      <a:gd name="T2" fmla="*/ 0 w 28"/>
                      <a:gd name="T3" fmla="*/ 14 h 28"/>
                      <a:gd name="T4" fmla="*/ 14 w 28"/>
                      <a:gd name="T5" fmla="*/ 0 h 28"/>
                      <a:gd name="T6" fmla="*/ 28 w 28"/>
                      <a:gd name="T7" fmla="*/ 14 h 28"/>
                      <a:gd name="T8" fmla="*/ 14 w 28"/>
                      <a:gd name="T9" fmla="*/ 28 h 28"/>
                      <a:gd name="T10" fmla="*/ 14 w 28"/>
                      <a:gd name="T11" fmla="*/ 4 h 28"/>
                      <a:gd name="T12" fmla="*/ 4 w 28"/>
                      <a:gd name="T13" fmla="*/ 14 h 28"/>
                      <a:gd name="T14" fmla="*/ 14 w 28"/>
                      <a:gd name="T15" fmla="*/ 24 h 28"/>
                      <a:gd name="T16" fmla="*/ 24 w 28"/>
                      <a:gd name="T17" fmla="*/ 14 h 28"/>
                      <a:gd name="T18" fmla="*/ 14 w 28"/>
                      <a:gd name="T19" fmla="*/ 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28">
                        <a:moveTo>
                          <a:pt x="14" y="28"/>
                        </a:moveTo>
                        <a:cubicBezTo>
                          <a:pt x="6" y="28"/>
                          <a:pt x="0" y="22"/>
                          <a:pt x="0" y="14"/>
                        </a:cubicBezTo>
                        <a:cubicBezTo>
                          <a:pt x="0" y="6"/>
                          <a:pt x="6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  <a:cubicBezTo>
                          <a:pt x="28" y="22"/>
                          <a:pt x="22" y="28"/>
                          <a:pt x="14" y="28"/>
                        </a:cubicBezTo>
                        <a:close/>
                        <a:moveTo>
                          <a:pt x="14" y="4"/>
                        </a:moveTo>
                        <a:cubicBezTo>
                          <a:pt x="8" y="4"/>
                          <a:pt x="4" y="8"/>
                          <a:pt x="4" y="14"/>
                        </a:cubicBezTo>
                        <a:cubicBezTo>
                          <a:pt x="4" y="20"/>
                          <a:pt x="8" y="24"/>
                          <a:pt x="14" y="24"/>
                        </a:cubicBezTo>
                        <a:cubicBezTo>
                          <a:pt x="20" y="24"/>
                          <a:pt x="24" y="20"/>
                          <a:pt x="24" y="14"/>
                        </a:cubicBezTo>
                        <a:cubicBezTo>
                          <a:pt x="24" y="8"/>
                          <a:pt x="20" y="4"/>
                          <a:pt x="1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1204913" y="5141913"/>
                    <a:ext cx="263525" cy="263525"/>
                  </a:xfrm>
                  <a:custGeom>
                    <a:avLst/>
                    <a:gdLst>
                      <a:gd name="T0" fmla="*/ 26 w 68"/>
                      <a:gd name="T1" fmla="*/ 68 h 68"/>
                      <a:gd name="T2" fmla="*/ 24 w 68"/>
                      <a:gd name="T3" fmla="*/ 60 h 68"/>
                      <a:gd name="T4" fmla="*/ 11 w 68"/>
                      <a:gd name="T5" fmla="*/ 59 h 68"/>
                      <a:gd name="T6" fmla="*/ 1 w 68"/>
                      <a:gd name="T7" fmla="*/ 44 h 68"/>
                      <a:gd name="T8" fmla="*/ 1 w 68"/>
                      <a:gd name="T9" fmla="*/ 41 h 68"/>
                      <a:gd name="T10" fmla="*/ 6 w 68"/>
                      <a:gd name="T11" fmla="*/ 30 h 68"/>
                      <a:gd name="T12" fmla="*/ 1 w 68"/>
                      <a:gd name="T13" fmla="*/ 24 h 68"/>
                      <a:gd name="T14" fmla="*/ 10 w 68"/>
                      <a:gd name="T15" fmla="*/ 9 h 68"/>
                      <a:gd name="T16" fmla="*/ 16 w 68"/>
                      <a:gd name="T17" fmla="*/ 12 h 68"/>
                      <a:gd name="T18" fmla="*/ 24 w 68"/>
                      <a:gd name="T19" fmla="*/ 2 h 68"/>
                      <a:gd name="T20" fmla="*/ 42 w 68"/>
                      <a:gd name="T21" fmla="*/ 0 h 68"/>
                      <a:gd name="T22" fmla="*/ 44 w 68"/>
                      <a:gd name="T23" fmla="*/ 8 h 68"/>
                      <a:gd name="T24" fmla="*/ 57 w 68"/>
                      <a:gd name="T25" fmla="*/ 9 h 68"/>
                      <a:gd name="T26" fmla="*/ 67 w 68"/>
                      <a:gd name="T27" fmla="*/ 24 h 68"/>
                      <a:gd name="T28" fmla="*/ 62 w 68"/>
                      <a:gd name="T29" fmla="*/ 30 h 68"/>
                      <a:gd name="T30" fmla="*/ 67 w 68"/>
                      <a:gd name="T31" fmla="*/ 41 h 68"/>
                      <a:gd name="T32" fmla="*/ 67 w 68"/>
                      <a:gd name="T33" fmla="*/ 44 h 68"/>
                      <a:gd name="T34" fmla="*/ 58 w 68"/>
                      <a:gd name="T35" fmla="*/ 59 h 68"/>
                      <a:gd name="T36" fmla="*/ 52 w 68"/>
                      <a:gd name="T37" fmla="*/ 56 h 68"/>
                      <a:gd name="T38" fmla="*/ 44 w 68"/>
                      <a:gd name="T39" fmla="*/ 66 h 68"/>
                      <a:gd name="T40" fmla="*/ 28 w 68"/>
                      <a:gd name="T41" fmla="*/ 64 h 68"/>
                      <a:gd name="T42" fmla="*/ 40 w 68"/>
                      <a:gd name="T43" fmla="*/ 59 h 68"/>
                      <a:gd name="T44" fmla="*/ 50 w 68"/>
                      <a:gd name="T45" fmla="*/ 52 h 68"/>
                      <a:gd name="T46" fmla="*/ 57 w 68"/>
                      <a:gd name="T47" fmla="*/ 54 h 68"/>
                      <a:gd name="T48" fmla="*/ 58 w 68"/>
                      <a:gd name="T49" fmla="*/ 41 h 68"/>
                      <a:gd name="T50" fmla="*/ 57 w 68"/>
                      <a:gd name="T51" fmla="*/ 29 h 68"/>
                      <a:gd name="T52" fmla="*/ 63 w 68"/>
                      <a:gd name="T53" fmla="*/ 24 h 68"/>
                      <a:gd name="T54" fmla="*/ 52 w 68"/>
                      <a:gd name="T55" fmla="*/ 16 h 68"/>
                      <a:gd name="T56" fmla="*/ 41 w 68"/>
                      <a:gd name="T57" fmla="*/ 11 h 68"/>
                      <a:gd name="T58" fmla="*/ 40 w 68"/>
                      <a:gd name="T59" fmla="*/ 4 h 68"/>
                      <a:gd name="T60" fmla="*/ 28 w 68"/>
                      <a:gd name="T61" fmla="*/ 9 h 68"/>
                      <a:gd name="T62" fmla="*/ 18 w 68"/>
                      <a:gd name="T63" fmla="*/ 16 h 68"/>
                      <a:gd name="T64" fmla="*/ 11 w 68"/>
                      <a:gd name="T65" fmla="*/ 14 h 68"/>
                      <a:gd name="T66" fmla="*/ 10 w 68"/>
                      <a:gd name="T67" fmla="*/ 27 h 68"/>
                      <a:gd name="T68" fmla="*/ 11 w 68"/>
                      <a:gd name="T69" fmla="*/ 39 h 68"/>
                      <a:gd name="T70" fmla="*/ 5 w 68"/>
                      <a:gd name="T71" fmla="*/ 44 h 68"/>
                      <a:gd name="T72" fmla="*/ 16 w 68"/>
                      <a:gd name="T73" fmla="*/ 52 h 68"/>
                      <a:gd name="T74" fmla="*/ 27 w 68"/>
                      <a:gd name="T75" fmla="*/ 57 h 68"/>
                      <a:gd name="T76" fmla="*/ 28 w 68"/>
                      <a:gd name="T77" fmla="*/ 6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68" h="68">
                        <a:moveTo>
                          <a:pt x="42" y="68"/>
                        </a:moveTo>
                        <a:cubicBezTo>
                          <a:pt x="26" y="68"/>
                          <a:pt x="26" y="68"/>
                          <a:pt x="26" y="68"/>
                        </a:cubicBezTo>
                        <a:cubicBezTo>
                          <a:pt x="25" y="68"/>
                          <a:pt x="24" y="67"/>
                          <a:pt x="24" y="66"/>
                        </a:cubicBezTo>
                        <a:cubicBezTo>
                          <a:pt x="24" y="60"/>
                          <a:pt x="24" y="60"/>
                          <a:pt x="24" y="60"/>
                        </a:cubicBezTo>
                        <a:cubicBezTo>
                          <a:pt x="21" y="59"/>
                          <a:pt x="19" y="58"/>
                          <a:pt x="16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0" y="59"/>
                          <a:pt x="9" y="59"/>
                          <a:pt x="9" y="58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0" y="44"/>
                          <a:pt x="0" y="43"/>
                          <a:pt x="0" y="43"/>
                        </a:cubicBezTo>
                        <a:cubicBezTo>
                          <a:pt x="0" y="42"/>
                          <a:pt x="1" y="42"/>
                          <a:pt x="1" y="41"/>
                        </a:cubicBezTo>
                        <a:cubicBezTo>
                          <a:pt x="6" y="38"/>
                          <a:pt x="6" y="38"/>
                          <a:pt x="6" y="38"/>
                        </a:cubicBezTo>
                        <a:cubicBezTo>
                          <a:pt x="6" y="35"/>
                          <a:pt x="6" y="33"/>
                          <a:pt x="6" y="30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0" y="26"/>
                          <a:pt x="0" y="25"/>
                          <a:pt x="1" y="24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10"/>
                          <a:pt x="9" y="9"/>
                          <a:pt x="10" y="9"/>
                        </a:cubicBezTo>
                        <a:cubicBezTo>
                          <a:pt x="10" y="9"/>
                          <a:pt x="11" y="9"/>
                          <a:pt x="11" y="9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19" y="10"/>
                          <a:pt x="21" y="9"/>
                          <a:pt x="24" y="8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4" y="1"/>
                          <a:pt x="25" y="0"/>
                          <a:pt x="26" y="0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3" y="0"/>
                          <a:pt x="44" y="1"/>
                          <a:pt x="44" y="2"/>
                        </a:cubicBezTo>
                        <a:cubicBezTo>
                          <a:pt x="44" y="8"/>
                          <a:pt x="44" y="8"/>
                          <a:pt x="44" y="8"/>
                        </a:cubicBezTo>
                        <a:cubicBezTo>
                          <a:pt x="47" y="9"/>
                          <a:pt x="49" y="10"/>
                          <a:pt x="52" y="12"/>
                        </a:cubicBezTo>
                        <a:cubicBezTo>
                          <a:pt x="57" y="9"/>
                          <a:pt x="57" y="9"/>
                          <a:pt x="57" y="9"/>
                        </a:cubicBezTo>
                        <a:cubicBezTo>
                          <a:pt x="58" y="9"/>
                          <a:pt x="59" y="9"/>
                          <a:pt x="59" y="10"/>
                        </a:cubicBezTo>
                        <a:cubicBezTo>
                          <a:pt x="67" y="24"/>
                          <a:pt x="67" y="24"/>
                          <a:pt x="67" y="24"/>
                        </a:cubicBezTo>
                        <a:cubicBezTo>
                          <a:pt x="68" y="25"/>
                          <a:pt x="68" y="26"/>
                          <a:pt x="67" y="27"/>
                        </a:cubicBezTo>
                        <a:cubicBezTo>
                          <a:pt x="62" y="30"/>
                          <a:pt x="62" y="30"/>
                          <a:pt x="62" y="30"/>
                        </a:cubicBezTo>
                        <a:cubicBezTo>
                          <a:pt x="62" y="33"/>
                          <a:pt x="62" y="35"/>
                          <a:pt x="62" y="38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8" y="42"/>
                          <a:pt x="68" y="43"/>
                        </a:cubicBezTo>
                        <a:cubicBezTo>
                          <a:pt x="68" y="43"/>
                          <a:pt x="68" y="44"/>
                          <a:pt x="67" y="44"/>
                        </a:cubicBezTo>
                        <a:cubicBezTo>
                          <a:pt x="59" y="58"/>
                          <a:pt x="59" y="58"/>
                          <a:pt x="59" y="58"/>
                        </a:cubicBezTo>
                        <a:cubicBezTo>
                          <a:pt x="59" y="58"/>
                          <a:pt x="59" y="59"/>
                          <a:pt x="58" y="59"/>
                        </a:cubicBezTo>
                        <a:cubicBezTo>
                          <a:pt x="58" y="59"/>
                          <a:pt x="57" y="59"/>
                          <a:pt x="57" y="59"/>
                        </a:cubicBezTo>
                        <a:cubicBezTo>
                          <a:pt x="52" y="56"/>
                          <a:pt x="52" y="56"/>
                          <a:pt x="52" y="56"/>
                        </a:cubicBezTo>
                        <a:cubicBezTo>
                          <a:pt x="49" y="58"/>
                          <a:pt x="47" y="59"/>
                          <a:pt x="44" y="60"/>
                        </a:cubicBezTo>
                        <a:cubicBezTo>
                          <a:pt x="44" y="66"/>
                          <a:pt x="44" y="66"/>
                          <a:pt x="44" y="66"/>
                        </a:cubicBezTo>
                        <a:cubicBezTo>
                          <a:pt x="44" y="67"/>
                          <a:pt x="43" y="68"/>
                          <a:pt x="42" y="68"/>
                        </a:cubicBezTo>
                        <a:close/>
                        <a:moveTo>
                          <a:pt x="28" y="64"/>
                        </a:moveTo>
                        <a:cubicBezTo>
                          <a:pt x="40" y="64"/>
                          <a:pt x="40" y="64"/>
                          <a:pt x="40" y="64"/>
                        </a:cubicBezTo>
                        <a:cubicBezTo>
                          <a:pt x="40" y="59"/>
                          <a:pt x="40" y="59"/>
                          <a:pt x="40" y="59"/>
                        </a:cubicBezTo>
                        <a:cubicBezTo>
                          <a:pt x="40" y="58"/>
                          <a:pt x="41" y="57"/>
                          <a:pt x="41" y="57"/>
                        </a:cubicBezTo>
                        <a:cubicBezTo>
                          <a:pt x="45" y="56"/>
                          <a:pt x="48" y="54"/>
                          <a:pt x="50" y="52"/>
                        </a:cubicBezTo>
                        <a:cubicBezTo>
                          <a:pt x="51" y="51"/>
                          <a:pt x="52" y="51"/>
                          <a:pt x="52" y="52"/>
                        </a:cubicBezTo>
                        <a:cubicBezTo>
                          <a:pt x="57" y="54"/>
                          <a:pt x="57" y="54"/>
                          <a:pt x="57" y="54"/>
                        </a:cubicBezTo>
                        <a:cubicBezTo>
                          <a:pt x="63" y="44"/>
                          <a:pt x="63" y="44"/>
                          <a:pt x="63" y="44"/>
                        </a:cubicBezTo>
                        <a:cubicBezTo>
                          <a:pt x="58" y="41"/>
                          <a:pt x="58" y="41"/>
                          <a:pt x="58" y="41"/>
                        </a:cubicBezTo>
                        <a:cubicBezTo>
                          <a:pt x="58" y="41"/>
                          <a:pt x="57" y="40"/>
                          <a:pt x="57" y="39"/>
                        </a:cubicBezTo>
                        <a:cubicBezTo>
                          <a:pt x="58" y="36"/>
                          <a:pt x="58" y="32"/>
                          <a:pt x="57" y="29"/>
                        </a:cubicBezTo>
                        <a:cubicBezTo>
                          <a:pt x="57" y="28"/>
                          <a:pt x="58" y="27"/>
                          <a:pt x="58" y="27"/>
                        </a:cubicBezTo>
                        <a:cubicBezTo>
                          <a:pt x="63" y="24"/>
                          <a:pt x="63" y="24"/>
                          <a:pt x="63" y="24"/>
                        </a:cubicBezTo>
                        <a:cubicBezTo>
                          <a:pt x="57" y="14"/>
                          <a:pt x="57" y="14"/>
                          <a:pt x="57" y="14"/>
                        </a:cubicBezTo>
                        <a:cubicBezTo>
                          <a:pt x="52" y="16"/>
                          <a:pt x="52" y="16"/>
                          <a:pt x="52" y="16"/>
                        </a:cubicBezTo>
                        <a:cubicBezTo>
                          <a:pt x="52" y="17"/>
                          <a:pt x="51" y="17"/>
                          <a:pt x="50" y="16"/>
                        </a:cubicBezTo>
                        <a:cubicBezTo>
                          <a:pt x="48" y="14"/>
                          <a:pt x="45" y="12"/>
                          <a:pt x="41" y="11"/>
                        </a:cubicBezTo>
                        <a:cubicBezTo>
                          <a:pt x="41" y="11"/>
                          <a:pt x="40" y="10"/>
                          <a:pt x="40" y="9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8" y="9"/>
                          <a:pt x="28" y="9"/>
                          <a:pt x="28" y="9"/>
                        </a:cubicBezTo>
                        <a:cubicBezTo>
                          <a:pt x="28" y="10"/>
                          <a:pt x="27" y="11"/>
                          <a:pt x="27" y="11"/>
                        </a:cubicBezTo>
                        <a:cubicBezTo>
                          <a:pt x="23" y="12"/>
                          <a:pt x="20" y="14"/>
                          <a:pt x="18" y="16"/>
                        </a:cubicBezTo>
                        <a:cubicBezTo>
                          <a:pt x="17" y="17"/>
                          <a:pt x="16" y="17"/>
                          <a:pt x="16" y="16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7"/>
                          <a:pt x="10" y="27"/>
                          <a:pt x="10" y="27"/>
                        </a:cubicBezTo>
                        <a:cubicBezTo>
                          <a:pt x="10" y="27"/>
                          <a:pt x="11" y="28"/>
                          <a:pt x="11" y="29"/>
                        </a:cubicBezTo>
                        <a:cubicBezTo>
                          <a:pt x="10" y="32"/>
                          <a:pt x="10" y="36"/>
                          <a:pt x="11" y="39"/>
                        </a:cubicBezTo>
                        <a:cubicBezTo>
                          <a:pt x="11" y="40"/>
                          <a:pt x="10" y="41"/>
                          <a:pt x="10" y="41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6" y="52"/>
                          <a:pt x="16" y="52"/>
                          <a:pt x="16" y="52"/>
                        </a:cubicBezTo>
                        <a:cubicBezTo>
                          <a:pt x="16" y="51"/>
                          <a:pt x="17" y="51"/>
                          <a:pt x="18" y="52"/>
                        </a:cubicBezTo>
                        <a:cubicBezTo>
                          <a:pt x="20" y="54"/>
                          <a:pt x="23" y="56"/>
                          <a:pt x="27" y="57"/>
                        </a:cubicBezTo>
                        <a:cubicBezTo>
                          <a:pt x="27" y="57"/>
                          <a:pt x="28" y="58"/>
                          <a:pt x="28" y="59"/>
                        </a:cubicBezTo>
                        <a:lnTo>
                          <a:pt x="28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468438" y="5080001"/>
                    <a:ext cx="61913" cy="61913"/>
                  </a:xfrm>
                  <a:custGeom>
                    <a:avLst/>
                    <a:gdLst>
                      <a:gd name="T0" fmla="*/ 8 w 16"/>
                      <a:gd name="T1" fmla="*/ 16 h 16"/>
                      <a:gd name="T2" fmla="*/ 0 w 16"/>
                      <a:gd name="T3" fmla="*/ 8 h 16"/>
                      <a:gd name="T4" fmla="*/ 8 w 16"/>
                      <a:gd name="T5" fmla="*/ 0 h 16"/>
                      <a:gd name="T6" fmla="*/ 16 w 16"/>
                      <a:gd name="T7" fmla="*/ 8 h 16"/>
                      <a:gd name="T8" fmla="*/ 8 w 16"/>
                      <a:gd name="T9" fmla="*/ 16 h 16"/>
                      <a:gd name="T10" fmla="*/ 8 w 16"/>
                      <a:gd name="T11" fmla="*/ 4 h 16"/>
                      <a:gd name="T12" fmla="*/ 4 w 16"/>
                      <a:gd name="T13" fmla="*/ 8 h 16"/>
                      <a:gd name="T14" fmla="*/ 8 w 16"/>
                      <a:gd name="T15" fmla="*/ 12 h 16"/>
                      <a:gd name="T16" fmla="*/ 12 w 16"/>
                      <a:gd name="T17" fmla="*/ 8 h 16"/>
                      <a:gd name="T18" fmla="*/ 8 w 16"/>
                      <a:gd name="T1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6">
                        <a:moveTo>
                          <a:pt x="8" y="16"/>
                        </a:moveTo>
                        <a:cubicBezTo>
                          <a:pt x="4" y="16"/>
                          <a:pt x="0" y="12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12" y="0"/>
                          <a:pt x="16" y="4"/>
                          <a:pt x="16" y="8"/>
                        </a:cubicBezTo>
                        <a:cubicBezTo>
                          <a:pt x="16" y="12"/>
                          <a:pt x="12" y="16"/>
                          <a:pt x="8" y="16"/>
                        </a:cubicBezTo>
                        <a:close/>
                        <a:moveTo>
                          <a:pt x="8" y="4"/>
                        </a:moveTo>
                        <a:cubicBezTo>
                          <a:pt x="6" y="4"/>
                          <a:pt x="4" y="6"/>
                          <a:pt x="4" y="8"/>
                        </a:cubicBezTo>
                        <a:cubicBezTo>
                          <a:pt x="4" y="10"/>
                          <a:pt x="6" y="12"/>
                          <a:pt x="8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2" y="6"/>
                          <a:pt x="10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1422401" y="5033963"/>
                    <a:ext cx="153988" cy="155575"/>
                  </a:xfrm>
                  <a:custGeom>
                    <a:avLst/>
                    <a:gdLst>
                      <a:gd name="T0" fmla="*/ 16 w 40"/>
                      <a:gd name="T1" fmla="*/ 40 h 40"/>
                      <a:gd name="T2" fmla="*/ 14 w 40"/>
                      <a:gd name="T3" fmla="*/ 35 h 40"/>
                      <a:gd name="T4" fmla="*/ 7 w 40"/>
                      <a:gd name="T5" fmla="*/ 34 h 40"/>
                      <a:gd name="T6" fmla="*/ 5 w 40"/>
                      <a:gd name="T7" fmla="*/ 33 h 40"/>
                      <a:gd name="T8" fmla="*/ 1 w 40"/>
                      <a:gd name="T9" fmla="*/ 24 h 40"/>
                      <a:gd name="T10" fmla="*/ 4 w 40"/>
                      <a:gd name="T11" fmla="*/ 18 h 40"/>
                      <a:gd name="T12" fmla="*/ 0 w 40"/>
                      <a:gd name="T13" fmla="*/ 15 h 40"/>
                      <a:gd name="T14" fmla="*/ 5 w 40"/>
                      <a:gd name="T15" fmla="*/ 7 h 40"/>
                      <a:gd name="T16" fmla="*/ 7 w 40"/>
                      <a:gd name="T17" fmla="*/ 6 h 40"/>
                      <a:gd name="T18" fmla="*/ 14 w 40"/>
                      <a:gd name="T19" fmla="*/ 5 h 40"/>
                      <a:gd name="T20" fmla="*/ 16 w 40"/>
                      <a:gd name="T21" fmla="*/ 0 h 40"/>
                      <a:gd name="T22" fmla="*/ 26 w 40"/>
                      <a:gd name="T23" fmla="*/ 2 h 40"/>
                      <a:gd name="T24" fmla="*/ 30 w 40"/>
                      <a:gd name="T25" fmla="*/ 7 h 40"/>
                      <a:gd name="T26" fmla="*/ 34 w 40"/>
                      <a:gd name="T27" fmla="*/ 6 h 40"/>
                      <a:gd name="T28" fmla="*/ 39 w 40"/>
                      <a:gd name="T29" fmla="*/ 13 h 40"/>
                      <a:gd name="T30" fmla="*/ 36 w 40"/>
                      <a:gd name="T31" fmla="*/ 18 h 40"/>
                      <a:gd name="T32" fmla="*/ 39 w 40"/>
                      <a:gd name="T33" fmla="*/ 24 h 40"/>
                      <a:gd name="T34" fmla="*/ 35 w 40"/>
                      <a:gd name="T35" fmla="*/ 33 h 40"/>
                      <a:gd name="T36" fmla="*/ 33 w 40"/>
                      <a:gd name="T37" fmla="*/ 34 h 40"/>
                      <a:gd name="T38" fmla="*/ 26 w 40"/>
                      <a:gd name="T39" fmla="*/ 35 h 40"/>
                      <a:gd name="T40" fmla="*/ 24 w 40"/>
                      <a:gd name="T41" fmla="*/ 40 h 40"/>
                      <a:gd name="T42" fmla="*/ 22 w 40"/>
                      <a:gd name="T43" fmla="*/ 36 h 40"/>
                      <a:gd name="T44" fmla="*/ 23 w 40"/>
                      <a:gd name="T45" fmla="*/ 31 h 40"/>
                      <a:gd name="T46" fmla="*/ 31 w 40"/>
                      <a:gd name="T47" fmla="*/ 28 h 40"/>
                      <a:gd name="T48" fmla="*/ 35 w 40"/>
                      <a:gd name="T49" fmla="*/ 26 h 40"/>
                      <a:gd name="T50" fmla="*/ 32 w 40"/>
                      <a:gd name="T51" fmla="*/ 23 h 40"/>
                      <a:gd name="T52" fmla="*/ 33 w 40"/>
                      <a:gd name="T53" fmla="*/ 15 h 40"/>
                      <a:gd name="T54" fmla="*/ 33 w 40"/>
                      <a:gd name="T55" fmla="*/ 10 h 40"/>
                      <a:gd name="T56" fmla="*/ 28 w 40"/>
                      <a:gd name="T57" fmla="*/ 11 h 40"/>
                      <a:gd name="T58" fmla="*/ 22 w 40"/>
                      <a:gd name="T59" fmla="*/ 7 h 40"/>
                      <a:gd name="T60" fmla="*/ 18 w 40"/>
                      <a:gd name="T61" fmla="*/ 4 h 40"/>
                      <a:gd name="T62" fmla="*/ 17 w 40"/>
                      <a:gd name="T63" fmla="*/ 9 h 40"/>
                      <a:gd name="T64" fmla="*/ 9 w 40"/>
                      <a:gd name="T65" fmla="*/ 12 h 40"/>
                      <a:gd name="T66" fmla="*/ 5 w 40"/>
                      <a:gd name="T67" fmla="*/ 14 h 40"/>
                      <a:gd name="T68" fmla="*/ 8 w 40"/>
                      <a:gd name="T69" fmla="*/ 17 h 40"/>
                      <a:gd name="T70" fmla="*/ 7 w 40"/>
                      <a:gd name="T71" fmla="*/ 25 h 40"/>
                      <a:gd name="T72" fmla="*/ 7 w 40"/>
                      <a:gd name="T73" fmla="*/ 30 h 40"/>
                      <a:gd name="T74" fmla="*/ 12 w 40"/>
                      <a:gd name="T75" fmla="*/ 29 h 40"/>
                      <a:gd name="T76" fmla="*/ 18 w 40"/>
                      <a:gd name="T77" fmla="*/ 33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0" h="40">
                        <a:moveTo>
                          <a:pt x="24" y="40"/>
                        </a:moveTo>
                        <a:cubicBezTo>
                          <a:pt x="16" y="40"/>
                          <a:pt x="16" y="40"/>
                          <a:pt x="16" y="40"/>
                        </a:cubicBezTo>
                        <a:cubicBezTo>
                          <a:pt x="15" y="40"/>
                          <a:pt x="14" y="39"/>
                          <a:pt x="14" y="38"/>
                        </a:cubicBezTo>
                        <a:cubicBezTo>
                          <a:pt x="14" y="35"/>
                          <a:pt x="14" y="35"/>
                          <a:pt x="14" y="35"/>
                        </a:cubicBezTo>
                        <a:cubicBezTo>
                          <a:pt x="13" y="34"/>
                          <a:pt x="11" y="34"/>
                          <a:pt x="10" y="33"/>
                        </a:cubicBezTo>
                        <a:cubicBezTo>
                          <a:pt x="7" y="34"/>
                          <a:pt x="7" y="34"/>
                          <a:pt x="7" y="34"/>
                        </a:cubicBezTo>
                        <a:cubicBezTo>
                          <a:pt x="7" y="34"/>
                          <a:pt x="6" y="35"/>
                          <a:pt x="6" y="34"/>
                        </a:cubicBezTo>
                        <a:cubicBezTo>
                          <a:pt x="5" y="34"/>
                          <a:pt x="5" y="34"/>
                          <a:pt x="5" y="33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0" y="26"/>
                          <a:pt x="0" y="24"/>
                          <a:pt x="1" y="24"/>
                        </a:cubicBezTo>
                        <a:cubicBezTo>
                          <a:pt x="4" y="22"/>
                          <a:pt x="4" y="22"/>
                          <a:pt x="4" y="22"/>
                        </a:cubicBezTo>
                        <a:cubicBezTo>
                          <a:pt x="4" y="21"/>
                          <a:pt x="4" y="19"/>
                          <a:pt x="4" y="18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1" y="16"/>
                          <a:pt x="1" y="15"/>
                          <a:pt x="0" y="15"/>
                        </a:cubicBezTo>
                        <a:cubicBezTo>
                          <a:pt x="0" y="14"/>
                          <a:pt x="0" y="14"/>
                          <a:pt x="1" y="13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5" y="6"/>
                          <a:pt x="5" y="6"/>
                          <a:pt x="6" y="6"/>
                        </a:cubicBezTo>
                        <a:cubicBezTo>
                          <a:pt x="6" y="5"/>
                          <a:pt x="7" y="6"/>
                          <a:pt x="7" y="6"/>
                        </a:cubicBez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11" y="7"/>
                          <a:pt x="13" y="6"/>
                          <a:pt x="14" y="5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1"/>
                          <a:pt x="15" y="0"/>
                          <a:pt x="16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5" y="0"/>
                          <a:pt x="26" y="1"/>
                          <a:pt x="26" y="2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7" y="6"/>
                          <a:pt x="29" y="6"/>
                          <a:pt x="30" y="7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6"/>
                          <a:pt x="34" y="5"/>
                          <a:pt x="34" y="6"/>
                        </a:cubicBezTo>
                        <a:cubicBezTo>
                          <a:pt x="35" y="6"/>
                          <a:pt x="35" y="6"/>
                          <a:pt x="35" y="7"/>
                        </a:cubicBezTo>
                        <a:cubicBezTo>
                          <a:pt x="39" y="13"/>
                          <a:pt x="39" y="13"/>
                          <a:pt x="39" y="13"/>
                        </a:cubicBezTo>
                        <a:cubicBezTo>
                          <a:pt x="40" y="14"/>
                          <a:pt x="40" y="16"/>
                          <a:pt x="39" y="16"/>
                        </a:cubicBezTo>
                        <a:cubicBezTo>
                          <a:pt x="36" y="18"/>
                          <a:pt x="36" y="18"/>
                          <a:pt x="36" y="18"/>
                        </a:cubicBezTo>
                        <a:cubicBezTo>
                          <a:pt x="36" y="19"/>
                          <a:pt x="36" y="21"/>
                          <a:pt x="36" y="22"/>
                        </a:cubicBezTo>
                        <a:cubicBezTo>
                          <a:pt x="39" y="24"/>
                          <a:pt x="39" y="24"/>
                          <a:pt x="39" y="24"/>
                        </a:cubicBezTo>
                        <a:cubicBezTo>
                          <a:pt x="40" y="24"/>
                          <a:pt x="40" y="26"/>
                          <a:pt x="39" y="27"/>
                        </a:cubicBezTo>
                        <a:cubicBezTo>
                          <a:pt x="35" y="33"/>
                          <a:pt x="35" y="33"/>
                          <a:pt x="35" y="33"/>
                        </a:cubicBezTo>
                        <a:cubicBezTo>
                          <a:pt x="35" y="34"/>
                          <a:pt x="35" y="34"/>
                          <a:pt x="34" y="34"/>
                        </a:cubicBezTo>
                        <a:cubicBezTo>
                          <a:pt x="34" y="35"/>
                          <a:pt x="33" y="34"/>
                          <a:pt x="33" y="34"/>
                        </a:cubicBezTo>
                        <a:cubicBezTo>
                          <a:pt x="30" y="33"/>
                          <a:pt x="30" y="33"/>
                          <a:pt x="30" y="33"/>
                        </a:cubicBezTo>
                        <a:cubicBezTo>
                          <a:pt x="29" y="33"/>
                          <a:pt x="27" y="34"/>
                          <a:pt x="26" y="35"/>
                        </a:cubicBezTo>
                        <a:cubicBezTo>
                          <a:pt x="26" y="38"/>
                          <a:pt x="26" y="38"/>
                          <a:pt x="26" y="38"/>
                        </a:cubicBezTo>
                        <a:cubicBezTo>
                          <a:pt x="26" y="39"/>
                          <a:pt x="25" y="40"/>
                          <a:pt x="24" y="40"/>
                        </a:cubicBezTo>
                        <a:close/>
                        <a:moveTo>
                          <a:pt x="18" y="36"/>
                        </a:moveTo>
                        <a:cubicBezTo>
                          <a:pt x="22" y="36"/>
                          <a:pt x="22" y="36"/>
                          <a:pt x="22" y="36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32"/>
                          <a:pt x="23" y="32"/>
                          <a:pt x="23" y="31"/>
                        </a:cubicBezTo>
                        <a:cubicBezTo>
                          <a:pt x="25" y="31"/>
                          <a:pt x="27" y="30"/>
                          <a:pt x="28" y="29"/>
                        </a:cubicBezTo>
                        <a:cubicBezTo>
                          <a:pt x="29" y="28"/>
                          <a:pt x="30" y="28"/>
                          <a:pt x="31" y="28"/>
                        </a:cubicBezTo>
                        <a:cubicBezTo>
                          <a:pt x="33" y="30"/>
                          <a:pt x="33" y="30"/>
                          <a:pt x="33" y="30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3" y="25"/>
                          <a:pt x="33" y="25"/>
                          <a:pt x="33" y="25"/>
                        </a:cubicBezTo>
                        <a:cubicBezTo>
                          <a:pt x="32" y="25"/>
                          <a:pt x="31" y="24"/>
                          <a:pt x="32" y="23"/>
                        </a:cubicBezTo>
                        <a:cubicBezTo>
                          <a:pt x="32" y="21"/>
                          <a:pt x="32" y="19"/>
                          <a:pt x="32" y="17"/>
                        </a:cubicBezTo>
                        <a:cubicBezTo>
                          <a:pt x="31" y="16"/>
                          <a:pt x="32" y="15"/>
                          <a:pt x="33" y="15"/>
                        </a:cubicBezTo>
                        <a:cubicBezTo>
                          <a:pt x="35" y="14"/>
                          <a:pt x="35" y="14"/>
                          <a:pt x="35" y="14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30" y="12"/>
                          <a:pt x="29" y="12"/>
                          <a:pt x="28" y="11"/>
                        </a:cubicBezTo>
                        <a:cubicBezTo>
                          <a:pt x="27" y="10"/>
                          <a:pt x="25" y="9"/>
                          <a:pt x="23" y="9"/>
                        </a:cubicBezTo>
                        <a:cubicBezTo>
                          <a:pt x="23" y="8"/>
                          <a:pt x="22" y="8"/>
                          <a:pt x="22" y="7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18" y="8"/>
                          <a:pt x="17" y="8"/>
                          <a:pt x="17" y="9"/>
                        </a:cubicBezTo>
                        <a:cubicBezTo>
                          <a:pt x="15" y="9"/>
                          <a:pt x="13" y="10"/>
                          <a:pt x="12" y="11"/>
                        </a:cubicBezTo>
                        <a:cubicBezTo>
                          <a:pt x="11" y="12"/>
                          <a:pt x="10" y="12"/>
                          <a:pt x="9" y="12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8" y="15"/>
                          <a:pt x="9" y="16"/>
                          <a:pt x="8" y="17"/>
                        </a:cubicBezTo>
                        <a:cubicBezTo>
                          <a:pt x="8" y="19"/>
                          <a:pt x="8" y="21"/>
                          <a:pt x="8" y="23"/>
                        </a:cubicBezTo>
                        <a:cubicBezTo>
                          <a:pt x="9" y="24"/>
                          <a:pt x="8" y="24"/>
                          <a:pt x="7" y="25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9" y="28"/>
                          <a:pt x="9" y="28"/>
                          <a:pt x="9" y="28"/>
                        </a:cubicBezTo>
                        <a:cubicBezTo>
                          <a:pt x="10" y="28"/>
                          <a:pt x="11" y="28"/>
                          <a:pt x="12" y="29"/>
                        </a:cubicBezTo>
                        <a:cubicBezTo>
                          <a:pt x="13" y="30"/>
                          <a:pt x="15" y="31"/>
                          <a:pt x="17" y="31"/>
                        </a:cubicBezTo>
                        <a:cubicBezTo>
                          <a:pt x="17" y="32"/>
                          <a:pt x="18" y="33"/>
                          <a:pt x="18" y="33"/>
                        </a:cubicBezTo>
                        <a:lnTo>
                          <a:pt x="18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9" name="TextBox 98"/>
              <p:cNvSpPr txBox="1"/>
              <p:nvPr/>
            </p:nvSpPr>
            <p:spPr>
              <a:xfrm flipH="1">
                <a:off x="3275153" y="3843778"/>
                <a:ext cx="1186941" cy="438157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printing.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flipH="1">
                <a:off x="3492521" y="3705890"/>
                <a:ext cx="962430" cy="146052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FABAB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LOREM IPSUM</a:t>
                </a:r>
              </a:p>
            </p:txBody>
          </p:sp>
          <p:sp>
            <p:nvSpPr>
              <p:cNvPr id="101" name="Oval 100"/>
              <p:cNvSpPr/>
              <p:nvPr/>
            </p:nvSpPr>
            <p:spPr>
              <a:xfrm flipH="1">
                <a:off x="4140685" y="3336258"/>
                <a:ext cx="320085" cy="320085"/>
              </a:xfrm>
              <a:prstGeom prst="ellipse">
                <a:avLst/>
              </a:prstGeom>
              <a:solidFill>
                <a:srgbClr val="AFABAB"/>
              </a:solidFill>
              <a:ln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flipH="1">
                <a:off x="5255377" y="2843692"/>
                <a:ext cx="1416407" cy="29210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printing.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 flipH="1">
                <a:off x="5709355" y="2691738"/>
                <a:ext cx="962430" cy="146052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8D2D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LOREM IPSUM</a:t>
                </a: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354054" y="2352447"/>
                <a:ext cx="320085" cy="320085"/>
              </a:xfrm>
              <a:prstGeom prst="ellipse">
                <a:avLst/>
              </a:prstGeom>
              <a:solidFill>
                <a:srgbClr val="78D2D2"/>
              </a:solidFill>
              <a:ln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 flipH="1">
                <a:off x="7015616" y="4018955"/>
                <a:ext cx="1416407" cy="29210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printing.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 flipH="1">
                <a:off x="7469594" y="3867001"/>
                <a:ext cx="962430" cy="146052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B3939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LOREM IPSUM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8114293" y="3527710"/>
                <a:ext cx="320085" cy="320085"/>
              </a:xfrm>
              <a:prstGeom prst="ellipse">
                <a:avLst/>
              </a:prstGeom>
              <a:solidFill>
                <a:srgbClr val="70AD47"/>
              </a:solidFill>
              <a:ln>
                <a:noFill/>
              </a:ln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2" name="Group 111"/>
              <p:cNvGrpSpPr>
                <a:grpSpLocks noChangeAspect="1"/>
              </p:cNvGrpSpPr>
              <p:nvPr/>
            </p:nvGrpSpPr>
            <p:grpSpPr>
              <a:xfrm>
                <a:off x="4195941" y="3404500"/>
                <a:ext cx="209573" cy="183600"/>
                <a:chOff x="2738438" y="4754563"/>
                <a:chExt cx="371475" cy="325437"/>
              </a:xfrm>
              <a:solidFill>
                <a:schemeClr val="bg1"/>
              </a:solidFill>
            </p:grpSpPr>
            <p:sp>
              <p:nvSpPr>
                <p:cNvPr id="130" name="Freeform 13"/>
                <p:cNvSpPr>
                  <a:spLocks noEditPoints="1"/>
                </p:cNvSpPr>
                <p:nvPr/>
              </p:nvSpPr>
              <p:spPr bwMode="auto">
                <a:xfrm>
                  <a:off x="2738438" y="4754563"/>
                  <a:ext cx="371475" cy="293688"/>
                </a:xfrm>
                <a:custGeom>
                  <a:avLst/>
                  <a:gdLst>
                    <a:gd name="T0" fmla="*/ 88 w 96"/>
                    <a:gd name="T1" fmla="*/ 76 h 76"/>
                    <a:gd name="T2" fmla="*/ 8 w 96"/>
                    <a:gd name="T3" fmla="*/ 76 h 76"/>
                    <a:gd name="T4" fmla="*/ 0 w 96"/>
                    <a:gd name="T5" fmla="*/ 68 h 76"/>
                    <a:gd name="T6" fmla="*/ 0 w 96"/>
                    <a:gd name="T7" fmla="*/ 8 h 76"/>
                    <a:gd name="T8" fmla="*/ 8 w 96"/>
                    <a:gd name="T9" fmla="*/ 0 h 76"/>
                    <a:gd name="T10" fmla="*/ 88 w 96"/>
                    <a:gd name="T11" fmla="*/ 0 h 76"/>
                    <a:gd name="T12" fmla="*/ 96 w 96"/>
                    <a:gd name="T13" fmla="*/ 8 h 76"/>
                    <a:gd name="T14" fmla="*/ 96 w 96"/>
                    <a:gd name="T15" fmla="*/ 68 h 76"/>
                    <a:gd name="T16" fmla="*/ 88 w 96"/>
                    <a:gd name="T17" fmla="*/ 76 h 76"/>
                    <a:gd name="T18" fmla="*/ 8 w 96"/>
                    <a:gd name="T19" fmla="*/ 4 h 76"/>
                    <a:gd name="T20" fmla="*/ 4 w 96"/>
                    <a:gd name="T21" fmla="*/ 8 h 76"/>
                    <a:gd name="T22" fmla="*/ 4 w 96"/>
                    <a:gd name="T23" fmla="*/ 68 h 76"/>
                    <a:gd name="T24" fmla="*/ 8 w 96"/>
                    <a:gd name="T25" fmla="*/ 72 h 76"/>
                    <a:gd name="T26" fmla="*/ 88 w 96"/>
                    <a:gd name="T27" fmla="*/ 72 h 76"/>
                    <a:gd name="T28" fmla="*/ 92 w 96"/>
                    <a:gd name="T29" fmla="*/ 68 h 76"/>
                    <a:gd name="T30" fmla="*/ 92 w 96"/>
                    <a:gd name="T31" fmla="*/ 8 h 76"/>
                    <a:gd name="T32" fmla="*/ 88 w 96"/>
                    <a:gd name="T33" fmla="*/ 4 h 76"/>
                    <a:gd name="T34" fmla="*/ 8 w 96"/>
                    <a:gd name="T35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76">
                      <a:moveTo>
                        <a:pt x="88" y="76"/>
                      </a:moveTo>
                      <a:cubicBezTo>
                        <a:pt x="8" y="76"/>
                        <a:pt x="8" y="76"/>
                        <a:pt x="8" y="76"/>
                      </a:cubicBezTo>
                      <a:cubicBezTo>
                        <a:pt x="4" y="76"/>
                        <a:pt x="0" y="72"/>
                        <a:pt x="0" y="6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92" y="0"/>
                        <a:pt x="96" y="4"/>
                        <a:pt x="96" y="8"/>
                      </a:cubicBez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72"/>
                        <a:pt x="92" y="76"/>
                        <a:pt x="88" y="76"/>
                      </a:cubicBezTo>
                      <a:close/>
                      <a:moveTo>
                        <a:pt x="8" y="4"/>
                      </a:moveTo>
                      <a:cubicBezTo>
                        <a:pt x="6" y="4"/>
                        <a:pt x="4" y="6"/>
                        <a:pt x="4" y="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70"/>
                        <a:pt x="6" y="72"/>
                        <a:pt x="8" y="72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90" y="72"/>
                        <a:pt x="92" y="70"/>
                        <a:pt x="92" y="6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6"/>
                        <a:pt x="90" y="4"/>
                        <a:pt x="88" y="4"/>
                      </a:cubicBez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14"/>
                <p:cNvSpPr>
                  <a:spLocks/>
                </p:cNvSpPr>
                <p:nvPr/>
              </p:nvSpPr>
              <p:spPr bwMode="auto">
                <a:xfrm>
                  <a:off x="2808288" y="5064125"/>
                  <a:ext cx="231775" cy="15875"/>
                </a:xfrm>
                <a:custGeom>
                  <a:avLst/>
                  <a:gdLst>
                    <a:gd name="T0" fmla="*/ 58 w 60"/>
                    <a:gd name="T1" fmla="*/ 4 h 4"/>
                    <a:gd name="T2" fmla="*/ 2 w 60"/>
                    <a:gd name="T3" fmla="*/ 4 h 4"/>
                    <a:gd name="T4" fmla="*/ 0 w 60"/>
                    <a:gd name="T5" fmla="*/ 2 h 4"/>
                    <a:gd name="T6" fmla="*/ 2 w 60"/>
                    <a:gd name="T7" fmla="*/ 0 h 4"/>
                    <a:gd name="T8" fmla="*/ 58 w 60"/>
                    <a:gd name="T9" fmla="*/ 0 h 4"/>
                    <a:gd name="T10" fmla="*/ 60 w 60"/>
                    <a:gd name="T11" fmla="*/ 2 h 4"/>
                    <a:gd name="T12" fmla="*/ 58 w 60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4">
                      <a:moveTo>
                        <a:pt x="58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9" y="0"/>
                        <a:pt x="60" y="1"/>
                        <a:pt x="60" y="2"/>
                      </a:cubicBezTo>
                      <a:cubicBezTo>
                        <a:pt x="60" y="3"/>
                        <a:pt x="59" y="4"/>
                        <a:pt x="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5"/>
                <p:cNvSpPr>
                  <a:spLocks/>
                </p:cNvSpPr>
                <p:nvPr/>
              </p:nvSpPr>
              <p:spPr bwMode="auto">
                <a:xfrm>
                  <a:off x="2916238" y="5032375"/>
                  <a:ext cx="15875" cy="47625"/>
                </a:xfrm>
                <a:custGeom>
                  <a:avLst/>
                  <a:gdLst>
                    <a:gd name="T0" fmla="*/ 2 w 4"/>
                    <a:gd name="T1" fmla="*/ 12 h 12"/>
                    <a:gd name="T2" fmla="*/ 0 w 4"/>
                    <a:gd name="T3" fmla="*/ 10 h 12"/>
                    <a:gd name="T4" fmla="*/ 0 w 4"/>
                    <a:gd name="T5" fmla="*/ 2 h 12"/>
                    <a:gd name="T6" fmla="*/ 2 w 4"/>
                    <a:gd name="T7" fmla="*/ 0 h 12"/>
                    <a:gd name="T8" fmla="*/ 4 w 4"/>
                    <a:gd name="T9" fmla="*/ 2 h 12"/>
                    <a:gd name="T10" fmla="*/ 4 w 4"/>
                    <a:gd name="T11" fmla="*/ 10 h 12"/>
                    <a:gd name="T12" fmla="*/ 2 w 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2">
                      <a:moveTo>
                        <a:pt x="2" y="12"/>
                      </a:moveTo>
                      <a:cubicBezTo>
                        <a:pt x="1" y="12"/>
                        <a:pt x="0" y="11"/>
                        <a:pt x="0" y="1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3" y="12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val 16"/>
                <p:cNvSpPr>
                  <a:spLocks noChangeArrowheads="1"/>
                </p:cNvSpPr>
                <p:nvPr/>
              </p:nvSpPr>
              <p:spPr bwMode="auto">
                <a:xfrm>
                  <a:off x="2908301" y="4994275"/>
                  <a:ext cx="31750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17"/>
                <p:cNvSpPr>
                  <a:spLocks noChangeArrowheads="1"/>
                </p:cNvSpPr>
                <p:nvPr/>
              </p:nvSpPr>
              <p:spPr bwMode="auto">
                <a:xfrm>
                  <a:off x="2746376" y="4970463"/>
                  <a:ext cx="355600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3" name="Group 112"/>
              <p:cNvGrpSpPr>
                <a:grpSpLocks noChangeAspect="1"/>
              </p:cNvGrpSpPr>
              <p:nvPr/>
            </p:nvGrpSpPr>
            <p:grpSpPr>
              <a:xfrm>
                <a:off x="6420496" y="2422489"/>
                <a:ext cx="187200" cy="180000"/>
                <a:chOff x="4568825" y="5810250"/>
                <a:chExt cx="371475" cy="357188"/>
              </a:xfrm>
              <a:solidFill>
                <a:schemeClr val="bg1"/>
              </a:solidFill>
            </p:grpSpPr>
            <p:sp>
              <p:nvSpPr>
                <p:cNvPr id="123" name="Freeform 21"/>
                <p:cNvSpPr>
                  <a:spLocks/>
                </p:cNvSpPr>
                <p:nvPr/>
              </p:nvSpPr>
              <p:spPr bwMode="auto">
                <a:xfrm>
                  <a:off x="4568825" y="6151563"/>
                  <a:ext cx="371475" cy="15875"/>
                </a:xfrm>
                <a:custGeom>
                  <a:avLst/>
                  <a:gdLst>
                    <a:gd name="T0" fmla="*/ 94 w 96"/>
                    <a:gd name="T1" fmla="*/ 4 h 4"/>
                    <a:gd name="T2" fmla="*/ 2 w 96"/>
                    <a:gd name="T3" fmla="*/ 4 h 4"/>
                    <a:gd name="T4" fmla="*/ 0 w 96"/>
                    <a:gd name="T5" fmla="*/ 2 h 4"/>
                    <a:gd name="T6" fmla="*/ 2 w 96"/>
                    <a:gd name="T7" fmla="*/ 0 h 4"/>
                    <a:gd name="T8" fmla="*/ 94 w 96"/>
                    <a:gd name="T9" fmla="*/ 0 h 4"/>
                    <a:gd name="T10" fmla="*/ 96 w 96"/>
                    <a:gd name="T11" fmla="*/ 2 h 4"/>
                    <a:gd name="T12" fmla="*/ 94 w 9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5" y="0"/>
                        <a:pt x="96" y="1"/>
                        <a:pt x="96" y="2"/>
                      </a:cubicBezTo>
                      <a:cubicBezTo>
                        <a:pt x="96" y="3"/>
                        <a:pt x="95" y="4"/>
                        <a:pt x="9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22"/>
                <p:cNvSpPr>
                  <a:spLocks/>
                </p:cNvSpPr>
                <p:nvPr/>
              </p:nvSpPr>
              <p:spPr bwMode="auto">
                <a:xfrm>
                  <a:off x="4584700" y="6073775"/>
                  <a:ext cx="61913" cy="93663"/>
                </a:xfrm>
                <a:custGeom>
                  <a:avLst/>
                  <a:gdLst>
                    <a:gd name="T0" fmla="*/ 14 w 16"/>
                    <a:gd name="T1" fmla="*/ 24 h 24"/>
                    <a:gd name="T2" fmla="*/ 12 w 16"/>
                    <a:gd name="T3" fmla="*/ 22 h 24"/>
                    <a:gd name="T4" fmla="*/ 12 w 16"/>
                    <a:gd name="T5" fmla="*/ 4 h 24"/>
                    <a:gd name="T6" fmla="*/ 4 w 16"/>
                    <a:gd name="T7" fmla="*/ 4 h 24"/>
                    <a:gd name="T8" fmla="*/ 4 w 16"/>
                    <a:gd name="T9" fmla="*/ 22 h 24"/>
                    <a:gd name="T10" fmla="*/ 2 w 16"/>
                    <a:gd name="T11" fmla="*/ 24 h 24"/>
                    <a:gd name="T12" fmla="*/ 0 w 16"/>
                    <a:gd name="T13" fmla="*/ 22 h 24"/>
                    <a:gd name="T14" fmla="*/ 0 w 16"/>
                    <a:gd name="T15" fmla="*/ 2 h 24"/>
                    <a:gd name="T16" fmla="*/ 2 w 16"/>
                    <a:gd name="T17" fmla="*/ 0 h 24"/>
                    <a:gd name="T18" fmla="*/ 14 w 16"/>
                    <a:gd name="T19" fmla="*/ 0 h 24"/>
                    <a:gd name="T20" fmla="*/ 16 w 16"/>
                    <a:gd name="T21" fmla="*/ 2 h 24"/>
                    <a:gd name="T22" fmla="*/ 16 w 16"/>
                    <a:gd name="T23" fmla="*/ 22 h 24"/>
                    <a:gd name="T24" fmla="*/ 14 w 16"/>
                    <a:gd name="T2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24">
                      <a:moveTo>
                        <a:pt x="14" y="24"/>
                      </a:moveTo>
                      <a:cubicBezTo>
                        <a:pt x="13" y="24"/>
                        <a:pt x="12" y="23"/>
                        <a:pt x="12" y="22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3"/>
                        <a:pt x="3" y="24"/>
                        <a:pt x="2" y="24"/>
                      </a:cubicBezTo>
                      <a:cubicBezTo>
                        <a:pt x="1" y="24"/>
                        <a:pt x="0" y="23"/>
                        <a:pt x="0" y="2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1"/>
                        <a:pt x="16" y="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23"/>
                <p:cNvSpPr>
                  <a:spLocks/>
                </p:cNvSpPr>
                <p:nvPr/>
              </p:nvSpPr>
              <p:spPr bwMode="auto">
                <a:xfrm>
                  <a:off x="4676775" y="5995988"/>
                  <a:ext cx="61913" cy="171450"/>
                </a:xfrm>
                <a:custGeom>
                  <a:avLst/>
                  <a:gdLst>
                    <a:gd name="T0" fmla="*/ 14 w 16"/>
                    <a:gd name="T1" fmla="*/ 44 h 44"/>
                    <a:gd name="T2" fmla="*/ 12 w 16"/>
                    <a:gd name="T3" fmla="*/ 42 h 44"/>
                    <a:gd name="T4" fmla="*/ 12 w 16"/>
                    <a:gd name="T5" fmla="*/ 4 h 44"/>
                    <a:gd name="T6" fmla="*/ 4 w 16"/>
                    <a:gd name="T7" fmla="*/ 4 h 44"/>
                    <a:gd name="T8" fmla="*/ 4 w 16"/>
                    <a:gd name="T9" fmla="*/ 42 h 44"/>
                    <a:gd name="T10" fmla="*/ 2 w 16"/>
                    <a:gd name="T11" fmla="*/ 44 h 44"/>
                    <a:gd name="T12" fmla="*/ 0 w 16"/>
                    <a:gd name="T13" fmla="*/ 42 h 44"/>
                    <a:gd name="T14" fmla="*/ 0 w 16"/>
                    <a:gd name="T15" fmla="*/ 2 h 44"/>
                    <a:gd name="T16" fmla="*/ 2 w 16"/>
                    <a:gd name="T17" fmla="*/ 0 h 44"/>
                    <a:gd name="T18" fmla="*/ 14 w 16"/>
                    <a:gd name="T19" fmla="*/ 0 h 44"/>
                    <a:gd name="T20" fmla="*/ 16 w 16"/>
                    <a:gd name="T21" fmla="*/ 2 h 44"/>
                    <a:gd name="T22" fmla="*/ 16 w 16"/>
                    <a:gd name="T23" fmla="*/ 42 h 44"/>
                    <a:gd name="T24" fmla="*/ 14 w 16"/>
                    <a:gd name="T2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44">
                      <a:moveTo>
                        <a:pt x="14" y="44"/>
                      </a:moveTo>
                      <a:cubicBezTo>
                        <a:pt x="13" y="44"/>
                        <a:pt x="12" y="43"/>
                        <a:pt x="12" y="42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3"/>
                        <a:pt x="3" y="44"/>
                        <a:pt x="2" y="44"/>
                      </a:cubicBezTo>
                      <a:cubicBezTo>
                        <a:pt x="1" y="44"/>
                        <a:pt x="0" y="43"/>
                        <a:pt x="0" y="4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1"/>
                        <a:pt x="16" y="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3"/>
                        <a:pt x="15" y="44"/>
                        <a:pt x="14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24"/>
                <p:cNvSpPr>
                  <a:spLocks/>
                </p:cNvSpPr>
                <p:nvPr/>
              </p:nvSpPr>
              <p:spPr bwMode="auto">
                <a:xfrm>
                  <a:off x="4770438" y="6027738"/>
                  <a:ext cx="61913" cy="139700"/>
                </a:xfrm>
                <a:custGeom>
                  <a:avLst/>
                  <a:gdLst>
                    <a:gd name="T0" fmla="*/ 14 w 16"/>
                    <a:gd name="T1" fmla="*/ 36 h 36"/>
                    <a:gd name="T2" fmla="*/ 12 w 16"/>
                    <a:gd name="T3" fmla="*/ 34 h 36"/>
                    <a:gd name="T4" fmla="*/ 12 w 16"/>
                    <a:gd name="T5" fmla="*/ 4 h 36"/>
                    <a:gd name="T6" fmla="*/ 4 w 16"/>
                    <a:gd name="T7" fmla="*/ 4 h 36"/>
                    <a:gd name="T8" fmla="*/ 4 w 16"/>
                    <a:gd name="T9" fmla="*/ 34 h 36"/>
                    <a:gd name="T10" fmla="*/ 2 w 16"/>
                    <a:gd name="T11" fmla="*/ 36 h 36"/>
                    <a:gd name="T12" fmla="*/ 0 w 16"/>
                    <a:gd name="T13" fmla="*/ 34 h 36"/>
                    <a:gd name="T14" fmla="*/ 0 w 16"/>
                    <a:gd name="T15" fmla="*/ 2 h 36"/>
                    <a:gd name="T16" fmla="*/ 2 w 16"/>
                    <a:gd name="T17" fmla="*/ 0 h 36"/>
                    <a:gd name="T18" fmla="*/ 14 w 16"/>
                    <a:gd name="T19" fmla="*/ 0 h 36"/>
                    <a:gd name="T20" fmla="*/ 16 w 16"/>
                    <a:gd name="T21" fmla="*/ 2 h 36"/>
                    <a:gd name="T22" fmla="*/ 16 w 16"/>
                    <a:gd name="T23" fmla="*/ 34 h 36"/>
                    <a:gd name="T24" fmla="*/ 14 w 16"/>
                    <a:gd name="T2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36">
                      <a:moveTo>
                        <a:pt x="14" y="36"/>
                      </a:moveTo>
                      <a:cubicBezTo>
                        <a:pt x="13" y="36"/>
                        <a:pt x="12" y="35"/>
                        <a:pt x="12" y="3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35"/>
                        <a:pt x="3" y="36"/>
                        <a:pt x="2" y="36"/>
                      </a:cubicBezTo>
                      <a:cubicBezTo>
                        <a:pt x="1" y="36"/>
                        <a:pt x="0" y="35"/>
                        <a:pt x="0" y="3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1"/>
                        <a:pt x="16" y="2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5"/>
                        <a:pt x="15" y="36"/>
                        <a:pt x="1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25"/>
                <p:cNvSpPr>
                  <a:spLocks/>
                </p:cNvSpPr>
                <p:nvPr/>
              </p:nvSpPr>
              <p:spPr bwMode="auto">
                <a:xfrm>
                  <a:off x="4862513" y="5918200"/>
                  <a:ext cx="61913" cy="249238"/>
                </a:xfrm>
                <a:custGeom>
                  <a:avLst/>
                  <a:gdLst>
                    <a:gd name="T0" fmla="*/ 14 w 16"/>
                    <a:gd name="T1" fmla="*/ 64 h 64"/>
                    <a:gd name="T2" fmla="*/ 12 w 16"/>
                    <a:gd name="T3" fmla="*/ 62 h 64"/>
                    <a:gd name="T4" fmla="*/ 12 w 16"/>
                    <a:gd name="T5" fmla="*/ 4 h 64"/>
                    <a:gd name="T6" fmla="*/ 4 w 16"/>
                    <a:gd name="T7" fmla="*/ 4 h 64"/>
                    <a:gd name="T8" fmla="*/ 4 w 16"/>
                    <a:gd name="T9" fmla="*/ 62 h 64"/>
                    <a:gd name="T10" fmla="*/ 2 w 16"/>
                    <a:gd name="T11" fmla="*/ 64 h 64"/>
                    <a:gd name="T12" fmla="*/ 0 w 16"/>
                    <a:gd name="T13" fmla="*/ 62 h 64"/>
                    <a:gd name="T14" fmla="*/ 0 w 16"/>
                    <a:gd name="T15" fmla="*/ 2 h 64"/>
                    <a:gd name="T16" fmla="*/ 2 w 16"/>
                    <a:gd name="T17" fmla="*/ 0 h 64"/>
                    <a:gd name="T18" fmla="*/ 14 w 16"/>
                    <a:gd name="T19" fmla="*/ 0 h 64"/>
                    <a:gd name="T20" fmla="*/ 16 w 16"/>
                    <a:gd name="T21" fmla="*/ 2 h 64"/>
                    <a:gd name="T22" fmla="*/ 16 w 16"/>
                    <a:gd name="T23" fmla="*/ 62 h 64"/>
                    <a:gd name="T24" fmla="*/ 14 w 16"/>
                    <a:gd name="T2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64">
                      <a:moveTo>
                        <a:pt x="14" y="64"/>
                      </a:moveTo>
                      <a:cubicBezTo>
                        <a:pt x="13" y="64"/>
                        <a:pt x="12" y="63"/>
                        <a:pt x="12" y="62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3"/>
                        <a:pt x="3" y="64"/>
                        <a:pt x="2" y="64"/>
                      </a:cubicBezTo>
                      <a:cubicBezTo>
                        <a:pt x="1" y="64"/>
                        <a:pt x="0" y="63"/>
                        <a:pt x="0" y="6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1"/>
                        <a:pt x="16" y="2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3"/>
                        <a:pt x="15" y="64"/>
                        <a:pt x="14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26"/>
                <p:cNvSpPr>
                  <a:spLocks/>
                </p:cNvSpPr>
                <p:nvPr/>
              </p:nvSpPr>
              <p:spPr bwMode="auto">
                <a:xfrm>
                  <a:off x="4606925" y="5810250"/>
                  <a:ext cx="303213" cy="169863"/>
                </a:xfrm>
                <a:custGeom>
                  <a:avLst/>
                  <a:gdLst>
                    <a:gd name="T0" fmla="*/ 2 w 78"/>
                    <a:gd name="T1" fmla="*/ 44 h 44"/>
                    <a:gd name="T2" fmla="*/ 0 w 78"/>
                    <a:gd name="T3" fmla="*/ 43 h 44"/>
                    <a:gd name="T4" fmla="*/ 1 w 78"/>
                    <a:gd name="T5" fmla="*/ 40 h 44"/>
                    <a:gd name="T6" fmla="*/ 25 w 78"/>
                    <a:gd name="T7" fmla="*/ 20 h 44"/>
                    <a:gd name="T8" fmla="*/ 27 w 78"/>
                    <a:gd name="T9" fmla="*/ 20 h 44"/>
                    <a:gd name="T10" fmla="*/ 49 w 78"/>
                    <a:gd name="T11" fmla="*/ 28 h 44"/>
                    <a:gd name="T12" fmla="*/ 75 w 78"/>
                    <a:gd name="T13" fmla="*/ 1 h 44"/>
                    <a:gd name="T14" fmla="*/ 77 w 78"/>
                    <a:gd name="T15" fmla="*/ 1 h 44"/>
                    <a:gd name="T16" fmla="*/ 77 w 78"/>
                    <a:gd name="T17" fmla="*/ 3 h 44"/>
                    <a:gd name="T18" fmla="*/ 51 w 78"/>
                    <a:gd name="T19" fmla="*/ 31 h 44"/>
                    <a:gd name="T20" fmla="*/ 49 w 78"/>
                    <a:gd name="T21" fmla="*/ 32 h 44"/>
                    <a:gd name="T22" fmla="*/ 26 w 78"/>
                    <a:gd name="T23" fmla="*/ 24 h 44"/>
                    <a:gd name="T24" fmla="*/ 3 w 78"/>
                    <a:gd name="T25" fmla="*/ 44 h 44"/>
                    <a:gd name="T26" fmla="*/ 2 w 78"/>
                    <a:gd name="T2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8" h="44">
                      <a:moveTo>
                        <a:pt x="2" y="44"/>
                      </a:moveTo>
                      <a:cubicBezTo>
                        <a:pt x="1" y="44"/>
                        <a:pt x="1" y="44"/>
                        <a:pt x="0" y="43"/>
                      </a:cubicBezTo>
                      <a:cubicBezTo>
                        <a:pt x="0" y="42"/>
                        <a:pt x="0" y="41"/>
                        <a:pt x="1" y="4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6" y="20"/>
                        <a:pt x="27" y="20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5" y="0"/>
                        <a:pt x="77" y="0"/>
                        <a:pt x="77" y="1"/>
                      </a:cubicBezTo>
                      <a:cubicBezTo>
                        <a:pt x="78" y="1"/>
                        <a:pt x="78" y="3"/>
                        <a:pt x="77" y="3"/>
                      </a:cubicBezTo>
                      <a:cubicBezTo>
                        <a:pt x="51" y="31"/>
                        <a:pt x="51" y="31"/>
                        <a:pt x="51" y="31"/>
                      </a:cubicBezTo>
                      <a:cubicBezTo>
                        <a:pt x="51" y="32"/>
                        <a:pt x="50" y="32"/>
                        <a:pt x="49" y="32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2" y="44"/>
                        <a:pt x="2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27"/>
                <p:cNvSpPr>
                  <a:spLocks/>
                </p:cNvSpPr>
                <p:nvPr/>
              </p:nvSpPr>
              <p:spPr bwMode="auto">
                <a:xfrm>
                  <a:off x="4832350" y="5810250"/>
                  <a:ext cx="77788" cy="77788"/>
                </a:xfrm>
                <a:custGeom>
                  <a:avLst/>
                  <a:gdLst>
                    <a:gd name="T0" fmla="*/ 18 w 20"/>
                    <a:gd name="T1" fmla="*/ 20 h 20"/>
                    <a:gd name="T2" fmla="*/ 16 w 20"/>
                    <a:gd name="T3" fmla="*/ 18 h 20"/>
                    <a:gd name="T4" fmla="*/ 16 w 20"/>
                    <a:gd name="T5" fmla="*/ 4 h 20"/>
                    <a:gd name="T6" fmla="*/ 2 w 20"/>
                    <a:gd name="T7" fmla="*/ 4 h 20"/>
                    <a:gd name="T8" fmla="*/ 0 w 20"/>
                    <a:gd name="T9" fmla="*/ 2 h 20"/>
                    <a:gd name="T10" fmla="*/ 2 w 20"/>
                    <a:gd name="T11" fmla="*/ 0 h 20"/>
                    <a:gd name="T12" fmla="*/ 18 w 20"/>
                    <a:gd name="T13" fmla="*/ 0 h 20"/>
                    <a:gd name="T14" fmla="*/ 20 w 20"/>
                    <a:gd name="T15" fmla="*/ 2 h 20"/>
                    <a:gd name="T16" fmla="*/ 20 w 20"/>
                    <a:gd name="T17" fmla="*/ 18 h 20"/>
                    <a:gd name="T18" fmla="*/ 18 w 20"/>
                    <a:gd name="T1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8" y="20"/>
                      </a:moveTo>
                      <a:cubicBezTo>
                        <a:pt x="17" y="20"/>
                        <a:pt x="16" y="19"/>
                        <a:pt x="16" y="18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0"/>
                        <a:pt x="20" y="1"/>
                        <a:pt x="20" y="2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9"/>
                        <a:pt x="19" y="20"/>
                        <a:pt x="1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4" name="Group 113"/>
              <p:cNvGrpSpPr>
                <a:grpSpLocks noChangeAspect="1"/>
              </p:cNvGrpSpPr>
              <p:nvPr/>
            </p:nvGrpSpPr>
            <p:grpSpPr>
              <a:xfrm>
                <a:off x="8182141" y="3595952"/>
                <a:ext cx="184388" cy="183600"/>
                <a:chOff x="6505575" y="5688013"/>
                <a:chExt cx="371475" cy="369887"/>
              </a:xfrm>
              <a:solidFill>
                <a:schemeClr val="bg1"/>
              </a:solidFill>
            </p:grpSpPr>
            <p:sp>
              <p:nvSpPr>
                <p:cNvPr id="115" name="Freeform 31"/>
                <p:cNvSpPr>
                  <a:spLocks noEditPoints="1"/>
                </p:cNvSpPr>
                <p:nvPr/>
              </p:nvSpPr>
              <p:spPr bwMode="auto">
                <a:xfrm>
                  <a:off x="6629400" y="5688013"/>
                  <a:ext cx="247650" cy="246062"/>
                </a:xfrm>
                <a:custGeom>
                  <a:avLst/>
                  <a:gdLst>
                    <a:gd name="T0" fmla="*/ 32 w 64"/>
                    <a:gd name="T1" fmla="*/ 64 h 64"/>
                    <a:gd name="T2" fmla="*/ 0 w 64"/>
                    <a:gd name="T3" fmla="*/ 32 h 64"/>
                    <a:gd name="T4" fmla="*/ 32 w 64"/>
                    <a:gd name="T5" fmla="*/ 0 h 64"/>
                    <a:gd name="T6" fmla="*/ 64 w 64"/>
                    <a:gd name="T7" fmla="*/ 32 h 64"/>
                    <a:gd name="T8" fmla="*/ 32 w 64"/>
                    <a:gd name="T9" fmla="*/ 64 h 64"/>
                    <a:gd name="T10" fmla="*/ 32 w 64"/>
                    <a:gd name="T11" fmla="*/ 4 h 64"/>
                    <a:gd name="T12" fmla="*/ 4 w 64"/>
                    <a:gd name="T13" fmla="*/ 32 h 64"/>
                    <a:gd name="T14" fmla="*/ 32 w 64"/>
                    <a:gd name="T15" fmla="*/ 60 h 64"/>
                    <a:gd name="T16" fmla="*/ 60 w 64"/>
                    <a:gd name="T17" fmla="*/ 32 h 64"/>
                    <a:gd name="T18" fmla="*/ 32 w 64"/>
                    <a:gd name="T19" fmla="*/ 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64">
                      <a:moveTo>
                        <a:pt x="32" y="64"/>
                      </a:moveTo>
                      <a:cubicBezTo>
                        <a:pt x="14" y="64"/>
                        <a:pt x="0" y="50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50" y="0"/>
                        <a:pt x="64" y="14"/>
                        <a:pt x="64" y="32"/>
                      </a:cubicBezTo>
                      <a:cubicBezTo>
                        <a:pt x="64" y="50"/>
                        <a:pt x="50" y="64"/>
                        <a:pt x="32" y="64"/>
                      </a:cubicBezTo>
                      <a:close/>
                      <a:moveTo>
                        <a:pt x="32" y="4"/>
                      </a:moveTo>
                      <a:cubicBezTo>
                        <a:pt x="17" y="4"/>
                        <a:pt x="4" y="17"/>
                        <a:pt x="4" y="32"/>
                      </a:cubicBezTo>
                      <a:cubicBezTo>
                        <a:pt x="4" y="47"/>
                        <a:pt x="17" y="60"/>
                        <a:pt x="32" y="60"/>
                      </a:cubicBezTo>
                      <a:cubicBezTo>
                        <a:pt x="47" y="60"/>
                        <a:pt x="60" y="47"/>
                        <a:pt x="60" y="32"/>
                      </a:cubicBezTo>
                      <a:cubicBezTo>
                        <a:pt x="60" y="17"/>
                        <a:pt x="47" y="4"/>
                        <a:pt x="32" y="4"/>
                      </a:cubicBezTo>
                      <a:close/>
                    </a:path>
                  </a:pathLst>
                </a:custGeom>
                <a:solidFill>
                  <a:srgbClr val="70A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32"/>
                <p:cNvSpPr>
                  <a:spLocks/>
                </p:cNvSpPr>
                <p:nvPr/>
              </p:nvSpPr>
              <p:spPr bwMode="auto">
                <a:xfrm>
                  <a:off x="6737350" y="5849938"/>
                  <a:ext cx="15875" cy="30162"/>
                </a:xfrm>
                <a:custGeom>
                  <a:avLst/>
                  <a:gdLst>
                    <a:gd name="T0" fmla="*/ 2 w 4"/>
                    <a:gd name="T1" fmla="*/ 8 h 8"/>
                    <a:gd name="T2" fmla="*/ 0 w 4"/>
                    <a:gd name="T3" fmla="*/ 6 h 8"/>
                    <a:gd name="T4" fmla="*/ 0 w 4"/>
                    <a:gd name="T5" fmla="*/ 2 h 8"/>
                    <a:gd name="T6" fmla="*/ 2 w 4"/>
                    <a:gd name="T7" fmla="*/ 0 h 8"/>
                    <a:gd name="T8" fmla="*/ 4 w 4"/>
                    <a:gd name="T9" fmla="*/ 2 h 8"/>
                    <a:gd name="T10" fmla="*/ 4 w 4"/>
                    <a:gd name="T11" fmla="*/ 6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2" y="8"/>
                      </a:move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33"/>
                <p:cNvSpPr>
                  <a:spLocks/>
                </p:cNvSpPr>
                <p:nvPr/>
              </p:nvSpPr>
              <p:spPr bwMode="auto">
                <a:xfrm>
                  <a:off x="6737350" y="5741988"/>
                  <a:ext cx="15875" cy="30162"/>
                </a:xfrm>
                <a:custGeom>
                  <a:avLst/>
                  <a:gdLst>
                    <a:gd name="T0" fmla="*/ 2 w 4"/>
                    <a:gd name="T1" fmla="*/ 8 h 8"/>
                    <a:gd name="T2" fmla="*/ 0 w 4"/>
                    <a:gd name="T3" fmla="*/ 6 h 8"/>
                    <a:gd name="T4" fmla="*/ 0 w 4"/>
                    <a:gd name="T5" fmla="*/ 2 h 8"/>
                    <a:gd name="T6" fmla="*/ 2 w 4"/>
                    <a:gd name="T7" fmla="*/ 0 h 8"/>
                    <a:gd name="T8" fmla="*/ 4 w 4"/>
                    <a:gd name="T9" fmla="*/ 2 h 8"/>
                    <a:gd name="T10" fmla="*/ 4 w 4"/>
                    <a:gd name="T11" fmla="*/ 6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2" y="8"/>
                      </a:move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34"/>
                <p:cNvSpPr>
                  <a:spLocks/>
                </p:cNvSpPr>
                <p:nvPr/>
              </p:nvSpPr>
              <p:spPr bwMode="auto">
                <a:xfrm>
                  <a:off x="6715125" y="5757863"/>
                  <a:ext cx="61913" cy="107950"/>
                </a:xfrm>
                <a:custGeom>
                  <a:avLst/>
                  <a:gdLst>
                    <a:gd name="T0" fmla="*/ 8 w 16"/>
                    <a:gd name="T1" fmla="*/ 28 h 28"/>
                    <a:gd name="T2" fmla="*/ 0 w 16"/>
                    <a:gd name="T3" fmla="*/ 20 h 28"/>
                    <a:gd name="T4" fmla="*/ 2 w 16"/>
                    <a:gd name="T5" fmla="*/ 18 h 28"/>
                    <a:gd name="T6" fmla="*/ 4 w 16"/>
                    <a:gd name="T7" fmla="*/ 20 h 28"/>
                    <a:gd name="T8" fmla="*/ 8 w 16"/>
                    <a:gd name="T9" fmla="*/ 24 h 28"/>
                    <a:gd name="T10" fmla="*/ 12 w 16"/>
                    <a:gd name="T11" fmla="*/ 20 h 28"/>
                    <a:gd name="T12" fmla="*/ 8 w 16"/>
                    <a:gd name="T13" fmla="*/ 16 h 28"/>
                    <a:gd name="T14" fmla="*/ 0 w 16"/>
                    <a:gd name="T15" fmla="*/ 8 h 28"/>
                    <a:gd name="T16" fmla="*/ 8 w 16"/>
                    <a:gd name="T17" fmla="*/ 0 h 28"/>
                    <a:gd name="T18" fmla="*/ 16 w 16"/>
                    <a:gd name="T19" fmla="*/ 8 h 28"/>
                    <a:gd name="T20" fmla="*/ 14 w 16"/>
                    <a:gd name="T21" fmla="*/ 10 h 28"/>
                    <a:gd name="T22" fmla="*/ 12 w 16"/>
                    <a:gd name="T23" fmla="*/ 8 h 28"/>
                    <a:gd name="T24" fmla="*/ 8 w 16"/>
                    <a:gd name="T25" fmla="*/ 4 h 28"/>
                    <a:gd name="T26" fmla="*/ 4 w 16"/>
                    <a:gd name="T27" fmla="*/ 8 h 28"/>
                    <a:gd name="T28" fmla="*/ 8 w 16"/>
                    <a:gd name="T29" fmla="*/ 12 h 28"/>
                    <a:gd name="T30" fmla="*/ 16 w 16"/>
                    <a:gd name="T31" fmla="*/ 20 h 28"/>
                    <a:gd name="T32" fmla="*/ 8 w 16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8">
                      <a:moveTo>
                        <a:pt x="8" y="28"/>
                      </a:moveTo>
                      <a:cubicBezTo>
                        <a:pt x="4" y="28"/>
                        <a:pt x="0" y="24"/>
                        <a:pt x="0" y="20"/>
                      </a:cubicBezTo>
                      <a:cubicBezTo>
                        <a:pt x="0" y="19"/>
                        <a:pt x="1" y="18"/>
                        <a:pt x="2" y="18"/>
                      </a:cubicBezTo>
                      <a:cubicBezTo>
                        <a:pt x="3" y="18"/>
                        <a:pt x="4" y="19"/>
                        <a:pt x="4" y="20"/>
                      </a:cubicBezTo>
                      <a:cubicBezTo>
                        <a:pt x="4" y="22"/>
                        <a:pt x="6" y="24"/>
                        <a:pt x="8" y="24"/>
                      </a:cubicBezTo>
                      <a:cubicBezTo>
                        <a:pt x="10" y="24"/>
                        <a:pt x="12" y="22"/>
                        <a:pt x="12" y="20"/>
                      </a:cubicBezTo>
                      <a:cubicBezTo>
                        <a:pt x="12" y="18"/>
                        <a:pt x="10" y="16"/>
                        <a:pt x="8" y="16"/>
                      </a:cubicBezTo>
                      <a:cubicBezTo>
                        <a:pt x="4" y="16"/>
                        <a:pt x="0" y="12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3" y="10"/>
                        <a:pt x="12" y="9"/>
                        <a:pt x="12" y="8"/>
                      </a:cubicBezTo>
                      <a:cubicBezTo>
                        <a:pt x="12" y="6"/>
                        <a:pt x="10" y="4"/>
                        <a:pt x="8" y="4"/>
                      </a:cubicBezTo>
                      <a:cubicBezTo>
                        <a:pt x="6" y="4"/>
                        <a:pt x="4" y="6"/>
                        <a:pt x="4" y="8"/>
                      </a:cubicBezTo>
                      <a:cubicBezTo>
                        <a:pt x="4" y="10"/>
                        <a:pt x="6" y="12"/>
                        <a:pt x="8" y="12"/>
                      </a:cubicBezTo>
                      <a:cubicBezTo>
                        <a:pt x="12" y="12"/>
                        <a:pt x="16" y="16"/>
                        <a:pt x="16" y="20"/>
                      </a:cubicBezTo>
                      <a:cubicBezTo>
                        <a:pt x="16" y="24"/>
                        <a:pt x="12" y="28"/>
                        <a:pt x="8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35"/>
                <p:cNvSpPr>
                  <a:spLocks/>
                </p:cNvSpPr>
                <p:nvPr/>
              </p:nvSpPr>
              <p:spPr bwMode="auto">
                <a:xfrm>
                  <a:off x="6613525" y="5973763"/>
                  <a:ext cx="15875" cy="30162"/>
                </a:xfrm>
                <a:custGeom>
                  <a:avLst/>
                  <a:gdLst>
                    <a:gd name="T0" fmla="*/ 2 w 4"/>
                    <a:gd name="T1" fmla="*/ 8 h 8"/>
                    <a:gd name="T2" fmla="*/ 0 w 4"/>
                    <a:gd name="T3" fmla="*/ 6 h 8"/>
                    <a:gd name="T4" fmla="*/ 0 w 4"/>
                    <a:gd name="T5" fmla="*/ 2 h 8"/>
                    <a:gd name="T6" fmla="*/ 2 w 4"/>
                    <a:gd name="T7" fmla="*/ 0 h 8"/>
                    <a:gd name="T8" fmla="*/ 4 w 4"/>
                    <a:gd name="T9" fmla="*/ 2 h 8"/>
                    <a:gd name="T10" fmla="*/ 4 w 4"/>
                    <a:gd name="T11" fmla="*/ 6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2" y="8"/>
                      </a:move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36"/>
                <p:cNvSpPr>
                  <a:spLocks/>
                </p:cNvSpPr>
                <p:nvPr/>
              </p:nvSpPr>
              <p:spPr bwMode="auto">
                <a:xfrm>
                  <a:off x="6613525" y="5865813"/>
                  <a:ext cx="15875" cy="30162"/>
                </a:xfrm>
                <a:custGeom>
                  <a:avLst/>
                  <a:gdLst>
                    <a:gd name="T0" fmla="*/ 2 w 4"/>
                    <a:gd name="T1" fmla="*/ 8 h 8"/>
                    <a:gd name="T2" fmla="*/ 0 w 4"/>
                    <a:gd name="T3" fmla="*/ 6 h 8"/>
                    <a:gd name="T4" fmla="*/ 0 w 4"/>
                    <a:gd name="T5" fmla="*/ 2 h 8"/>
                    <a:gd name="T6" fmla="*/ 2 w 4"/>
                    <a:gd name="T7" fmla="*/ 0 h 8"/>
                    <a:gd name="T8" fmla="*/ 4 w 4"/>
                    <a:gd name="T9" fmla="*/ 2 h 8"/>
                    <a:gd name="T10" fmla="*/ 4 w 4"/>
                    <a:gd name="T11" fmla="*/ 6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2" y="8"/>
                      </a:move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37"/>
                <p:cNvSpPr>
                  <a:spLocks/>
                </p:cNvSpPr>
                <p:nvPr/>
              </p:nvSpPr>
              <p:spPr bwMode="auto">
                <a:xfrm>
                  <a:off x="6591300" y="5880100"/>
                  <a:ext cx="61913" cy="107950"/>
                </a:xfrm>
                <a:custGeom>
                  <a:avLst/>
                  <a:gdLst>
                    <a:gd name="T0" fmla="*/ 8 w 16"/>
                    <a:gd name="T1" fmla="*/ 28 h 28"/>
                    <a:gd name="T2" fmla="*/ 0 w 16"/>
                    <a:gd name="T3" fmla="*/ 20 h 28"/>
                    <a:gd name="T4" fmla="*/ 2 w 16"/>
                    <a:gd name="T5" fmla="*/ 18 h 28"/>
                    <a:gd name="T6" fmla="*/ 4 w 16"/>
                    <a:gd name="T7" fmla="*/ 20 h 28"/>
                    <a:gd name="T8" fmla="*/ 8 w 16"/>
                    <a:gd name="T9" fmla="*/ 24 h 28"/>
                    <a:gd name="T10" fmla="*/ 12 w 16"/>
                    <a:gd name="T11" fmla="*/ 20 h 28"/>
                    <a:gd name="T12" fmla="*/ 8 w 16"/>
                    <a:gd name="T13" fmla="*/ 16 h 28"/>
                    <a:gd name="T14" fmla="*/ 0 w 16"/>
                    <a:gd name="T15" fmla="*/ 8 h 28"/>
                    <a:gd name="T16" fmla="*/ 8 w 16"/>
                    <a:gd name="T17" fmla="*/ 0 h 28"/>
                    <a:gd name="T18" fmla="*/ 16 w 16"/>
                    <a:gd name="T19" fmla="*/ 8 h 28"/>
                    <a:gd name="T20" fmla="*/ 14 w 16"/>
                    <a:gd name="T21" fmla="*/ 10 h 28"/>
                    <a:gd name="T22" fmla="*/ 12 w 16"/>
                    <a:gd name="T23" fmla="*/ 8 h 28"/>
                    <a:gd name="T24" fmla="*/ 8 w 16"/>
                    <a:gd name="T25" fmla="*/ 4 h 28"/>
                    <a:gd name="T26" fmla="*/ 4 w 16"/>
                    <a:gd name="T27" fmla="*/ 8 h 28"/>
                    <a:gd name="T28" fmla="*/ 8 w 16"/>
                    <a:gd name="T29" fmla="*/ 12 h 28"/>
                    <a:gd name="T30" fmla="*/ 16 w 16"/>
                    <a:gd name="T31" fmla="*/ 20 h 28"/>
                    <a:gd name="T32" fmla="*/ 8 w 16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8">
                      <a:moveTo>
                        <a:pt x="8" y="28"/>
                      </a:moveTo>
                      <a:cubicBezTo>
                        <a:pt x="4" y="28"/>
                        <a:pt x="0" y="24"/>
                        <a:pt x="0" y="20"/>
                      </a:cubicBezTo>
                      <a:cubicBezTo>
                        <a:pt x="0" y="19"/>
                        <a:pt x="1" y="18"/>
                        <a:pt x="2" y="18"/>
                      </a:cubicBezTo>
                      <a:cubicBezTo>
                        <a:pt x="3" y="18"/>
                        <a:pt x="4" y="19"/>
                        <a:pt x="4" y="20"/>
                      </a:cubicBezTo>
                      <a:cubicBezTo>
                        <a:pt x="4" y="22"/>
                        <a:pt x="6" y="24"/>
                        <a:pt x="8" y="24"/>
                      </a:cubicBezTo>
                      <a:cubicBezTo>
                        <a:pt x="10" y="24"/>
                        <a:pt x="12" y="22"/>
                        <a:pt x="12" y="20"/>
                      </a:cubicBezTo>
                      <a:cubicBezTo>
                        <a:pt x="12" y="18"/>
                        <a:pt x="10" y="16"/>
                        <a:pt x="8" y="16"/>
                      </a:cubicBezTo>
                      <a:cubicBezTo>
                        <a:pt x="4" y="16"/>
                        <a:pt x="0" y="12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3" y="10"/>
                        <a:pt x="12" y="9"/>
                        <a:pt x="12" y="8"/>
                      </a:cubicBezTo>
                      <a:cubicBezTo>
                        <a:pt x="12" y="6"/>
                        <a:pt x="10" y="4"/>
                        <a:pt x="8" y="4"/>
                      </a:cubicBezTo>
                      <a:cubicBezTo>
                        <a:pt x="6" y="4"/>
                        <a:pt x="4" y="6"/>
                        <a:pt x="4" y="8"/>
                      </a:cubicBezTo>
                      <a:cubicBezTo>
                        <a:pt x="4" y="10"/>
                        <a:pt x="6" y="12"/>
                        <a:pt x="8" y="12"/>
                      </a:cubicBezTo>
                      <a:cubicBezTo>
                        <a:pt x="12" y="12"/>
                        <a:pt x="16" y="16"/>
                        <a:pt x="16" y="20"/>
                      </a:cubicBezTo>
                      <a:cubicBezTo>
                        <a:pt x="16" y="24"/>
                        <a:pt x="12" y="28"/>
                        <a:pt x="8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38"/>
                <p:cNvSpPr>
                  <a:spLocks/>
                </p:cNvSpPr>
                <p:nvPr/>
              </p:nvSpPr>
              <p:spPr bwMode="auto">
                <a:xfrm>
                  <a:off x="6505575" y="5811838"/>
                  <a:ext cx="247650" cy="246062"/>
                </a:xfrm>
                <a:custGeom>
                  <a:avLst/>
                  <a:gdLst>
                    <a:gd name="T0" fmla="*/ 32 w 64"/>
                    <a:gd name="T1" fmla="*/ 64 h 64"/>
                    <a:gd name="T2" fmla="*/ 0 w 64"/>
                    <a:gd name="T3" fmla="*/ 32 h 64"/>
                    <a:gd name="T4" fmla="*/ 10 w 64"/>
                    <a:gd name="T5" fmla="*/ 9 h 64"/>
                    <a:gd name="T6" fmla="*/ 34 w 64"/>
                    <a:gd name="T7" fmla="*/ 0 h 64"/>
                    <a:gd name="T8" fmla="*/ 36 w 64"/>
                    <a:gd name="T9" fmla="*/ 2 h 64"/>
                    <a:gd name="T10" fmla="*/ 34 w 64"/>
                    <a:gd name="T11" fmla="*/ 4 h 64"/>
                    <a:gd name="T12" fmla="*/ 13 w 64"/>
                    <a:gd name="T13" fmla="*/ 12 h 64"/>
                    <a:gd name="T14" fmla="*/ 4 w 64"/>
                    <a:gd name="T15" fmla="*/ 32 h 64"/>
                    <a:gd name="T16" fmla="*/ 32 w 64"/>
                    <a:gd name="T17" fmla="*/ 60 h 64"/>
                    <a:gd name="T18" fmla="*/ 52 w 64"/>
                    <a:gd name="T19" fmla="*/ 51 h 64"/>
                    <a:gd name="T20" fmla="*/ 60 w 64"/>
                    <a:gd name="T21" fmla="*/ 30 h 64"/>
                    <a:gd name="T22" fmla="*/ 62 w 64"/>
                    <a:gd name="T23" fmla="*/ 28 h 64"/>
                    <a:gd name="T24" fmla="*/ 64 w 64"/>
                    <a:gd name="T25" fmla="*/ 30 h 64"/>
                    <a:gd name="T26" fmla="*/ 55 w 64"/>
                    <a:gd name="T27" fmla="*/ 54 h 64"/>
                    <a:gd name="T28" fmla="*/ 32 w 64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4" h="64">
                      <a:moveTo>
                        <a:pt x="32" y="64"/>
                      </a:moveTo>
                      <a:cubicBezTo>
                        <a:pt x="14" y="64"/>
                        <a:pt x="0" y="50"/>
                        <a:pt x="0" y="32"/>
                      </a:cubicBezTo>
                      <a:cubicBezTo>
                        <a:pt x="0" y="23"/>
                        <a:pt x="4" y="15"/>
                        <a:pt x="10" y="9"/>
                      </a:cubicBezTo>
                      <a:cubicBezTo>
                        <a:pt x="17" y="3"/>
                        <a:pt x="25" y="0"/>
                        <a:pt x="34" y="0"/>
                      </a:cubicBezTo>
                      <a:cubicBezTo>
                        <a:pt x="35" y="0"/>
                        <a:pt x="36" y="1"/>
                        <a:pt x="36" y="2"/>
                      </a:cubicBezTo>
                      <a:cubicBezTo>
                        <a:pt x="36" y="3"/>
                        <a:pt x="35" y="4"/>
                        <a:pt x="34" y="4"/>
                      </a:cubicBezTo>
                      <a:cubicBezTo>
                        <a:pt x="26" y="4"/>
                        <a:pt x="19" y="6"/>
                        <a:pt x="13" y="12"/>
                      </a:cubicBezTo>
                      <a:cubicBezTo>
                        <a:pt x="7" y="17"/>
                        <a:pt x="4" y="24"/>
                        <a:pt x="4" y="32"/>
                      </a:cubicBezTo>
                      <a:cubicBezTo>
                        <a:pt x="4" y="47"/>
                        <a:pt x="17" y="60"/>
                        <a:pt x="32" y="60"/>
                      </a:cubicBezTo>
                      <a:cubicBezTo>
                        <a:pt x="40" y="60"/>
                        <a:pt x="47" y="57"/>
                        <a:pt x="52" y="51"/>
                      </a:cubicBezTo>
                      <a:cubicBezTo>
                        <a:pt x="58" y="45"/>
                        <a:pt x="60" y="38"/>
                        <a:pt x="60" y="30"/>
                      </a:cubicBezTo>
                      <a:cubicBezTo>
                        <a:pt x="60" y="29"/>
                        <a:pt x="61" y="28"/>
                        <a:pt x="62" y="28"/>
                      </a:cubicBezTo>
                      <a:cubicBezTo>
                        <a:pt x="63" y="28"/>
                        <a:pt x="64" y="29"/>
                        <a:pt x="64" y="30"/>
                      </a:cubicBezTo>
                      <a:cubicBezTo>
                        <a:pt x="64" y="39"/>
                        <a:pt x="61" y="47"/>
                        <a:pt x="55" y="54"/>
                      </a:cubicBezTo>
                      <a:cubicBezTo>
                        <a:pt x="49" y="60"/>
                        <a:pt x="41" y="64"/>
                        <a:pt x="3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140"/>
            <p:cNvGrpSpPr/>
            <p:nvPr/>
          </p:nvGrpSpPr>
          <p:grpSpPr>
            <a:xfrm>
              <a:off x="378108" y="5838359"/>
              <a:ext cx="8378543" cy="676952"/>
              <a:chOff x="378108" y="5838359"/>
              <a:chExt cx="8378543" cy="676952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046253" y="6012385"/>
                <a:ext cx="7042253" cy="502926"/>
                <a:chOff x="1324276" y="5837125"/>
                <a:chExt cx="7042253" cy="502926"/>
              </a:xfrm>
            </p:grpSpPr>
            <p:sp>
              <p:nvSpPr>
                <p:cNvPr id="144" name="TextBox 143"/>
                <p:cNvSpPr txBox="1"/>
                <p:nvPr/>
              </p:nvSpPr>
              <p:spPr>
                <a:xfrm>
                  <a:off x="2542219" y="5867159"/>
                  <a:ext cx="5824310" cy="438157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Lorem </a:t>
                  </a:r>
                  <a:r>
                    <a:rPr kumimoji="0" lang="en-US" sz="10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Ipsum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 is simply dummy text of the printing and typesetting industry. Lorem </a:t>
                  </a:r>
                  <a:r>
                    <a:rPr kumimoji="0" lang="en-US" sz="10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Ipsum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 has been the industry's standard dummy text ever since the 1500s, when an unknown printer took a galley of type and scrambled it to make a type specimen book. </a:t>
                  </a:r>
                </a:p>
              </p:txBody>
            </p:sp>
            <p:grpSp>
              <p:nvGrpSpPr>
                <p:cNvPr id="145" name="Group 144"/>
                <p:cNvGrpSpPr/>
                <p:nvPr/>
              </p:nvGrpSpPr>
              <p:grpSpPr>
                <a:xfrm>
                  <a:off x="1324276" y="5837125"/>
                  <a:ext cx="1005964" cy="502926"/>
                  <a:chOff x="1030067" y="5837125"/>
                  <a:chExt cx="1005964" cy="502926"/>
                </a:xfrm>
              </p:grpSpPr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1346836" y="5837125"/>
                    <a:ext cx="372427" cy="146052"/>
                    <a:chOff x="1094423" y="5837125"/>
                    <a:chExt cx="372427" cy="146052"/>
                  </a:xfrm>
                </p:grpSpPr>
                <p:grpSp>
                  <p:nvGrpSpPr>
                    <p:cNvPr id="148" name="Group 147"/>
                    <p:cNvGrpSpPr/>
                    <p:nvPr/>
                  </p:nvGrpSpPr>
                  <p:grpSpPr>
                    <a:xfrm flipV="1">
                      <a:off x="1094423" y="5849531"/>
                      <a:ext cx="156454" cy="129076"/>
                      <a:chOff x="1094423" y="5849531"/>
                      <a:chExt cx="156454" cy="129076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150" name="Freeform 3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094423" y="5895327"/>
                        <a:ext cx="156454" cy="83280"/>
                      </a:xfrm>
                      <a:custGeom>
                        <a:avLst/>
                        <a:gdLst>
                          <a:gd name="T0" fmla="*/ 0 w 351"/>
                          <a:gd name="T1" fmla="*/ 176 h 187"/>
                          <a:gd name="T2" fmla="*/ 11 w 351"/>
                          <a:gd name="T3" fmla="*/ 187 h 187"/>
                          <a:gd name="T4" fmla="*/ 340 w 351"/>
                          <a:gd name="T5" fmla="*/ 187 h 187"/>
                          <a:gd name="T6" fmla="*/ 351 w 351"/>
                          <a:gd name="T7" fmla="*/ 176 h 187"/>
                          <a:gd name="T8" fmla="*/ 351 w 351"/>
                          <a:gd name="T9" fmla="*/ 103 h 187"/>
                          <a:gd name="T10" fmla="*/ 341 w 351"/>
                          <a:gd name="T11" fmla="*/ 87 h 187"/>
                          <a:gd name="T12" fmla="*/ 186 w 351"/>
                          <a:gd name="T13" fmla="*/ 3 h 187"/>
                          <a:gd name="T14" fmla="*/ 166 w 351"/>
                          <a:gd name="T15" fmla="*/ 3 h 187"/>
                          <a:gd name="T16" fmla="*/ 10 w 351"/>
                          <a:gd name="T17" fmla="*/ 87 h 187"/>
                          <a:gd name="T18" fmla="*/ 0 w 351"/>
                          <a:gd name="T19" fmla="*/ 104 h 187"/>
                          <a:gd name="T20" fmla="*/ 0 w 351"/>
                          <a:gd name="T21" fmla="*/ 176 h 1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351" h="187">
                            <a:moveTo>
                              <a:pt x="0" y="176"/>
                            </a:moveTo>
                            <a:cubicBezTo>
                              <a:pt x="0" y="182"/>
                              <a:pt x="5" y="187"/>
                              <a:pt x="11" y="187"/>
                            </a:cubicBezTo>
                            <a:cubicBezTo>
                              <a:pt x="340" y="187"/>
                              <a:pt x="340" y="187"/>
                              <a:pt x="340" y="187"/>
                            </a:cubicBezTo>
                            <a:cubicBezTo>
                              <a:pt x="346" y="187"/>
                              <a:pt x="351" y="182"/>
                              <a:pt x="351" y="176"/>
                            </a:cubicBezTo>
                            <a:cubicBezTo>
                              <a:pt x="351" y="103"/>
                              <a:pt x="351" y="103"/>
                              <a:pt x="351" y="103"/>
                            </a:cubicBezTo>
                            <a:cubicBezTo>
                              <a:pt x="351" y="97"/>
                              <a:pt x="347" y="90"/>
                              <a:pt x="341" y="87"/>
                            </a:cubicBezTo>
                            <a:cubicBezTo>
                              <a:pt x="186" y="3"/>
                              <a:pt x="186" y="3"/>
                              <a:pt x="186" y="3"/>
                            </a:cubicBezTo>
                            <a:cubicBezTo>
                              <a:pt x="180" y="0"/>
                              <a:pt x="171" y="0"/>
                              <a:pt x="166" y="3"/>
                            </a:cubicBezTo>
                            <a:cubicBezTo>
                              <a:pt x="10" y="87"/>
                              <a:pt x="10" y="87"/>
                              <a:pt x="10" y="87"/>
                            </a:cubicBezTo>
                            <a:cubicBezTo>
                              <a:pt x="5" y="90"/>
                              <a:pt x="0" y="98"/>
                              <a:pt x="0" y="104"/>
                            </a:cubicBezTo>
                            <a:lnTo>
                              <a:pt x="0" y="176"/>
                            </a:lnTo>
                            <a:close/>
                          </a:path>
                        </a:pathLst>
                      </a:custGeom>
                      <a:solidFill>
                        <a:srgbClr val="3B3939"/>
                      </a:solidFill>
                      <a:ln w="15875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1" name="Freeform 3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094423" y="5849531"/>
                        <a:ext cx="156454" cy="32107"/>
                      </a:xfrm>
                      <a:prstGeom prst="roundRect">
                        <a:avLst/>
                      </a:prstGeom>
                      <a:solidFill>
                        <a:srgbClr val="3B3939"/>
                      </a:solidFill>
                      <a:ln w="15875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49" name="TextBox 148"/>
                    <p:cNvSpPr txBox="1"/>
                    <p:nvPr/>
                  </p:nvSpPr>
                  <p:spPr>
                    <a:xfrm>
                      <a:off x="1294448" y="5837125"/>
                      <a:ext cx="172402" cy="146052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939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UP</a:t>
                      </a:r>
                    </a:p>
                  </p:txBody>
                </p:sp>
              </p:grp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1030067" y="5989525"/>
                    <a:ext cx="1005964" cy="350526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14.44 %</a:t>
                    </a:r>
                  </a:p>
                </p:txBody>
              </p:sp>
            </p:grpSp>
          </p:grpSp>
          <p:cxnSp>
            <p:nvCxnSpPr>
              <p:cNvPr id="143" name="Straight Connector 142"/>
              <p:cNvCxnSpPr/>
              <p:nvPr/>
            </p:nvCxnSpPr>
            <p:spPr>
              <a:xfrm>
                <a:off x="378108" y="5838359"/>
                <a:ext cx="8378543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124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FC658-BE60-467B-AE96-6A6F4C3E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6209" y="2193267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6209" y="1284837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2583D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74825" y="1303898"/>
            <a:ext cx="4555846" cy="4783639"/>
            <a:chOff x="2984501" y="1762125"/>
            <a:chExt cx="3175000" cy="3333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984501" y="2657475"/>
              <a:ext cx="1006475" cy="1749425"/>
            </a:xfrm>
            <a:custGeom>
              <a:avLst/>
              <a:gdLst>
                <a:gd name="T0" fmla="*/ 167 w 267"/>
                <a:gd name="T1" fmla="*/ 465 h 465"/>
                <a:gd name="T2" fmla="*/ 20 w 267"/>
                <a:gd name="T3" fmla="*/ 289 h 465"/>
                <a:gd name="T4" fmla="*/ 267 w 267"/>
                <a:gd name="T5" fmla="*/ 0 h 465"/>
                <a:gd name="T6" fmla="*/ 143 w 267"/>
                <a:gd name="T7" fmla="*/ 250 h 465"/>
                <a:gd name="T8" fmla="*/ 167 w 267"/>
                <a:gd name="T9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65">
                  <a:moveTo>
                    <a:pt x="167" y="465"/>
                  </a:moveTo>
                  <a:cubicBezTo>
                    <a:pt x="167" y="465"/>
                    <a:pt x="37" y="424"/>
                    <a:pt x="20" y="289"/>
                  </a:cubicBezTo>
                  <a:cubicBezTo>
                    <a:pt x="0" y="123"/>
                    <a:pt x="267" y="0"/>
                    <a:pt x="267" y="0"/>
                  </a:cubicBezTo>
                  <a:cubicBezTo>
                    <a:pt x="267" y="0"/>
                    <a:pt x="158" y="136"/>
                    <a:pt x="143" y="250"/>
                  </a:cubicBezTo>
                  <a:cubicBezTo>
                    <a:pt x="126" y="376"/>
                    <a:pt x="167" y="465"/>
                    <a:pt x="167" y="465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132138" y="1901825"/>
              <a:ext cx="1817688" cy="1189038"/>
            </a:xfrm>
            <a:custGeom>
              <a:avLst/>
              <a:gdLst>
                <a:gd name="T0" fmla="*/ 30 w 483"/>
                <a:gd name="T1" fmla="*/ 316 h 316"/>
                <a:gd name="T2" fmla="*/ 109 w 483"/>
                <a:gd name="T3" fmla="*/ 100 h 316"/>
                <a:gd name="T4" fmla="*/ 483 w 483"/>
                <a:gd name="T5" fmla="*/ 170 h 316"/>
                <a:gd name="T6" fmla="*/ 204 w 483"/>
                <a:gd name="T7" fmla="*/ 187 h 316"/>
                <a:gd name="T8" fmla="*/ 30 w 48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316">
                  <a:moveTo>
                    <a:pt x="30" y="316"/>
                  </a:moveTo>
                  <a:cubicBezTo>
                    <a:pt x="30" y="316"/>
                    <a:pt x="0" y="183"/>
                    <a:pt x="109" y="100"/>
                  </a:cubicBezTo>
                  <a:cubicBezTo>
                    <a:pt x="243" y="0"/>
                    <a:pt x="483" y="170"/>
                    <a:pt x="483" y="170"/>
                  </a:cubicBezTo>
                  <a:cubicBezTo>
                    <a:pt x="483" y="170"/>
                    <a:pt x="310" y="143"/>
                    <a:pt x="204" y="187"/>
                  </a:cubicBezTo>
                  <a:cubicBezTo>
                    <a:pt x="87" y="235"/>
                    <a:pt x="30" y="316"/>
                    <a:pt x="30" y="316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200526" y="1762125"/>
              <a:ext cx="1431925" cy="1550988"/>
            </a:xfrm>
            <a:custGeom>
              <a:avLst/>
              <a:gdLst>
                <a:gd name="T0" fmla="*/ 0 w 380"/>
                <a:gd name="T1" fmla="*/ 92 h 412"/>
                <a:gd name="T2" fmla="*/ 227 w 380"/>
                <a:gd name="T3" fmla="*/ 53 h 412"/>
                <a:gd name="T4" fmla="*/ 354 w 380"/>
                <a:gd name="T5" fmla="*/ 412 h 412"/>
                <a:gd name="T6" fmla="*/ 199 w 380"/>
                <a:gd name="T7" fmla="*/ 179 h 412"/>
                <a:gd name="T8" fmla="*/ 0 w 380"/>
                <a:gd name="T9" fmla="*/ 9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412">
                  <a:moveTo>
                    <a:pt x="0" y="92"/>
                  </a:moveTo>
                  <a:cubicBezTo>
                    <a:pt x="0" y="92"/>
                    <a:pt x="101" y="0"/>
                    <a:pt x="227" y="53"/>
                  </a:cubicBezTo>
                  <a:cubicBezTo>
                    <a:pt x="380" y="119"/>
                    <a:pt x="354" y="412"/>
                    <a:pt x="354" y="412"/>
                  </a:cubicBezTo>
                  <a:cubicBezTo>
                    <a:pt x="354" y="412"/>
                    <a:pt x="290" y="249"/>
                    <a:pt x="199" y="179"/>
                  </a:cubicBezTo>
                  <a:cubicBezTo>
                    <a:pt x="99" y="102"/>
                    <a:pt x="0" y="92"/>
                    <a:pt x="0" y="92"/>
                  </a:cubicBezTo>
                  <a:close/>
                </a:path>
              </a:pathLst>
            </a:custGeom>
            <a:solidFill>
              <a:srgbClr val="78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153026" y="2451100"/>
              <a:ext cx="1006475" cy="1749425"/>
            </a:xfrm>
            <a:custGeom>
              <a:avLst/>
              <a:gdLst>
                <a:gd name="T0" fmla="*/ 100 w 267"/>
                <a:gd name="T1" fmla="*/ 0 h 465"/>
                <a:gd name="T2" fmla="*/ 247 w 267"/>
                <a:gd name="T3" fmla="*/ 176 h 465"/>
                <a:gd name="T4" fmla="*/ 0 w 267"/>
                <a:gd name="T5" fmla="*/ 465 h 465"/>
                <a:gd name="T6" fmla="*/ 124 w 267"/>
                <a:gd name="T7" fmla="*/ 215 h 465"/>
                <a:gd name="T8" fmla="*/ 100 w 267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65">
                  <a:moveTo>
                    <a:pt x="100" y="0"/>
                  </a:moveTo>
                  <a:cubicBezTo>
                    <a:pt x="100" y="0"/>
                    <a:pt x="230" y="41"/>
                    <a:pt x="247" y="176"/>
                  </a:cubicBezTo>
                  <a:cubicBezTo>
                    <a:pt x="267" y="342"/>
                    <a:pt x="0" y="465"/>
                    <a:pt x="0" y="465"/>
                  </a:cubicBezTo>
                  <a:cubicBezTo>
                    <a:pt x="0" y="465"/>
                    <a:pt x="109" y="329"/>
                    <a:pt x="124" y="215"/>
                  </a:cubicBezTo>
                  <a:cubicBezTo>
                    <a:pt x="141" y="8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194176" y="3767138"/>
              <a:ext cx="1817688" cy="1189038"/>
            </a:xfrm>
            <a:custGeom>
              <a:avLst/>
              <a:gdLst>
                <a:gd name="T0" fmla="*/ 453 w 483"/>
                <a:gd name="T1" fmla="*/ 0 h 316"/>
                <a:gd name="T2" fmla="*/ 374 w 483"/>
                <a:gd name="T3" fmla="*/ 216 h 316"/>
                <a:gd name="T4" fmla="*/ 0 w 483"/>
                <a:gd name="T5" fmla="*/ 146 h 316"/>
                <a:gd name="T6" fmla="*/ 279 w 483"/>
                <a:gd name="T7" fmla="*/ 129 h 316"/>
                <a:gd name="T8" fmla="*/ 453 w 483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316">
                  <a:moveTo>
                    <a:pt x="453" y="0"/>
                  </a:moveTo>
                  <a:cubicBezTo>
                    <a:pt x="453" y="0"/>
                    <a:pt x="483" y="133"/>
                    <a:pt x="374" y="216"/>
                  </a:cubicBezTo>
                  <a:cubicBezTo>
                    <a:pt x="241" y="316"/>
                    <a:pt x="0" y="146"/>
                    <a:pt x="0" y="146"/>
                  </a:cubicBezTo>
                  <a:cubicBezTo>
                    <a:pt x="0" y="146"/>
                    <a:pt x="173" y="173"/>
                    <a:pt x="279" y="129"/>
                  </a:cubicBezTo>
                  <a:cubicBezTo>
                    <a:pt x="396" y="81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511551" y="3544888"/>
              <a:ext cx="1431925" cy="1550988"/>
            </a:xfrm>
            <a:custGeom>
              <a:avLst/>
              <a:gdLst>
                <a:gd name="T0" fmla="*/ 380 w 380"/>
                <a:gd name="T1" fmla="*/ 320 h 412"/>
                <a:gd name="T2" fmla="*/ 153 w 380"/>
                <a:gd name="T3" fmla="*/ 359 h 412"/>
                <a:gd name="T4" fmla="*/ 27 w 380"/>
                <a:gd name="T5" fmla="*/ 0 h 412"/>
                <a:gd name="T6" fmla="*/ 181 w 380"/>
                <a:gd name="T7" fmla="*/ 233 h 412"/>
                <a:gd name="T8" fmla="*/ 380 w 380"/>
                <a:gd name="T9" fmla="*/ 32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412">
                  <a:moveTo>
                    <a:pt x="380" y="320"/>
                  </a:moveTo>
                  <a:cubicBezTo>
                    <a:pt x="380" y="320"/>
                    <a:pt x="279" y="412"/>
                    <a:pt x="153" y="359"/>
                  </a:cubicBezTo>
                  <a:cubicBezTo>
                    <a:pt x="0" y="293"/>
                    <a:pt x="27" y="0"/>
                    <a:pt x="27" y="0"/>
                  </a:cubicBezTo>
                  <a:cubicBezTo>
                    <a:pt x="27" y="0"/>
                    <a:pt x="90" y="163"/>
                    <a:pt x="181" y="233"/>
                  </a:cubicBezTo>
                  <a:cubicBezTo>
                    <a:pt x="282" y="310"/>
                    <a:pt x="380" y="320"/>
                    <a:pt x="380" y="320"/>
                  </a:cubicBezTo>
                  <a:close/>
                </a:path>
              </a:pathLst>
            </a:custGeom>
            <a:solidFill>
              <a:srgbClr val="78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0377" y="2134636"/>
            <a:ext cx="286131" cy="287721"/>
            <a:chOff x="9882188" y="1925638"/>
            <a:chExt cx="285750" cy="287338"/>
          </a:xfrm>
          <a:solidFill>
            <a:schemeClr val="bg1"/>
          </a:solidFill>
        </p:grpSpPr>
        <p:sp>
          <p:nvSpPr>
            <p:cNvPr id="17" name="Freeform 93"/>
            <p:cNvSpPr>
              <a:spLocks noEditPoints="1"/>
            </p:cNvSpPr>
            <p:nvPr/>
          </p:nvSpPr>
          <p:spPr bwMode="auto">
            <a:xfrm>
              <a:off x="9882188" y="1925638"/>
              <a:ext cx="285750" cy="287338"/>
            </a:xfrm>
            <a:custGeom>
              <a:avLst/>
              <a:gdLst>
                <a:gd name="T0" fmla="*/ 872 w 902"/>
                <a:gd name="T1" fmla="*/ 872 h 902"/>
                <a:gd name="T2" fmla="*/ 30 w 902"/>
                <a:gd name="T3" fmla="*/ 872 h 902"/>
                <a:gd name="T4" fmla="*/ 30 w 902"/>
                <a:gd name="T5" fmla="*/ 30 h 902"/>
                <a:gd name="T6" fmla="*/ 872 w 902"/>
                <a:gd name="T7" fmla="*/ 30 h 902"/>
                <a:gd name="T8" fmla="*/ 872 w 902"/>
                <a:gd name="T9" fmla="*/ 872 h 902"/>
                <a:gd name="T10" fmla="*/ 887 w 902"/>
                <a:gd name="T11" fmla="*/ 0 h 902"/>
                <a:gd name="T12" fmla="*/ 15 w 902"/>
                <a:gd name="T13" fmla="*/ 0 h 902"/>
                <a:gd name="T14" fmla="*/ 12 w 902"/>
                <a:gd name="T15" fmla="*/ 0 h 902"/>
                <a:gd name="T16" fmla="*/ 10 w 902"/>
                <a:gd name="T17" fmla="*/ 2 h 902"/>
                <a:gd name="T18" fmla="*/ 6 w 902"/>
                <a:gd name="T19" fmla="*/ 3 h 902"/>
                <a:gd name="T20" fmla="*/ 4 w 902"/>
                <a:gd name="T21" fmla="*/ 5 h 902"/>
                <a:gd name="T22" fmla="*/ 3 w 902"/>
                <a:gd name="T23" fmla="*/ 7 h 902"/>
                <a:gd name="T24" fmla="*/ 1 w 902"/>
                <a:gd name="T25" fmla="*/ 9 h 902"/>
                <a:gd name="T26" fmla="*/ 1 w 902"/>
                <a:gd name="T27" fmla="*/ 12 h 902"/>
                <a:gd name="T28" fmla="*/ 0 w 902"/>
                <a:gd name="T29" fmla="*/ 15 h 902"/>
                <a:gd name="T30" fmla="*/ 0 w 902"/>
                <a:gd name="T31" fmla="*/ 887 h 902"/>
                <a:gd name="T32" fmla="*/ 1 w 902"/>
                <a:gd name="T33" fmla="*/ 891 h 902"/>
                <a:gd name="T34" fmla="*/ 1 w 902"/>
                <a:gd name="T35" fmla="*/ 893 h 902"/>
                <a:gd name="T36" fmla="*/ 3 w 902"/>
                <a:gd name="T37" fmla="*/ 896 h 902"/>
                <a:gd name="T38" fmla="*/ 4 w 902"/>
                <a:gd name="T39" fmla="*/ 898 h 902"/>
                <a:gd name="T40" fmla="*/ 6 w 902"/>
                <a:gd name="T41" fmla="*/ 900 h 902"/>
                <a:gd name="T42" fmla="*/ 10 w 902"/>
                <a:gd name="T43" fmla="*/ 901 h 902"/>
                <a:gd name="T44" fmla="*/ 12 w 902"/>
                <a:gd name="T45" fmla="*/ 902 h 902"/>
                <a:gd name="T46" fmla="*/ 15 w 902"/>
                <a:gd name="T47" fmla="*/ 902 h 902"/>
                <a:gd name="T48" fmla="*/ 887 w 902"/>
                <a:gd name="T49" fmla="*/ 902 h 902"/>
                <a:gd name="T50" fmla="*/ 890 w 902"/>
                <a:gd name="T51" fmla="*/ 902 h 902"/>
                <a:gd name="T52" fmla="*/ 893 w 902"/>
                <a:gd name="T53" fmla="*/ 901 h 902"/>
                <a:gd name="T54" fmla="*/ 896 w 902"/>
                <a:gd name="T55" fmla="*/ 900 h 902"/>
                <a:gd name="T56" fmla="*/ 898 w 902"/>
                <a:gd name="T57" fmla="*/ 898 h 902"/>
                <a:gd name="T58" fmla="*/ 900 w 902"/>
                <a:gd name="T59" fmla="*/ 896 h 902"/>
                <a:gd name="T60" fmla="*/ 901 w 902"/>
                <a:gd name="T61" fmla="*/ 893 h 902"/>
                <a:gd name="T62" fmla="*/ 902 w 902"/>
                <a:gd name="T63" fmla="*/ 891 h 902"/>
                <a:gd name="T64" fmla="*/ 902 w 902"/>
                <a:gd name="T65" fmla="*/ 887 h 902"/>
                <a:gd name="T66" fmla="*/ 902 w 902"/>
                <a:gd name="T67" fmla="*/ 15 h 902"/>
                <a:gd name="T68" fmla="*/ 902 w 902"/>
                <a:gd name="T69" fmla="*/ 12 h 902"/>
                <a:gd name="T70" fmla="*/ 901 w 902"/>
                <a:gd name="T71" fmla="*/ 9 h 902"/>
                <a:gd name="T72" fmla="*/ 900 w 902"/>
                <a:gd name="T73" fmla="*/ 7 h 902"/>
                <a:gd name="T74" fmla="*/ 898 w 902"/>
                <a:gd name="T75" fmla="*/ 5 h 902"/>
                <a:gd name="T76" fmla="*/ 896 w 902"/>
                <a:gd name="T77" fmla="*/ 3 h 902"/>
                <a:gd name="T78" fmla="*/ 893 w 902"/>
                <a:gd name="T79" fmla="*/ 2 h 902"/>
                <a:gd name="T80" fmla="*/ 890 w 902"/>
                <a:gd name="T81" fmla="*/ 0 h 902"/>
                <a:gd name="T82" fmla="*/ 887 w 902"/>
                <a:gd name="T83" fmla="*/ 0 h 902"/>
                <a:gd name="T84" fmla="*/ 887 w 902"/>
                <a:gd name="T8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2" h="902">
                  <a:moveTo>
                    <a:pt x="872" y="872"/>
                  </a:moveTo>
                  <a:lnTo>
                    <a:pt x="30" y="872"/>
                  </a:lnTo>
                  <a:lnTo>
                    <a:pt x="30" y="30"/>
                  </a:lnTo>
                  <a:lnTo>
                    <a:pt x="872" y="30"/>
                  </a:lnTo>
                  <a:lnTo>
                    <a:pt x="872" y="872"/>
                  </a:lnTo>
                  <a:close/>
                  <a:moveTo>
                    <a:pt x="88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887"/>
                  </a:lnTo>
                  <a:lnTo>
                    <a:pt x="1" y="891"/>
                  </a:lnTo>
                  <a:lnTo>
                    <a:pt x="1" y="893"/>
                  </a:lnTo>
                  <a:lnTo>
                    <a:pt x="3" y="896"/>
                  </a:lnTo>
                  <a:lnTo>
                    <a:pt x="4" y="898"/>
                  </a:lnTo>
                  <a:lnTo>
                    <a:pt x="6" y="900"/>
                  </a:lnTo>
                  <a:lnTo>
                    <a:pt x="10" y="901"/>
                  </a:lnTo>
                  <a:lnTo>
                    <a:pt x="12" y="902"/>
                  </a:lnTo>
                  <a:lnTo>
                    <a:pt x="15" y="902"/>
                  </a:lnTo>
                  <a:lnTo>
                    <a:pt x="887" y="902"/>
                  </a:lnTo>
                  <a:lnTo>
                    <a:pt x="890" y="902"/>
                  </a:lnTo>
                  <a:lnTo>
                    <a:pt x="893" y="901"/>
                  </a:lnTo>
                  <a:lnTo>
                    <a:pt x="896" y="900"/>
                  </a:lnTo>
                  <a:lnTo>
                    <a:pt x="898" y="898"/>
                  </a:lnTo>
                  <a:lnTo>
                    <a:pt x="900" y="896"/>
                  </a:lnTo>
                  <a:lnTo>
                    <a:pt x="901" y="893"/>
                  </a:lnTo>
                  <a:lnTo>
                    <a:pt x="902" y="891"/>
                  </a:lnTo>
                  <a:lnTo>
                    <a:pt x="902" y="887"/>
                  </a:lnTo>
                  <a:lnTo>
                    <a:pt x="902" y="15"/>
                  </a:lnTo>
                  <a:lnTo>
                    <a:pt x="902" y="12"/>
                  </a:lnTo>
                  <a:lnTo>
                    <a:pt x="901" y="9"/>
                  </a:lnTo>
                  <a:lnTo>
                    <a:pt x="900" y="7"/>
                  </a:lnTo>
                  <a:lnTo>
                    <a:pt x="898" y="5"/>
                  </a:lnTo>
                  <a:lnTo>
                    <a:pt x="896" y="3"/>
                  </a:lnTo>
                  <a:lnTo>
                    <a:pt x="893" y="2"/>
                  </a:lnTo>
                  <a:lnTo>
                    <a:pt x="890" y="0"/>
                  </a:lnTo>
                  <a:lnTo>
                    <a:pt x="887" y="0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8" name="Freeform 94"/>
            <p:cNvSpPr>
              <a:spLocks/>
            </p:cNvSpPr>
            <p:nvPr/>
          </p:nvSpPr>
          <p:spPr bwMode="auto">
            <a:xfrm>
              <a:off x="9920288" y="2165350"/>
              <a:ext cx="209550" cy="9525"/>
            </a:xfrm>
            <a:custGeom>
              <a:avLst/>
              <a:gdLst>
                <a:gd name="T0" fmla="*/ 15 w 661"/>
                <a:gd name="T1" fmla="*/ 30 h 30"/>
                <a:gd name="T2" fmla="*/ 646 w 661"/>
                <a:gd name="T3" fmla="*/ 30 h 30"/>
                <a:gd name="T4" fmla="*/ 649 w 661"/>
                <a:gd name="T5" fmla="*/ 29 h 30"/>
                <a:gd name="T6" fmla="*/ 652 w 661"/>
                <a:gd name="T7" fmla="*/ 29 h 30"/>
                <a:gd name="T8" fmla="*/ 655 w 661"/>
                <a:gd name="T9" fmla="*/ 27 h 30"/>
                <a:gd name="T10" fmla="*/ 657 w 661"/>
                <a:gd name="T11" fmla="*/ 26 h 30"/>
                <a:gd name="T12" fmla="*/ 659 w 661"/>
                <a:gd name="T13" fmla="*/ 23 h 30"/>
                <a:gd name="T14" fmla="*/ 660 w 661"/>
                <a:gd name="T15" fmla="*/ 21 h 30"/>
                <a:gd name="T16" fmla="*/ 661 w 661"/>
                <a:gd name="T17" fmla="*/ 18 h 30"/>
                <a:gd name="T18" fmla="*/ 661 w 661"/>
                <a:gd name="T19" fmla="*/ 15 h 30"/>
                <a:gd name="T20" fmla="*/ 661 w 661"/>
                <a:gd name="T21" fmla="*/ 12 h 30"/>
                <a:gd name="T22" fmla="*/ 660 w 661"/>
                <a:gd name="T23" fmla="*/ 9 h 30"/>
                <a:gd name="T24" fmla="*/ 659 w 661"/>
                <a:gd name="T25" fmla="*/ 7 h 30"/>
                <a:gd name="T26" fmla="*/ 657 w 661"/>
                <a:gd name="T27" fmla="*/ 5 h 30"/>
                <a:gd name="T28" fmla="*/ 655 w 661"/>
                <a:gd name="T29" fmla="*/ 3 h 30"/>
                <a:gd name="T30" fmla="*/ 652 w 661"/>
                <a:gd name="T31" fmla="*/ 2 h 30"/>
                <a:gd name="T32" fmla="*/ 649 w 661"/>
                <a:gd name="T33" fmla="*/ 0 h 30"/>
                <a:gd name="T34" fmla="*/ 646 w 661"/>
                <a:gd name="T35" fmla="*/ 0 h 30"/>
                <a:gd name="T36" fmla="*/ 15 w 661"/>
                <a:gd name="T37" fmla="*/ 0 h 30"/>
                <a:gd name="T38" fmla="*/ 12 w 661"/>
                <a:gd name="T39" fmla="*/ 0 h 30"/>
                <a:gd name="T40" fmla="*/ 9 w 661"/>
                <a:gd name="T41" fmla="*/ 2 h 30"/>
                <a:gd name="T42" fmla="*/ 6 w 661"/>
                <a:gd name="T43" fmla="*/ 3 h 30"/>
                <a:gd name="T44" fmla="*/ 4 w 661"/>
                <a:gd name="T45" fmla="*/ 5 h 30"/>
                <a:gd name="T46" fmla="*/ 2 w 661"/>
                <a:gd name="T47" fmla="*/ 7 h 30"/>
                <a:gd name="T48" fmla="*/ 1 w 661"/>
                <a:gd name="T49" fmla="*/ 9 h 30"/>
                <a:gd name="T50" fmla="*/ 0 w 661"/>
                <a:gd name="T51" fmla="*/ 12 h 30"/>
                <a:gd name="T52" fmla="*/ 0 w 661"/>
                <a:gd name="T53" fmla="*/ 15 h 30"/>
                <a:gd name="T54" fmla="*/ 0 w 661"/>
                <a:gd name="T55" fmla="*/ 18 h 30"/>
                <a:gd name="T56" fmla="*/ 1 w 661"/>
                <a:gd name="T57" fmla="*/ 21 h 30"/>
                <a:gd name="T58" fmla="*/ 2 w 661"/>
                <a:gd name="T59" fmla="*/ 23 h 30"/>
                <a:gd name="T60" fmla="*/ 4 w 661"/>
                <a:gd name="T61" fmla="*/ 26 h 30"/>
                <a:gd name="T62" fmla="*/ 6 w 661"/>
                <a:gd name="T63" fmla="*/ 27 h 30"/>
                <a:gd name="T64" fmla="*/ 9 w 661"/>
                <a:gd name="T65" fmla="*/ 29 h 30"/>
                <a:gd name="T66" fmla="*/ 12 w 661"/>
                <a:gd name="T67" fmla="*/ 29 h 30"/>
                <a:gd name="T68" fmla="*/ 15 w 66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30">
                  <a:moveTo>
                    <a:pt x="15" y="30"/>
                  </a:moveTo>
                  <a:lnTo>
                    <a:pt x="646" y="30"/>
                  </a:lnTo>
                  <a:lnTo>
                    <a:pt x="649" y="29"/>
                  </a:lnTo>
                  <a:lnTo>
                    <a:pt x="652" y="29"/>
                  </a:lnTo>
                  <a:lnTo>
                    <a:pt x="655" y="27"/>
                  </a:lnTo>
                  <a:lnTo>
                    <a:pt x="657" y="26"/>
                  </a:lnTo>
                  <a:lnTo>
                    <a:pt x="659" y="23"/>
                  </a:lnTo>
                  <a:lnTo>
                    <a:pt x="660" y="21"/>
                  </a:lnTo>
                  <a:lnTo>
                    <a:pt x="661" y="18"/>
                  </a:lnTo>
                  <a:lnTo>
                    <a:pt x="661" y="15"/>
                  </a:lnTo>
                  <a:lnTo>
                    <a:pt x="661" y="12"/>
                  </a:lnTo>
                  <a:lnTo>
                    <a:pt x="660" y="9"/>
                  </a:lnTo>
                  <a:lnTo>
                    <a:pt x="659" y="7"/>
                  </a:lnTo>
                  <a:lnTo>
                    <a:pt x="657" y="5"/>
                  </a:lnTo>
                  <a:lnTo>
                    <a:pt x="655" y="3"/>
                  </a:lnTo>
                  <a:lnTo>
                    <a:pt x="652" y="2"/>
                  </a:lnTo>
                  <a:lnTo>
                    <a:pt x="649" y="0"/>
                  </a:lnTo>
                  <a:lnTo>
                    <a:pt x="64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" name="Freeform 95"/>
            <p:cNvSpPr>
              <a:spLocks/>
            </p:cNvSpPr>
            <p:nvPr/>
          </p:nvSpPr>
          <p:spPr bwMode="auto">
            <a:xfrm>
              <a:off x="9929813" y="1973263"/>
              <a:ext cx="85725" cy="163513"/>
            </a:xfrm>
            <a:custGeom>
              <a:avLst/>
              <a:gdLst>
                <a:gd name="T0" fmla="*/ 120 w 270"/>
                <a:gd name="T1" fmla="*/ 52 h 511"/>
                <a:gd name="T2" fmla="*/ 120 w 270"/>
                <a:gd name="T3" fmla="*/ 500 h 511"/>
                <a:gd name="T4" fmla="*/ 122 w 270"/>
                <a:gd name="T5" fmla="*/ 505 h 511"/>
                <a:gd name="T6" fmla="*/ 126 w 270"/>
                <a:gd name="T7" fmla="*/ 509 h 511"/>
                <a:gd name="T8" fmla="*/ 132 w 270"/>
                <a:gd name="T9" fmla="*/ 511 h 511"/>
                <a:gd name="T10" fmla="*/ 138 w 270"/>
                <a:gd name="T11" fmla="*/ 511 h 511"/>
                <a:gd name="T12" fmla="*/ 144 w 270"/>
                <a:gd name="T13" fmla="*/ 509 h 511"/>
                <a:gd name="T14" fmla="*/ 148 w 270"/>
                <a:gd name="T15" fmla="*/ 505 h 511"/>
                <a:gd name="T16" fmla="*/ 150 w 270"/>
                <a:gd name="T17" fmla="*/ 500 h 511"/>
                <a:gd name="T18" fmla="*/ 150 w 270"/>
                <a:gd name="T19" fmla="*/ 52 h 511"/>
                <a:gd name="T20" fmla="*/ 246 w 270"/>
                <a:gd name="T21" fmla="*/ 148 h 511"/>
                <a:gd name="T22" fmla="*/ 253 w 270"/>
                <a:gd name="T23" fmla="*/ 150 h 511"/>
                <a:gd name="T24" fmla="*/ 258 w 270"/>
                <a:gd name="T25" fmla="*/ 150 h 511"/>
                <a:gd name="T26" fmla="*/ 264 w 270"/>
                <a:gd name="T27" fmla="*/ 148 h 511"/>
                <a:gd name="T28" fmla="*/ 268 w 270"/>
                <a:gd name="T29" fmla="*/ 144 h 511"/>
                <a:gd name="T30" fmla="*/ 270 w 270"/>
                <a:gd name="T31" fmla="*/ 139 h 511"/>
                <a:gd name="T32" fmla="*/ 270 w 270"/>
                <a:gd name="T33" fmla="*/ 133 h 511"/>
                <a:gd name="T34" fmla="*/ 268 w 270"/>
                <a:gd name="T35" fmla="*/ 128 h 511"/>
                <a:gd name="T36" fmla="*/ 146 w 270"/>
                <a:gd name="T37" fmla="*/ 5 h 511"/>
                <a:gd name="T38" fmla="*/ 140 w 270"/>
                <a:gd name="T39" fmla="*/ 2 h 511"/>
                <a:gd name="T40" fmla="*/ 135 w 270"/>
                <a:gd name="T41" fmla="*/ 0 h 511"/>
                <a:gd name="T42" fmla="*/ 135 w 270"/>
                <a:gd name="T43" fmla="*/ 0 h 511"/>
                <a:gd name="T44" fmla="*/ 135 w 270"/>
                <a:gd name="T45" fmla="*/ 0 h 511"/>
                <a:gd name="T46" fmla="*/ 130 w 270"/>
                <a:gd name="T47" fmla="*/ 2 h 511"/>
                <a:gd name="T48" fmla="*/ 124 w 270"/>
                <a:gd name="T49" fmla="*/ 5 h 511"/>
                <a:gd name="T50" fmla="*/ 2 w 270"/>
                <a:gd name="T51" fmla="*/ 128 h 511"/>
                <a:gd name="T52" fmla="*/ 0 w 270"/>
                <a:gd name="T53" fmla="*/ 133 h 511"/>
                <a:gd name="T54" fmla="*/ 0 w 270"/>
                <a:gd name="T55" fmla="*/ 139 h 511"/>
                <a:gd name="T56" fmla="*/ 2 w 270"/>
                <a:gd name="T57" fmla="*/ 144 h 511"/>
                <a:gd name="T58" fmla="*/ 6 w 270"/>
                <a:gd name="T59" fmla="*/ 148 h 511"/>
                <a:gd name="T60" fmla="*/ 12 w 270"/>
                <a:gd name="T61" fmla="*/ 150 h 511"/>
                <a:gd name="T62" fmla="*/ 17 w 270"/>
                <a:gd name="T63" fmla="*/ 150 h 511"/>
                <a:gd name="T64" fmla="*/ 23 w 270"/>
                <a:gd name="T65" fmla="*/ 14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511">
                  <a:moveTo>
                    <a:pt x="26" y="146"/>
                  </a:moveTo>
                  <a:lnTo>
                    <a:pt x="120" y="52"/>
                  </a:lnTo>
                  <a:lnTo>
                    <a:pt x="120" y="496"/>
                  </a:lnTo>
                  <a:lnTo>
                    <a:pt x="120" y="500"/>
                  </a:lnTo>
                  <a:lnTo>
                    <a:pt x="121" y="503"/>
                  </a:lnTo>
                  <a:lnTo>
                    <a:pt x="122" y="505"/>
                  </a:lnTo>
                  <a:lnTo>
                    <a:pt x="124" y="507"/>
                  </a:lnTo>
                  <a:lnTo>
                    <a:pt x="126" y="509"/>
                  </a:lnTo>
                  <a:lnTo>
                    <a:pt x="129" y="510"/>
                  </a:lnTo>
                  <a:lnTo>
                    <a:pt x="132" y="511"/>
                  </a:lnTo>
                  <a:lnTo>
                    <a:pt x="135" y="511"/>
                  </a:lnTo>
                  <a:lnTo>
                    <a:pt x="138" y="511"/>
                  </a:lnTo>
                  <a:lnTo>
                    <a:pt x="140" y="510"/>
                  </a:lnTo>
                  <a:lnTo>
                    <a:pt x="144" y="509"/>
                  </a:lnTo>
                  <a:lnTo>
                    <a:pt x="146" y="507"/>
                  </a:lnTo>
                  <a:lnTo>
                    <a:pt x="148" y="505"/>
                  </a:lnTo>
                  <a:lnTo>
                    <a:pt x="149" y="503"/>
                  </a:lnTo>
                  <a:lnTo>
                    <a:pt x="150" y="500"/>
                  </a:lnTo>
                  <a:lnTo>
                    <a:pt x="150" y="496"/>
                  </a:lnTo>
                  <a:lnTo>
                    <a:pt x="150" y="52"/>
                  </a:lnTo>
                  <a:lnTo>
                    <a:pt x="244" y="146"/>
                  </a:lnTo>
                  <a:lnTo>
                    <a:pt x="246" y="148"/>
                  </a:lnTo>
                  <a:lnTo>
                    <a:pt x="250" y="150"/>
                  </a:lnTo>
                  <a:lnTo>
                    <a:pt x="253" y="150"/>
                  </a:lnTo>
                  <a:lnTo>
                    <a:pt x="255" y="151"/>
                  </a:lnTo>
                  <a:lnTo>
                    <a:pt x="258" y="150"/>
                  </a:lnTo>
                  <a:lnTo>
                    <a:pt x="261" y="150"/>
                  </a:lnTo>
                  <a:lnTo>
                    <a:pt x="264" y="148"/>
                  </a:lnTo>
                  <a:lnTo>
                    <a:pt x="266" y="146"/>
                  </a:lnTo>
                  <a:lnTo>
                    <a:pt x="268" y="144"/>
                  </a:lnTo>
                  <a:lnTo>
                    <a:pt x="269" y="142"/>
                  </a:lnTo>
                  <a:lnTo>
                    <a:pt x="270" y="139"/>
                  </a:lnTo>
                  <a:lnTo>
                    <a:pt x="270" y="136"/>
                  </a:lnTo>
                  <a:lnTo>
                    <a:pt x="270" y="133"/>
                  </a:lnTo>
                  <a:lnTo>
                    <a:pt x="269" y="130"/>
                  </a:lnTo>
                  <a:lnTo>
                    <a:pt x="268" y="128"/>
                  </a:lnTo>
                  <a:lnTo>
                    <a:pt x="266" y="126"/>
                  </a:lnTo>
                  <a:lnTo>
                    <a:pt x="146" y="5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0" y="2"/>
                  </a:lnTo>
                  <a:lnTo>
                    <a:pt x="126" y="4"/>
                  </a:lnTo>
                  <a:lnTo>
                    <a:pt x="124" y="5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1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2"/>
                  </a:lnTo>
                  <a:lnTo>
                    <a:pt x="2" y="144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7" y="150"/>
                  </a:lnTo>
                  <a:lnTo>
                    <a:pt x="20" y="150"/>
                  </a:lnTo>
                  <a:lnTo>
                    <a:pt x="23" y="148"/>
                  </a:lnTo>
                  <a:lnTo>
                    <a:pt x="26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" name="Freeform 96"/>
            <p:cNvSpPr>
              <a:spLocks/>
            </p:cNvSpPr>
            <p:nvPr/>
          </p:nvSpPr>
          <p:spPr bwMode="auto">
            <a:xfrm>
              <a:off x="10034588" y="1973263"/>
              <a:ext cx="85725" cy="163513"/>
            </a:xfrm>
            <a:custGeom>
              <a:avLst/>
              <a:gdLst>
                <a:gd name="T0" fmla="*/ 121 w 271"/>
                <a:gd name="T1" fmla="*/ 52 h 511"/>
                <a:gd name="T2" fmla="*/ 121 w 271"/>
                <a:gd name="T3" fmla="*/ 500 h 511"/>
                <a:gd name="T4" fmla="*/ 123 w 271"/>
                <a:gd name="T5" fmla="*/ 505 h 511"/>
                <a:gd name="T6" fmla="*/ 127 w 271"/>
                <a:gd name="T7" fmla="*/ 509 h 511"/>
                <a:gd name="T8" fmla="*/ 133 w 271"/>
                <a:gd name="T9" fmla="*/ 511 h 511"/>
                <a:gd name="T10" fmla="*/ 139 w 271"/>
                <a:gd name="T11" fmla="*/ 511 h 511"/>
                <a:gd name="T12" fmla="*/ 145 w 271"/>
                <a:gd name="T13" fmla="*/ 509 h 511"/>
                <a:gd name="T14" fmla="*/ 148 w 271"/>
                <a:gd name="T15" fmla="*/ 505 h 511"/>
                <a:gd name="T16" fmla="*/ 150 w 271"/>
                <a:gd name="T17" fmla="*/ 500 h 511"/>
                <a:gd name="T18" fmla="*/ 151 w 271"/>
                <a:gd name="T19" fmla="*/ 52 h 511"/>
                <a:gd name="T20" fmla="*/ 247 w 271"/>
                <a:gd name="T21" fmla="*/ 148 h 511"/>
                <a:gd name="T22" fmla="*/ 253 w 271"/>
                <a:gd name="T23" fmla="*/ 150 h 511"/>
                <a:gd name="T24" fmla="*/ 259 w 271"/>
                <a:gd name="T25" fmla="*/ 150 h 511"/>
                <a:gd name="T26" fmla="*/ 265 w 271"/>
                <a:gd name="T27" fmla="*/ 148 h 511"/>
                <a:gd name="T28" fmla="*/ 269 w 271"/>
                <a:gd name="T29" fmla="*/ 144 h 511"/>
                <a:gd name="T30" fmla="*/ 271 w 271"/>
                <a:gd name="T31" fmla="*/ 139 h 511"/>
                <a:gd name="T32" fmla="*/ 271 w 271"/>
                <a:gd name="T33" fmla="*/ 133 h 511"/>
                <a:gd name="T34" fmla="*/ 269 w 271"/>
                <a:gd name="T35" fmla="*/ 128 h 511"/>
                <a:gd name="T36" fmla="*/ 147 w 271"/>
                <a:gd name="T37" fmla="*/ 5 h 511"/>
                <a:gd name="T38" fmla="*/ 141 w 271"/>
                <a:gd name="T39" fmla="*/ 2 h 511"/>
                <a:gd name="T40" fmla="*/ 136 w 271"/>
                <a:gd name="T41" fmla="*/ 0 h 511"/>
                <a:gd name="T42" fmla="*/ 136 w 271"/>
                <a:gd name="T43" fmla="*/ 0 h 511"/>
                <a:gd name="T44" fmla="*/ 136 w 271"/>
                <a:gd name="T45" fmla="*/ 0 h 511"/>
                <a:gd name="T46" fmla="*/ 130 w 271"/>
                <a:gd name="T47" fmla="*/ 2 h 511"/>
                <a:gd name="T48" fmla="*/ 125 w 271"/>
                <a:gd name="T49" fmla="*/ 5 h 511"/>
                <a:gd name="T50" fmla="*/ 3 w 271"/>
                <a:gd name="T51" fmla="*/ 128 h 511"/>
                <a:gd name="T52" fmla="*/ 1 w 271"/>
                <a:gd name="T53" fmla="*/ 133 h 511"/>
                <a:gd name="T54" fmla="*/ 1 w 271"/>
                <a:gd name="T55" fmla="*/ 139 h 511"/>
                <a:gd name="T56" fmla="*/ 3 w 271"/>
                <a:gd name="T57" fmla="*/ 144 h 511"/>
                <a:gd name="T58" fmla="*/ 7 w 271"/>
                <a:gd name="T59" fmla="*/ 148 h 511"/>
                <a:gd name="T60" fmla="*/ 13 w 271"/>
                <a:gd name="T61" fmla="*/ 150 h 511"/>
                <a:gd name="T62" fmla="*/ 18 w 271"/>
                <a:gd name="T63" fmla="*/ 150 h 511"/>
                <a:gd name="T64" fmla="*/ 24 w 271"/>
                <a:gd name="T65" fmla="*/ 14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511">
                  <a:moveTo>
                    <a:pt x="26" y="146"/>
                  </a:moveTo>
                  <a:lnTo>
                    <a:pt x="121" y="52"/>
                  </a:lnTo>
                  <a:lnTo>
                    <a:pt x="121" y="496"/>
                  </a:lnTo>
                  <a:lnTo>
                    <a:pt x="121" y="500"/>
                  </a:lnTo>
                  <a:lnTo>
                    <a:pt x="122" y="503"/>
                  </a:lnTo>
                  <a:lnTo>
                    <a:pt x="123" y="505"/>
                  </a:lnTo>
                  <a:lnTo>
                    <a:pt x="125" y="507"/>
                  </a:lnTo>
                  <a:lnTo>
                    <a:pt x="127" y="509"/>
                  </a:lnTo>
                  <a:lnTo>
                    <a:pt x="130" y="510"/>
                  </a:lnTo>
                  <a:lnTo>
                    <a:pt x="133" y="511"/>
                  </a:lnTo>
                  <a:lnTo>
                    <a:pt x="136" y="511"/>
                  </a:lnTo>
                  <a:lnTo>
                    <a:pt x="139" y="511"/>
                  </a:lnTo>
                  <a:lnTo>
                    <a:pt x="141" y="510"/>
                  </a:lnTo>
                  <a:lnTo>
                    <a:pt x="145" y="509"/>
                  </a:lnTo>
                  <a:lnTo>
                    <a:pt x="147" y="507"/>
                  </a:lnTo>
                  <a:lnTo>
                    <a:pt x="148" y="505"/>
                  </a:lnTo>
                  <a:lnTo>
                    <a:pt x="150" y="503"/>
                  </a:lnTo>
                  <a:lnTo>
                    <a:pt x="150" y="500"/>
                  </a:lnTo>
                  <a:lnTo>
                    <a:pt x="151" y="496"/>
                  </a:lnTo>
                  <a:lnTo>
                    <a:pt x="151" y="52"/>
                  </a:lnTo>
                  <a:lnTo>
                    <a:pt x="245" y="146"/>
                  </a:lnTo>
                  <a:lnTo>
                    <a:pt x="247" y="148"/>
                  </a:lnTo>
                  <a:lnTo>
                    <a:pt x="251" y="150"/>
                  </a:lnTo>
                  <a:lnTo>
                    <a:pt x="253" y="150"/>
                  </a:lnTo>
                  <a:lnTo>
                    <a:pt x="256" y="151"/>
                  </a:lnTo>
                  <a:lnTo>
                    <a:pt x="259" y="150"/>
                  </a:lnTo>
                  <a:lnTo>
                    <a:pt x="261" y="150"/>
                  </a:lnTo>
                  <a:lnTo>
                    <a:pt x="265" y="148"/>
                  </a:lnTo>
                  <a:lnTo>
                    <a:pt x="267" y="146"/>
                  </a:lnTo>
                  <a:lnTo>
                    <a:pt x="269" y="144"/>
                  </a:lnTo>
                  <a:lnTo>
                    <a:pt x="270" y="142"/>
                  </a:lnTo>
                  <a:lnTo>
                    <a:pt x="271" y="139"/>
                  </a:lnTo>
                  <a:lnTo>
                    <a:pt x="271" y="136"/>
                  </a:lnTo>
                  <a:lnTo>
                    <a:pt x="271" y="133"/>
                  </a:lnTo>
                  <a:lnTo>
                    <a:pt x="270" y="130"/>
                  </a:lnTo>
                  <a:lnTo>
                    <a:pt x="269" y="128"/>
                  </a:lnTo>
                  <a:lnTo>
                    <a:pt x="267" y="126"/>
                  </a:lnTo>
                  <a:lnTo>
                    <a:pt x="147" y="5"/>
                  </a:lnTo>
                  <a:lnTo>
                    <a:pt x="144" y="4"/>
                  </a:lnTo>
                  <a:lnTo>
                    <a:pt x="141" y="2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30" y="2"/>
                  </a:lnTo>
                  <a:lnTo>
                    <a:pt x="127" y="4"/>
                  </a:lnTo>
                  <a:lnTo>
                    <a:pt x="125" y="5"/>
                  </a:lnTo>
                  <a:lnTo>
                    <a:pt x="4" y="126"/>
                  </a:lnTo>
                  <a:lnTo>
                    <a:pt x="3" y="128"/>
                  </a:lnTo>
                  <a:lnTo>
                    <a:pt x="1" y="130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1" y="142"/>
                  </a:lnTo>
                  <a:lnTo>
                    <a:pt x="3" y="144"/>
                  </a:lnTo>
                  <a:lnTo>
                    <a:pt x="4" y="146"/>
                  </a:lnTo>
                  <a:lnTo>
                    <a:pt x="7" y="148"/>
                  </a:lnTo>
                  <a:lnTo>
                    <a:pt x="10" y="150"/>
                  </a:lnTo>
                  <a:lnTo>
                    <a:pt x="13" y="150"/>
                  </a:lnTo>
                  <a:lnTo>
                    <a:pt x="15" y="151"/>
                  </a:lnTo>
                  <a:lnTo>
                    <a:pt x="18" y="150"/>
                  </a:lnTo>
                  <a:lnTo>
                    <a:pt x="21" y="150"/>
                  </a:lnTo>
                  <a:lnTo>
                    <a:pt x="24" y="148"/>
                  </a:lnTo>
                  <a:lnTo>
                    <a:pt x="26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27838" y="1693763"/>
            <a:ext cx="276594" cy="190754"/>
            <a:chOff x="10455275" y="1401763"/>
            <a:chExt cx="276225" cy="190500"/>
          </a:xfrm>
          <a:solidFill>
            <a:schemeClr val="bg1"/>
          </a:solidFill>
        </p:grpSpPr>
        <p:sp>
          <p:nvSpPr>
            <p:cNvPr id="22" name="Freeform 180"/>
            <p:cNvSpPr>
              <a:spLocks noEditPoints="1"/>
            </p:cNvSpPr>
            <p:nvPr/>
          </p:nvSpPr>
          <p:spPr bwMode="auto">
            <a:xfrm>
              <a:off x="10455275" y="1401763"/>
              <a:ext cx="238125" cy="152400"/>
            </a:xfrm>
            <a:custGeom>
              <a:avLst/>
              <a:gdLst>
                <a:gd name="T0" fmla="*/ 722 w 752"/>
                <a:gd name="T1" fmla="*/ 451 h 481"/>
                <a:gd name="T2" fmla="*/ 31 w 752"/>
                <a:gd name="T3" fmla="*/ 451 h 481"/>
                <a:gd name="T4" fmla="*/ 31 w 752"/>
                <a:gd name="T5" fmla="*/ 30 h 481"/>
                <a:gd name="T6" fmla="*/ 722 w 752"/>
                <a:gd name="T7" fmla="*/ 30 h 481"/>
                <a:gd name="T8" fmla="*/ 722 w 752"/>
                <a:gd name="T9" fmla="*/ 451 h 481"/>
                <a:gd name="T10" fmla="*/ 752 w 752"/>
                <a:gd name="T11" fmla="*/ 0 h 481"/>
                <a:gd name="T12" fmla="*/ 0 w 752"/>
                <a:gd name="T13" fmla="*/ 0 h 481"/>
                <a:gd name="T14" fmla="*/ 0 w 752"/>
                <a:gd name="T15" fmla="*/ 481 h 481"/>
                <a:gd name="T16" fmla="*/ 752 w 752"/>
                <a:gd name="T17" fmla="*/ 481 h 481"/>
                <a:gd name="T18" fmla="*/ 752 w 752"/>
                <a:gd name="T1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2" h="481">
                  <a:moveTo>
                    <a:pt x="722" y="451"/>
                  </a:moveTo>
                  <a:lnTo>
                    <a:pt x="31" y="451"/>
                  </a:lnTo>
                  <a:lnTo>
                    <a:pt x="31" y="30"/>
                  </a:lnTo>
                  <a:lnTo>
                    <a:pt x="722" y="30"/>
                  </a:lnTo>
                  <a:lnTo>
                    <a:pt x="722" y="451"/>
                  </a:lnTo>
                  <a:close/>
                  <a:moveTo>
                    <a:pt x="752" y="0"/>
                  </a:moveTo>
                  <a:lnTo>
                    <a:pt x="0" y="0"/>
                  </a:lnTo>
                  <a:lnTo>
                    <a:pt x="0" y="481"/>
                  </a:lnTo>
                  <a:lnTo>
                    <a:pt x="752" y="481"/>
                  </a:lnTo>
                  <a:lnTo>
                    <a:pt x="7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" name="Freeform 181"/>
            <p:cNvSpPr>
              <a:spLocks/>
            </p:cNvSpPr>
            <p:nvPr/>
          </p:nvSpPr>
          <p:spPr bwMode="auto">
            <a:xfrm>
              <a:off x="10474325" y="1420813"/>
              <a:ext cx="238125" cy="152400"/>
            </a:xfrm>
            <a:custGeom>
              <a:avLst/>
              <a:gdLst>
                <a:gd name="T0" fmla="*/ 751 w 751"/>
                <a:gd name="T1" fmla="*/ 15 h 481"/>
                <a:gd name="T2" fmla="*/ 751 w 751"/>
                <a:gd name="T3" fmla="*/ 11 h 481"/>
                <a:gd name="T4" fmla="*/ 750 w 751"/>
                <a:gd name="T5" fmla="*/ 9 h 481"/>
                <a:gd name="T6" fmla="*/ 749 w 751"/>
                <a:gd name="T7" fmla="*/ 6 h 481"/>
                <a:gd name="T8" fmla="*/ 747 w 751"/>
                <a:gd name="T9" fmla="*/ 4 h 481"/>
                <a:gd name="T10" fmla="*/ 745 w 751"/>
                <a:gd name="T11" fmla="*/ 3 h 481"/>
                <a:gd name="T12" fmla="*/ 742 w 751"/>
                <a:gd name="T13" fmla="*/ 1 h 481"/>
                <a:gd name="T14" fmla="*/ 739 w 751"/>
                <a:gd name="T15" fmla="*/ 0 h 481"/>
                <a:gd name="T16" fmla="*/ 736 w 751"/>
                <a:gd name="T17" fmla="*/ 0 h 481"/>
                <a:gd name="T18" fmla="*/ 734 w 751"/>
                <a:gd name="T19" fmla="*/ 0 h 481"/>
                <a:gd name="T20" fmla="*/ 731 w 751"/>
                <a:gd name="T21" fmla="*/ 1 h 481"/>
                <a:gd name="T22" fmla="*/ 728 w 751"/>
                <a:gd name="T23" fmla="*/ 3 h 481"/>
                <a:gd name="T24" fmla="*/ 725 w 751"/>
                <a:gd name="T25" fmla="*/ 4 h 481"/>
                <a:gd name="T26" fmla="*/ 724 w 751"/>
                <a:gd name="T27" fmla="*/ 6 h 481"/>
                <a:gd name="T28" fmla="*/ 722 w 751"/>
                <a:gd name="T29" fmla="*/ 9 h 481"/>
                <a:gd name="T30" fmla="*/ 722 w 751"/>
                <a:gd name="T31" fmla="*/ 11 h 481"/>
                <a:gd name="T32" fmla="*/ 721 w 751"/>
                <a:gd name="T33" fmla="*/ 15 h 481"/>
                <a:gd name="T34" fmla="*/ 721 w 751"/>
                <a:gd name="T35" fmla="*/ 451 h 481"/>
                <a:gd name="T36" fmla="*/ 15 w 751"/>
                <a:gd name="T37" fmla="*/ 451 h 481"/>
                <a:gd name="T38" fmla="*/ 12 w 751"/>
                <a:gd name="T39" fmla="*/ 451 h 481"/>
                <a:gd name="T40" fmla="*/ 9 w 751"/>
                <a:gd name="T41" fmla="*/ 452 h 481"/>
                <a:gd name="T42" fmla="*/ 6 w 751"/>
                <a:gd name="T43" fmla="*/ 454 h 481"/>
                <a:gd name="T44" fmla="*/ 4 w 751"/>
                <a:gd name="T45" fmla="*/ 455 h 481"/>
                <a:gd name="T46" fmla="*/ 2 w 751"/>
                <a:gd name="T47" fmla="*/ 457 h 481"/>
                <a:gd name="T48" fmla="*/ 1 w 751"/>
                <a:gd name="T49" fmla="*/ 460 h 481"/>
                <a:gd name="T50" fmla="*/ 0 w 751"/>
                <a:gd name="T51" fmla="*/ 462 h 481"/>
                <a:gd name="T52" fmla="*/ 0 w 751"/>
                <a:gd name="T53" fmla="*/ 466 h 481"/>
                <a:gd name="T54" fmla="*/ 0 w 751"/>
                <a:gd name="T55" fmla="*/ 469 h 481"/>
                <a:gd name="T56" fmla="*/ 1 w 751"/>
                <a:gd name="T57" fmla="*/ 472 h 481"/>
                <a:gd name="T58" fmla="*/ 2 w 751"/>
                <a:gd name="T59" fmla="*/ 474 h 481"/>
                <a:gd name="T60" fmla="*/ 4 w 751"/>
                <a:gd name="T61" fmla="*/ 476 h 481"/>
                <a:gd name="T62" fmla="*/ 6 w 751"/>
                <a:gd name="T63" fmla="*/ 478 h 481"/>
                <a:gd name="T64" fmla="*/ 9 w 751"/>
                <a:gd name="T65" fmla="*/ 479 h 481"/>
                <a:gd name="T66" fmla="*/ 12 w 751"/>
                <a:gd name="T67" fmla="*/ 481 h 481"/>
                <a:gd name="T68" fmla="*/ 15 w 751"/>
                <a:gd name="T69" fmla="*/ 481 h 481"/>
                <a:gd name="T70" fmla="*/ 751 w 751"/>
                <a:gd name="T71" fmla="*/ 481 h 481"/>
                <a:gd name="T72" fmla="*/ 751 w 751"/>
                <a:gd name="T73" fmla="*/ 1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481">
                  <a:moveTo>
                    <a:pt x="751" y="15"/>
                  </a:moveTo>
                  <a:lnTo>
                    <a:pt x="751" y="11"/>
                  </a:lnTo>
                  <a:lnTo>
                    <a:pt x="750" y="9"/>
                  </a:lnTo>
                  <a:lnTo>
                    <a:pt x="749" y="6"/>
                  </a:lnTo>
                  <a:lnTo>
                    <a:pt x="747" y="4"/>
                  </a:lnTo>
                  <a:lnTo>
                    <a:pt x="745" y="3"/>
                  </a:lnTo>
                  <a:lnTo>
                    <a:pt x="742" y="1"/>
                  </a:lnTo>
                  <a:lnTo>
                    <a:pt x="739" y="0"/>
                  </a:lnTo>
                  <a:lnTo>
                    <a:pt x="736" y="0"/>
                  </a:lnTo>
                  <a:lnTo>
                    <a:pt x="734" y="0"/>
                  </a:lnTo>
                  <a:lnTo>
                    <a:pt x="731" y="1"/>
                  </a:lnTo>
                  <a:lnTo>
                    <a:pt x="728" y="3"/>
                  </a:lnTo>
                  <a:lnTo>
                    <a:pt x="725" y="4"/>
                  </a:lnTo>
                  <a:lnTo>
                    <a:pt x="724" y="6"/>
                  </a:lnTo>
                  <a:lnTo>
                    <a:pt x="722" y="9"/>
                  </a:lnTo>
                  <a:lnTo>
                    <a:pt x="722" y="11"/>
                  </a:lnTo>
                  <a:lnTo>
                    <a:pt x="721" y="15"/>
                  </a:lnTo>
                  <a:lnTo>
                    <a:pt x="721" y="451"/>
                  </a:lnTo>
                  <a:lnTo>
                    <a:pt x="15" y="451"/>
                  </a:lnTo>
                  <a:lnTo>
                    <a:pt x="12" y="451"/>
                  </a:lnTo>
                  <a:lnTo>
                    <a:pt x="9" y="452"/>
                  </a:lnTo>
                  <a:lnTo>
                    <a:pt x="6" y="454"/>
                  </a:lnTo>
                  <a:lnTo>
                    <a:pt x="4" y="455"/>
                  </a:lnTo>
                  <a:lnTo>
                    <a:pt x="2" y="457"/>
                  </a:lnTo>
                  <a:lnTo>
                    <a:pt x="1" y="460"/>
                  </a:lnTo>
                  <a:lnTo>
                    <a:pt x="0" y="462"/>
                  </a:lnTo>
                  <a:lnTo>
                    <a:pt x="0" y="466"/>
                  </a:lnTo>
                  <a:lnTo>
                    <a:pt x="0" y="469"/>
                  </a:lnTo>
                  <a:lnTo>
                    <a:pt x="1" y="472"/>
                  </a:lnTo>
                  <a:lnTo>
                    <a:pt x="2" y="474"/>
                  </a:lnTo>
                  <a:lnTo>
                    <a:pt x="4" y="476"/>
                  </a:lnTo>
                  <a:lnTo>
                    <a:pt x="6" y="478"/>
                  </a:lnTo>
                  <a:lnTo>
                    <a:pt x="9" y="479"/>
                  </a:lnTo>
                  <a:lnTo>
                    <a:pt x="12" y="481"/>
                  </a:lnTo>
                  <a:lnTo>
                    <a:pt x="15" y="481"/>
                  </a:lnTo>
                  <a:lnTo>
                    <a:pt x="751" y="481"/>
                  </a:lnTo>
                  <a:lnTo>
                    <a:pt x="75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" name="Freeform 182"/>
            <p:cNvSpPr>
              <a:spLocks/>
            </p:cNvSpPr>
            <p:nvPr/>
          </p:nvSpPr>
          <p:spPr bwMode="auto">
            <a:xfrm>
              <a:off x="10493375" y="1439863"/>
              <a:ext cx="238125" cy="152400"/>
            </a:xfrm>
            <a:custGeom>
              <a:avLst/>
              <a:gdLst>
                <a:gd name="T0" fmla="*/ 736 w 752"/>
                <a:gd name="T1" fmla="*/ 0 h 480"/>
                <a:gd name="T2" fmla="*/ 734 w 752"/>
                <a:gd name="T3" fmla="*/ 1 h 480"/>
                <a:gd name="T4" fmla="*/ 731 w 752"/>
                <a:gd name="T5" fmla="*/ 1 h 480"/>
                <a:gd name="T6" fmla="*/ 728 w 752"/>
                <a:gd name="T7" fmla="*/ 3 h 480"/>
                <a:gd name="T8" fmla="*/ 726 w 752"/>
                <a:gd name="T9" fmla="*/ 4 h 480"/>
                <a:gd name="T10" fmla="*/ 724 w 752"/>
                <a:gd name="T11" fmla="*/ 7 h 480"/>
                <a:gd name="T12" fmla="*/ 723 w 752"/>
                <a:gd name="T13" fmla="*/ 9 h 480"/>
                <a:gd name="T14" fmla="*/ 722 w 752"/>
                <a:gd name="T15" fmla="*/ 12 h 480"/>
                <a:gd name="T16" fmla="*/ 721 w 752"/>
                <a:gd name="T17" fmla="*/ 15 h 480"/>
                <a:gd name="T18" fmla="*/ 721 w 752"/>
                <a:gd name="T19" fmla="*/ 451 h 480"/>
                <a:gd name="T20" fmla="*/ 15 w 752"/>
                <a:gd name="T21" fmla="*/ 451 h 480"/>
                <a:gd name="T22" fmla="*/ 12 w 752"/>
                <a:gd name="T23" fmla="*/ 452 h 480"/>
                <a:gd name="T24" fmla="*/ 9 w 752"/>
                <a:gd name="T25" fmla="*/ 452 h 480"/>
                <a:gd name="T26" fmla="*/ 6 w 752"/>
                <a:gd name="T27" fmla="*/ 454 h 480"/>
                <a:gd name="T28" fmla="*/ 4 w 752"/>
                <a:gd name="T29" fmla="*/ 455 h 480"/>
                <a:gd name="T30" fmla="*/ 2 w 752"/>
                <a:gd name="T31" fmla="*/ 458 h 480"/>
                <a:gd name="T32" fmla="*/ 1 w 752"/>
                <a:gd name="T33" fmla="*/ 460 h 480"/>
                <a:gd name="T34" fmla="*/ 0 w 752"/>
                <a:gd name="T35" fmla="*/ 463 h 480"/>
                <a:gd name="T36" fmla="*/ 0 w 752"/>
                <a:gd name="T37" fmla="*/ 465 h 480"/>
                <a:gd name="T38" fmla="*/ 0 w 752"/>
                <a:gd name="T39" fmla="*/ 469 h 480"/>
                <a:gd name="T40" fmla="*/ 1 w 752"/>
                <a:gd name="T41" fmla="*/ 472 h 480"/>
                <a:gd name="T42" fmla="*/ 2 w 752"/>
                <a:gd name="T43" fmla="*/ 474 h 480"/>
                <a:gd name="T44" fmla="*/ 4 w 752"/>
                <a:gd name="T45" fmla="*/ 476 h 480"/>
                <a:gd name="T46" fmla="*/ 6 w 752"/>
                <a:gd name="T47" fmla="*/ 478 h 480"/>
                <a:gd name="T48" fmla="*/ 9 w 752"/>
                <a:gd name="T49" fmla="*/ 479 h 480"/>
                <a:gd name="T50" fmla="*/ 12 w 752"/>
                <a:gd name="T51" fmla="*/ 480 h 480"/>
                <a:gd name="T52" fmla="*/ 15 w 752"/>
                <a:gd name="T53" fmla="*/ 480 h 480"/>
                <a:gd name="T54" fmla="*/ 752 w 752"/>
                <a:gd name="T55" fmla="*/ 480 h 480"/>
                <a:gd name="T56" fmla="*/ 752 w 752"/>
                <a:gd name="T57" fmla="*/ 15 h 480"/>
                <a:gd name="T58" fmla="*/ 751 w 752"/>
                <a:gd name="T59" fmla="*/ 11 h 480"/>
                <a:gd name="T60" fmla="*/ 750 w 752"/>
                <a:gd name="T61" fmla="*/ 9 h 480"/>
                <a:gd name="T62" fmla="*/ 749 w 752"/>
                <a:gd name="T63" fmla="*/ 6 h 480"/>
                <a:gd name="T64" fmla="*/ 747 w 752"/>
                <a:gd name="T65" fmla="*/ 4 h 480"/>
                <a:gd name="T66" fmla="*/ 745 w 752"/>
                <a:gd name="T67" fmla="*/ 3 h 480"/>
                <a:gd name="T68" fmla="*/ 742 w 752"/>
                <a:gd name="T69" fmla="*/ 1 h 480"/>
                <a:gd name="T70" fmla="*/ 739 w 752"/>
                <a:gd name="T71" fmla="*/ 1 h 480"/>
                <a:gd name="T72" fmla="*/ 736 w 752"/>
                <a:gd name="T7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480">
                  <a:moveTo>
                    <a:pt x="736" y="0"/>
                  </a:moveTo>
                  <a:lnTo>
                    <a:pt x="734" y="1"/>
                  </a:lnTo>
                  <a:lnTo>
                    <a:pt x="731" y="1"/>
                  </a:lnTo>
                  <a:lnTo>
                    <a:pt x="728" y="3"/>
                  </a:lnTo>
                  <a:lnTo>
                    <a:pt x="726" y="4"/>
                  </a:lnTo>
                  <a:lnTo>
                    <a:pt x="724" y="7"/>
                  </a:lnTo>
                  <a:lnTo>
                    <a:pt x="723" y="9"/>
                  </a:lnTo>
                  <a:lnTo>
                    <a:pt x="722" y="12"/>
                  </a:lnTo>
                  <a:lnTo>
                    <a:pt x="721" y="15"/>
                  </a:lnTo>
                  <a:lnTo>
                    <a:pt x="721" y="451"/>
                  </a:lnTo>
                  <a:lnTo>
                    <a:pt x="15" y="451"/>
                  </a:lnTo>
                  <a:lnTo>
                    <a:pt x="12" y="452"/>
                  </a:lnTo>
                  <a:lnTo>
                    <a:pt x="9" y="452"/>
                  </a:lnTo>
                  <a:lnTo>
                    <a:pt x="6" y="454"/>
                  </a:lnTo>
                  <a:lnTo>
                    <a:pt x="4" y="455"/>
                  </a:lnTo>
                  <a:lnTo>
                    <a:pt x="2" y="458"/>
                  </a:lnTo>
                  <a:lnTo>
                    <a:pt x="1" y="460"/>
                  </a:lnTo>
                  <a:lnTo>
                    <a:pt x="0" y="463"/>
                  </a:lnTo>
                  <a:lnTo>
                    <a:pt x="0" y="465"/>
                  </a:lnTo>
                  <a:lnTo>
                    <a:pt x="0" y="469"/>
                  </a:lnTo>
                  <a:lnTo>
                    <a:pt x="1" y="472"/>
                  </a:lnTo>
                  <a:lnTo>
                    <a:pt x="2" y="474"/>
                  </a:lnTo>
                  <a:lnTo>
                    <a:pt x="4" y="476"/>
                  </a:lnTo>
                  <a:lnTo>
                    <a:pt x="6" y="478"/>
                  </a:lnTo>
                  <a:lnTo>
                    <a:pt x="9" y="479"/>
                  </a:lnTo>
                  <a:lnTo>
                    <a:pt x="12" y="480"/>
                  </a:lnTo>
                  <a:lnTo>
                    <a:pt x="15" y="480"/>
                  </a:lnTo>
                  <a:lnTo>
                    <a:pt x="752" y="480"/>
                  </a:lnTo>
                  <a:lnTo>
                    <a:pt x="752" y="15"/>
                  </a:lnTo>
                  <a:lnTo>
                    <a:pt x="751" y="11"/>
                  </a:lnTo>
                  <a:lnTo>
                    <a:pt x="750" y="9"/>
                  </a:lnTo>
                  <a:lnTo>
                    <a:pt x="749" y="6"/>
                  </a:lnTo>
                  <a:lnTo>
                    <a:pt x="747" y="4"/>
                  </a:lnTo>
                  <a:lnTo>
                    <a:pt x="745" y="3"/>
                  </a:lnTo>
                  <a:lnTo>
                    <a:pt x="742" y="1"/>
                  </a:lnTo>
                  <a:lnTo>
                    <a:pt x="739" y="1"/>
                  </a:lnTo>
                  <a:lnTo>
                    <a:pt x="7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Freeform 183"/>
            <p:cNvSpPr>
              <a:spLocks/>
            </p:cNvSpPr>
            <p:nvPr/>
          </p:nvSpPr>
          <p:spPr bwMode="auto">
            <a:xfrm>
              <a:off x="10483850" y="1516063"/>
              <a:ext cx="38100" cy="9525"/>
            </a:xfrm>
            <a:custGeom>
              <a:avLst/>
              <a:gdLst>
                <a:gd name="T0" fmla="*/ 15 w 120"/>
                <a:gd name="T1" fmla="*/ 30 h 30"/>
                <a:gd name="T2" fmla="*/ 105 w 120"/>
                <a:gd name="T3" fmla="*/ 30 h 30"/>
                <a:gd name="T4" fmla="*/ 108 w 120"/>
                <a:gd name="T5" fmla="*/ 30 h 30"/>
                <a:gd name="T6" fmla="*/ 110 w 120"/>
                <a:gd name="T7" fmla="*/ 28 h 30"/>
                <a:gd name="T8" fmla="*/ 114 w 120"/>
                <a:gd name="T9" fmla="*/ 27 h 30"/>
                <a:gd name="T10" fmla="*/ 116 w 120"/>
                <a:gd name="T11" fmla="*/ 25 h 30"/>
                <a:gd name="T12" fmla="*/ 118 w 120"/>
                <a:gd name="T13" fmla="*/ 23 h 30"/>
                <a:gd name="T14" fmla="*/ 119 w 120"/>
                <a:gd name="T15" fmla="*/ 20 h 30"/>
                <a:gd name="T16" fmla="*/ 120 w 120"/>
                <a:gd name="T17" fmla="*/ 18 h 30"/>
                <a:gd name="T18" fmla="*/ 120 w 120"/>
                <a:gd name="T19" fmla="*/ 15 h 30"/>
                <a:gd name="T20" fmla="*/ 120 w 120"/>
                <a:gd name="T21" fmla="*/ 11 h 30"/>
                <a:gd name="T22" fmla="*/ 119 w 120"/>
                <a:gd name="T23" fmla="*/ 8 h 30"/>
                <a:gd name="T24" fmla="*/ 118 w 120"/>
                <a:gd name="T25" fmla="*/ 6 h 30"/>
                <a:gd name="T26" fmla="*/ 116 w 120"/>
                <a:gd name="T27" fmla="*/ 4 h 30"/>
                <a:gd name="T28" fmla="*/ 114 w 120"/>
                <a:gd name="T29" fmla="*/ 2 h 30"/>
                <a:gd name="T30" fmla="*/ 110 w 120"/>
                <a:gd name="T31" fmla="*/ 1 h 30"/>
                <a:gd name="T32" fmla="*/ 108 w 120"/>
                <a:gd name="T33" fmla="*/ 0 h 30"/>
                <a:gd name="T34" fmla="*/ 105 w 120"/>
                <a:gd name="T35" fmla="*/ 0 h 30"/>
                <a:gd name="T36" fmla="*/ 15 w 120"/>
                <a:gd name="T37" fmla="*/ 0 h 30"/>
                <a:gd name="T38" fmla="*/ 12 w 120"/>
                <a:gd name="T39" fmla="*/ 0 h 30"/>
                <a:gd name="T40" fmla="*/ 9 w 120"/>
                <a:gd name="T41" fmla="*/ 1 h 30"/>
                <a:gd name="T42" fmla="*/ 6 w 120"/>
                <a:gd name="T43" fmla="*/ 2 h 30"/>
                <a:gd name="T44" fmla="*/ 4 w 120"/>
                <a:gd name="T45" fmla="*/ 4 h 30"/>
                <a:gd name="T46" fmla="*/ 2 w 120"/>
                <a:gd name="T47" fmla="*/ 6 h 30"/>
                <a:gd name="T48" fmla="*/ 1 w 120"/>
                <a:gd name="T49" fmla="*/ 8 h 30"/>
                <a:gd name="T50" fmla="*/ 0 w 120"/>
                <a:gd name="T51" fmla="*/ 11 h 30"/>
                <a:gd name="T52" fmla="*/ 0 w 120"/>
                <a:gd name="T53" fmla="*/ 15 h 30"/>
                <a:gd name="T54" fmla="*/ 0 w 120"/>
                <a:gd name="T55" fmla="*/ 18 h 30"/>
                <a:gd name="T56" fmla="*/ 1 w 120"/>
                <a:gd name="T57" fmla="*/ 20 h 30"/>
                <a:gd name="T58" fmla="*/ 2 w 120"/>
                <a:gd name="T59" fmla="*/ 23 h 30"/>
                <a:gd name="T60" fmla="*/ 4 w 120"/>
                <a:gd name="T61" fmla="*/ 25 h 30"/>
                <a:gd name="T62" fmla="*/ 6 w 120"/>
                <a:gd name="T63" fmla="*/ 27 h 30"/>
                <a:gd name="T64" fmla="*/ 9 w 120"/>
                <a:gd name="T65" fmla="*/ 28 h 30"/>
                <a:gd name="T66" fmla="*/ 12 w 120"/>
                <a:gd name="T67" fmla="*/ 30 h 30"/>
                <a:gd name="T68" fmla="*/ 15 w 12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5" y="30"/>
                  </a:moveTo>
                  <a:lnTo>
                    <a:pt x="105" y="30"/>
                  </a:lnTo>
                  <a:lnTo>
                    <a:pt x="108" y="30"/>
                  </a:lnTo>
                  <a:lnTo>
                    <a:pt x="110" y="28"/>
                  </a:lnTo>
                  <a:lnTo>
                    <a:pt x="114" y="27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0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" name="Freeform 184"/>
            <p:cNvSpPr>
              <a:spLocks/>
            </p:cNvSpPr>
            <p:nvPr/>
          </p:nvSpPr>
          <p:spPr bwMode="auto">
            <a:xfrm>
              <a:off x="10626725" y="1430338"/>
              <a:ext cx="38100" cy="9525"/>
            </a:xfrm>
            <a:custGeom>
              <a:avLst/>
              <a:gdLst>
                <a:gd name="T0" fmla="*/ 15 w 120"/>
                <a:gd name="T1" fmla="*/ 30 h 30"/>
                <a:gd name="T2" fmla="*/ 105 w 120"/>
                <a:gd name="T3" fmla="*/ 30 h 30"/>
                <a:gd name="T4" fmla="*/ 108 w 120"/>
                <a:gd name="T5" fmla="*/ 30 h 30"/>
                <a:gd name="T6" fmla="*/ 110 w 120"/>
                <a:gd name="T7" fmla="*/ 28 h 30"/>
                <a:gd name="T8" fmla="*/ 114 w 120"/>
                <a:gd name="T9" fmla="*/ 27 h 30"/>
                <a:gd name="T10" fmla="*/ 116 w 120"/>
                <a:gd name="T11" fmla="*/ 25 h 30"/>
                <a:gd name="T12" fmla="*/ 118 w 120"/>
                <a:gd name="T13" fmla="*/ 23 h 30"/>
                <a:gd name="T14" fmla="*/ 119 w 120"/>
                <a:gd name="T15" fmla="*/ 21 h 30"/>
                <a:gd name="T16" fmla="*/ 120 w 120"/>
                <a:gd name="T17" fmla="*/ 18 h 30"/>
                <a:gd name="T18" fmla="*/ 120 w 120"/>
                <a:gd name="T19" fmla="*/ 15 h 30"/>
                <a:gd name="T20" fmla="*/ 120 w 120"/>
                <a:gd name="T21" fmla="*/ 11 h 30"/>
                <a:gd name="T22" fmla="*/ 119 w 120"/>
                <a:gd name="T23" fmla="*/ 9 h 30"/>
                <a:gd name="T24" fmla="*/ 118 w 120"/>
                <a:gd name="T25" fmla="*/ 6 h 30"/>
                <a:gd name="T26" fmla="*/ 116 w 120"/>
                <a:gd name="T27" fmla="*/ 4 h 30"/>
                <a:gd name="T28" fmla="*/ 114 w 120"/>
                <a:gd name="T29" fmla="*/ 3 h 30"/>
                <a:gd name="T30" fmla="*/ 110 w 120"/>
                <a:gd name="T31" fmla="*/ 1 h 30"/>
                <a:gd name="T32" fmla="*/ 108 w 120"/>
                <a:gd name="T33" fmla="*/ 1 h 30"/>
                <a:gd name="T34" fmla="*/ 105 w 120"/>
                <a:gd name="T35" fmla="*/ 0 h 30"/>
                <a:gd name="T36" fmla="*/ 15 w 120"/>
                <a:gd name="T37" fmla="*/ 0 h 30"/>
                <a:gd name="T38" fmla="*/ 12 w 120"/>
                <a:gd name="T39" fmla="*/ 0 h 30"/>
                <a:gd name="T40" fmla="*/ 9 w 120"/>
                <a:gd name="T41" fmla="*/ 1 h 30"/>
                <a:gd name="T42" fmla="*/ 6 w 120"/>
                <a:gd name="T43" fmla="*/ 3 h 30"/>
                <a:gd name="T44" fmla="*/ 4 w 120"/>
                <a:gd name="T45" fmla="*/ 4 h 30"/>
                <a:gd name="T46" fmla="*/ 2 w 120"/>
                <a:gd name="T47" fmla="*/ 6 h 30"/>
                <a:gd name="T48" fmla="*/ 1 w 120"/>
                <a:gd name="T49" fmla="*/ 9 h 30"/>
                <a:gd name="T50" fmla="*/ 0 w 120"/>
                <a:gd name="T51" fmla="*/ 11 h 30"/>
                <a:gd name="T52" fmla="*/ 0 w 120"/>
                <a:gd name="T53" fmla="*/ 15 h 30"/>
                <a:gd name="T54" fmla="*/ 0 w 120"/>
                <a:gd name="T55" fmla="*/ 18 h 30"/>
                <a:gd name="T56" fmla="*/ 1 w 120"/>
                <a:gd name="T57" fmla="*/ 21 h 30"/>
                <a:gd name="T58" fmla="*/ 2 w 120"/>
                <a:gd name="T59" fmla="*/ 23 h 30"/>
                <a:gd name="T60" fmla="*/ 4 w 120"/>
                <a:gd name="T61" fmla="*/ 25 h 30"/>
                <a:gd name="T62" fmla="*/ 6 w 120"/>
                <a:gd name="T63" fmla="*/ 27 h 30"/>
                <a:gd name="T64" fmla="*/ 9 w 120"/>
                <a:gd name="T65" fmla="*/ 28 h 30"/>
                <a:gd name="T66" fmla="*/ 12 w 120"/>
                <a:gd name="T67" fmla="*/ 30 h 30"/>
                <a:gd name="T68" fmla="*/ 15 w 12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5" y="30"/>
                  </a:moveTo>
                  <a:lnTo>
                    <a:pt x="105" y="30"/>
                  </a:lnTo>
                  <a:lnTo>
                    <a:pt x="108" y="30"/>
                  </a:lnTo>
                  <a:lnTo>
                    <a:pt x="110" y="28"/>
                  </a:lnTo>
                  <a:lnTo>
                    <a:pt x="114" y="27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1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9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0" y="1"/>
                  </a:lnTo>
                  <a:lnTo>
                    <a:pt x="108" y="1"/>
                  </a:lnTo>
                  <a:lnTo>
                    <a:pt x="10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7" name="Freeform 185"/>
            <p:cNvSpPr>
              <a:spLocks noEditPoints="1"/>
            </p:cNvSpPr>
            <p:nvPr/>
          </p:nvSpPr>
          <p:spPr bwMode="auto">
            <a:xfrm>
              <a:off x="10531475" y="1435100"/>
              <a:ext cx="85725" cy="85725"/>
            </a:xfrm>
            <a:custGeom>
              <a:avLst/>
              <a:gdLst>
                <a:gd name="T0" fmla="*/ 156 w 271"/>
                <a:gd name="T1" fmla="*/ 32 h 271"/>
                <a:gd name="T2" fmla="*/ 185 w 271"/>
                <a:gd name="T3" fmla="*/ 42 h 271"/>
                <a:gd name="T4" fmla="*/ 210 w 271"/>
                <a:gd name="T5" fmla="*/ 61 h 271"/>
                <a:gd name="T6" fmla="*/ 228 w 271"/>
                <a:gd name="T7" fmla="*/ 85 h 271"/>
                <a:gd name="T8" fmla="*/ 239 w 271"/>
                <a:gd name="T9" fmla="*/ 114 h 271"/>
                <a:gd name="T10" fmla="*/ 240 w 271"/>
                <a:gd name="T11" fmla="*/ 146 h 271"/>
                <a:gd name="T12" fmla="*/ 232 w 271"/>
                <a:gd name="T13" fmla="*/ 176 h 271"/>
                <a:gd name="T14" fmla="*/ 216 w 271"/>
                <a:gd name="T15" fmla="*/ 202 h 271"/>
                <a:gd name="T16" fmla="*/ 194 w 271"/>
                <a:gd name="T17" fmla="*/ 222 h 271"/>
                <a:gd name="T18" fmla="*/ 167 w 271"/>
                <a:gd name="T19" fmla="*/ 235 h 271"/>
                <a:gd name="T20" fmla="*/ 135 w 271"/>
                <a:gd name="T21" fmla="*/ 241 h 271"/>
                <a:gd name="T22" fmla="*/ 104 w 271"/>
                <a:gd name="T23" fmla="*/ 235 h 271"/>
                <a:gd name="T24" fmla="*/ 76 w 271"/>
                <a:gd name="T25" fmla="*/ 222 h 271"/>
                <a:gd name="T26" fmla="*/ 55 w 271"/>
                <a:gd name="T27" fmla="*/ 202 h 271"/>
                <a:gd name="T28" fmla="*/ 39 w 271"/>
                <a:gd name="T29" fmla="*/ 176 h 271"/>
                <a:gd name="T30" fmla="*/ 31 w 271"/>
                <a:gd name="T31" fmla="*/ 146 h 271"/>
                <a:gd name="T32" fmla="*/ 32 w 271"/>
                <a:gd name="T33" fmla="*/ 114 h 271"/>
                <a:gd name="T34" fmla="*/ 43 w 271"/>
                <a:gd name="T35" fmla="*/ 85 h 271"/>
                <a:gd name="T36" fmla="*/ 61 w 271"/>
                <a:gd name="T37" fmla="*/ 61 h 271"/>
                <a:gd name="T38" fmla="*/ 86 w 271"/>
                <a:gd name="T39" fmla="*/ 42 h 271"/>
                <a:gd name="T40" fmla="*/ 115 w 271"/>
                <a:gd name="T41" fmla="*/ 32 h 271"/>
                <a:gd name="T42" fmla="*/ 135 w 271"/>
                <a:gd name="T43" fmla="*/ 271 h 271"/>
                <a:gd name="T44" fmla="*/ 176 w 271"/>
                <a:gd name="T45" fmla="*/ 264 h 271"/>
                <a:gd name="T46" fmla="*/ 211 w 271"/>
                <a:gd name="T47" fmla="*/ 247 h 271"/>
                <a:gd name="T48" fmla="*/ 240 w 271"/>
                <a:gd name="T49" fmla="*/ 221 h 271"/>
                <a:gd name="T50" fmla="*/ 260 w 271"/>
                <a:gd name="T51" fmla="*/ 188 h 271"/>
                <a:gd name="T52" fmla="*/ 270 w 271"/>
                <a:gd name="T53" fmla="*/ 148 h 271"/>
                <a:gd name="T54" fmla="*/ 268 w 271"/>
                <a:gd name="T55" fmla="*/ 108 h 271"/>
                <a:gd name="T56" fmla="*/ 254 w 271"/>
                <a:gd name="T57" fmla="*/ 70 h 271"/>
                <a:gd name="T58" fmla="*/ 231 w 271"/>
                <a:gd name="T59" fmla="*/ 39 h 271"/>
                <a:gd name="T60" fmla="*/ 199 w 271"/>
                <a:gd name="T61" fmla="*/ 17 h 271"/>
                <a:gd name="T62" fmla="*/ 163 w 271"/>
                <a:gd name="T63" fmla="*/ 3 h 271"/>
                <a:gd name="T64" fmla="*/ 121 w 271"/>
                <a:gd name="T65" fmla="*/ 1 h 271"/>
                <a:gd name="T66" fmla="*/ 82 w 271"/>
                <a:gd name="T67" fmla="*/ 10 h 271"/>
                <a:gd name="T68" fmla="*/ 49 w 271"/>
                <a:gd name="T69" fmla="*/ 31 h 271"/>
                <a:gd name="T70" fmla="*/ 24 w 271"/>
                <a:gd name="T71" fmla="*/ 60 h 271"/>
                <a:gd name="T72" fmla="*/ 6 w 271"/>
                <a:gd name="T73" fmla="*/ 95 h 271"/>
                <a:gd name="T74" fmla="*/ 0 w 271"/>
                <a:gd name="T75" fmla="*/ 136 h 271"/>
                <a:gd name="T76" fmla="*/ 6 w 271"/>
                <a:gd name="T77" fmla="*/ 175 h 271"/>
                <a:gd name="T78" fmla="*/ 24 w 271"/>
                <a:gd name="T79" fmla="*/ 211 h 271"/>
                <a:gd name="T80" fmla="*/ 49 w 271"/>
                <a:gd name="T81" fmla="*/ 239 h 271"/>
                <a:gd name="T82" fmla="*/ 82 w 271"/>
                <a:gd name="T83" fmla="*/ 260 h 271"/>
                <a:gd name="T84" fmla="*/ 121 w 271"/>
                <a:gd name="T85" fmla="*/ 26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271">
                  <a:moveTo>
                    <a:pt x="135" y="30"/>
                  </a:moveTo>
                  <a:lnTo>
                    <a:pt x="146" y="31"/>
                  </a:lnTo>
                  <a:lnTo>
                    <a:pt x="156" y="32"/>
                  </a:lnTo>
                  <a:lnTo>
                    <a:pt x="167" y="35"/>
                  </a:lnTo>
                  <a:lnTo>
                    <a:pt x="177" y="38"/>
                  </a:lnTo>
                  <a:lnTo>
                    <a:pt x="185" y="42"/>
                  </a:lnTo>
                  <a:lnTo>
                    <a:pt x="194" y="48"/>
                  </a:lnTo>
                  <a:lnTo>
                    <a:pt x="202" y="54"/>
                  </a:lnTo>
                  <a:lnTo>
                    <a:pt x="210" y="61"/>
                  </a:lnTo>
                  <a:lnTo>
                    <a:pt x="216" y="68"/>
                  </a:lnTo>
                  <a:lnTo>
                    <a:pt x="223" y="77"/>
                  </a:lnTo>
                  <a:lnTo>
                    <a:pt x="228" y="85"/>
                  </a:lnTo>
                  <a:lnTo>
                    <a:pt x="232" y="94"/>
                  </a:lnTo>
                  <a:lnTo>
                    <a:pt x="236" y="103"/>
                  </a:lnTo>
                  <a:lnTo>
                    <a:pt x="239" y="114"/>
                  </a:lnTo>
                  <a:lnTo>
                    <a:pt x="240" y="125"/>
                  </a:lnTo>
                  <a:lnTo>
                    <a:pt x="241" y="136"/>
                  </a:lnTo>
                  <a:lnTo>
                    <a:pt x="240" y="146"/>
                  </a:lnTo>
                  <a:lnTo>
                    <a:pt x="239" y="156"/>
                  </a:lnTo>
                  <a:lnTo>
                    <a:pt x="236" y="167"/>
                  </a:lnTo>
                  <a:lnTo>
                    <a:pt x="232" y="176"/>
                  </a:lnTo>
                  <a:lnTo>
                    <a:pt x="228" y="185"/>
                  </a:lnTo>
                  <a:lnTo>
                    <a:pt x="223" y="193"/>
                  </a:lnTo>
                  <a:lnTo>
                    <a:pt x="216" y="202"/>
                  </a:lnTo>
                  <a:lnTo>
                    <a:pt x="210" y="209"/>
                  </a:lnTo>
                  <a:lnTo>
                    <a:pt x="202" y="216"/>
                  </a:lnTo>
                  <a:lnTo>
                    <a:pt x="194" y="222"/>
                  </a:lnTo>
                  <a:lnTo>
                    <a:pt x="185" y="228"/>
                  </a:lnTo>
                  <a:lnTo>
                    <a:pt x="177" y="232"/>
                  </a:lnTo>
                  <a:lnTo>
                    <a:pt x="167" y="235"/>
                  </a:lnTo>
                  <a:lnTo>
                    <a:pt x="156" y="238"/>
                  </a:lnTo>
                  <a:lnTo>
                    <a:pt x="146" y="239"/>
                  </a:lnTo>
                  <a:lnTo>
                    <a:pt x="135" y="241"/>
                  </a:lnTo>
                  <a:lnTo>
                    <a:pt x="124" y="239"/>
                  </a:lnTo>
                  <a:lnTo>
                    <a:pt x="115" y="238"/>
                  </a:lnTo>
                  <a:lnTo>
                    <a:pt x="104" y="235"/>
                  </a:lnTo>
                  <a:lnTo>
                    <a:pt x="94" y="232"/>
                  </a:lnTo>
                  <a:lnTo>
                    <a:pt x="86" y="228"/>
                  </a:lnTo>
                  <a:lnTo>
                    <a:pt x="76" y="222"/>
                  </a:lnTo>
                  <a:lnTo>
                    <a:pt x="69" y="216"/>
                  </a:lnTo>
                  <a:lnTo>
                    <a:pt x="61" y="209"/>
                  </a:lnTo>
                  <a:lnTo>
                    <a:pt x="55" y="202"/>
                  </a:lnTo>
                  <a:lnTo>
                    <a:pt x="48" y="193"/>
                  </a:lnTo>
                  <a:lnTo>
                    <a:pt x="43" y="185"/>
                  </a:lnTo>
                  <a:lnTo>
                    <a:pt x="39" y="176"/>
                  </a:lnTo>
                  <a:lnTo>
                    <a:pt x="35" y="167"/>
                  </a:lnTo>
                  <a:lnTo>
                    <a:pt x="32" y="156"/>
                  </a:lnTo>
                  <a:lnTo>
                    <a:pt x="31" y="146"/>
                  </a:lnTo>
                  <a:lnTo>
                    <a:pt x="30" y="136"/>
                  </a:lnTo>
                  <a:lnTo>
                    <a:pt x="31" y="125"/>
                  </a:lnTo>
                  <a:lnTo>
                    <a:pt x="32" y="114"/>
                  </a:lnTo>
                  <a:lnTo>
                    <a:pt x="35" y="103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5" y="68"/>
                  </a:lnTo>
                  <a:lnTo>
                    <a:pt x="61" y="61"/>
                  </a:lnTo>
                  <a:lnTo>
                    <a:pt x="69" y="54"/>
                  </a:lnTo>
                  <a:lnTo>
                    <a:pt x="76" y="48"/>
                  </a:lnTo>
                  <a:lnTo>
                    <a:pt x="86" y="42"/>
                  </a:lnTo>
                  <a:lnTo>
                    <a:pt x="94" y="38"/>
                  </a:lnTo>
                  <a:lnTo>
                    <a:pt x="104" y="35"/>
                  </a:lnTo>
                  <a:lnTo>
                    <a:pt x="115" y="32"/>
                  </a:lnTo>
                  <a:lnTo>
                    <a:pt x="124" y="31"/>
                  </a:lnTo>
                  <a:lnTo>
                    <a:pt x="135" y="30"/>
                  </a:lnTo>
                  <a:close/>
                  <a:moveTo>
                    <a:pt x="135" y="271"/>
                  </a:moveTo>
                  <a:lnTo>
                    <a:pt x="149" y="269"/>
                  </a:lnTo>
                  <a:lnTo>
                    <a:pt x="163" y="267"/>
                  </a:lnTo>
                  <a:lnTo>
                    <a:pt x="176" y="264"/>
                  </a:lnTo>
                  <a:lnTo>
                    <a:pt x="187" y="260"/>
                  </a:lnTo>
                  <a:lnTo>
                    <a:pt x="200" y="254"/>
                  </a:lnTo>
                  <a:lnTo>
                    <a:pt x="211" y="247"/>
                  </a:lnTo>
                  <a:lnTo>
                    <a:pt x="222" y="239"/>
                  </a:lnTo>
                  <a:lnTo>
                    <a:pt x="231" y="231"/>
                  </a:lnTo>
                  <a:lnTo>
                    <a:pt x="240" y="221"/>
                  </a:lnTo>
                  <a:lnTo>
                    <a:pt x="247" y="211"/>
                  </a:lnTo>
                  <a:lnTo>
                    <a:pt x="254" y="200"/>
                  </a:lnTo>
                  <a:lnTo>
                    <a:pt x="260" y="188"/>
                  </a:lnTo>
                  <a:lnTo>
                    <a:pt x="265" y="175"/>
                  </a:lnTo>
                  <a:lnTo>
                    <a:pt x="268" y="162"/>
                  </a:lnTo>
                  <a:lnTo>
                    <a:pt x="270" y="148"/>
                  </a:lnTo>
                  <a:lnTo>
                    <a:pt x="271" y="136"/>
                  </a:lnTo>
                  <a:lnTo>
                    <a:pt x="270" y="122"/>
                  </a:lnTo>
                  <a:lnTo>
                    <a:pt x="268" y="108"/>
                  </a:lnTo>
                  <a:lnTo>
                    <a:pt x="265" y="95"/>
                  </a:lnTo>
                  <a:lnTo>
                    <a:pt x="260" y="82"/>
                  </a:lnTo>
                  <a:lnTo>
                    <a:pt x="254" y="70"/>
                  </a:lnTo>
                  <a:lnTo>
                    <a:pt x="247" y="60"/>
                  </a:lnTo>
                  <a:lnTo>
                    <a:pt x="240" y="49"/>
                  </a:lnTo>
                  <a:lnTo>
                    <a:pt x="231" y="39"/>
                  </a:lnTo>
                  <a:lnTo>
                    <a:pt x="222" y="31"/>
                  </a:lnTo>
                  <a:lnTo>
                    <a:pt x="211" y="23"/>
                  </a:lnTo>
                  <a:lnTo>
                    <a:pt x="199" y="17"/>
                  </a:lnTo>
                  <a:lnTo>
                    <a:pt x="187" y="10"/>
                  </a:lnTo>
                  <a:lnTo>
                    <a:pt x="176" y="6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1" y="1"/>
                  </a:lnTo>
                  <a:lnTo>
                    <a:pt x="108" y="3"/>
                  </a:lnTo>
                  <a:lnTo>
                    <a:pt x="95" y="6"/>
                  </a:lnTo>
                  <a:lnTo>
                    <a:pt x="82" y="10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0" y="39"/>
                  </a:lnTo>
                  <a:lnTo>
                    <a:pt x="31" y="49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11" y="82"/>
                  </a:lnTo>
                  <a:lnTo>
                    <a:pt x="6" y="95"/>
                  </a:lnTo>
                  <a:lnTo>
                    <a:pt x="3" y="108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48"/>
                  </a:lnTo>
                  <a:lnTo>
                    <a:pt x="3" y="162"/>
                  </a:lnTo>
                  <a:lnTo>
                    <a:pt x="6" y="175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4" y="211"/>
                  </a:lnTo>
                  <a:lnTo>
                    <a:pt x="31" y="221"/>
                  </a:lnTo>
                  <a:lnTo>
                    <a:pt x="40" y="231"/>
                  </a:lnTo>
                  <a:lnTo>
                    <a:pt x="49" y="239"/>
                  </a:lnTo>
                  <a:lnTo>
                    <a:pt x="60" y="247"/>
                  </a:lnTo>
                  <a:lnTo>
                    <a:pt x="71" y="254"/>
                  </a:lnTo>
                  <a:lnTo>
                    <a:pt x="82" y="260"/>
                  </a:lnTo>
                  <a:lnTo>
                    <a:pt x="95" y="264"/>
                  </a:lnTo>
                  <a:lnTo>
                    <a:pt x="108" y="267"/>
                  </a:lnTo>
                  <a:lnTo>
                    <a:pt x="121" y="269"/>
                  </a:lnTo>
                  <a:lnTo>
                    <a:pt x="135" y="271"/>
                  </a:lnTo>
                  <a:lnTo>
                    <a:pt x="13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77730" y="4010857"/>
            <a:ext cx="286131" cy="287721"/>
            <a:chOff x="10455275" y="2498725"/>
            <a:chExt cx="285750" cy="287338"/>
          </a:xfrm>
          <a:solidFill>
            <a:schemeClr val="bg1"/>
          </a:solidFill>
        </p:grpSpPr>
        <p:sp>
          <p:nvSpPr>
            <p:cNvPr id="29" name="Freeform 214"/>
            <p:cNvSpPr>
              <a:spLocks noEditPoints="1"/>
            </p:cNvSpPr>
            <p:nvPr/>
          </p:nvSpPr>
          <p:spPr bwMode="auto">
            <a:xfrm>
              <a:off x="10455275" y="2593975"/>
              <a:ext cx="285750" cy="19208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0" name="Freeform 215"/>
            <p:cNvSpPr>
              <a:spLocks noEditPoints="1"/>
            </p:cNvSpPr>
            <p:nvPr/>
          </p:nvSpPr>
          <p:spPr bwMode="auto">
            <a:xfrm>
              <a:off x="10474325" y="2498725"/>
              <a:ext cx="252413" cy="157163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14577" y="5432396"/>
            <a:ext cx="287721" cy="249571"/>
            <a:chOff x="9309100" y="2536825"/>
            <a:chExt cx="287338" cy="249238"/>
          </a:xfrm>
          <a:solidFill>
            <a:schemeClr val="bg1"/>
          </a:solidFill>
        </p:grpSpPr>
        <p:sp>
          <p:nvSpPr>
            <p:cNvPr id="32" name="Freeform 216"/>
            <p:cNvSpPr>
              <a:spLocks noEditPoints="1"/>
            </p:cNvSpPr>
            <p:nvPr/>
          </p:nvSpPr>
          <p:spPr bwMode="auto">
            <a:xfrm>
              <a:off x="9356725" y="2670175"/>
              <a:ext cx="104775" cy="77788"/>
            </a:xfrm>
            <a:custGeom>
              <a:avLst/>
              <a:gdLst>
                <a:gd name="T0" fmla="*/ 301 w 331"/>
                <a:gd name="T1" fmla="*/ 211 h 241"/>
                <a:gd name="T2" fmla="*/ 30 w 331"/>
                <a:gd name="T3" fmla="*/ 211 h 241"/>
                <a:gd name="T4" fmla="*/ 30 w 331"/>
                <a:gd name="T5" fmla="*/ 30 h 241"/>
                <a:gd name="T6" fmla="*/ 301 w 331"/>
                <a:gd name="T7" fmla="*/ 30 h 241"/>
                <a:gd name="T8" fmla="*/ 301 w 331"/>
                <a:gd name="T9" fmla="*/ 211 h 241"/>
                <a:gd name="T10" fmla="*/ 316 w 331"/>
                <a:gd name="T11" fmla="*/ 0 h 241"/>
                <a:gd name="T12" fmla="*/ 15 w 331"/>
                <a:gd name="T13" fmla="*/ 0 h 241"/>
                <a:gd name="T14" fmla="*/ 13 w 331"/>
                <a:gd name="T15" fmla="*/ 1 h 241"/>
                <a:gd name="T16" fmla="*/ 10 w 331"/>
                <a:gd name="T17" fmla="*/ 1 h 241"/>
                <a:gd name="T18" fmla="*/ 7 w 331"/>
                <a:gd name="T19" fmla="*/ 4 h 241"/>
                <a:gd name="T20" fmla="*/ 5 w 331"/>
                <a:gd name="T21" fmla="*/ 5 h 241"/>
                <a:gd name="T22" fmla="*/ 3 w 331"/>
                <a:gd name="T23" fmla="*/ 7 h 241"/>
                <a:gd name="T24" fmla="*/ 2 w 331"/>
                <a:gd name="T25" fmla="*/ 10 h 241"/>
                <a:gd name="T26" fmla="*/ 1 w 331"/>
                <a:gd name="T27" fmla="*/ 13 h 241"/>
                <a:gd name="T28" fmla="*/ 0 w 331"/>
                <a:gd name="T29" fmla="*/ 15 h 241"/>
                <a:gd name="T30" fmla="*/ 0 w 331"/>
                <a:gd name="T31" fmla="*/ 226 h 241"/>
                <a:gd name="T32" fmla="*/ 1 w 331"/>
                <a:gd name="T33" fmla="*/ 230 h 241"/>
                <a:gd name="T34" fmla="*/ 2 w 331"/>
                <a:gd name="T35" fmla="*/ 232 h 241"/>
                <a:gd name="T36" fmla="*/ 3 w 331"/>
                <a:gd name="T37" fmla="*/ 235 h 241"/>
                <a:gd name="T38" fmla="*/ 5 w 331"/>
                <a:gd name="T39" fmla="*/ 237 h 241"/>
                <a:gd name="T40" fmla="*/ 7 w 331"/>
                <a:gd name="T41" fmla="*/ 238 h 241"/>
                <a:gd name="T42" fmla="*/ 10 w 331"/>
                <a:gd name="T43" fmla="*/ 240 h 241"/>
                <a:gd name="T44" fmla="*/ 13 w 331"/>
                <a:gd name="T45" fmla="*/ 241 h 241"/>
                <a:gd name="T46" fmla="*/ 15 w 331"/>
                <a:gd name="T47" fmla="*/ 241 h 241"/>
                <a:gd name="T48" fmla="*/ 316 w 331"/>
                <a:gd name="T49" fmla="*/ 241 h 241"/>
                <a:gd name="T50" fmla="*/ 319 w 331"/>
                <a:gd name="T51" fmla="*/ 241 h 241"/>
                <a:gd name="T52" fmla="*/ 322 w 331"/>
                <a:gd name="T53" fmla="*/ 240 h 241"/>
                <a:gd name="T54" fmla="*/ 325 w 331"/>
                <a:gd name="T55" fmla="*/ 238 h 241"/>
                <a:gd name="T56" fmla="*/ 327 w 331"/>
                <a:gd name="T57" fmla="*/ 237 h 241"/>
                <a:gd name="T58" fmla="*/ 329 w 331"/>
                <a:gd name="T59" fmla="*/ 235 h 241"/>
                <a:gd name="T60" fmla="*/ 330 w 331"/>
                <a:gd name="T61" fmla="*/ 232 h 241"/>
                <a:gd name="T62" fmla="*/ 331 w 331"/>
                <a:gd name="T63" fmla="*/ 230 h 241"/>
                <a:gd name="T64" fmla="*/ 331 w 331"/>
                <a:gd name="T65" fmla="*/ 226 h 241"/>
                <a:gd name="T66" fmla="*/ 331 w 331"/>
                <a:gd name="T67" fmla="*/ 15 h 241"/>
                <a:gd name="T68" fmla="*/ 331 w 331"/>
                <a:gd name="T69" fmla="*/ 12 h 241"/>
                <a:gd name="T70" fmla="*/ 330 w 331"/>
                <a:gd name="T71" fmla="*/ 10 h 241"/>
                <a:gd name="T72" fmla="*/ 329 w 331"/>
                <a:gd name="T73" fmla="*/ 7 h 241"/>
                <a:gd name="T74" fmla="*/ 327 w 331"/>
                <a:gd name="T75" fmla="*/ 5 h 241"/>
                <a:gd name="T76" fmla="*/ 325 w 331"/>
                <a:gd name="T77" fmla="*/ 4 h 241"/>
                <a:gd name="T78" fmla="*/ 322 w 331"/>
                <a:gd name="T79" fmla="*/ 1 h 241"/>
                <a:gd name="T80" fmla="*/ 319 w 331"/>
                <a:gd name="T81" fmla="*/ 1 h 241"/>
                <a:gd name="T82" fmla="*/ 316 w 331"/>
                <a:gd name="T83" fmla="*/ 0 h 241"/>
                <a:gd name="T84" fmla="*/ 316 w 331"/>
                <a:gd name="T8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241">
                  <a:moveTo>
                    <a:pt x="301" y="211"/>
                  </a:moveTo>
                  <a:lnTo>
                    <a:pt x="30" y="211"/>
                  </a:lnTo>
                  <a:lnTo>
                    <a:pt x="30" y="30"/>
                  </a:lnTo>
                  <a:lnTo>
                    <a:pt x="301" y="30"/>
                  </a:lnTo>
                  <a:lnTo>
                    <a:pt x="301" y="211"/>
                  </a:lnTo>
                  <a:close/>
                  <a:moveTo>
                    <a:pt x="316" y="0"/>
                  </a:moveTo>
                  <a:lnTo>
                    <a:pt x="15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1" y="230"/>
                  </a:lnTo>
                  <a:lnTo>
                    <a:pt x="2" y="232"/>
                  </a:lnTo>
                  <a:lnTo>
                    <a:pt x="3" y="235"/>
                  </a:lnTo>
                  <a:lnTo>
                    <a:pt x="5" y="237"/>
                  </a:lnTo>
                  <a:lnTo>
                    <a:pt x="7" y="238"/>
                  </a:lnTo>
                  <a:lnTo>
                    <a:pt x="10" y="240"/>
                  </a:lnTo>
                  <a:lnTo>
                    <a:pt x="13" y="241"/>
                  </a:lnTo>
                  <a:lnTo>
                    <a:pt x="15" y="241"/>
                  </a:lnTo>
                  <a:lnTo>
                    <a:pt x="316" y="241"/>
                  </a:lnTo>
                  <a:lnTo>
                    <a:pt x="319" y="241"/>
                  </a:lnTo>
                  <a:lnTo>
                    <a:pt x="322" y="240"/>
                  </a:lnTo>
                  <a:lnTo>
                    <a:pt x="325" y="238"/>
                  </a:lnTo>
                  <a:lnTo>
                    <a:pt x="327" y="237"/>
                  </a:lnTo>
                  <a:lnTo>
                    <a:pt x="329" y="235"/>
                  </a:lnTo>
                  <a:lnTo>
                    <a:pt x="330" y="232"/>
                  </a:lnTo>
                  <a:lnTo>
                    <a:pt x="331" y="230"/>
                  </a:lnTo>
                  <a:lnTo>
                    <a:pt x="331" y="226"/>
                  </a:lnTo>
                  <a:lnTo>
                    <a:pt x="331" y="15"/>
                  </a:lnTo>
                  <a:lnTo>
                    <a:pt x="331" y="12"/>
                  </a:lnTo>
                  <a:lnTo>
                    <a:pt x="330" y="10"/>
                  </a:lnTo>
                  <a:lnTo>
                    <a:pt x="329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2" y="1"/>
                  </a:lnTo>
                  <a:lnTo>
                    <a:pt x="319" y="1"/>
                  </a:lnTo>
                  <a:lnTo>
                    <a:pt x="316" y="0"/>
                  </a:ln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" name="Freeform 217"/>
            <p:cNvSpPr>
              <a:spLocks noEditPoints="1"/>
            </p:cNvSpPr>
            <p:nvPr/>
          </p:nvSpPr>
          <p:spPr bwMode="auto">
            <a:xfrm>
              <a:off x="9309100" y="2536825"/>
              <a:ext cx="287338" cy="249238"/>
            </a:xfrm>
            <a:custGeom>
              <a:avLst/>
              <a:gdLst>
                <a:gd name="T0" fmla="*/ 863 w 902"/>
                <a:gd name="T1" fmla="*/ 235 h 782"/>
                <a:gd name="T2" fmla="*/ 832 w 902"/>
                <a:gd name="T3" fmla="*/ 276 h 782"/>
                <a:gd name="T4" fmla="*/ 787 w 902"/>
                <a:gd name="T5" fmla="*/ 299 h 782"/>
                <a:gd name="T6" fmla="*/ 737 w 902"/>
                <a:gd name="T7" fmla="*/ 298 h 782"/>
                <a:gd name="T8" fmla="*/ 692 w 902"/>
                <a:gd name="T9" fmla="*/ 280 h 782"/>
                <a:gd name="T10" fmla="*/ 752 w 902"/>
                <a:gd name="T11" fmla="*/ 752 h 782"/>
                <a:gd name="T12" fmla="*/ 748 w 902"/>
                <a:gd name="T13" fmla="*/ 426 h 782"/>
                <a:gd name="T14" fmla="*/ 556 w 902"/>
                <a:gd name="T15" fmla="*/ 421 h 782"/>
                <a:gd name="T16" fmla="*/ 544 w 902"/>
                <a:gd name="T17" fmla="*/ 428 h 782"/>
                <a:gd name="T18" fmla="*/ 120 w 902"/>
                <a:gd name="T19" fmla="*/ 752 h 782"/>
                <a:gd name="T20" fmla="*/ 170 w 902"/>
                <a:gd name="T21" fmla="*/ 326 h 782"/>
                <a:gd name="T22" fmla="*/ 231 w 902"/>
                <a:gd name="T23" fmla="*/ 320 h 782"/>
                <a:gd name="T24" fmla="*/ 279 w 902"/>
                <a:gd name="T25" fmla="*/ 354 h 782"/>
                <a:gd name="T26" fmla="*/ 347 w 902"/>
                <a:gd name="T27" fmla="*/ 361 h 782"/>
                <a:gd name="T28" fmla="*/ 415 w 902"/>
                <a:gd name="T29" fmla="*/ 340 h 782"/>
                <a:gd name="T30" fmla="*/ 475 w 902"/>
                <a:gd name="T31" fmla="*/ 346 h 782"/>
                <a:gd name="T32" fmla="*/ 556 w 902"/>
                <a:gd name="T33" fmla="*/ 361 h 782"/>
                <a:gd name="T34" fmla="*/ 643 w 902"/>
                <a:gd name="T35" fmla="*/ 341 h 782"/>
                <a:gd name="T36" fmla="*/ 701 w 902"/>
                <a:gd name="T37" fmla="*/ 319 h 782"/>
                <a:gd name="T38" fmla="*/ 756 w 902"/>
                <a:gd name="T39" fmla="*/ 331 h 782"/>
                <a:gd name="T40" fmla="*/ 571 w 902"/>
                <a:gd name="T41" fmla="*/ 752 h 782"/>
                <a:gd name="T42" fmla="*/ 30 w 902"/>
                <a:gd name="T43" fmla="*/ 196 h 782"/>
                <a:gd name="T44" fmla="*/ 193 w 902"/>
                <a:gd name="T45" fmla="*/ 289 h 782"/>
                <a:gd name="T46" fmla="*/ 132 w 902"/>
                <a:gd name="T47" fmla="*/ 301 h 782"/>
                <a:gd name="T48" fmla="*/ 82 w 902"/>
                <a:gd name="T49" fmla="*/ 292 h 782"/>
                <a:gd name="T50" fmla="*/ 48 w 902"/>
                <a:gd name="T51" fmla="*/ 261 h 782"/>
                <a:gd name="T52" fmla="*/ 32 w 902"/>
                <a:gd name="T53" fmla="*/ 216 h 782"/>
                <a:gd name="T54" fmla="*/ 214 w 902"/>
                <a:gd name="T55" fmla="*/ 151 h 782"/>
                <a:gd name="T56" fmla="*/ 451 w 902"/>
                <a:gd name="T57" fmla="*/ 151 h 782"/>
                <a:gd name="T58" fmla="*/ 245 w 902"/>
                <a:gd name="T59" fmla="*/ 151 h 782"/>
                <a:gd name="T60" fmla="*/ 421 w 902"/>
                <a:gd name="T61" fmla="*/ 295 h 782"/>
                <a:gd name="T62" fmla="*/ 371 w 902"/>
                <a:gd name="T63" fmla="*/ 327 h 782"/>
                <a:gd name="T64" fmla="*/ 301 w 902"/>
                <a:gd name="T65" fmla="*/ 329 h 782"/>
                <a:gd name="T66" fmla="*/ 250 w 902"/>
                <a:gd name="T67" fmla="*/ 295 h 782"/>
                <a:gd name="T68" fmla="*/ 643 w 902"/>
                <a:gd name="T69" fmla="*/ 304 h 782"/>
                <a:gd name="T70" fmla="*/ 574 w 902"/>
                <a:gd name="T71" fmla="*/ 330 h 782"/>
                <a:gd name="T72" fmla="*/ 496 w 902"/>
                <a:gd name="T73" fmla="*/ 322 h 782"/>
                <a:gd name="T74" fmla="*/ 451 w 902"/>
                <a:gd name="T75" fmla="*/ 181 h 782"/>
                <a:gd name="T76" fmla="*/ 651 w 902"/>
                <a:gd name="T77" fmla="*/ 30 h 782"/>
                <a:gd name="T78" fmla="*/ 901 w 902"/>
                <a:gd name="T79" fmla="*/ 160 h 782"/>
                <a:gd name="T80" fmla="*/ 805 w 902"/>
                <a:gd name="T81" fmla="*/ 2 h 782"/>
                <a:gd name="T82" fmla="*/ 97 w 902"/>
                <a:gd name="T83" fmla="*/ 2 h 782"/>
                <a:gd name="T84" fmla="*/ 2 w 902"/>
                <a:gd name="T85" fmla="*/ 160 h 782"/>
                <a:gd name="T86" fmla="*/ 0 w 902"/>
                <a:gd name="T87" fmla="*/ 166 h 782"/>
                <a:gd name="T88" fmla="*/ 4 w 902"/>
                <a:gd name="T89" fmla="*/ 231 h 782"/>
                <a:gd name="T90" fmla="*/ 26 w 902"/>
                <a:gd name="T91" fmla="*/ 280 h 782"/>
                <a:gd name="T92" fmla="*/ 62 w 902"/>
                <a:gd name="T93" fmla="*/ 315 h 782"/>
                <a:gd name="T94" fmla="*/ 91 w 902"/>
                <a:gd name="T95" fmla="*/ 771 h 782"/>
                <a:gd name="T96" fmla="*/ 100 w 902"/>
                <a:gd name="T97" fmla="*/ 781 h 782"/>
                <a:gd name="T98" fmla="*/ 797 w 902"/>
                <a:gd name="T99" fmla="*/ 782 h 782"/>
                <a:gd name="T100" fmla="*/ 810 w 902"/>
                <a:gd name="T101" fmla="*/ 776 h 782"/>
                <a:gd name="T102" fmla="*/ 822 w 902"/>
                <a:gd name="T103" fmla="*/ 319 h 782"/>
                <a:gd name="T104" fmla="*/ 862 w 902"/>
                <a:gd name="T105" fmla="*/ 289 h 782"/>
                <a:gd name="T106" fmla="*/ 891 w 902"/>
                <a:gd name="T107" fmla="*/ 246 h 782"/>
                <a:gd name="T108" fmla="*/ 902 w 902"/>
                <a:gd name="T109" fmla="*/ 196 h 782"/>
                <a:gd name="T110" fmla="*/ 901 w 902"/>
                <a:gd name="T111" fmla="*/ 16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782">
                  <a:moveTo>
                    <a:pt x="872" y="196"/>
                  </a:moveTo>
                  <a:lnTo>
                    <a:pt x="872" y="206"/>
                  </a:lnTo>
                  <a:lnTo>
                    <a:pt x="870" y="216"/>
                  </a:lnTo>
                  <a:lnTo>
                    <a:pt x="867" y="226"/>
                  </a:lnTo>
                  <a:lnTo>
                    <a:pt x="863" y="235"/>
                  </a:lnTo>
                  <a:lnTo>
                    <a:pt x="858" y="245"/>
                  </a:lnTo>
                  <a:lnTo>
                    <a:pt x="853" y="253"/>
                  </a:lnTo>
                  <a:lnTo>
                    <a:pt x="846" y="262"/>
                  </a:lnTo>
                  <a:lnTo>
                    <a:pt x="840" y="269"/>
                  </a:lnTo>
                  <a:lnTo>
                    <a:pt x="832" y="276"/>
                  </a:lnTo>
                  <a:lnTo>
                    <a:pt x="824" y="282"/>
                  </a:lnTo>
                  <a:lnTo>
                    <a:pt x="815" y="287"/>
                  </a:lnTo>
                  <a:lnTo>
                    <a:pt x="807" y="293"/>
                  </a:lnTo>
                  <a:lnTo>
                    <a:pt x="797" y="296"/>
                  </a:lnTo>
                  <a:lnTo>
                    <a:pt x="787" y="299"/>
                  </a:lnTo>
                  <a:lnTo>
                    <a:pt x="777" y="301"/>
                  </a:lnTo>
                  <a:lnTo>
                    <a:pt x="767" y="301"/>
                  </a:lnTo>
                  <a:lnTo>
                    <a:pt x="757" y="301"/>
                  </a:lnTo>
                  <a:lnTo>
                    <a:pt x="748" y="300"/>
                  </a:lnTo>
                  <a:lnTo>
                    <a:pt x="737" y="298"/>
                  </a:lnTo>
                  <a:lnTo>
                    <a:pt x="727" y="296"/>
                  </a:lnTo>
                  <a:lnTo>
                    <a:pt x="717" y="293"/>
                  </a:lnTo>
                  <a:lnTo>
                    <a:pt x="708" y="290"/>
                  </a:lnTo>
                  <a:lnTo>
                    <a:pt x="700" y="284"/>
                  </a:lnTo>
                  <a:lnTo>
                    <a:pt x="692" y="280"/>
                  </a:lnTo>
                  <a:lnTo>
                    <a:pt x="692" y="181"/>
                  </a:lnTo>
                  <a:lnTo>
                    <a:pt x="872" y="181"/>
                  </a:lnTo>
                  <a:lnTo>
                    <a:pt x="872" y="196"/>
                  </a:lnTo>
                  <a:close/>
                  <a:moveTo>
                    <a:pt x="782" y="752"/>
                  </a:moveTo>
                  <a:lnTo>
                    <a:pt x="752" y="752"/>
                  </a:lnTo>
                  <a:lnTo>
                    <a:pt x="752" y="436"/>
                  </a:lnTo>
                  <a:lnTo>
                    <a:pt x="752" y="433"/>
                  </a:lnTo>
                  <a:lnTo>
                    <a:pt x="751" y="431"/>
                  </a:lnTo>
                  <a:lnTo>
                    <a:pt x="749" y="428"/>
                  </a:lnTo>
                  <a:lnTo>
                    <a:pt x="748" y="426"/>
                  </a:lnTo>
                  <a:lnTo>
                    <a:pt x="746" y="425"/>
                  </a:lnTo>
                  <a:lnTo>
                    <a:pt x="742" y="422"/>
                  </a:lnTo>
                  <a:lnTo>
                    <a:pt x="740" y="422"/>
                  </a:lnTo>
                  <a:lnTo>
                    <a:pt x="737" y="421"/>
                  </a:lnTo>
                  <a:lnTo>
                    <a:pt x="556" y="421"/>
                  </a:lnTo>
                  <a:lnTo>
                    <a:pt x="554" y="422"/>
                  </a:lnTo>
                  <a:lnTo>
                    <a:pt x="551" y="422"/>
                  </a:lnTo>
                  <a:lnTo>
                    <a:pt x="548" y="425"/>
                  </a:lnTo>
                  <a:lnTo>
                    <a:pt x="545" y="426"/>
                  </a:lnTo>
                  <a:lnTo>
                    <a:pt x="544" y="428"/>
                  </a:lnTo>
                  <a:lnTo>
                    <a:pt x="542" y="431"/>
                  </a:lnTo>
                  <a:lnTo>
                    <a:pt x="542" y="434"/>
                  </a:lnTo>
                  <a:lnTo>
                    <a:pt x="541" y="436"/>
                  </a:lnTo>
                  <a:lnTo>
                    <a:pt x="541" y="752"/>
                  </a:lnTo>
                  <a:lnTo>
                    <a:pt x="120" y="752"/>
                  </a:lnTo>
                  <a:lnTo>
                    <a:pt x="120" y="331"/>
                  </a:lnTo>
                  <a:lnTo>
                    <a:pt x="131" y="331"/>
                  </a:lnTo>
                  <a:lnTo>
                    <a:pt x="144" y="330"/>
                  </a:lnTo>
                  <a:lnTo>
                    <a:pt x="156" y="328"/>
                  </a:lnTo>
                  <a:lnTo>
                    <a:pt x="170" y="326"/>
                  </a:lnTo>
                  <a:lnTo>
                    <a:pt x="184" y="323"/>
                  </a:lnTo>
                  <a:lnTo>
                    <a:pt x="197" y="319"/>
                  </a:lnTo>
                  <a:lnTo>
                    <a:pt x="210" y="314"/>
                  </a:lnTo>
                  <a:lnTo>
                    <a:pt x="222" y="308"/>
                  </a:lnTo>
                  <a:lnTo>
                    <a:pt x="231" y="320"/>
                  </a:lnTo>
                  <a:lnTo>
                    <a:pt x="241" y="330"/>
                  </a:lnTo>
                  <a:lnTo>
                    <a:pt x="252" y="340"/>
                  </a:lnTo>
                  <a:lnTo>
                    <a:pt x="265" y="347"/>
                  </a:lnTo>
                  <a:lnTo>
                    <a:pt x="271" y="351"/>
                  </a:lnTo>
                  <a:lnTo>
                    <a:pt x="279" y="354"/>
                  </a:lnTo>
                  <a:lnTo>
                    <a:pt x="285" y="356"/>
                  </a:lnTo>
                  <a:lnTo>
                    <a:pt x="294" y="358"/>
                  </a:lnTo>
                  <a:lnTo>
                    <a:pt x="311" y="360"/>
                  </a:lnTo>
                  <a:lnTo>
                    <a:pt x="331" y="361"/>
                  </a:lnTo>
                  <a:lnTo>
                    <a:pt x="347" y="361"/>
                  </a:lnTo>
                  <a:lnTo>
                    <a:pt x="362" y="359"/>
                  </a:lnTo>
                  <a:lnTo>
                    <a:pt x="376" y="356"/>
                  </a:lnTo>
                  <a:lnTo>
                    <a:pt x="390" y="352"/>
                  </a:lnTo>
                  <a:lnTo>
                    <a:pt x="403" y="346"/>
                  </a:lnTo>
                  <a:lnTo>
                    <a:pt x="415" y="340"/>
                  </a:lnTo>
                  <a:lnTo>
                    <a:pt x="425" y="332"/>
                  </a:lnTo>
                  <a:lnTo>
                    <a:pt x="436" y="323"/>
                  </a:lnTo>
                  <a:lnTo>
                    <a:pt x="448" y="331"/>
                  </a:lnTo>
                  <a:lnTo>
                    <a:pt x="461" y="339"/>
                  </a:lnTo>
                  <a:lnTo>
                    <a:pt x="475" y="346"/>
                  </a:lnTo>
                  <a:lnTo>
                    <a:pt x="488" y="352"/>
                  </a:lnTo>
                  <a:lnTo>
                    <a:pt x="505" y="356"/>
                  </a:lnTo>
                  <a:lnTo>
                    <a:pt x="522" y="359"/>
                  </a:lnTo>
                  <a:lnTo>
                    <a:pt x="539" y="361"/>
                  </a:lnTo>
                  <a:lnTo>
                    <a:pt x="556" y="361"/>
                  </a:lnTo>
                  <a:lnTo>
                    <a:pt x="576" y="360"/>
                  </a:lnTo>
                  <a:lnTo>
                    <a:pt x="595" y="358"/>
                  </a:lnTo>
                  <a:lnTo>
                    <a:pt x="612" y="354"/>
                  </a:lnTo>
                  <a:lnTo>
                    <a:pt x="628" y="348"/>
                  </a:lnTo>
                  <a:lnTo>
                    <a:pt x="643" y="341"/>
                  </a:lnTo>
                  <a:lnTo>
                    <a:pt x="656" y="331"/>
                  </a:lnTo>
                  <a:lnTo>
                    <a:pt x="668" y="321"/>
                  </a:lnTo>
                  <a:lnTo>
                    <a:pt x="679" y="308"/>
                  </a:lnTo>
                  <a:lnTo>
                    <a:pt x="690" y="314"/>
                  </a:lnTo>
                  <a:lnTo>
                    <a:pt x="701" y="319"/>
                  </a:lnTo>
                  <a:lnTo>
                    <a:pt x="712" y="323"/>
                  </a:lnTo>
                  <a:lnTo>
                    <a:pt x="723" y="326"/>
                  </a:lnTo>
                  <a:lnTo>
                    <a:pt x="735" y="328"/>
                  </a:lnTo>
                  <a:lnTo>
                    <a:pt x="746" y="330"/>
                  </a:lnTo>
                  <a:lnTo>
                    <a:pt x="756" y="331"/>
                  </a:lnTo>
                  <a:lnTo>
                    <a:pt x="767" y="331"/>
                  </a:lnTo>
                  <a:lnTo>
                    <a:pt x="775" y="331"/>
                  </a:lnTo>
                  <a:lnTo>
                    <a:pt x="782" y="330"/>
                  </a:lnTo>
                  <a:lnTo>
                    <a:pt x="782" y="752"/>
                  </a:lnTo>
                  <a:close/>
                  <a:moveTo>
                    <a:pt x="571" y="752"/>
                  </a:moveTo>
                  <a:lnTo>
                    <a:pt x="571" y="451"/>
                  </a:lnTo>
                  <a:lnTo>
                    <a:pt x="722" y="451"/>
                  </a:lnTo>
                  <a:lnTo>
                    <a:pt x="722" y="752"/>
                  </a:lnTo>
                  <a:lnTo>
                    <a:pt x="571" y="752"/>
                  </a:lnTo>
                  <a:close/>
                  <a:moveTo>
                    <a:pt x="30" y="196"/>
                  </a:moveTo>
                  <a:lnTo>
                    <a:pt x="30" y="181"/>
                  </a:lnTo>
                  <a:lnTo>
                    <a:pt x="211" y="181"/>
                  </a:lnTo>
                  <a:lnTo>
                    <a:pt x="211" y="279"/>
                  </a:lnTo>
                  <a:lnTo>
                    <a:pt x="202" y="284"/>
                  </a:lnTo>
                  <a:lnTo>
                    <a:pt x="193" y="289"/>
                  </a:lnTo>
                  <a:lnTo>
                    <a:pt x="182" y="292"/>
                  </a:lnTo>
                  <a:lnTo>
                    <a:pt x="170" y="295"/>
                  </a:lnTo>
                  <a:lnTo>
                    <a:pt x="157" y="298"/>
                  </a:lnTo>
                  <a:lnTo>
                    <a:pt x="145" y="300"/>
                  </a:lnTo>
                  <a:lnTo>
                    <a:pt x="132" y="301"/>
                  </a:lnTo>
                  <a:lnTo>
                    <a:pt x="120" y="301"/>
                  </a:lnTo>
                  <a:lnTo>
                    <a:pt x="110" y="300"/>
                  </a:lnTo>
                  <a:lnTo>
                    <a:pt x="101" y="299"/>
                  </a:lnTo>
                  <a:lnTo>
                    <a:pt x="91" y="296"/>
                  </a:lnTo>
                  <a:lnTo>
                    <a:pt x="82" y="292"/>
                  </a:lnTo>
                  <a:lnTo>
                    <a:pt x="74" y="287"/>
                  </a:lnTo>
                  <a:lnTo>
                    <a:pt x="67" y="282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48" y="261"/>
                  </a:lnTo>
                  <a:lnTo>
                    <a:pt x="44" y="252"/>
                  </a:lnTo>
                  <a:lnTo>
                    <a:pt x="40" y="244"/>
                  </a:lnTo>
                  <a:lnTo>
                    <a:pt x="36" y="235"/>
                  </a:lnTo>
                  <a:lnTo>
                    <a:pt x="33" y="225"/>
                  </a:lnTo>
                  <a:lnTo>
                    <a:pt x="32" y="216"/>
                  </a:lnTo>
                  <a:lnTo>
                    <a:pt x="31" y="206"/>
                  </a:lnTo>
                  <a:lnTo>
                    <a:pt x="30" y="196"/>
                  </a:lnTo>
                  <a:close/>
                  <a:moveTo>
                    <a:pt x="114" y="30"/>
                  </a:moveTo>
                  <a:lnTo>
                    <a:pt x="251" y="30"/>
                  </a:lnTo>
                  <a:lnTo>
                    <a:pt x="214" y="151"/>
                  </a:lnTo>
                  <a:lnTo>
                    <a:pt x="42" y="151"/>
                  </a:lnTo>
                  <a:lnTo>
                    <a:pt x="114" y="30"/>
                  </a:lnTo>
                  <a:close/>
                  <a:moveTo>
                    <a:pt x="620" y="30"/>
                  </a:moveTo>
                  <a:lnTo>
                    <a:pt x="657" y="151"/>
                  </a:lnTo>
                  <a:lnTo>
                    <a:pt x="451" y="151"/>
                  </a:lnTo>
                  <a:lnTo>
                    <a:pt x="451" y="30"/>
                  </a:lnTo>
                  <a:lnTo>
                    <a:pt x="620" y="30"/>
                  </a:lnTo>
                  <a:close/>
                  <a:moveTo>
                    <a:pt x="421" y="30"/>
                  </a:moveTo>
                  <a:lnTo>
                    <a:pt x="421" y="151"/>
                  </a:lnTo>
                  <a:lnTo>
                    <a:pt x="245" y="151"/>
                  </a:lnTo>
                  <a:lnTo>
                    <a:pt x="282" y="30"/>
                  </a:lnTo>
                  <a:lnTo>
                    <a:pt x="421" y="30"/>
                  </a:lnTo>
                  <a:close/>
                  <a:moveTo>
                    <a:pt x="241" y="181"/>
                  </a:moveTo>
                  <a:lnTo>
                    <a:pt x="421" y="181"/>
                  </a:lnTo>
                  <a:lnTo>
                    <a:pt x="421" y="295"/>
                  </a:lnTo>
                  <a:lnTo>
                    <a:pt x="412" y="305"/>
                  </a:lnTo>
                  <a:lnTo>
                    <a:pt x="403" y="312"/>
                  </a:lnTo>
                  <a:lnTo>
                    <a:pt x="392" y="317"/>
                  </a:lnTo>
                  <a:lnTo>
                    <a:pt x="381" y="323"/>
                  </a:lnTo>
                  <a:lnTo>
                    <a:pt x="371" y="327"/>
                  </a:lnTo>
                  <a:lnTo>
                    <a:pt x="358" y="329"/>
                  </a:lnTo>
                  <a:lnTo>
                    <a:pt x="345" y="331"/>
                  </a:lnTo>
                  <a:lnTo>
                    <a:pt x="331" y="331"/>
                  </a:lnTo>
                  <a:lnTo>
                    <a:pt x="315" y="331"/>
                  </a:lnTo>
                  <a:lnTo>
                    <a:pt x="301" y="329"/>
                  </a:lnTo>
                  <a:lnTo>
                    <a:pt x="289" y="326"/>
                  </a:lnTo>
                  <a:lnTo>
                    <a:pt x="279" y="321"/>
                  </a:lnTo>
                  <a:lnTo>
                    <a:pt x="268" y="314"/>
                  </a:lnTo>
                  <a:lnTo>
                    <a:pt x="259" y="306"/>
                  </a:lnTo>
                  <a:lnTo>
                    <a:pt x="250" y="295"/>
                  </a:lnTo>
                  <a:lnTo>
                    <a:pt x="241" y="282"/>
                  </a:lnTo>
                  <a:lnTo>
                    <a:pt x="241" y="181"/>
                  </a:lnTo>
                  <a:close/>
                  <a:moveTo>
                    <a:pt x="662" y="282"/>
                  </a:moveTo>
                  <a:lnTo>
                    <a:pt x="652" y="294"/>
                  </a:lnTo>
                  <a:lnTo>
                    <a:pt x="643" y="304"/>
                  </a:lnTo>
                  <a:lnTo>
                    <a:pt x="631" y="312"/>
                  </a:lnTo>
                  <a:lnTo>
                    <a:pt x="619" y="320"/>
                  </a:lnTo>
                  <a:lnTo>
                    <a:pt x="605" y="325"/>
                  </a:lnTo>
                  <a:lnTo>
                    <a:pt x="590" y="328"/>
                  </a:lnTo>
                  <a:lnTo>
                    <a:pt x="574" y="330"/>
                  </a:lnTo>
                  <a:lnTo>
                    <a:pt x="556" y="331"/>
                  </a:lnTo>
                  <a:lnTo>
                    <a:pt x="540" y="331"/>
                  </a:lnTo>
                  <a:lnTo>
                    <a:pt x="524" y="329"/>
                  </a:lnTo>
                  <a:lnTo>
                    <a:pt x="510" y="326"/>
                  </a:lnTo>
                  <a:lnTo>
                    <a:pt x="496" y="322"/>
                  </a:lnTo>
                  <a:lnTo>
                    <a:pt x="483" y="316"/>
                  </a:lnTo>
                  <a:lnTo>
                    <a:pt x="471" y="311"/>
                  </a:lnTo>
                  <a:lnTo>
                    <a:pt x="461" y="304"/>
                  </a:lnTo>
                  <a:lnTo>
                    <a:pt x="451" y="295"/>
                  </a:lnTo>
                  <a:lnTo>
                    <a:pt x="451" y="181"/>
                  </a:lnTo>
                  <a:lnTo>
                    <a:pt x="662" y="181"/>
                  </a:lnTo>
                  <a:lnTo>
                    <a:pt x="662" y="282"/>
                  </a:lnTo>
                  <a:close/>
                  <a:moveTo>
                    <a:pt x="860" y="151"/>
                  </a:moveTo>
                  <a:lnTo>
                    <a:pt x="688" y="151"/>
                  </a:lnTo>
                  <a:lnTo>
                    <a:pt x="651" y="30"/>
                  </a:lnTo>
                  <a:lnTo>
                    <a:pt x="788" y="30"/>
                  </a:lnTo>
                  <a:lnTo>
                    <a:pt x="860" y="151"/>
                  </a:lnTo>
                  <a:close/>
                  <a:moveTo>
                    <a:pt x="901" y="161"/>
                  </a:moveTo>
                  <a:lnTo>
                    <a:pt x="901" y="160"/>
                  </a:lnTo>
                  <a:lnTo>
                    <a:pt x="901" y="160"/>
                  </a:lnTo>
                  <a:lnTo>
                    <a:pt x="900" y="159"/>
                  </a:lnTo>
                  <a:lnTo>
                    <a:pt x="900" y="159"/>
                  </a:lnTo>
                  <a:lnTo>
                    <a:pt x="810" y="8"/>
                  </a:lnTo>
                  <a:lnTo>
                    <a:pt x="808" y="5"/>
                  </a:lnTo>
                  <a:lnTo>
                    <a:pt x="805" y="2"/>
                  </a:lnTo>
                  <a:lnTo>
                    <a:pt x="801" y="1"/>
                  </a:lnTo>
                  <a:lnTo>
                    <a:pt x="797" y="0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97" y="2"/>
                  </a:lnTo>
                  <a:lnTo>
                    <a:pt x="95" y="5"/>
                  </a:lnTo>
                  <a:lnTo>
                    <a:pt x="92" y="8"/>
                  </a:lnTo>
                  <a:lnTo>
                    <a:pt x="2" y="158"/>
                  </a:lnTo>
                  <a:lnTo>
                    <a:pt x="2" y="159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0" y="16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96"/>
                  </a:lnTo>
                  <a:lnTo>
                    <a:pt x="0" y="208"/>
                  </a:lnTo>
                  <a:lnTo>
                    <a:pt x="2" y="220"/>
                  </a:lnTo>
                  <a:lnTo>
                    <a:pt x="4" y="231"/>
                  </a:lnTo>
                  <a:lnTo>
                    <a:pt x="6" y="241"/>
                  </a:lnTo>
                  <a:lnTo>
                    <a:pt x="11" y="252"/>
                  </a:lnTo>
                  <a:lnTo>
                    <a:pt x="15" y="262"/>
                  </a:lnTo>
                  <a:lnTo>
                    <a:pt x="19" y="271"/>
                  </a:lnTo>
                  <a:lnTo>
                    <a:pt x="26" y="280"/>
                  </a:lnTo>
                  <a:lnTo>
                    <a:pt x="32" y="289"/>
                  </a:lnTo>
                  <a:lnTo>
                    <a:pt x="39" y="296"/>
                  </a:lnTo>
                  <a:lnTo>
                    <a:pt x="46" y="304"/>
                  </a:lnTo>
                  <a:lnTo>
                    <a:pt x="54" y="310"/>
                  </a:lnTo>
                  <a:lnTo>
                    <a:pt x="62" y="315"/>
                  </a:lnTo>
                  <a:lnTo>
                    <a:pt x="72" y="320"/>
                  </a:lnTo>
                  <a:lnTo>
                    <a:pt x="80" y="324"/>
                  </a:lnTo>
                  <a:lnTo>
                    <a:pt x="90" y="327"/>
                  </a:lnTo>
                  <a:lnTo>
                    <a:pt x="90" y="767"/>
                  </a:lnTo>
                  <a:lnTo>
                    <a:pt x="91" y="771"/>
                  </a:lnTo>
                  <a:lnTo>
                    <a:pt x="91" y="774"/>
                  </a:lnTo>
                  <a:lnTo>
                    <a:pt x="93" y="776"/>
                  </a:lnTo>
                  <a:lnTo>
                    <a:pt x="94" y="778"/>
                  </a:lnTo>
                  <a:lnTo>
                    <a:pt x="96" y="780"/>
                  </a:lnTo>
                  <a:lnTo>
                    <a:pt x="100" y="781"/>
                  </a:lnTo>
                  <a:lnTo>
                    <a:pt x="102" y="782"/>
                  </a:lnTo>
                  <a:lnTo>
                    <a:pt x="105" y="782"/>
                  </a:lnTo>
                  <a:lnTo>
                    <a:pt x="556" y="782"/>
                  </a:lnTo>
                  <a:lnTo>
                    <a:pt x="737" y="782"/>
                  </a:lnTo>
                  <a:lnTo>
                    <a:pt x="797" y="782"/>
                  </a:lnTo>
                  <a:lnTo>
                    <a:pt x="800" y="782"/>
                  </a:lnTo>
                  <a:lnTo>
                    <a:pt x="802" y="781"/>
                  </a:lnTo>
                  <a:lnTo>
                    <a:pt x="806" y="780"/>
                  </a:lnTo>
                  <a:lnTo>
                    <a:pt x="808" y="778"/>
                  </a:lnTo>
                  <a:lnTo>
                    <a:pt x="810" y="776"/>
                  </a:lnTo>
                  <a:lnTo>
                    <a:pt x="811" y="774"/>
                  </a:lnTo>
                  <a:lnTo>
                    <a:pt x="812" y="771"/>
                  </a:lnTo>
                  <a:lnTo>
                    <a:pt x="812" y="767"/>
                  </a:lnTo>
                  <a:lnTo>
                    <a:pt x="812" y="323"/>
                  </a:lnTo>
                  <a:lnTo>
                    <a:pt x="822" y="319"/>
                  </a:lnTo>
                  <a:lnTo>
                    <a:pt x="830" y="313"/>
                  </a:lnTo>
                  <a:lnTo>
                    <a:pt x="839" y="308"/>
                  </a:lnTo>
                  <a:lnTo>
                    <a:pt x="847" y="302"/>
                  </a:lnTo>
                  <a:lnTo>
                    <a:pt x="856" y="296"/>
                  </a:lnTo>
                  <a:lnTo>
                    <a:pt x="862" y="289"/>
                  </a:lnTo>
                  <a:lnTo>
                    <a:pt x="870" y="281"/>
                  </a:lnTo>
                  <a:lnTo>
                    <a:pt x="876" y="272"/>
                  </a:lnTo>
                  <a:lnTo>
                    <a:pt x="882" y="264"/>
                  </a:lnTo>
                  <a:lnTo>
                    <a:pt x="887" y="255"/>
                  </a:lnTo>
                  <a:lnTo>
                    <a:pt x="891" y="246"/>
                  </a:lnTo>
                  <a:lnTo>
                    <a:pt x="896" y="236"/>
                  </a:lnTo>
                  <a:lnTo>
                    <a:pt x="898" y="226"/>
                  </a:lnTo>
                  <a:lnTo>
                    <a:pt x="900" y="217"/>
                  </a:lnTo>
                  <a:lnTo>
                    <a:pt x="902" y="206"/>
                  </a:lnTo>
                  <a:lnTo>
                    <a:pt x="902" y="196"/>
                  </a:lnTo>
                  <a:lnTo>
                    <a:pt x="902" y="166"/>
                  </a:lnTo>
                  <a:lnTo>
                    <a:pt x="902" y="166"/>
                  </a:lnTo>
                  <a:lnTo>
                    <a:pt x="902" y="166"/>
                  </a:lnTo>
                  <a:lnTo>
                    <a:pt x="902" y="163"/>
                  </a:lnTo>
                  <a:lnTo>
                    <a:pt x="901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4" name="Freeform 218"/>
            <p:cNvSpPr>
              <a:spLocks/>
            </p:cNvSpPr>
            <p:nvPr/>
          </p:nvSpPr>
          <p:spPr bwMode="auto">
            <a:xfrm>
              <a:off x="9520238" y="2728913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3 h 30"/>
                <a:gd name="T8" fmla="*/ 4 w 30"/>
                <a:gd name="T9" fmla="*/ 5 h 30"/>
                <a:gd name="T10" fmla="*/ 2 w 30"/>
                <a:gd name="T11" fmla="*/ 7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9 h 30"/>
                <a:gd name="T20" fmla="*/ 1 w 30"/>
                <a:gd name="T21" fmla="*/ 21 h 30"/>
                <a:gd name="T22" fmla="*/ 2 w 30"/>
                <a:gd name="T23" fmla="*/ 24 h 30"/>
                <a:gd name="T24" fmla="*/ 4 w 30"/>
                <a:gd name="T25" fmla="*/ 26 h 30"/>
                <a:gd name="T26" fmla="*/ 6 w 30"/>
                <a:gd name="T27" fmla="*/ 27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7 w 30"/>
                <a:gd name="T35" fmla="*/ 30 h 30"/>
                <a:gd name="T36" fmla="*/ 20 w 30"/>
                <a:gd name="T37" fmla="*/ 29 h 30"/>
                <a:gd name="T38" fmla="*/ 23 w 30"/>
                <a:gd name="T39" fmla="*/ 27 h 30"/>
                <a:gd name="T40" fmla="*/ 26 w 30"/>
                <a:gd name="T41" fmla="*/ 26 h 30"/>
                <a:gd name="T42" fmla="*/ 27 w 30"/>
                <a:gd name="T43" fmla="*/ 24 h 30"/>
                <a:gd name="T44" fmla="*/ 29 w 30"/>
                <a:gd name="T45" fmla="*/ 21 h 30"/>
                <a:gd name="T46" fmla="*/ 29 w 30"/>
                <a:gd name="T47" fmla="*/ 19 h 30"/>
                <a:gd name="T48" fmla="*/ 30 w 30"/>
                <a:gd name="T49" fmla="*/ 15 h 30"/>
                <a:gd name="T50" fmla="*/ 29 w 30"/>
                <a:gd name="T51" fmla="*/ 12 h 30"/>
                <a:gd name="T52" fmla="*/ 29 w 30"/>
                <a:gd name="T53" fmla="*/ 9 h 30"/>
                <a:gd name="T54" fmla="*/ 27 w 30"/>
                <a:gd name="T55" fmla="*/ 7 h 30"/>
                <a:gd name="T56" fmla="*/ 26 w 30"/>
                <a:gd name="T57" fmla="*/ 5 h 30"/>
                <a:gd name="T58" fmla="*/ 23 w 30"/>
                <a:gd name="T59" fmla="*/ 3 h 30"/>
                <a:gd name="T60" fmla="*/ 20 w 30"/>
                <a:gd name="T61" fmla="*/ 1 h 30"/>
                <a:gd name="T62" fmla="*/ 17 w 30"/>
                <a:gd name="T63" fmla="*/ 0 h 30"/>
                <a:gd name="T64" fmla="*/ 15 w 3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3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532020" y="2887689"/>
            <a:ext cx="286131" cy="286131"/>
            <a:chOff x="7591425" y="4217988"/>
            <a:chExt cx="285750" cy="285750"/>
          </a:xfrm>
          <a:solidFill>
            <a:schemeClr val="bg1"/>
          </a:solidFill>
        </p:grpSpPr>
        <p:sp>
          <p:nvSpPr>
            <p:cNvPr id="36" name="Freeform 275"/>
            <p:cNvSpPr>
              <a:spLocks noEditPoints="1"/>
            </p:cNvSpPr>
            <p:nvPr/>
          </p:nvSpPr>
          <p:spPr bwMode="auto">
            <a:xfrm>
              <a:off x="7591425" y="4217988"/>
              <a:ext cx="285750" cy="285750"/>
            </a:xfrm>
            <a:custGeom>
              <a:avLst/>
              <a:gdLst>
                <a:gd name="T0" fmla="*/ 366 w 903"/>
                <a:gd name="T1" fmla="*/ 864 h 902"/>
                <a:gd name="T2" fmla="*/ 269 w 903"/>
                <a:gd name="T3" fmla="*/ 830 h 902"/>
                <a:gd name="T4" fmla="*/ 184 w 903"/>
                <a:gd name="T5" fmla="*/ 776 h 902"/>
                <a:gd name="T6" fmla="*/ 115 w 903"/>
                <a:gd name="T7" fmla="*/ 703 h 902"/>
                <a:gd name="T8" fmla="*/ 63 w 903"/>
                <a:gd name="T9" fmla="*/ 615 h 902"/>
                <a:gd name="T10" fmla="*/ 35 w 903"/>
                <a:gd name="T11" fmla="*/ 515 h 902"/>
                <a:gd name="T12" fmla="*/ 33 w 903"/>
                <a:gd name="T13" fmla="*/ 408 h 902"/>
                <a:gd name="T14" fmla="*/ 56 w 903"/>
                <a:gd name="T15" fmla="*/ 307 h 902"/>
                <a:gd name="T16" fmla="*/ 103 w 903"/>
                <a:gd name="T17" fmla="*/ 215 h 902"/>
                <a:gd name="T18" fmla="*/ 168 w 903"/>
                <a:gd name="T19" fmla="*/ 139 h 902"/>
                <a:gd name="T20" fmla="*/ 251 w 903"/>
                <a:gd name="T21" fmla="*/ 80 h 902"/>
                <a:gd name="T22" fmla="*/ 346 w 903"/>
                <a:gd name="T23" fmla="*/ 43 h 902"/>
                <a:gd name="T24" fmla="*/ 451 w 903"/>
                <a:gd name="T25" fmla="*/ 30 h 902"/>
                <a:gd name="T26" fmla="*/ 557 w 903"/>
                <a:gd name="T27" fmla="*/ 43 h 902"/>
                <a:gd name="T28" fmla="*/ 652 w 903"/>
                <a:gd name="T29" fmla="*/ 80 h 902"/>
                <a:gd name="T30" fmla="*/ 735 w 903"/>
                <a:gd name="T31" fmla="*/ 139 h 902"/>
                <a:gd name="T32" fmla="*/ 800 w 903"/>
                <a:gd name="T33" fmla="*/ 215 h 902"/>
                <a:gd name="T34" fmla="*/ 847 w 903"/>
                <a:gd name="T35" fmla="*/ 307 h 902"/>
                <a:gd name="T36" fmla="*/ 870 w 903"/>
                <a:gd name="T37" fmla="*/ 408 h 902"/>
                <a:gd name="T38" fmla="*/ 868 w 903"/>
                <a:gd name="T39" fmla="*/ 514 h 902"/>
                <a:gd name="T40" fmla="*/ 840 w 903"/>
                <a:gd name="T41" fmla="*/ 615 h 902"/>
                <a:gd name="T42" fmla="*/ 788 w 903"/>
                <a:gd name="T43" fmla="*/ 703 h 902"/>
                <a:gd name="T44" fmla="*/ 719 w 903"/>
                <a:gd name="T45" fmla="*/ 776 h 902"/>
                <a:gd name="T46" fmla="*/ 634 w 903"/>
                <a:gd name="T47" fmla="*/ 830 h 902"/>
                <a:gd name="T48" fmla="*/ 537 w 903"/>
                <a:gd name="T49" fmla="*/ 864 h 902"/>
                <a:gd name="T50" fmla="*/ 452 w 903"/>
                <a:gd name="T51" fmla="*/ 0 h 902"/>
                <a:gd name="T52" fmla="*/ 338 w 903"/>
                <a:gd name="T53" fmla="*/ 14 h 902"/>
                <a:gd name="T54" fmla="*/ 237 w 903"/>
                <a:gd name="T55" fmla="*/ 54 h 902"/>
                <a:gd name="T56" fmla="*/ 149 w 903"/>
                <a:gd name="T57" fmla="*/ 117 h 902"/>
                <a:gd name="T58" fmla="*/ 77 w 903"/>
                <a:gd name="T59" fmla="*/ 198 h 902"/>
                <a:gd name="T60" fmla="*/ 28 w 903"/>
                <a:gd name="T61" fmla="*/ 296 h 902"/>
                <a:gd name="T62" fmla="*/ 3 w 903"/>
                <a:gd name="T63" fmla="*/ 405 h 902"/>
                <a:gd name="T64" fmla="*/ 5 w 903"/>
                <a:gd name="T65" fmla="*/ 520 h 902"/>
                <a:gd name="T66" fmla="*/ 36 w 903"/>
                <a:gd name="T67" fmla="*/ 626 h 902"/>
                <a:gd name="T68" fmla="*/ 90 w 903"/>
                <a:gd name="T69" fmla="*/ 720 h 902"/>
                <a:gd name="T70" fmla="*/ 165 w 903"/>
                <a:gd name="T71" fmla="*/ 798 h 902"/>
                <a:gd name="T72" fmla="*/ 256 w 903"/>
                <a:gd name="T73" fmla="*/ 857 h 902"/>
                <a:gd name="T74" fmla="*/ 361 w 903"/>
                <a:gd name="T75" fmla="*/ 892 h 902"/>
                <a:gd name="T76" fmla="*/ 475 w 903"/>
                <a:gd name="T77" fmla="*/ 901 h 902"/>
                <a:gd name="T78" fmla="*/ 586 w 903"/>
                <a:gd name="T79" fmla="*/ 882 h 902"/>
                <a:gd name="T80" fmla="*/ 686 w 903"/>
                <a:gd name="T81" fmla="*/ 837 h 902"/>
                <a:gd name="T82" fmla="*/ 770 w 903"/>
                <a:gd name="T83" fmla="*/ 769 h 902"/>
                <a:gd name="T84" fmla="*/ 837 w 903"/>
                <a:gd name="T85" fmla="*/ 685 h 902"/>
                <a:gd name="T86" fmla="*/ 883 w 903"/>
                <a:gd name="T87" fmla="*/ 585 h 902"/>
                <a:gd name="T88" fmla="*/ 902 w 903"/>
                <a:gd name="T89" fmla="*/ 474 h 902"/>
                <a:gd name="T90" fmla="*/ 893 w 903"/>
                <a:gd name="T91" fmla="*/ 360 h 902"/>
                <a:gd name="T92" fmla="*/ 858 w 903"/>
                <a:gd name="T93" fmla="*/ 255 h 902"/>
                <a:gd name="T94" fmla="*/ 799 w 903"/>
                <a:gd name="T95" fmla="*/ 164 h 902"/>
                <a:gd name="T96" fmla="*/ 721 w 903"/>
                <a:gd name="T97" fmla="*/ 89 h 902"/>
                <a:gd name="T98" fmla="*/ 627 w 903"/>
                <a:gd name="T99" fmla="*/ 36 h 902"/>
                <a:gd name="T100" fmla="*/ 521 w 903"/>
                <a:gd name="T101" fmla="*/ 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3" h="902">
                  <a:moveTo>
                    <a:pt x="452" y="872"/>
                  </a:moveTo>
                  <a:lnTo>
                    <a:pt x="430" y="871"/>
                  </a:lnTo>
                  <a:lnTo>
                    <a:pt x="408" y="870"/>
                  </a:lnTo>
                  <a:lnTo>
                    <a:pt x="388" y="867"/>
                  </a:lnTo>
                  <a:lnTo>
                    <a:pt x="366" y="864"/>
                  </a:lnTo>
                  <a:lnTo>
                    <a:pt x="346" y="858"/>
                  </a:lnTo>
                  <a:lnTo>
                    <a:pt x="327" y="853"/>
                  </a:lnTo>
                  <a:lnTo>
                    <a:pt x="307" y="846"/>
                  </a:lnTo>
                  <a:lnTo>
                    <a:pt x="288" y="839"/>
                  </a:lnTo>
                  <a:lnTo>
                    <a:pt x="269" y="830"/>
                  </a:lnTo>
                  <a:lnTo>
                    <a:pt x="251" y="821"/>
                  </a:lnTo>
                  <a:lnTo>
                    <a:pt x="234" y="811"/>
                  </a:lnTo>
                  <a:lnTo>
                    <a:pt x="216" y="799"/>
                  </a:lnTo>
                  <a:lnTo>
                    <a:pt x="200" y="789"/>
                  </a:lnTo>
                  <a:lnTo>
                    <a:pt x="184" y="776"/>
                  </a:lnTo>
                  <a:lnTo>
                    <a:pt x="168" y="762"/>
                  </a:lnTo>
                  <a:lnTo>
                    <a:pt x="154" y="748"/>
                  </a:lnTo>
                  <a:lnTo>
                    <a:pt x="140" y="734"/>
                  </a:lnTo>
                  <a:lnTo>
                    <a:pt x="126" y="719"/>
                  </a:lnTo>
                  <a:lnTo>
                    <a:pt x="115" y="703"/>
                  </a:lnTo>
                  <a:lnTo>
                    <a:pt x="103" y="686"/>
                  </a:lnTo>
                  <a:lnTo>
                    <a:pt x="91" y="669"/>
                  </a:lnTo>
                  <a:lnTo>
                    <a:pt x="81" y="651"/>
                  </a:lnTo>
                  <a:lnTo>
                    <a:pt x="72" y="633"/>
                  </a:lnTo>
                  <a:lnTo>
                    <a:pt x="63" y="615"/>
                  </a:lnTo>
                  <a:lnTo>
                    <a:pt x="56" y="596"/>
                  </a:lnTo>
                  <a:lnTo>
                    <a:pt x="49" y="575"/>
                  </a:lnTo>
                  <a:lnTo>
                    <a:pt x="44" y="556"/>
                  </a:lnTo>
                  <a:lnTo>
                    <a:pt x="40" y="536"/>
                  </a:lnTo>
                  <a:lnTo>
                    <a:pt x="35" y="515"/>
                  </a:lnTo>
                  <a:lnTo>
                    <a:pt x="33" y="494"/>
                  </a:lnTo>
                  <a:lnTo>
                    <a:pt x="31" y="473"/>
                  </a:lnTo>
                  <a:lnTo>
                    <a:pt x="31" y="451"/>
                  </a:lnTo>
                  <a:lnTo>
                    <a:pt x="31" y="430"/>
                  </a:lnTo>
                  <a:lnTo>
                    <a:pt x="33" y="408"/>
                  </a:lnTo>
                  <a:lnTo>
                    <a:pt x="35" y="387"/>
                  </a:lnTo>
                  <a:lnTo>
                    <a:pt x="40" y="367"/>
                  </a:lnTo>
                  <a:lnTo>
                    <a:pt x="44" y="346"/>
                  </a:lnTo>
                  <a:lnTo>
                    <a:pt x="49" y="326"/>
                  </a:lnTo>
                  <a:lnTo>
                    <a:pt x="56" y="307"/>
                  </a:lnTo>
                  <a:lnTo>
                    <a:pt x="63" y="287"/>
                  </a:lnTo>
                  <a:lnTo>
                    <a:pt x="72" y="268"/>
                  </a:lnTo>
                  <a:lnTo>
                    <a:pt x="81" y="251"/>
                  </a:lnTo>
                  <a:lnTo>
                    <a:pt x="91" y="233"/>
                  </a:lnTo>
                  <a:lnTo>
                    <a:pt x="103" y="215"/>
                  </a:lnTo>
                  <a:lnTo>
                    <a:pt x="115" y="199"/>
                  </a:lnTo>
                  <a:lnTo>
                    <a:pt x="126" y="183"/>
                  </a:lnTo>
                  <a:lnTo>
                    <a:pt x="140" y="168"/>
                  </a:lnTo>
                  <a:lnTo>
                    <a:pt x="154" y="153"/>
                  </a:lnTo>
                  <a:lnTo>
                    <a:pt x="168" y="139"/>
                  </a:lnTo>
                  <a:lnTo>
                    <a:pt x="184" y="127"/>
                  </a:lnTo>
                  <a:lnTo>
                    <a:pt x="200" y="114"/>
                  </a:lnTo>
                  <a:lnTo>
                    <a:pt x="216" y="102"/>
                  </a:lnTo>
                  <a:lnTo>
                    <a:pt x="234" y="91"/>
                  </a:lnTo>
                  <a:lnTo>
                    <a:pt x="251" y="80"/>
                  </a:lnTo>
                  <a:lnTo>
                    <a:pt x="269" y="72"/>
                  </a:lnTo>
                  <a:lnTo>
                    <a:pt x="288" y="63"/>
                  </a:lnTo>
                  <a:lnTo>
                    <a:pt x="307" y="56"/>
                  </a:lnTo>
                  <a:lnTo>
                    <a:pt x="327" y="48"/>
                  </a:lnTo>
                  <a:lnTo>
                    <a:pt x="346" y="43"/>
                  </a:lnTo>
                  <a:lnTo>
                    <a:pt x="366" y="39"/>
                  </a:lnTo>
                  <a:lnTo>
                    <a:pt x="388" y="34"/>
                  </a:lnTo>
                  <a:lnTo>
                    <a:pt x="408" y="32"/>
                  </a:lnTo>
                  <a:lnTo>
                    <a:pt x="430" y="30"/>
                  </a:lnTo>
                  <a:lnTo>
                    <a:pt x="451" y="30"/>
                  </a:lnTo>
                  <a:lnTo>
                    <a:pt x="473" y="30"/>
                  </a:lnTo>
                  <a:lnTo>
                    <a:pt x="495" y="32"/>
                  </a:lnTo>
                  <a:lnTo>
                    <a:pt x="515" y="34"/>
                  </a:lnTo>
                  <a:lnTo>
                    <a:pt x="537" y="39"/>
                  </a:lnTo>
                  <a:lnTo>
                    <a:pt x="557" y="43"/>
                  </a:lnTo>
                  <a:lnTo>
                    <a:pt x="576" y="48"/>
                  </a:lnTo>
                  <a:lnTo>
                    <a:pt x="596" y="56"/>
                  </a:lnTo>
                  <a:lnTo>
                    <a:pt x="615" y="63"/>
                  </a:lnTo>
                  <a:lnTo>
                    <a:pt x="634" y="72"/>
                  </a:lnTo>
                  <a:lnTo>
                    <a:pt x="652" y="80"/>
                  </a:lnTo>
                  <a:lnTo>
                    <a:pt x="670" y="91"/>
                  </a:lnTo>
                  <a:lnTo>
                    <a:pt x="687" y="102"/>
                  </a:lnTo>
                  <a:lnTo>
                    <a:pt x="703" y="114"/>
                  </a:lnTo>
                  <a:lnTo>
                    <a:pt x="719" y="127"/>
                  </a:lnTo>
                  <a:lnTo>
                    <a:pt x="735" y="139"/>
                  </a:lnTo>
                  <a:lnTo>
                    <a:pt x="749" y="153"/>
                  </a:lnTo>
                  <a:lnTo>
                    <a:pt x="763" y="168"/>
                  </a:lnTo>
                  <a:lnTo>
                    <a:pt x="777" y="183"/>
                  </a:lnTo>
                  <a:lnTo>
                    <a:pt x="788" y="199"/>
                  </a:lnTo>
                  <a:lnTo>
                    <a:pt x="800" y="215"/>
                  </a:lnTo>
                  <a:lnTo>
                    <a:pt x="812" y="233"/>
                  </a:lnTo>
                  <a:lnTo>
                    <a:pt x="822" y="251"/>
                  </a:lnTo>
                  <a:lnTo>
                    <a:pt x="831" y="269"/>
                  </a:lnTo>
                  <a:lnTo>
                    <a:pt x="840" y="287"/>
                  </a:lnTo>
                  <a:lnTo>
                    <a:pt x="847" y="307"/>
                  </a:lnTo>
                  <a:lnTo>
                    <a:pt x="854" y="326"/>
                  </a:lnTo>
                  <a:lnTo>
                    <a:pt x="859" y="346"/>
                  </a:lnTo>
                  <a:lnTo>
                    <a:pt x="863" y="367"/>
                  </a:lnTo>
                  <a:lnTo>
                    <a:pt x="868" y="387"/>
                  </a:lnTo>
                  <a:lnTo>
                    <a:pt x="870" y="408"/>
                  </a:lnTo>
                  <a:lnTo>
                    <a:pt x="872" y="430"/>
                  </a:lnTo>
                  <a:lnTo>
                    <a:pt x="872" y="451"/>
                  </a:lnTo>
                  <a:lnTo>
                    <a:pt x="872" y="473"/>
                  </a:lnTo>
                  <a:lnTo>
                    <a:pt x="870" y="494"/>
                  </a:lnTo>
                  <a:lnTo>
                    <a:pt x="868" y="514"/>
                  </a:lnTo>
                  <a:lnTo>
                    <a:pt x="863" y="536"/>
                  </a:lnTo>
                  <a:lnTo>
                    <a:pt x="859" y="556"/>
                  </a:lnTo>
                  <a:lnTo>
                    <a:pt x="854" y="575"/>
                  </a:lnTo>
                  <a:lnTo>
                    <a:pt x="847" y="596"/>
                  </a:lnTo>
                  <a:lnTo>
                    <a:pt x="840" y="615"/>
                  </a:lnTo>
                  <a:lnTo>
                    <a:pt x="831" y="633"/>
                  </a:lnTo>
                  <a:lnTo>
                    <a:pt x="822" y="651"/>
                  </a:lnTo>
                  <a:lnTo>
                    <a:pt x="812" y="669"/>
                  </a:lnTo>
                  <a:lnTo>
                    <a:pt x="800" y="686"/>
                  </a:lnTo>
                  <a:lnTo>
                    <a:pt x="788" y="703"/>
                  </a:lnTo>
                  <a:lnTo>
                    <a:pt x="777" y="719"/>
                  </a:lnTo>
                  <a:lnTo>
                    <a:pt x="763" y="734"/>
                  </a:lnTo>
                  <a:lnTo>
                    <a:pt x="749" y="748"/>
                  </a:lnTo>
                  <a:lnTo>
                    <a:pt x="735" y="762"/>
                  </a:lnTo>
                  <a:lnTo>
                    <a:pt x="719" y="776"/>
                  </a:lnTo>
                  <a:lnTo>
                    <a:pt x="703" y="787"/>
                  </a:lnTo>
                  <a:lnTo>
                    <a:pt x="687" y="799"/>
                  </a:lnTo>
                  <a:lnTo>
                    <a:pt x="670" y="811"/>
                  </a:lnTo>
                  <a:lnTo>
                    <a:pt x="652" y="821"/>
                  </a:lnTo>
                  <a:lnTo>
                    <a:pt x="634" y="830"/>
                  </a:lnTo>
                  <a:lnTo>
                    <a:pt x="615" y="839"/>
                  </a:lnTo>
                  <a:lnTo>
                    <a:pt x="596" y="846"/>
                  </a:lnTo>
                  <a:lnTo>
                    <a:pt x="576" y="853"/>
                  </a:lnTo>
                  <a:lnTo>
                    <a:pt x="557" y="858"/>
                  </a:lnTo>
                  <a:lnTo>
                    <a:pt x="537" y="864"/>
                  </a:lnTo>
                  <a:lnTo>
                    <a:pt x="515" y="867"/>
                  </a:lnTo>
                  <a:lnTo>
                    <a:pt x="495" y="870"/>
                  </a:lnTo>
                  <a:lnTo>
                    <a:pt x="473" y="871"/>
                  </a:lnTo>
                  <a:lnTo>
                    <a:pt x="452" y="872"/>
                  </a:lnTo>
                  <a:close/>
                  <a:moveTo>
                    <a:pt x="452" y="0"/>
                  </a:moveTo>
                  <a:lnTo>
                    <a:pt x="428" y="0"/>
                  </a:lnTo>
                  <a:lnTo>
                    <a:pt x="406" y="2"/>
                  </a:lnTo>
                  <a:lnTo>
                    <a:pt x="382" y="4"/>
                  </a:lnTo>
                  <a:lnTo>
                    <a:pt x="361" y="9"/>
                  </a:lnTo>
                  <a:lnTo>
                    <a:pt x="338" y="14"/>
                  </a:lnTo>
                  <a:lnTo>
                    <a:pt x="317" y="21"/>
                  </a:lnTo>
                  <a:lnTo>
                    <a:pt x="297" y="27"/>
                  </a:lnTo>
                  <a:lnTo>
                    <a:pt x="276" y="36"/>
                  </a:lnTo>
                  <a:lnTo>
                    <a:pt x="256" y="44"/>
                  </a:lnTo>
                  <a:lnTo>
                    <a:pt x="237" y="54"/>
                  </a:lnTo>
                  <a:lnTo>
                    <a:pt x="217" y="65"/>
                  </a:lnTo>
                  <a:lnTo>
                    <a:pt x="199" y="77"/>
                  </a:lnTo>
                  <a:lnTo>
                    <a:pt x="182" y="89"/>
                  </a:lnTo>
                  <a:lnTo>
                    <a:pt x="165" y="103"/>
                  </a:lnTo>
                  <a:lnTo>
                    <a:pt x="149" y="117"/>
                  </a:lnTo>
                  <a:lnTo>
                    <a:pt x="133" y="132"/>
                  </a:lnTo>
                  <a:lnTo>
                    <a:pt x="118" y="148"/>
                  </a:lnTo>
                  <a:lnTo>
                    <a:pt x="104" y="164"/>
                  </a:lnTo>
                  <a:lnTo>
                    <a:pt x="90" y="181"/>
                  </a:lnTo>
                  <a:lnTo>
                    <a:pt x="77" y="198"/>
                  </a:lnTo>
                  <a:lnTo>
                    <a:pt x="65" y="218"/>
                  </a:lnTo>
                  <a:lnTo>
                    <a:pt x="55" y="236"/>
                  </a:lnTo>
                  <a:lnTo>
                    <a:pt x="45" y="255"/>
                  </a:lnTo>
                  <a:lnTo>
                    <a:pt x="36" y="275"/>
                  </a:lnTo>
                  <a:lnTo>
                    <a:pt x="28" y="296"/>
                  </a:lnTo>
                  <a:lnTo>
                    <a:pt x="20" y="317"/>
                  </a:lnTo>
                  <a:lnTo>
                    <a:pt x="15" y="339"/>
                  </a:lnTo>
                  <a:lnTo>
                    <a:pt x="10" y="360"/>
                  </a:lnTo>
                  <a:lnTo>
                    <a:pt x="5" y="383"/>
                  </a:lnTo>
                  <a:lnTo>
                    <a:pt x="3" y="405"/>
                  </a:lnTo>
                  <a:lnTo>
                    <a:pt x="1" y="428"/>
                  </a:lnTo>
                  <a:lnTo>
                    <a:pt x="0" y="451"/>
                  </a:lnTo>
                  <a:lnTo>
                    <a:pt x="1" y="474"/>
                  </a:lnTo>
                  <a:lnTo>
                    <a:pt x="3" y="497"/>
                  </a:lnTo>
                  <a:lnTo>
                    <a:pt x="5" y="520"/>
                  </a:lnTo>
                  <a:lnTo>
                    <a:pt x="10" y="541"/>
                  </a:lnTo>
                  <a:lnTo>
                    <a:pt x="15" y="564"/>
                  </a:lnTo>
                  <a:lnTo>
                    <a:pt x="20" y="585"/>
                  </a:lnTo>
                  <a:lnTo>
                    <a:pt x="28" y="605"/>
                  </a:lnTo>
                  <a:lnTo>
                    <a:pt x="36" y="626"/>
                  </a:lnTo>
                  <a:lnTo>
                    <a:pt x="45" y="646"/>
                  </a:lnTo>
                  <a:lnTo>
                    <a:pt x="55" y="665"/>
                  </a:lnTo>
                  <a:lnTo>
                    <a:pt x="66" y="685"/>
                  </a:lnTo>
                  <a:lnTo>
                    <a:pt x="77" y="703"/>
                  </a:lnTo>
                  <a:lnTo>
                    <a:pt x="90" y="720"/>
                  </a:lnTo>
                  <a:lnTo>
                    <a:pt x="104" y="737"/>
                  </a:lnTo>
                  <a:lnTo>
                    <a:pt x="118" y="754"/>
                  </a:lnTo>
                  <a:lnTo>
                    <a:pt x="133" y="769"/>
                  </a:lnTo>
                  <a:lnTo>
                    <a:pt x="149" y="784"/>
                  </a:lnTo>
                  <a:lnTo>
                    <a:pt x="165" y="798"/>
                  </a:lnTo>
                  <a:lnTo>
                    <a:pt x="182" y="812"/>
                  </a:lnTo>
                  <a:lnTo>
                    <a:pt x="199" y="825"/>
                  </a:lnTo>
                  <a:lnTo>
                    <a:pt x="217" y="837"/>
                  </a:lnTo>
                  <a:lnTo>
                    <a:pt x="237" y="847"/>
                  </a:lnTo>
                  <a:lnTo>
                    <a:pt x="256" y="857"/>
                  </a:lnTo>
                  <a:lnTo>
                    <a:pt x="276" y="867"/>
                  </a:lnTo>
                  <a:lnTo>
                    <a:pt x="297" y="874"/>
                  </a:lnTo>
                  <a:lnTo>
                    <a:pt x="317" y="882"/>
                  </a:lnTo>
                  <a:lnTo>
                    <a:pt x="338" y="887"/>
                  </a:lnTo>
                  <a:lnTo>
                    <a:pt x="361" y="892"/>
                  </a:lnTo>
                  <a:lnTo>
                    <a:pt x="382" y="897"/>
                  </a:lnTo>
                  <a:lnTo>
                    <a:pt x="406" y="900"/>
                  </a:lnTo>
                  <a:lnTo>
                    <a:pt x="428" y="901"/>
                  </a:lnTo>
                  <a:lnTo>
                    <a:pt x="451" y="902"/>
                  </a:lnTo>
                  <a:lnTo>
                    <a:pt x="475" y="901"/>
                  </a:lnTo>
                  <a:lnTo>
                    <a:pt x="497" y="900"/>
                  </a:lnTo>
                  <a:lnTo>
                    <a:pt x="521" y="897"/>
                  </a:lnTo>
                  <a:lnTo>
                    <a:pt x="542" y="892"/>
                  </a:lnTo>
                  <a:lnTo>
                    <a:pt x="565" y="887"/>
                  </a:lnTo>
                  <a:lnTo>
                    <a:pt x="586" y="882"/>
                  </a:lnTo>
                  <a:lnTo>
                    <a:pt x="606" y="874"/>
                  </a:lnTo>
                  <a:lnTo>
                    <a:pt x="627" y="867"/>
                  </a:lnTo>
                  <a:lnTo>
                    <a:pt x="647" y="857"/>
                  </a:lnTo>
                  <a:lnTo>
                    <a:pt x="666" y="847"/>
                  </a:lnTo>
                  <a:lnTo>
                    <a:pt x="686" y="837"/>
                  </a:lnTo>
                  <a:lnTo>
                    <a:pt x="704" y="825"/>
                  </a:lnTo>
                  <a:lnTo>
                    <a:pt x="721" y="812"/>
                  </a:lnTo>
                  <a:lnTo>
                    <a:pt x="738" y="798"/>
                  </a:lnTo>
                  <a:lnTo>
                    <a:pt x="754" y="784"/>
                  </a:lnTo>
                  <a:lnTo>
                    <a:pt x="770" y="769"/>
                  </a:lnTo>
                  <a:lnTo>
                    <a:pt x="785" y="754"/>
                  </a:lnTo>
                  <a:lnTo>
                    <a:pt x="799" y="737"/>
                  </a:lnTo>
                  <a:lnTo>
                    <a:pt x="813" y="720"/>
                  </a:lnTo>
                  <a:lnTo>
                    <a:pt x="826" y="703"/>
                  </a:lnTo>
                  <a:lnTo>
                    <a:pt x="837" y="685"/>
                  </a:lnTo>
                  <a:lnTo>
                    <a:pt x="848" y="665"/>
                  </a:lnTo>
                  <a:lnTo>
                    <a:pt x="858" y="646"/>
                  </a:lnTo>
                  <a:lnTo>
                    <a:pt x="867" y="626"/>
                  </a:lnTo>
                  <a:lnTo>
                    <a:pt x="875" y="605"/>
                  </a:lnTo>
                  <a:lnTo>
                    <a:pt x="883" y="585"/>
                  </a:lnTo>
                  <a:lnTo>
                    <a:pt x="888" y="564"/>
                  </a:lnTo>
                  <a:lnTo>
                    <a:pt x="893" y="541"/>
                  </a:lnTo>
                  <a:lnTo>
                    <a:pt x="898" y="520"/>
                  </a:lnTo>
                  <a:lnTo>
                    <a:pt x="900" y="497"/>
                  </a:lnTo>
                  <a:lnTo>
                    <a:pt x="902" y="474"/>
                  </a:lnTo>
                  <a:lnTo>
                    <a:pt x="903" y="451"/>
                  </a:lnTo>
                  <a:lnTo>
                    <a:pt x="902" y="428"/>
                  </a:lnTo>
                  <a:lnTo>
                    <a:pt x="900" y="405"/>
                  </a:lnTo>
                  <a:lnTo>
                    <a:pt x="898" y="383"/>
                  </a:lnTo>
                  <a:lnTo>
                    <a:pt x="893" y="360"/>
                  </a:lnTo>
                  <a:lnTo>
                    <a:pt x="888" y="339"/>
                  </a:lnTo>
                  <a:lnTo>
                    <a:pt x="883" y="317"/>
                  </a:lnTo>
                  <a:lnTo>
                    <a:pt x="875" y="296"/>
                  </a:lnTo>
                  <a:lnTo>
                    <a:pt x="867" y="275"/>
                  </a:lnTo>
                  <a:lnTo>
                    <a:pt x="858" y="255"/>
                  </a:lnTo>
                  <a:lnTo>
                    <a:pt x="848" y="236"/>
                  </a:lnTo>
                  <a:lnTo>
                    <a:pt x="837" y="218"/>
                  </a:lnTo>
                  <a:lnTo>
                    <a:pt x="826" y="198"/>
                  </a:lnTo>
                  <a:lnTo>
                    <a:pt x="813" y="181"/>
                  </a:lnTo>
                  <a:lnTo>
                    <a:pt x="799" y="164"/>
                  </a:lnTo>
                  <a:lnTo>
                    <a:pt x="785" y="148"/>
                  </a:lnTo>
                  <a:lnTo>
                    <a:pt x="770" y="132"/>
                  </a:lnTo>
                  <a:lnTo>
                    <a:pt x="754" y="117"/>
                  </a:lnTo>
                  <a:lnTo>
                    <a:pt x="738" y="103"/>
                  </a:lnTo>
                  <a:lnTo>
                    <a:pt x="721" y="89"/>
                  </a:lnTo>
                  <a:lnTo>
                    <a:pt x="704" y="77"/>
                  </a:lnTo>
                  <a:lnTo>
                    <a:pt x="686" y="65"/>
                  </a:lnTo>
                  <a:lnTo>
                    <a:pt x="666" y="55"/>
                  </a:lnTo>
                  <a:lnTo>
                    <a:pt x="647" y="44"/>
                  </a:lnTo>
                  <a:lnTo>
                    <a:pt x="627" y="36"/>
                  </a:lnTo>
                  <a:lnTo>
                    <a:pt x="606" y="27"/>
                  </a:lnTo>
                  <a:lnTo>
                    <a:pt x="586" y="21"/>
                  </a:lnTo>
                  <a:lnTo>
                    <a:pt x="565" y="14"/>
                  </a:lnTo>
                  <a:lnTo>
                    <a:pt x="542" y="9"/>
                  </a:lnTo>
                  <a:lnTo>
                    <a:pt x="521" y="6"/>
                  </a:lnTo>
                  <a:lnTo>
                    <a:pt x="497" y="2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7" name="Freeform 276"/>
            <p:cNvSpPr>
              <a:spLocks/>
            </p:cNvSpPr>
            <p:nvPr/>
          </p:nvSpPr>
          <p:spPr bwMode="auto">
            <a:xfrm>
              <a:off x="7681913" y="4308475"/>
              <a:ext cx="104775" cy="104775"/>
            </a:xfrm>
            <a:custGeom>
              <a:avLst/>
              <a:gdLst>
                <a:gd name="T0" fmla="*/ 327 w 331"/>
                <a:gd name="T1" fmla="*/ 4 h 331"/>
                <a:gd name="T2" fmla="*/ 325 w 331"/>
                <a:gd name="T3" fmla="*/ 3 h 331"/>
                <a:gd name="T4" fmla="*/ 321 w 331"/>
                <a:gd name="T5" fmla="*/ 1 h 331"/>
                <a:gd name="T6" fmla="*/ 319 w 331"/>
                <a:gd name="T7" fmla="*/ 1 h 331"/>
                <a:gd name="T8" fmla="*/ 316 w 331"/>
                <a:gd name="T9" fmla="*/ 0 h 331"/>
                <a:gd name="T10" fmla="*/ 313 w 331"/>
                <a:gd name="T11" fmla="*/ 1 h 331"/>
                <a:gd name="T12" fmla="*/ 311 w 331"/>
                <a:gd name="T13" fmla="*/ 1 h 331"/>
                <a:gd name="T14" fmla="*/ 307 w 331"/>
                <a:gd name="T15" fmla="*/ 3 h 331"/>
                <a:gd name="T16" fmla="*/ 305 w 331"/>
                <a:gd name="T17" fmla="*/ 4 h 331"/>
                <a:gd name="T18" fmla="*/ 4 w 331"/>
                <a:gd name="T19" fmla="*/ 305 h 331"/>
                <a:gd name="T20" fmla="*/ 2 w 331"/>
                <a:gd name="T21" fmla="*/ 308 h 331"/>
                <a:gd name="T22" fmla="*/ 1 w 331"/>
                <a:gd name="T23" fmla="*/ 311 h 331"/>
                <a:gd name="T24" fmla="*/ 0 w 331"/>
                <a:gd name="T25" fmla="*/ 313 h 331"/>
                <a:gd name="T26" fmla="*/ 0 w 331"/>
                <a:gd name="T27" fmla="*/ 316 h 331"/>
                <a:gd name="T28" fmla="*/ 0 w 331"/>
                <a:gd name="T29" fmla="*/ 319 h 331"/>
                <a:gd name="T30" fmla="*/ 1 w 331"/>
                <a:gd name="T31" fmla="*/ 321 h 331"/>
                <a:gd name="T32" fmla="*/ 2 w 331"/>
                <a:gd name="T33" fmla="*/ 325 h 331"/>
                <a:gd name="T34" fmla="*/ 4 w 331"/>
                <a:gd name="T35" fmla="*/ 327 h 331"/>
                <a:gd name="T36" fmla="*/ 6 w 331"/>
                <a:gd name="T37" fmla="*/ 329 h 331"/>
                <a:gd name="T38" fmla="*/ 10 w 331"/>
                <a:gd name="T39" fmla="*/ 330 h 331"/>
                <a:gd name="T40" fmla="*/ 12 w 331"/>
                <a:gd name="T41" fmla="*/ 331 h 331"/>
                <a:gd name="T42" fmla="*/ 15 w 331"/>
                <a:gd name="T43" fmla="*/ 331 h 331"/>
                <a:gd name="T44" fmla="*/ 18 w 331"/>
                <a:gd name="T45" fmla="*/ 331 h 331"/>
                <a:gd name="T46" fmla="*/ 20 w 331"/>
                <a:gd name="T47" fmla="*/ 330 h 331"/>
                <a:gd name="T48" fmla="*/ 24 w 331"/>
                <a:gd name="T49" fmla="*/ 329 h 331"/>
                <a:gd name="T50" fmla="*/ 26 w 331"/>
                <a:gd name="T51" fmla="*/ 327 h 331"/>
                <a:gd name="T52" fmla="*/ 327 w 331"/>
                <a:gd name="T53" fmla="*/ 26 h 331"/>
                <a:gd name="T54" fmla="*/ 329 w 331"/>
                <a:gd name="T55" fmla="*/ 24 h 331"/>
                <a:gd name="T56" fmla="*/ 330 w 331"/>
                <a:gd name="T57" fmla="*/ 22 h 331"/>
                <a:gd name="T58" fmla="*/ 331 w 331"/>
                <a:gd name="T59" fmla="*/ 18 h 331"/>
                <a:gd name="T60" fmla="*/ 331 w 331"/>
                <a:gd name="T61" fmla="*/ 15 h 331"/>
                <a:gd name="T62" fmla="*/ 331 w 331"/>
                <a:gd name="T63" fmla="*/ 13 h 331"/>
                <a:gd name="T64" fmla="*/ 330 w 331"/>
                <a:gd name="T65" fmla="*/ 10 h 331"/>
                <a:gd name="T66" fmla="*/ 329 w 331"/>
                <a:gd name="T67" fmla="*/ 8 h 331"/>
                <a:gd name="T68" fmla="*/ 327 w 331"/>
                <a:gd name="T69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1" h="331">
                  <a:moveTo>
                    <a:pt x="327" y="4"/>
                  </a:moveTo>
                  <a:lnTo>
                    <a:pt x="325" y="3"/>
                  </a:lnTo>
                  <a:lnTo>
                    <a:pt x="321" y="1"/>
                  </a:lnTo>
                  <a:lnTo>
                    <a:pt x="319" y="1"/>
                  </a:lnTo>
                  <a:lnTo>
                    <a:pt x="316" y="0"/>
                  </a:lnTo>
                  <a:lnTo>
                    <a:pt x="313" y="1"/>
                  </a:lnTo>
                  <a:lnTo>
                    <a:pt x="311" y="1"/>
                  </a:lnTo>
                  <a:lnTo>
                    <a:pt x="307" y="3"/>
                  </a:lnTo>
                  <a:lnTo>
                    <a:pt x="305" y="4"/>
                  </a:lnTo>
                  <a:lnTo>
                    <a:pt x="4" y="305"/>
                  </a:lnTo>
                  <a:lnTo>
                    <a:pt x="2" y="308"/>
                  </a:lnTo>
                  <a:lnTo>
                    <a:pt x="1" y="311"/>
                  </a:lnTo>
                  <a:lnTo>
                    <a:pt x="0" y="313"/>
                  </a:lnTo>
                  <a:lnTo>
                    <a:pt x="0" y="316"/>
                  </a:lnTo>
                  <a:lnTo>
                    <a:pt x="0" y="319"/>
                  </a:lnTo>
                  <a:lnTo>
                    <a:pt x="1" y="321"/>
                  </a:lnTo>
                  <a:lnTo>
                    <a:pt x="2" y="325"/>
                  </a:lnTo>
                  <a:lnTo>
                    <a:pt x="4" y="327"/>
                  </a:lnTo>
                  <a:lnTo>
                    <a:pt x="6" y="329"/>
                  </a:lnTo>
                  <a:lnTo>
                    <a:pt x="10" y="330"/>
                  </a:lnTo>
                  <a:lnTo>
                    <a:pt x="12" y="331"/>
                  </a:lnTo>
                  <a:lnTo>
                    <a:pt x="15" y="331"/>
                  </a:lnTo>
                  <a:lnTo>
                    <a:pt x="18" y="331"/>
                  </a:lnTo>
                  <a:lnTo>
                    <a:pt x="20" y="330"/>
                  </a:lnTo>
                  <a:lnTo>
                    <a:pt x="24" y="329"/>
                  </a:lnTo>
                  <a:lnTo>
                    <a:pt x="26" y="327"/>
                  </a:lnTo>
                  <a:lnTo>
                    <a:pt x="327" y="26"/>
                  </a:lnTo>
                  <a:lnTo>
                    <a:pt x="329" y="24"/>
                  </a:lnTo>
                  <a:lnTo>
                    <a:pt x="330" y="22"/>
                  </a:lnTo>
                  <a:lnTo>
                    <a:pt x="331" y="18"/>
                  </a:lnTo>
                  <a:lnTo>
                    <a:pt x="331" y="15"/>
                  </a:lnTo>
                  <a:lnTo>
                    <a:pt x="331" y="13"/>
                  </a:lnTo>
                  <a:lnTo>
                    <a:pt x="330" y="10"/>
                  </a:lnTo>
                  <a:lnTo>
                    <a:pt x="329" y="8"/>
                  </a:lnTo>
                  <a:lnTo>
                    <a:pt x="32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" name="Freeform 277"/>
            <p:cNvSpPr>
              <a:spLocks noEditPoints="1"/>
            </p:cNvSpPr>
            <p:nvPr/>
          </p:nvSpPr>
          <p:spPr bwMode="auto">
            <a:xfrm>
              <a:off x="7677150" y="4303713"/>
              <a:ext cx="47625" cy="47625"/>
            </a:xfrm>
            <a:custGeom>
              <a:avLst/>
              <a:gdLst>
                <a:gd name="T0" fmla="*/ 85 w 150"/>
                <a:gd name="T1" fmla="*/ 31 h 151"/>
                <a:gd name="T2" fmla="*/ 101 w 150"/>
                <a:gd name="T3" fmla="*/ 39 h 151"/>
                <a:gd name="T4" fmla="*/ 112 w 150"/>
                <a:gd name="T5" fmla="*/ 50 h 151"/>
                <a:gd name="T6" fmla="*/ 119 w 150"/>
                <a:gd name="T7" fmla="*/ 67 h 151"/>
                <a:gd name="T8" fmla="*/ 120 w 150"/>
                <a:gd name="T9" fmla="*/ 85 h 151"/>
                <a:gd name="T10" fmla="*/ 112 w 150"/>
                <a:gd name="T11" fmla="*/ 101 h 151"/>
                <a:gd name="T12" fmla="*/ 101 w 150"/>
                <a:gd name="T13" fmla="*/ 113 h 151"/>
                <a:gd name="T14" fmla="*/ 85 w 150"/>
                <a:gd name="T15" fmla="*/ 120 h 151"/>
                <a:gd name="T16" fmla="*/ 66 w 150"/>
                <a:gd name="T17" fmla="*/ 120 h 151"/>
                <a:gd name="T18" fmla="*/ 50 w 150"/>
                <a:gd name="T19" fmla="*/ 113 h 151"/>
                <a:gd name="T20" fmla="*/ 37 w 150"/>
                <a:gd name="T21" fmla="*/ 101 h 151"/>
                <a:gd name="T22" fmla="*/ 31 w 150"/>
                <a:gd name="T23" fmla="*/ 85 h 151"/>
                <a:gd name="T24" fmla="*/ 31 w 150"/>
                <a:gd name="T25" fmla="*/ 67 h 151"/>
                <a:gd name="T26" fmla="*/ 37 w 150"/>
                <a:gd name="T27" fmla="*/ 50 h 151"/>
                <a:gd name="T28" fmla="*/ 50 w 150"/>
                <a:gd name="T29" fmla="*/ 39 h 151"/>
                <a:gd name="T30" fmla="*/ 66 w 150"/>
                <a:gd name="T31" fmla="*/ 31 h 151"/>
                <a:gd name="T32" fmla="*/ 75 w 150"/>
                <a:gd name="T33" fmla="*/ 151 h 151"/>
                <a:gd name="T34" fmla="*/ 90 w 150"/>
                <a:gd name="T35" fmla="*/ 149 h 151"/>
                <a:gd name="T36" fmla="*/ 105 w 150"/>
                <a:gd name="T37" fmla="*/ 145 h 151"/>
                <a:gd name="T38" fmla="*/ 117 w 150"/>
                <a:gd name="T39" fmla="*/ 138 h 151"/>
                <a:gd name="T40" fmla="*/ 129 w 150"/>
                <a:gd name="T41" fmla="*/ 129 h 151"/>
                <a:gd name="T42" fmla="*/ 137 w 150"/>
                <a:gd name="T43" fmla="*/ 118 h 151"/>
                <a:gd name="T44" fmla="*/ 145 w 150"/>
                <a:gd name="T45" fmla="*/ 105 h 151"/>
                <a:gd name="T46" fmla="*/ 149 w 150"/>
                <a:gd name="T47" fmla="*/ 91 h 151"/>
                <a:gd name="T48" fmla="*/ 150 w 150"/>
                <a:gd name="T49" fmla="*/ 75 h 151"/>
                <a:gd name="T50" fmla="*/ 149 w 150"/>
                <a:gd name="T51" fmla="*/ 60 h 151"/>
                <a:gd name="T52" fmla="*/ 145 w 150"/>
                <a:gd name="T53" fmla="*/ 46 h 151"/>
                <a:gd name="T54" fmla="*/ 137 w 150"/>
                <a:gd name="T55" fmla="*/ 33 h 151"/>
                <a:gd name="T56" fmla="*/ 129 w 150"/>
                <a:gd name="T57" fmla="*/ 23 h 151"/>
                <a:gd name="T58" fmla="*/ 117 w 150"/>
                <a:gd name="T59" fmla="*/ 13 h 151"/>
                <a:gd name="T60" fmla="*/ 105 w 150"/>
                <a:gd name="T61" fmla="*/ 7 h 151"/>
                <a:gd name="T62" fmla="*/ 90 w 150"/>
                <a:gd name="T63" fmla="*/ 2 h 151"/>
                <a:gd name="T64" fmla="*/ 75 w 150"/>
                <a:gd name="T65" fmla="*/ 0 h 151"/>
                <a:gd name="T66" fmla="*/ 60 w 150"/>
                <a:gd name="T67" fmla="*/ 2 h 151"/>
                <a:gd name="T68" fmla="*/ 46 w 150"/>
                <a:gd name="T69" fmla="*/ 7 h 151"/>
                <a:gd name="T70" fmla="*/ 33 w 150"/>
                <a:gd name="T71" fmla="*/ 13 h 151"/>
                <a:gd name="T72" fmla="*/ 22 w 150"/>
                <a:gd name="T73" fmla="*/ 23 h 151"/>
                <a:gd name="T74" fmla="*/ 13 w 150"/>
                <a:gd name="T75" fmla="*/ 33 h 151"/>
                <a:gd name="T76" fmla="*/ 6 w 150"/>
                <a:gd name="T77" fmla="*/ 46 h 151"/>
                <a:gd name="T78" fmla="*/ 2 w 150"/>
                <a:gd name="T79" fmla="*/ 60 h 151"/>
                <a:gd name="T80" fmla="*/ 0 w 150"/>
                <a:gd name="T81" fmla="*/ 75 h 151"/>
                <a:gd name="T82" fmla="*/ 2 w 150"/>
                <a:gd name="T83" fmla="*/ 91 h 151"/>
                <a:gd name="T84" fmla="*/ 6 w 150"/>
                <a:gd name="T85" fmla="*/ 105 h 151"/>
                <a:gd name="T86" fmla="*/ 13 w 150"/>
                <a:gd name="T87" fmla="*/ 118 h 151"/>
                <a:gd name="T88" fmla="*/ 22 w 150"/>
                <a:gd name="T89" fmla="*/ 129 h 151"/>
                <a:gd name="T90" fmla="*/ 33 w 150"/>
                <a:gd name="T91" fmla="*/ 138 h 151"/>
                <a:gd name="T92" fmla="*/ 46 w 150"/>
                <a:gd name="T93" fmla="*/ 145 h 151"/>
                <a:gd name="T94" fmla="*/ 60 w 150"/>
                <a:gd name="T95" fmla="*/ 149 h 151"/>
                <a:gd name="T96" fmla="*/ 75 w 150"/>
                <a:gd name="T9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51">
                  <a:moveTo>
                    <a:pt x="75" y="30"/>
                  </a:moveTo>
                  <a:lnTo>
                    <a:pt x="85" y="31"/>
                  </a:lnTo>
                  <a:lnTo>
                    <a:pt x="93" y="34"/>
                  </a:lnTo>
                  <a:lnTo>
                    <a:pt x="101" y="39"/>
                  </a:lnTo>
                  <a:lnTo>
                    <a:pt x="107" y="44"/>
                  </a:lnTo>
                  <a:lnTo>
                    <a:pt x="112" y="50"/>
                  </a:lnTo>
                  <a:lnTo>
                    <a:pt x="117" y="58"/>
                  </a:lnTo>
                  <a:lnTo>
                    <a:pt x="119" y="67"/>
                  </a:lnTo>
                  <a:lnTo>
                    <a:pt x="120" y="75"/>
                  </a:lnTo>
                  <a:lnTo>
                    <a:pt x="120" y="85"/>
                  </a:lnTo>
                  <a:lnTo>
                    <a:pt x="117" y="93"/>
                  </a:lnTo>
                  <a:lnTo>
                    <a:pt x="112" y="101"/>
                  </a:lnTo>
                  <a:lnTo>
                    <a:pt x="107" y="107"/>
                  </a:lnTo>
                  <a:lnTo>
                    <a:pt x="101" y="113"/>
                  </a:lnTo>
                  <a:lnTo>
                    <a:pt x="93" y="117"/>
                  </a:lnTo>
                  <a:lnTo>
                    <a:pt x="85" y="120"/>
                  </a:lnTo>
                  <a:lnTo>
                    <a:pt x="75" y="121"/>
                  </a:lnTo>
                  <a:lnTo>
                    <a:pt x="66" y="120"/>
                  </a:lnTo>
                  <a:lnTo>
                    <a:pt x="58" y="117"/>
                  </a:lnTo>
                  <a:lnTo>
                    <a:pt x="50" y="113"/>
                  </a:lnTo>
                  <a:lnTo>
                    <a:pt x="44" y="107"/>
                  </a:lnTo>
                  <a:lnTo>
                    <a:pt x="37" y="101"/>
                  </a:lnTo>
                  <a:lnTo>
                    <a:pt x="33" y="93"/>
                  </a:lnTo>
                  <a:lnTo>
                    <a:pt x="31" y="85"/>
                  </a:lnTo>
                  <a:lnTo>
                    <a:pt x="30" y="75"/>
                  </a:lnTo>
                  <a:lnTo>
                    <a:pt x="31" y="67"/>
                  </a:lnTo>
                  <a:lnTo>
                    <a:pt x="33" y="58"/>
                  </a:lnTo>
                  <a:lnTo>
                    <a:pt x="37" y="50"/>
                  </a:lnTo>
                  <a:lnTo>
                    <a:pt x="44" y="44"/>
                  </a:lnTo>
                  <a:lnTo>
                    <a:pt x="50" y="39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75" y="30"/>
                  </a:lnTo>
                  <a:close/>
                  <a:moveTo>
                    <a:pt x="75" y="151"/>
                  </a:moveTo>
                  <a:lnTo>
                    <a:pt x="82" y="150"/>
                  </a:lnTo>
                  <a:lnTo>
                    <a:pt x="90" y="149"/>
                  </a:lnTo>
                  <a:lnTo>
                    <a:pt x="97" y="147"/>
                  </a:lnTo>
                  <a:lnTo>
                    <a:pt x="105" y="145"/>
                  </a:lnTo>
                  <a:lnTo>
                    <a:pt x="111" y="141"/>
                  </a:lnTo>
                  <a:lnTo>
                    <a:pt x="117" y="138"/>
                  </a:lnTo>
                  <a:lnTo>
                    <a:pt x="123" y="134"/>
                  </a:lnTo>
                  <a:lnTo>
                    <a:pt x="129" y="129"/>
                  </a:lnTo>
                  <a:lnTo>
                    <a:pt x="133" y="123"/>
                  </a:lnTo>
                  <a:lnTo>
                    <a:pt x="137" y="118"/>
                  </a:lnTo>
                  <a:lnTo>
                    <a:pt x="141" y="111"/>
                  </a:lnTo>
                  <a:lnTo>
                    <a:pt x="145" y="105"/>
                  </a:lnTo>
                  <a:lnTo>
                    <a:pt x="147" y="98"/>
                  </a:lnTo>
                  <a:lnTo>
                    <a:pt x="149" y="91"/>
                  </a:lnTo>
                  <a:lnTo>
                    <a:pt x="150" y="84"/>
                  </a:lnTo>
                  <a:lnTo>
                    <a:pt x="150" y="75"/>
                  </a:lnTo>
                  <a:lnTo>
                    <a:pt x="150" y="68"/>
                  </a:lnTo>
                  <a:lnTo>
                    <a:pt x="149" y="60"/>
                  </a:lnTo>
                  <a:lnTo>
                    <a:pt x="147" y="54"/>
                  </a:lnTo>
                  <a:lnTo>
                    <a:pt x="145" y="46"/>
                  </a:lnTo>
                  <a:lnTo>
                    <a:pt x="141" y="40"/>
                  </a:lnTo>
                  <a:lnTo>
                    <a:pt x="137" y="33"/>
                  </a:lnTo>
                  <a:lnTo>
                    <a:pt x="133" y="28"/>
                  </a:lnTo>
                  <a:lnTo>
                    <a:pt x="129" y="23"/>
                  </a:lnTo>
                  <a:lnTo>
                    <a:pt x="123" y="17"/>
                  </a:lnTo>
                  <a:lnTo>
                    <a:pt x="117" y="13"/>
                  </a:lnTo>
                  <a:lnTo>
                    <a:pt x="111" y="10"/>
                  </a:lnTo>
                  <a:lnTo>
                    <a:pt x="105" y="7"/>
                  </a:lnTo>
                  <a:lnTo>
                    <a:pt x="97" y="3"/>
                  </a:lnTo>
                  <a:lnTo>
                    <a:pt x="90" y="2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67" y="1"/>
                  </a:lnTo>
                  <a:lnTo>
                    <a:pt x="60" y="2"/>
                  </a:lnTo>
                  <a:lnTo>
                    <a:pt x="52" y="3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3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4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5"/>
                  </a:lnTo>
                  <a:lnTo>
                    <a:pt x="10" y="111"/>
                  </a:lnTo>
                  <a:lnTo>
                    <a:pt x="13" y="118"/>
                  </a:lnTo>
                  <a:lnTo>
                    <a:pt x="17" y="123"/>
                  </a:lnTo>
                  <a:lnTo>
                    <a:pt x="22" y="129"/>
                  </a:lnTo>
                  <a:lnTo>
                    <a:pt x="28" y="134"/>
                  </a:lnTo>
                  <a:lnTo>
                    <a:pt x="33" y="138"/>
                  </a:lnTo>
                  <a:lnTo>
                    <a:pt x="40" y="141"/>
                  </a:lnTo>
                  <a:lnTo>
                    <a:pt x="46" y="145"/>
                  </a:lnTo>
                  <a:lnTo>
                    <a:pt x="52" y="147"/>
                  </a:lnTo>
                  <a:lnTo>
                    <a:pt x="60" y="149"/>
                  </a:lnTo>
                  <a:lnTo>
                    <a:pt x="67" y="150"/>
                  </a:lnTo>
                  <a:lnTo>
                    <a:pt x="7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" name="Freeform 278"/>
            <p:cNvSpPr>
              <a:spLocks noEditPoints="1"/>
            </p:cNvSpPr>
            <p:nvPr/>
          </p:nvSpPr>
          <p:spPr bwMode="auto">
            <a:xfrm>
              <a:off x="7743825" y="4370388"/>
              <a:ext cx="47625" cy="47625"/>
            </a:xfrm>
            <a:custGeom>
              <a:avLst/>
              <a:gdLst>
                <a:gd name="T0" fmla="*/ 65 w 150"/>
                <a:gd name="T1" fmla="*/ 119 h 150"/>
                <a:gd name="T2" fmla="*/ 49 w 150"/>
                <a:gd name="T3" fmla="*/ 113 h 150"/>
                <a:gd name="T4" fmla="*/ 38 w 150"/>
                <a:gd name="T5" fmla="*/ 100 h 150"/>
                <a:gd name="T6" fmla="*/ 30 w 150"/>
                <a:gd name="T7" fmla="*/ 84 h 150"/>
                <a:gd name="T8" fmla="*/ 30 w 150"/>
                <a:gd name="T9" fmla="*/ 65 h 150"/>
                <a:gd name="T10" fmla="*/ 38 w 150"/>
                <a:gd name="T11" fmla="*/ 49 h 150"/>
                <a:gd name="T12" fmla="*/ 49 w 150"/>
                <a:gd name="T13" fmla="*/ 38 h 150"/>
                <a:gd name="T14" fmla="*/ 65 w 150"/>
                <a:gd name="T15" fmla="*/ 31 h 150"/>
                <a:gd name="T16" fmla="*/ 84 w 150"/>
                <a:gd name="T17" fmla="*/ 31 h 150"/>
                <a:gd name="T18" fmla="*/ 100 w 150"/>
                <a:gd name="T19" fmla="*/ 38 h 150"/>
                <a:gd name="T20" fmla="*/ 113 w 150"/>
                <a:gd name="T21" fmla="*/ 49 h 150"/>
                <a:gd name="T22" fmla="*/ 119 w 150"/>
                <a:gd name="T23" fmla="*/ 65 h 150"/>
                <a:gd name="T24" fmla="*/ 119 w 150"/>
                <a:gd name="T25" fmla="*/ 84 h 150"/>
                <a:gd name="T26" fmla="*/ 113 w 150"/>
                <a:gd name="T27" fmla="*/ 100 h 150"/>
                <a:gd name="T28" fmla="*/ 100 w 150"/>
                <a:gd name="T29" fmla="*/ 113 h 150"/>
                <a:gd name="T30" fmla="*/ 84 w 150"/>
                <a:gd name="T31" fmla="*/ 119 h 150"/>
                <a:gd name="T32" fmla="*/ 75 w 150"/>
                <a:gd name="T33" fmla="*/ 0 h 150"/>
                <a:gd name="T34" fmla="*/ 60 w 150"/>
                <a:gd name="T35" fmla="*/ 1 h 150"/>
                <a:gd name="T36" fmla="*/ 45 w 150"/>
                <a:gd name="T37" fmla="*/ 5 h 150"/>
                <a:gd name="T38" fmla="*/ 33 w 150"/>
                <a:gd name="T39" fmla="*/ 13 h 150"/>
                <a:gd name="T40" fmla="*/ 21 w 150"/>
                <a:gd name="T41" fmla="*/ 22 h 150"/>
                <a:gd name="T42" fmla="*/ 13 w 150"/>
                <a:gd name="T43" fmla="*/ 33 h 150"/>
                <a:gd name="T44" fmla="*/ 5 w 150"/>
                <a:gd name="T45" fmla="*/ 46 h 150"/>
                <a:gd name="T46" fmla="*/ 1 w 150"/>
                <a:gd name="T47" fmla="*/ 60 h 150"/>
                <a:gd name="T48" fmla="*/ 0 w 150"/>
                <a:gd name="T49" fmla="*/ 75 h 150"/>
                <a:gd name="T50" fmla="*/ 1 w 150"/>
                <a:gd name="T51" fmla="*/ 90 h 150"/>
                <a:gd name="T52" fmla="*/ 5 w 150"/>
                <a:gd name="T53" fmla="*/ 104 h 150"/>
                <a:gd name="T54" fmla="*/ 13 w 150"/>
                <a:gd name="T55" fmla="*/ 117 h 150"/>
                <a:gd name="T56" fmla="*/ 21 w 150"/>
                <a:gd name="T57" fmla="*/ 129 h 150"/>
                <a:gd name="T58" fmla="*/ 33 w 150"/>
                <a:gd name="T59" fmla="*/ 137 h 150"/>
                <a:gd name="T60" fmla="*/ 45 w 150"/>
                <a:gd name="T61" fmla="*/ 145 h 150"/>
                <a:gd name="T62" fmla="*/ 60 w 150"/>
                <a:gd name="T63" fmla="*/ 149 h 150"/>
                <a:gd name="T64" fmla="*/ 75 w 150"/>
                <a:gd name="T65" fmla="*/ 150 h 150"/>
                <a:gd name="T66" fmla="*/ 90 w 150"/>
                <a:gd name="T67" fmla="*/ 149 h 150"/>
                <a:gd name="T68" fmla="*/ 104 w 150"/>
                <a:gd name="T69" fmla="*/ 145 h 150"/>
                <a:gd name="T70" fmla="*/ 117 w 150"/>
                <a:gd name="T71" fmla="*/ 137 h 150"/>
                <a:gd name="T72" fmla="*/ 128 w 150"/>
                <a:gd name="T73" fmla="*/ 129 h 150"/>
                <a:gd name="T74" fmla="*/ 137 w 150"/>
                <a:gd name="T75" fmla="*/ 117 h 150"/>
                <a:gd name="T76" fmla="*/ 144 w 150"/>
                <a:gd name="T77" fmla="*/ 104 h 150"/>
                <a:gd name="T78" fmla="*/ 148 w 150"/>
                <a:gd name="T79" fmla="*/ 90 h 150"/>
                <a:gd name="T80" fmla="*/ 150 w 150"/>
                <a:gd name="T81" fmla="*/ 75 h 150"/>
                <a:gd name="T82" fmla="*/ 148 w 150"/>
                <a:gd name="T83" fmla="*/ 60 h 150"/>
                <a:gd name="T84" fmla="*/ 144 w 150"/>
                <a:gd name="T85" fmla="*/ 46 h 150"/>
                <a:gd name="T86" fmla="*/ 137 w 150"/>
                <a:gd name="T87" fmla="*/ 33 h 150"/>
                <a:gd name="T88" fmla="*/ 128 w 150"/>
                <a:gd name="T89" fmla="*/ 22 h 150"/>
                <a:gd name="T90" fmla="*/ 117 w 150"/>
                <a:gd name="T91" fmla="*/ 13 h 150"/>
                <a:gd name="T92" fmla="*/ 104 w 150"/>
                <a:gd name="T93" fmla="*/ 5 h 150"/>
                <a:gd name="T94" fmla="*/ 90 w 150"/>
                <a:gd name="T95" fmla="*/ 1 h 150"/>
                <a:gd name="T96" fmla="*/ 75 w 150"/>
                <a:gd name="T9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50">
                  <a:moveTo>
                    <a:pt x="75" y="120"/>
                  </a:moveTo>
                  <a:lnTo>
                    <a:pt x="65" y="119"/>
                  </a:lnTo>
                  <a:lnTo>
                    <a:pt x="57" y="117"/>
                  </a:lnTo>
                  <a:lnTo>
                    <a:pt x="49" y="113"/>
                  </a:lnTo>
                  <a:lnTo>
                    <a:pt x="43" y="107"/>
                  </a:lnTo>
                  <a:lnTo>
                    <a:pt x="38" y="100"/>
                  </a:lnTo>
                  <a:lnTo>
                    <a:pt x="33" y="92"/>
                  </a:lnTo>
                  <a:lnTo>
                    <a:pt x="30" y="84"/>
                  </a:lnTo>
                  <a:lnTo>
                    <a:pt x="30" y="75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8" y="49"/>
                  </a:lnTo>
                  <a:lnTo>
                    <a:pt x="43" y="43"/>
                  </a:lnTo>
                  <a:lnTo>
                    <a:pt x="49" y="38"/>
                  </a:lnTo>
                  <a:lnTo>
                    <a:pt x="57" y="33"/>
                  </a:lnTo>
                  <a:lnTo>
                    <a:pt x="65" y="31"/>
                  </a:lnTo>
                  <a:lnTo>
                    <a:pt x="75" y="30"/>
                  </a:lnTo>
                  <a:lnTo>
                    <a:pt x="84" y="31"/>
                  </a:lnTo>
                  <a:lnTo>
                    <a:pt x="92" y="33"/>
                  </a:lnTo>
                  <a:lnTo>
                    <a:pt x="100" y="38"/>
                  </a:lnTo>
                  <a:lnTo>
                    <a:pt x="106" y="43"/>
                  </a:lnTo>
                  <a:lnTo>
                    <a:pt x="113" y="49"/>
                  </a:lnTo>
                  <a:lnTo>
                    <a:pt x="117" y="58"/>
                  </a:lnTo>
                  <a:lnTo>
                    <a:pt x="119" y="65"/>
                  </a:lnTo>
                  <a:lnTo>
                    <a:pt x="120" y="75"/>
                  </a:lnTo>
                  <a:lnTo>
                    <a:pt x="119" y="84"/>
                  </a:lnTo>
                  <a:lnTo>
                    <a:pt x="117" y="92"/>
                  </a:lnTo>
                  <a:lnTo>
                    <a:pt x="113" y="100"/>
                  </a:lnTo>
                  <a:lnTo>
                    <a:pt x="106" y="107"/>
                  </a:lnTo>
                  <a:lnTo>
                    <a:pt x="100" y="113"/>
                  </a:lnTo>
                  <a:lnTo>
                    <a:pt x="92" y="117"/>
                  </a:lnTo>
                  <a:lnTo>
                    <a:pt x="84" y="119"/>
                  </a:lnTo>
                  <a:lnTo>
                    <a:pt x="75" y="120"/>
                  </a:lnTo>
                  <a:close/>
                  <a:moveTo>
                    <a:pt x="75" y="0"/>
                  </a:moveTo>
                  <a:lnTo>
                    <a:pt x="68" y="0"/>
                  </a:lnTo>
                  <a:lnTo>
                    <a:pt x="60" y="1"/>
                  </a:lnTo>
                  <a:lnTo>
                    <a:pt x="53" y="3"/>
                  </a:lnTo>
                  <a:lnTo>
                    <a:pt x="45" y="5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1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40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3" y="98"/>
                  </a:lnTo>
                  <a:lnTo>
                    <a:pt x="5" y="104"/>
                  </a:lnTo>
                  <a:lnTo>
                    <a:pt x="9" y="110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1" y="129"/>
                  </a:lnTo>
                  <a:lnTo>
                    <a:pt x="27" y="133"/>
                  </a:lnTo>
                  <a:lnTo>
                    <a:pt x="33" y="137"/>
                  </a:lnTo>
                  <a:lnTo>
                    <a:pt x="39" y="142"/>
                  </a:lnTo>
                  <a:lnTo>
                    <a:pt x="45" y="145"/>
                  </a:lnTo>
                  <a:lnTo>
                    <a:pt x="53" y="147"/>
                  </a:lnTo>
                  <a:lnTo>
                    <a:pt x="60" y="149"/>
                  </a:lnTo>
                  <a:lnTo>
                    <a:pt x="68" y="150"/>
                  </a:lnTo>
                  <a:lnTo>
                    <a:pt x="75" y="150"/>
                  </a:lnTo>
                  <a:lnTo>
                    <a:pt x="83" y="150"/>
                  </a:lnTo>
                  <a:lnTo>
                    <a:pt x="90" y="149"/>
                  </a:lnTo>
                  <a:lnTo>
                    <a:pt x="98" y="147"/>
                  </a:lnTo>
                  <a:lnTo>
                    <a:pt x="104" y="145"/>
                  </a:lnTo>
                  <a:lnTo>
                    <a:pt x="110" y="142"/>
                  </a:lnTo>
                  <a:lnTo>
                    <a:pt x="117" y="137"/>
                  </a:lnTo>
                  <a:lnTo>
                    <a:pt x="122" y="133"/>
                  </a:lnTo>
                  <a:lnTo>
                    <a:pt x="128" y="129"/>
                  </a:lnTo>
                  <a:lnTo>
                    <a:pt x="133" y="123"/>
                  </a:lnTo>
                  <a:lnTo>
                    <a:pt x="137" y="117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47" y="98"/>
                  </a:lnTo>
                  <a:lnTo>
                    <a:pt x="148" y="90"/>
                  </a:lnTo>
                  <a:lnTo>
                    <a:pt x="150" y="83"/>
                  </a:lnTo>
                  <a:lnTo>
                    <a:pt x="150" y="75"/>
                  </a:lnTo>
                  <a:lnTo>
                    <a:pt x="150" y="68"/>
                  </a:lnTo>
                  <a:lnTo>
                    <a:pt x="148" y="60"/>
                  </a:lnTo>
                  <a:lnTo>
                    <a:pt x="147" y="53"/>
                  </a:lnTo>
                  <a:lnTo>
                    <a:pt x="144" y="46"/>
                  </a:lnTo>
                  <a:lnTo>
                    <a:pt x="140" y="40"/>
                  </a:lnTo>
                  <a:lnTo>
                    <a:pt x="137" y="33"/>
                  </a:lnTo>
                  <a:lnTo>
                    <a:pt x="133" y="27"/>
                  </a:lnTo>
                  <a:lnTo>
                    <a:pt x="128" y="22"/>
                  </a:lnTo>
                  <a:lnTo>
                    <a:pt x="122" y="17"/>
                  </a:lnTo>
                  <a:lnTo>
                    <a:pt x="117" y="13"/>
                  </a:lnTo>
                  <a:lnTo>
                    <a:pt x="110" y="9"/>
                  </a:lnTo>
                  <a:lnTo>
                    <a:pt x="104" y="5"/>
                  </a:lnTo>
                  <a:lnTo>
                    <a:pt x="98" y="3"/>
                  </a:lnTo>
                  <a:lnTo>
                    <a:pt x="90" y="1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39441" y="4915736"/>
            <a:ext cx="286131" cy="286131"/>
            <a:chOff x="10455275" y="4217988"/>
            <a:chExt cx="285750" cy="285750"/>
          </a:xfrm>
          <a:solidFill>
            <a:schemeClr val="bg1"/>
          </a:solidFill>
        </p:grpSpPr>
        <p:sp>
          <p:nvSpPr>
            <p:cNvPr id="41" name="Freeform 311"/>
            <p:cNvSpPr>
              <a:spLocks noEditPoints="1"/>
            </p:cNvSpPr>
            <p:nvPr/>
          </p:nvSpPr>
          <p:spPr bwMode="auto">
            <a:xfrm>
              <a:off x="10607675" y="4217988"/>
              <a:ext cx="133350" cy="133350"/>
            </a:xfrm>
            <a:custGeom>
              <a:avLst/>
              <a:gdLst>
                <a:gd name="T0" fmla="*/ 48 w 421"/>
                <a:gd name="T1" fmla="*/ 31 h 421"/>
                <a:gd name="T2" fmla="*/ 84 w 421"/>
                <a:gd name="T3" fmla="*/ 37 h 421"/>
                <a:gd name="T4" fmla="*/ 118 w 421"/>
                <a:gd name="T5" fmla="*/ 44 h 421"/>
                <a:gd name="T6" fmla="*/ 151 w 421"/>
                <a:gd name="T7" fmla="*/ 56 h 421"/>
                <a:gd name="T8" fmla="*/ 183 w 421"/>
                <a:gd name="T9" fmla="*/ 70 h 421"/>
                <a:gd name="T10" fmla="*/ 213 w 421"/>
                <a:gd name="T11" fmla="*/ 87 h 421"/>
                <a:gd name="T12" fmla="*/ 241 w 421"/>
                <a:gd name="T13" fmla="*/ 106 h 421"/>
                <a:gd name="T14" fmla="*/ 268 w 421"/>
                <a:gd name="T15" fmla="*/ 129 h 421"/>
                <a:gd name="T16" fmla="*/ 292 w 421"/>
                <a:gd name="T17" fmla="*/ 152 h 421"/>
                <a:gd name="T18" fmla="*/ 314 w 421"/>
                <a:gd name="T19" fmla="*/ 179 h 421"/>
                <a:gd name="T20" fmla="*/ 333 w 421"/>
                <a:gd name="T21" fmla="*/ 207 h 421"/>
                <a:gd name="T22" fmla="*/ 350 w 421"/>
                <a:gd name="T23" fmla="*/ 237 h 421"/>
                <a:gd name="T24" fmla="*/ 365 w 421"/>
                <a:gd name="T25" fmla="*/ 269 h 421"/>
                <a:gd name="T26" fmla="*/ 376 w 421"/>
                <a:gd name="T27" fmla="*/ 302 h 421"/>
                <a:gd name="T28" fmla="*/ 385 w 421"/>
                <a:gd name="T29" fmla="*/ 337 h 421"/>
                <a:gd name="T30" fmla="*/ 389 w 421"/>
                <a:gd name="T31" fmla="*/ 373 h 421"/>
                <a:gd name="T32" fmla="*/ 30 w 421"/>
                <a:gd name="T33" fmla="*/ 390 h 421"/>
                <a:gd name="T34" fmla="*/ 15 w 421"/>
                <a:gd name="T35" fmla="*/ 421 h 421"/>
                <a:gd name="T36" fmla="*/ 408 w 421"/>
                <a:gd name="T37" fmla="*/ 420 h 421"/>
                <a:gd name="T38" fmla="*/ 414 w 421"/>
                <a:gd name="T39" fmla="*/ 418 h 421"/>
                <a:gd name="T40" fmla="*/ 418 w 421"/>
                <a:gd name="T41" fmla="*/ 414 h 421"/>
                <a:gd name="T42" fmla="*/ 420 w 421"/>
                <a:gd name="T43" fmla="*/ 408 h 421"/>
                <a:gd name="T44" fmla="*/ 420 w 421"/>
                <a:gd name="T45" fmla="*/ 385 h 421"/>
                <a:gd name="T46" fmla="*/ 416 w 421"/>
                <a:gd name="T47" fmla="*/ 344 h 421"/>
                <a:gd name="T48" fmla="*/ 408 w 421"/>
                <a:gd name="T49" fmla="*/ 304 h 421"/>
                <a:gd name="T50" fmla="*/ 396 w 421"/>
                <a:gd name="T51" fmla="*/ 266 h 421"/>
                <a:gd name="T52" fmla="*/ 380 w 421"/>
                <a:gd name="T53" fmla="*/ 229 h 421"/>
                <a:gd name="T54" fmla="*/ 362 w 421"/>
                <a:gd name="T55" fmla="*/ 195 h 421"/>
                <a:gd name="T56" fmla="*/ 340 w 421"/>
                <a:gd name="T57" fmla="*/ 163 h 421"/>
                <a:gd name="T58" fmla="*/ 315 w 421"/>
                <a:gd name="T59" fmla="*/ 133 h 421"/>
                <a:gd name="T60" fmla="*/ 287 w 421"/>
                <a:gd name="T61" fmla="*/ 105 h 421"/>
                <a:gd name="T62" fmla="*/ 257 w 421"/>
                <a:gd name="T63" fmla="*/ 80 h 421"/>
                <a:gd name="T64" fmla="*/ 225 w 421"/>
                <a:gd name="T65" fmla="*/ 59 h 421"/>
                <a:gd name="T66" fmla="*/ 191 w 421"/>
                <a:gd name="T67" fmla="*/ 40 h 421"/>
                <a:gd name="T68" fmla="*/ 154 w 421"/>
                <a:gd name="T69" fmla="*/ 25 h 421"/>
                <a:gd name="T70" fmla="*/ 116 w 421"/>
                <a:gd name="T71" fmla="*/ 13 h 421"/>
                <a:gd name="T72" fmla="*/ 76 w 421"/>
                <a:gd name="T73" fmla="*/ 4 h 421"/>
                <a:gd name="T74" fmla="*/ 35 w 421"/>
                <a:gd name="T75" fmla="*/ 0 h 421"/>
                <a:gd name="T76" fmla="*/ 12 w 421"/>
                <a:gd name="T77" fmla="*/ 0 h 421"/>
                <a:gd name="T78" fmla="*/ 6 w 421"/>
                <a:gd name="T79" fmla="*/ 2 h 421"/>
                <a:gd name="T80" fmla="*/ 2 w 421"/>
                <a:gd name="T81" fmla="*/ 7 h 421"/>
                <a:gd name="T82" fmla="*/ 0 w 421"/>
                <a:gd name="T83" fmla="*/ 12 h 421"/>
                <a:gd name="T84" fmla="*/ 0 w 421"/>
                <a:gd name="T85" fmla="*/ 406 h 421"/>
                <a:gd name="T86" fmla="*/ 1 w 421"/>
                <a:gd name="T87" fmla="*/ 411 h 421"/>
                <a:gd name="T88" fmla="*/ 4 w 421"/>
                <a:gd name="T89" fmla="*/ 417 h 421"/>
                <a:gd name="T90" fmla="*/ 9 w 421"/>
                <a:gd name="T91" fmla="*/ 420 h 421"/>
                <a:gd name="T92" fmla="*/ 15 w 421"/>
                <a:gd name="T9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1" h="421">
                  <a:moveTo>
                    <a:pt x="30" y="30"/>
                  </a:moveTo>
                  <a:lnTo>
                    <a:pt x="48" y="31"/>
                  </a:lnTo>
                  <a:lnTo>
                    <a:pt x="65" y="33"/>
                  </a:lnTo>
                  <a:lnTo>
                    <a:pt x="84" y="37"/>
                  </a:lnTo>
                  <a:lnTo>
                    <a:pt x="101" y="40"/>
                  </a:lnTo>
                  <a:lnTo>
                    <a:pt x="118" y="44"/>
                  </a:lnTo>
                  <a:lnTo>
                    <a:pt x="135" y="49"/>
                  </a:lnTo>
                  <a:lnTo>
                    <a:pt x="151" y="56"/>
                  </a:lnTo>
                  <a:lnTo>
                    <a:pt x="167" y="62"/>
                  </a:lnTo>
                  <a:lnTo>
                    <a:pt x="183" y="70"/>
                  </a:lnTo>
                  <a:lnTo>
                    <a:pt x="198" y="78"/>
                  </a:lnTo>
                  <a:lnTo>
                    <a:pt x="213" y="87"/>
                  </a:lnTo>
                  <a:lnTo>
                    <a:pt x="227" y="97"/>
                  </a:lnTo>
                  <a:lnTo>
                    <a:pt x="241" y="106"/>
                  </a:lnTo>
                  <a:lnTo>
                    <a:pt x="255" y="117"/>
                  </a:lnTo>
                  <a:lnTo>
                    <a:pt x="268" y="129"/>
                  </a:lnTo>
                  <a:lnTo>
                    <a:pt x="281" y="140"/>
                  </a:lnTo>
                  <a:lnTo>
                    <a:pt x="292" y="152"/>
                  </a:lnTo>
                  <a:lnTo>
                    <a:pt x="303" y="165"/>
                  </a:lnTo>
                  <a:lnTo>
                    <a:pt x="314" y="179"/>
                  </a:lnTo>
                  <a:lnTo>
                    <a:pt x="325" y="193"/>
                  </a:lnTo>
                  <a:lnTo>
                    <a:pt x="333" y="207"/>
                  </a:lnTo>
                  <a:lnTo>
                    <a:pt x="343" y="222"/>
                  </a:lnTo>
                  <a:lnTo>
                    <a:pt x="350" y="237"/>
                  </a:lnTo>
                  <a:lnTo>
                    <a:pt x="358" y="253"/>
                  </a:lnTo>
                  <a:lnTo>
                    <a:pt x="365" y="269"/>
                  </a:lnTo>
                  <a:lnTo>
                    <a:pt x="371" y="285"/>
                  </a:lnTo>
                  <a:lnTo>
                    <a:pt x="376" y="302"/>
                  </a:lnTo>
                  <a:lnTo>
                    <a:pt x="380" y="319"/>
                  </a:lnTo>
                  <a:lnTo>
                    <a:pt x="385" y="337"/>
                  </a:lnTo>
                  <a:lnTo>
                    <a:pt x="387" y="355"/>
                  </a:lnTo>
                  <a:lnTo>
                    <a:pt x="389" y="373"/>
                  </a:lnTo>
                  <a:lnTo>
                    <a:pt x="390" y="391"/>
                  </a:lnTo>
                  <a:lnTo>
                    <a:pt x="30" y="390"/>
                  </a:lnTo>
                  <a:lnTo>
                    <a:pt x="30" y="30"/>
                  </a:lnTo>
                  <a:close/>
                  <a:moveTo>
                    <a:pt x="15" y="421"/>
                  </a:moveTo>
                  <a:lnTo>
                    <a:pt x="406" y="421"/>
                  </a:lnTo>
                  <a:lnTo>
                    <a:pt x="408" y="420"/>
                  </a:lnTo>
                  <a:lnTo>
                    <a:pt x="411" y="420"/>
                  </a:lnTo>
                  <a:lnTo>
                    <a:pt x="414" y="418"/>
                  </a:lnTo>
                  <a:lnTo>
                    <a:pt x="416" y="417"/>
                  </a:lnTo>
                  <a:lnTo>
                    <a:pt x="418" y="414"/>
                  </a:lnTo>
                  <a:lnTo>
                    <a:pt x="419" y="411"/>
                  </a:lnTo>
                  <a:lnTo>
                    <a:pt x="420" y="408"/>
                  </a:lnTo>
                  <a:lnTo>
                    <a:pt x="421" y="406"/>
                  </a:lnTo>
                  <a:lnTo>
                    <a:pt x="420" y="385"/>
                  </a:lnTo>
                  <a:lnTo>
                    <a:pt x="419" y="364"/>
                  </a:lnTo>
                  <a:lnTo>
                    <a:pt x="416" y="344"/>
                  </a:lnTo>
                  <a:lnTo>
                    <a:pt x="412" y="324"/>
                  </a:lnTo>
                  <a:lnTo>
                    <a:pt x="408" y="304"/>
                  </a:lnTo>
                  <a:lnTo>
                    <a:pt x="403" y="285"/>
                  </a:lnTo>
                  <a:lnTo>
                    <a:pt x="396" y="266"/>
                  </a:lnTo>
                  <a:lnTo>
                    <a:pt x="389" y="248"/>
                  </a:lnTo>
                  <a:lnTo>
                    <a:pt x="380" y="229"/>
                  </a:lnTo>
                  <a:lnTo>
                    <a:pt x="372" y="212"/>
                  </a:lnTo>
                  <a:lnTo>
                    <a:pt x="362" y="195"/>
                  </a:lnTo>
                  <a:lnTo>
                    <a:pt x="351" y="179"/>
                  </a:lnTo>
                  <a:lnTo>
                    <a:pt x="340" y="163"/>
                  </a:lnTo>
                  <a:lnTo>
                    <a:pt x="328" y="148"/>
                  </a:lnTo>
                  <a:lnTo>
                    <a:pt x="315" y="133"/>
                  </a:lnTo>
                  <a:lnTo>
                    <a:pt x="301" y="119"/>
                  </a:lnTo>
                  <a:lnTo>
                    <a:pt x="287" y="105"/>
                  </a:lnTo>
                  <a:lnTo>
                    <a:pt x="273" y="92"/>
                  </a:lnTo>
                  <a:lnTo>
                    <a:pt x="257" y="80"/>
                  </a:lnTo>
                  <a:lnTo>
                    <a:pt x="241" y="69"/>
                  </a:lnTo>
                  <a:lnTo>
                    <a:pt x="225" y="59"/>
                  </a:lnTo>
                  <a:lnTo>
                    <a:pt x="208" y="48"/>
                  </a:lnTo>
                  <a:lnTo>
                    <a:pt x="191" y="40"/>
                  </a:lnTo>
                  <a:lnTo>
                    <a:pt x="173" y="31"/>
                  </a:lnTo>
                  <a:lnTo>
                    <a:pt x="154" y="25"/>
                  </a:lnTo>
                  <a:lnTo>
                    <a:pt x="135" y="18"/>
                  </a:lnTo>
                  <a:lnTo>
                    <a:pt x="116" y="13"/>
                  </a:lnTo>
                  <a:lnTo>
                    <a:pt x="96" y="8"/>
                  </a:lnTo>
                  <a:lnTo>
                    <a:pt x="76" y="4"/>
                  </a:lnTo>
                  <a:lnTo>
                    <a:pt x="56" y="2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06"/>
                  </a:lnTo>
                  <a:lnTo>
                    <a:pt x="0" y="408"/>
                  </a:lnTo>
                  <a:lnTo>
                    <a:pt x="1" y="411"/>
                  </a:lnTo>
                  <a:lnTo>
                    <a:pt x="2" y="414"/>
                  </a:lnTo>
                  <a:lnTo>
                    <a:pt x="4" y="417"/>
                  </a:lnTo>
                  <a:lnTo>
                    <a:pt x="6" y="418"/>
                  </a:lnTo>
                  <a:lnTo>
                    <a:pt x="9" y="420"/>
                  </a:lnTo>
                  <a:lnTo>
                    <a:pt x="12" y="420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2" name="Freeform 312"/>
            <p:cNvSpPr>
              <a:spLocks noEditPoints="1"/>
            </p:cNvSpPr>
            <p:nvPr/>
          </p:nvSpPr>
          <p:spPr bwMode="auto">
            <a:xfrm>
              <a:off x="10455275" y="4246563"/>
              <a:ext cx="220663" cy="257175"/>
            </a:xfrm>
            <a:custGeom>
              <a:avLst/>
              <a:gdLst>
                <a:gd name="T0" fmla="*/ 368 w 697"/>
                <a:gd name="T1" fmla="*/ 780 h 812"/>
                <a:gd name="T2" fmla="*/ 313 w 697"/>
                <a:gd name="T3" fmla="*/ 770 h 812"/>
                <a:gd name="T4" fmla="*/ 260 w 697"/>
                <a:gd name="T5" fmla="*/ 752 h 812"/>
                <a:gd name="T6" fmla="*/ 212 w 697"/>
                <a:gd name="T7" fmla="*/ 727 h 812"/>
                <a:gd name="T8" fmla="*/ 167 w 697"/>
                <a:gd name="T9" fmla="*/ 695 h 812"/>
                <a:gd name="T10" fmla="*/ 129 w 697"/>
                <a:gd name="T11" fmla="*/ 659 h 812"/>
                <a:gd name="T12" fmla="*/ 95 w 697"/>
                <a:gd name="T13" fmla="*/ 616 h 812"/>
                <a:gd name="T14" fmla="*/ 67 w 697"/>
                <a:gd name="T15" fmla="*/ 569 h 812"/>
                <a:gd name="T16" fmla="*/ 47 w 697"/>
                <a:gd name="T17" fmla="*/ 518 h 812"/>
                <a:gd name="T18" fmla="*/ 35 w 697"/>
                <a:gd name="T19" fmla="*/ 463 h 812"/>
                <a:gd name="T20" fmla="*/ 31 w 697"/>
                <a:gd name="T21" fmla="*/ 406 h 812"/>
                <a:gd name="T22" fmla="*/ 34 w 697"/>
                <a:gd name="T23" fmla="*/ 350 h 812"/>
                <a:gd name="T24" fmla="*/ 47 w 697"/>
                <a:gd name="T25" fmla="*/ 297 h 812"/>
                <a:gd name="T26" fmla="*/ 66 w 697"/>
                <a:gd name="T27" fmla="*/ 247 h 812"/>
                <a:gd name="T28" fmla="*/ 92 w 697"/>
                <a:gd name="T29" fmla="*/ 200 h 812"/>
                <a:gd name="T30" fmla="*/ 124 w 697"/>
                <a:gd name="T31" fmla="*/ 159 h 812"/>
                <a:gd name="T32" fmla="*/ 162 w 697"/>
                <a:gd name="T33" fmla="*/ 121 h 812"/>
                <a:gd name="T34" fmla="*/ 204 w 697"/>
                <a:gd name="T35" fmla="*/ 89 h 812"/>
                <a:gd name="T36" fmla="*/ 251 w 697"/>
                <a:gd name="T37" fmla="*/ 64 h 812"/>
                <a:gd name="T38" fmla="*/ 301 w 697"/>
                <a:gd name="T39" fmla="*/ 45 h 812"/>
                <a:gd name="T40" fmla="*/ 355 w 697"/>
                <a:gd name="T41" fmla="*/ 33 h 812"/>
                <a:gd name="T42" fmla="*/ 391 w 697"/>
                <a:gd name="T43" fmla="*/ 406 h 812"/>
                <a:gd name="T44" fmla="*/ 394 w 697"/>
                <a:gd name="T45" fmla="*/ 415 h 812"/>
                <a:gd name="T46" fmla="*/ 648 w 697"/>
                <a:gd name="T47" fmla="*/ 694 h 812"/>
                <a:gd name="T48" fmla="*/ 605 w 697"/>
                <a:gd name="T49" fmla="*/ 724 h 812"/>
                <a:gd name="T50" fmla="*/ 559 w 697"/>
                <a:gd name="T51" fmla="*/ 749 h 812"/>
                <a:gd name="T52" fmla="*/ 511 w 697"/>
                <a:gd name="T53" fmla="*/ 767 h 812"/>
                <a:gd name="T54" fmla="*/ 460 w 697"/>
                <a:gd name="T55" fmla="*/ 778 h 812"/>
                <a:gd name="T56" fmla="*/ 406 w 697"/>
                <a:gd name="T57" fmla="*/ 782 h 812"/>
                <a:gd name="T58" fmla="*/ 421 w 697"/>
                <a:gd name="T59" fmla="*/ 15 h 812"/>
                <a:gd name="T60" fmla="*/ 419 w 697"/>
                <a:gd name="T61" fmla="*/ 7 h 812"/>
                <a:gd name="T62" fmla="*/ 412 w 697"/>
                <a:gd name="T63" fmla="*/ 1 h 812"/>
                <a:gd name="T64" fmla="*/ 386 w 697"/>
                <a:gd name="T65" fmla="*/ 0 h 812"/>
                <a:gd name="T66" fmla="*/ 325 w 697"/>
                <a:gd name="T67" fmla="*/ 9 h 812"/>
                <a:gd name="T68" fmla="*/ 267 w 697"/>
                <a:gd name="T69" fmla="*/ 25 h 812"/>
                <a:gd name="T70" fmla="*/ 213 w 697"/>
                <a:gd name="T71" fmla="*/ 49 h 812"/>
                <a:gd name="T72" fmla="*/ 164 w 697"/>
                <a:gd name="T73" fmla="*/ 80 h 812"/>
                <a:gd name="T74" fmla="*/ 120 w 697"/>
                <a:gd name="T75" fmla="*/ 119 h 812"/>
                <a:gd name="T76" fmla="*/ 81 w 697"/>
                <a:gd name="T77" fmla="*/ 163 h 812"/>
                <a:gd name="T78" fmla="*/ 49 w 697"/>
                <a:gd name="T79" fmla="*/ 212 h 812"/>
                <a:gd name="T80" fmla="*/ 26 w 697"/>
                <a:gd name="T81" fmla="*/ 267 h 812"/>
                <a:gd name="T82" fmla="*/ 9 w 697"/>
                <a:gd name="T83" fmla="*/ 325 h 812"/>
                <a:gd name="T84" fmla="*/ 1 w 697"/>
                <a:gd name="T85" fmla="*/ 385 h 812"/>
                <a:gd name="T86" fmla="*/ 2 w 697"/>
                <a:gd name="T87" fmla="*/ 448 h 812"/>
                <a:gd name="T88" fmla="*/ 13 w 697"/>
                <a:gd name="T89" fmla="*/ 507 h 812"/>
                <a:gd name="T90" fmla="*/ 32 w 697"/>
                <a:gd name="T91" fmla="*/ 564 h 812"/>
                <a:gd name="T92" fmla="*/ 59 w 697"/>
                <a:gd name="T93" fmla="*/ 616 h 812"/>
                <a:gd name="T94" fmla="*/ 93 w 697"/>
                <a:gd name="T95" fmla="*/ 664 h 812"/>
                <a:gd name="T96" fmla="*/ 134 w 697"/>
                <a:gd name="T97" fmla="*/ 706 h 812"/>
                <a:gd name="T98" fmla="*/ 180 w 697"/>
                <a:gd name="T99" fmla="*/ 742 h 812"/>
                <a:gd name="T100" fmla="*/ 230 w 697"/>
                <a:gd name="T101" fmla="*/ 771 h 812"/>
                <a:gd name="T102" fmla="*/ 286 w 697"/>
                <a:gd name="T103" fmla="*/ 794 h 812"/>
                <a:gd name="T104" fmla="*/ 345 w 697"/>
                <a:gd name="T105" fmla="*/ 807 h 812"/>
                <a:gd name="T106" fmla="*/ 406 w 697"/>
                <a:gd name="T107" fmla="*/ 812 h 812"/>
                <a:gd name="T108" fmla="*/ 467 w 697"/>
                <a:gd name="T109" fmla="*/ 808 h 812"/>
                <a:gd name="T110" fmla="*/ 525 w 697"/>
                <a:gd name="T111" fmla="*/ 794 h 812"/>
                <a:gd name="T112" fmla="*/ 580 w 697"/>
                <a:gd name="T113" fmla="*/ 774 h 812"/>
                <a:gd name="T114" fmla="*/ 632 w 697"/>
                <a:gd name="T115" fmla="*/ 744 h 812"/>
                <a:gd name="T116" fmla="*/ 679 w 697"/>
                <a:gd name="T117" fmla="*/ 707 h 812"/>
                <a:gd name="T118" fmla="*/ 696 w 697"/>
                <a:gd name="T119" fmla="*/ 688 h 812"/>
                <a:gd name="T120" fmla="*/ 697 w 697"/>
                <a:gd name="T121" fmla="*/ 679 h 812"/>
                <a:gd name="T122" fmla="*/ 693 w 697"/>
                <a:gd name="T123" fmla="*/ 67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812">
                  <a:moveTo>
                    <a:pt x="406" y="782"/>
                  </a:moveTo>
                  <a:lnTo>
                    <a:pt x="387" y="781"/>
                  </a:lnTo>
                  <a:lnTo>
                    <a:pt x="368" y="780"/>
                  </a:lnTo>
                  <a:lnTo>
                    <a:pt x="349" y="778"/>
                  </a:lnTo>
                  <a:lnTo>
                    <a:pt x="331" y="775"/>
                  </a:lnTo>
                  <a:lnTo>
                    <a:pt x="313" y="770"/>
                  </a:lnTo>
                  <a:lnTo>
                    <a:pt x="295" y="765"/>
                  </a:lnTo>
                  <a:lnTo>
                    <a:pt x="277" y="759"/>
                  </a:lnTo>
                  <a:lnTo>
                    <a:pt x="260" y="752"/>
                  </a:lnTo>
                  <a:lnTo>
                    <a:pt x="243" y="745"/>
                  </a:lnTo>
                  <a:lnTo>
                    <a:pt x="227" y="736"/>
                  </a:lnTo>
                  <a:lnTo>
                    <a:pt x="212" y="727"/>
                  </a:lnTo>
                  <a:lnTo>
                    <a:pt x="196" y="718"/>
                  </a:lnTo>
                  <a:lnTo>
                    <a:pt x="182" y="707"/>
                  </a:lnTo>
                  <a:lnTo>
                    <a:pt x="167" y="695"/>
                  </a:lnTo>
                  <a:lnTo>
                    <a:pt x="154" y="684"/>
                  </a:lnTo>
                  <a:lnTo>
                    <a:pt x="140" y="672"/>
                  </a:lnTo>
                  <a:lnTo>
                    <a:pt x="129" y="659"/>
                  </a:lnTo>
                  <a:lnTo>
                    <a:pt x="117" y="645"/>
                  </a:lnTo>
                  <a:lnTo>
                    <a:pt x="105" y="631"/>
                  </a:lnTo>
                  <a:lnTo>
                    <a:pt x="95" y="616"/>
                  </a:lnTo>
                  <a:lnTo>
                    <a:pt x="85" y="601"/>
                  </a:lnTo>
                  <a:lnTo>
                    <a:pt x="76" y="585"/>
                  </a:lnTo>
                  <a:lnTo>
                    <a:pt x="67" y="569"/>
                  </a:lnTo>
                  <a:lnTo>
                    <a:pt x="60" y="552"/>
                  </a:lnTo>
                  <a:lnTo>
                    <a:pt x="54" y="535"/>
                  </a:lnTo>
                  <a:lnTo>
                    <a:pt x="47" y="518"/>
                  </a:lnTo>
                  <a:lnTo>
                    <a:pt x="43" y="499"/>
                  </a:lnTo>
                  <a:lnTo>
                    <a:pt x="39" y="481"/>
                  </a:lnTo>
                  <a:lnTo>
                    <a:pt x="35" y="463"/>
                  </a:lnTo>
                  <a:lnTo>
                    <a:pt x="32" y="445"/>
                  </a:lnTo>
                  <a:lnTo>
                    <a:pt x="31" y="425"/>
                  </a:lnTo>
                  <a:lnTo>
                    <a:pt x="31" y="406"/>
                  </a:lnTo>
                  <a:lnTo>
                    <a:pt x="31" y="387"/>
                  </a:lnTo>
                  <a:lnTo>
                    <a:pt x="32" y="369"/>
                  </a:lnTo>
                  <a:lnTo>
                    <a:pt x="34" y="350"/>
                  </a:lnTo>
                  <a:lnTo>
                    <a:pt x="37" y="332"/>
                  </a:lnTo>
                  <a:lnTo>
                    <a:pt x="42" y="314"/>
                  </a:lnTo>
                  <a:lnTo>
                    <a:pt x="47" y="297"/>
                  </a:lnTo>
                  <a:lnTo>
                    <a:pt x="52" y="280"/>
                  </a:lnTo>
                  <a:lnTo>
                    <a:pt x="59" y="263"/>
                  </a:lnTo>
                  <a:lnTo>
                    <a:pt x="66" y="247"/>
                  </a:lnTo>
                  <a:lnTo>
                    <a:pt x="74" y="230"/>
                  </a:lnTo>
                  <a:lnTo>
                    <a:pt x="82" y="215"/>
                  </a:lnTo>
                  <a:lnTo>
                    <a:pt x="92" y="200"/>
                  </a:lnTo>
                  <a:lnTo>
                    <a:pt x="102" y="185"/>
                  </a:lnTo>
                  <a:lnTo>
                    <a:pt x="112" y="172"/>
                  </a:lnTo>
                  <a:lnTo>
                    <a:pt x="124" y="159"/>
                  </a:lnTo>
                  <a:lnTo>
                    <a:pt x="136" y="145"/>
                  </a:lnTo>
                  <a:lnTo>
                    <a:pt x="149" y="133"/>
                  </a:lnTo>
                  <a:lnTo>
                    <a:pt x="162" y="121"/>
                  </a:lnTo>
                  <a:lnTo>
                    <a:pt x="175" y="109"/>
                  </a:lnTo>
                  <a:lnTo>
                    <a:pt x="190" y="100"/>
                  </a:lnTo>
                  <a:lnTo>
                    <a:pt x="204" y="89"/>
                  </a:lnTo>
                  <a:lnTo>
                    <a:pt x="219" y="80"/>
                  </a:lnTo>
                  <a:lnTo>
                    <a:pt x="235" y="72"/>
                  </a:lnTo>
                  <a:lnTo>
                    <a:pt x="251" y="64"/>
                  </a:lnTo>
                  <a:lnTo>
                    <a:pt x="267" y="57"/>
                  </a:lnTo>
                  <a:lnTo>
                    <a:pt x="284" y="50"/>
                  </a:lnTo>
                  <a:lnTo>
                    <a:pt x="301" y="45"/>
                  </a:lnTo>
                  <a:lnTo>
                    <a:pt x="318" y="41"/>
                  </a:lnTo>
                  <a:lnTo>
                    <a:pt x="336" y="37"/>
                  </a:lnTo>
                  <a:lnTo>
                    <a:pt x="355" y="33"/>
                  </a:lnTo>
                  <a:lnTo>
                    <a:pt x="373" y="31"/>
                  </a:lnTo>
                  <a:lnTo>
                    <a:pt x="391" y="30"/>
                  </a:lnTo>
                  <a:lnTo>
                    <a:pt x="391" y="406"/>
                  </a:lnTo>
                  <a:lnTo>
                    <a:pt x="392" y="409"/>
                  </a:lnTo>
                  <a:lnTo>
                    <a:pt x="392" y="411"/>
                  </a:lnTo>
                  <a:lnTo>
                    <a:pt x="394" y="415"/>
                  </a:lnTo>
                  <a:lnTo>
                    <a:pt x="395" y="417"/>
                  </a:lnTo>
                  <a:lnTo>
                    <a:pt x="661" y="682"/>
                  </a:lnTo>
                  <a:lnTo>
                    <a:pt x="648" y="694"/>
                  </a:lnTo>
                  <a:lnTo>
                    <a:pt x="634" y="705"/>
                  </a:lnTo>
                  <a:lnTo>
                    <a:pt x="620" y="715"/>
                  </a:lnTo>
                  <a:lnTo>
                    <a:pt x="605" y="724"/>
                  </a:lnTo>
                  <a:lnTo>
                    <a:pt x="590" y="734"/>
                  </a:lnTo>
                  <a:lnTo>
                    <a:pt x="575" y="741"/>
                  </a:lnTo>
                  <a:lnTo>
                    <a:pt x="559" y="749"/>
                  </a:lnTo>
                  <a:lnTo>
                    <a:pt x="543" y="756"/>
                  </a:lnTo>
                  <a:lnTo>
                    <a:pt x="527" y="762"/>
                  </a:lnTo>
                  <a:lnTo>
                    <a:pt x="511" y="767"/>
                  </a:lnTo>
                  <a:lnTo>
                    <a:pt x="494" y="771"/>
                  </a:lnTo>
                  <a:lnTo>
                    <a:pt x="477" y="776"/>
                  </a:lnTo>
                  <a:lnTo>
                    <a:pt x="460" y="778"/>
                  </a:lnTo>
                  <a:lnTo>
                    <a:pt x="442" y="780"/>
                  </a:lnTo>
                  <a:lnTo>
                    <a:pt x="424" y="781"/>
                  </a:lnTo>
                  <a:lnTo>
                    <a:pt x="406" y="782"/>
                  </a:lnTo>
                  <a:lnTo>
                    <a:pt x="406" y="782"/>
                  </a:lnTo>
                  <a:close/>
                  <a:moveTo>
                    <a:pt x="421" y="400"/>
                  </a:moveTo>
                  <a:lnTo>
                    <a:pt x="421" y="15"/>
                  </a:lnTo>
                  <a:lnTo>
                    <a:pt x="421" y="12"/>
                  </a:lnTo>
                  <a:lnTo>
                    <a:pt x="420" y="9"/>
                  </a:lnTo>
                  <a:lnTo>
                    <a:pt x="419" y="7"/>
                  </a:lnTo>
                  <a:lnTo>
                    <a:pt x="417" y="4"/>
                  </a:lnTo>
                  <a:lnTo>
                    <a:pt x="415" y="2"/>
                  </a:lnTo>
                  <a:lnTo>
                    <a:pt x="412" y="1"/>
                  </a:lnTo>
                  <a:lnTo>
                    <a:pt x="409" y="0"/>
                  </a:lnTo>
                  <a:lnTo>
                    <a:pt x="406" y="0"/>
                  </a:lnTo>
                  <a:lnTo>
                    <a:pt x="386" y="0"/>
                  </a:lnTo>
                  <a:lnTo>
                    <a:pt x="365" y="2"/>
                  </a:lnTo>
                  <a:lnTo>
                    <a:pt x="345" y="4"/>
                  </a:lnTo>
                  <a:lnTo>
                    <a:pt x="325" y="9"/>
                  </a:lnTo>
                  <a:lnTo>
                    <a:pt x="305" y="13"/>
                  </a:lnTo>
                  <a:lnTo>
                    <a:pt x="286" y="18"/>
                  </a:lnTo>
                  <a:lnTo>
                    <a:pt x="267" y="25"/>
                  </a:lnTo>
                  <a:lnTo>
                    <a:pt x="248" y="32"/>
                  </a:lnTo>
                  <a:lnTo>
                    <a:pt x="230" y="40"/>
                  </a:lnTo>
                  <a:lnTo>
                    <a:pt x="213" y="49"/>
                  </a:lnTo>
                  <a:lnTo>
                    <a:pt x="196" y="59"/>
                  </a:lnTo>
                  <a:lnTo>
                    <a:pt x="180" y="70"/>
                  </a:lnTo>
                  <a:lnTo>
                    <a:pt x="164" y="80"/>
                  </a:lnTo>
                  <a:lnTo>
                    <a:pt x="149" y="92"/>
                  </a:lnTo>
                  <a:lnTo>
                    <a:pt x="134" y="105"/>
                  </a:lnTo>
                  <a:lnTo>
                    <a:pt x="120" y="119"/>
                  </a:lnTo>
                  <a:lnTo>
                    <a:pt x="106" y="133"/>
                  </a:lnTo>
                  <a:lnTo>
                    <a:pt x="93" y="148"/>
                  </a:lnTo>
                  <a:lnTo>
                    <a:pt x="81" y="163"/>
                  </a:lnTo>
                  <a:lnTo>
                    <a:pt x="70" y="179"/>
                  </a:lnTo>
                  <a:lnTo>
                    <a:pt x="59" y="195"/>
                  </a:lnTo>
                  <a:lnTo>
                    <a:pt x="49" y="212"/>
                  </a:lnTo>
                  <a:lnTo>
                    <a:pt x="41" y="230"/>
                  </a:lnTo>
                  <a:lnTo>
                    <a:pt x="32" y="248"/>
                  </a:lnTo>
                  <a:lnTo>
                    <a:pt x="26" y="267"/>
                  </a:lnTo>
                  <a:lnTo>
                    <a:pt x="19" y="285"/>
                  </a:lnTo>
                  <a:lnTo>
                    <a:pt x="13" y="304"/>
                  </a:lnTo>
                  <a:lnTo>
                    <a:pt x="9" y="325"/>
                  </a:lnTo>
                  <a:lnTo>
                    <a:pt x="5" y="344"/>
                  </a:lnTo>
                  <a:lnTo>
                    <a:pt x="2" y="364"/>
                  </a:lnTo>
                  <a:lnTo>
                    <a:pt x="1" y="385"/>
                  </a:lnTo>
                  <a:lnTo>
                    <a:pt x="0" y="406"/>
                  </a:lnTo>
                  <a:lnTo>
                    <a:pt x="1" y="426"/>
                  </a:lnTo>
                  <a:lnTo>
                    <a:pt x="2" y="448"/>
                  </a:lnTo>
                  <a:lnTo>
                    <a:pt x="5" y="467"/>
                  </a:lnTo>
                  <a:lnTo>
                    <a:pt x="9" y="488"/>
                  </a:lnTo>
                  <a:lnTo>
                    <a:pt x="13" y="507"/>
                  </a:lnTo>
                  <a:lnTo>
                    <a:pt x="19" y="526"/>
                  </a:lnTo>
                  <a:lnTo>
                    <a:pt x="26" y="545"/>
                  </a:lnTo>
                  <a:lnTo>
                    <a:pt x="32" y="564"/>
                  </a:lnTo>
                  <a:lnTo>
                    <a:pt x="41" y="582"/>
                  </a:lnTo>
                  <a:lnTo>
                    <a:pt x="49" y="599"/>
                  </a:lnTo>
                  <a:lnTo>
                    <a:pt x="59" y="616"/>
                  </a:lnTo>
                  <a:lnTo>
                    <a:pt x="70" y="633"/>
                  </a:lnTo>
                  <a:lnTo>
                    <a:pt x="81" y="648"/>
                  </a:lnTo>
                  <a:lnTo>
                    <a:pt x="93" y="664"/>
                  </a:lnTo>
                  <a:lnTo>
                    <a:pt x="106" y="678"/>
                  </a:lnTo>
                  <a:lnTo>
                    <a:pt x="120" y="693"/>
                  </a:lnTo>
                  <a:lnTo>
                    <a:pt x="134" y="706"/>
                  </a:lnTo>
                  <a:lnTo>
                    <a:pt x="149" y="719"/>
                  </a:lnTo>
                  <a:lnTo>
                    <a:pt x="164" y="731"/>
                  </a:lnTo>
                  <a:lnTo>
                    <a:pt x="180" y="742"/>
                  </a:lnTo>
                  <a:lnTo>
                    <a:pt x="196" y="753"/>
                  </a:lnTo>
                  <a:lnTo>
                    <a:pt x="213" y="763"/>
                  </a:lnTo>
                  <a:lnTo>
                    <a:pt x="230" y="771"/>
                  </a:lnTo>
                  <a:lnTo>
                    <a:pt x="248" y="780"/>
                  </a:lnTo>
                  <a:lnTo>
                    <a:pt x="267" y="787"/>
                  </a:lnTo>
                  <a:lnTo>
                    <a:pt x="286" y="794"/>
                  </a:lnTo>
                  <a:lnTo>
                    <a:pt x="305" y="799"/>
                  </a:lnTo>
                  <a:lnTo>
                    <a:pt x="325" y="804"/>
                  </a:lnTo>
                  <a:lnTo>
                    <a:pt x="345" y="807"/>
                  </a:lnTo>
                  <a:lnTo>
                    <a:pt x="365" y="810"/>
                  </a:lnTo>
                  <a:lnTo>
                    <a:pt x="386" y="811"/>
                  </a:lnTo>
                  <a:lnTo>
                    <a:pt x="406" y="812"/>
                  </a:lnTo>
                  <a:lnTo>
                    <a:pt x="426" y="811"/>
                  </a:lnTo>
                  <a:lnTo>
                    <a:pt x="447" y="810"/>
                  </a:lnTo>
                  <a:lnTo>
                    <a:pt x="467" y="808"/>
                  </a:lnTo>
                  <a:lnTo>
                    <a:pt x="486" y="804"/>
                  </a:lnTo>
                  <a:lnTo>
                    <a:pt x="506" y="799"/>
                  </a:lnTo>
                  <a:lnTo>
                    <a:pt x="525" y="794"/>
                  </a:lnTo>
                  <a:lnTo>
                    <a:pt x="543" y="789"/>
                  </a:lnTo>
                  <a:lnTo>
                    <a:pt x="561" y="781"/>
                  </a:lnTo>
                  <a:lnTo>
                    <a:pt x="580" y="774"/>
                  </a:lnTo>
                  <a:lnTo>
                    <a:pt x="598" y="764"/>
                  </a:lnTo>
                  <a:lnTo>
                    <a:pt x="615" y="754"/>
                  </a:lnTo>
                  <a:lnTo>
                    <a:pt x="632" y="744"/>
                  </a:lnTo>
                  <a:lnTo>
                    <a:pt x="648" y="733"/>
                  </a:lnTo>
                  <a:lnTo>
                    <a:pt x="663" y="720"/>
                  </a:lnTo>
                  <a:lnTo>
                    <a:pt x="679" y="707"/>
                  </a:lnTo>
                  <a:lnTo>
                    <a:pt x="693" y="693"/>
                  </a:lnTo>
                  <a:lnTo>
                    <a:pt x="695" y="691"/>
                  </a:lnTo>
                  <a:lnTo>
                    <a:pt x="696" y="688"/>
                  </a:lnTo>
                  <a:lnTo>
                    <a:pt x="697" y="686"/>
                  </a:lnTo>
                  <a:lnTo>
                    <a:pt x="697" y="682"/>
                  </a:lnTo>
                  <a:lnTo>
                    <a:pt x="697" y="679"/>
                  </a:lnTo>
                  <a:lnTo>
                    <a:pt x="696" y="676"/>
                  </a:lnTo>
                  <a:lnTo>
                    <a:pt x="695" y="674"/>
                  </a:lnTo>
                  <a:lnTo>
                    <a:pt x="693" y="672"/>
                  </a:lnTo>
                  <a:lnTo>
                    <a:pt x="421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3" name="Freeform 313"/>
            <p:cNvSpPr>
              <a:spLocks noEditPoints="1"/>
            </p:cNvSpPr>
            <p:nvPr/>
          </p:nvSpPr>
          <p:spPr bwMode="auto">
            <a:xfrm>
              <a:off x="10607675" y="4360863"/>
              <a:ext cx="133350" cy="96838"/>
            </a:xfrm>
            <a:custGeom>
              <a:avLst/>
              <a:gdLst>
                <a:gd name="T0" fmla="*/ 290 w 421"/>
                <a:gd name="T1" fmla="*/ 270 h 306"/>
                <a:gd name="T2" fmla="*/ 50 w 421"/>
                <a:gd name="T3" fmla="*/ 30 h 306"/>
                <a:gd name="T4" fmla="*/ 390 w 421"/>
                <a:gd name="T5" fmla="*/ 30 h 306"/>
                <a:gd name="T6" fmla="*/ 389 w 421"/>
                <a:gd name="T7" fmla="*/ 46 h 306"/>
                <a:gd name="T8" fmla="*/ 388 w 421"/>
                <a:gd name="T9" fmla="*/ 63 h 306"/>
                <a:gd name="T10" fmla="*/ 385 w 421"/>
                <a:gd name="T11" fmla="*/ 79 h 306"/>
                <a:gd name="T12" fmla="*/ 381 w 421"/>
                <a:gd name="T13" fmla="*/ 95 h 306"/>
                <a:gd name="T14" fmla="*/ 378 w 421"/>
                <a:gd name="T15" fmla="*/ 112 h 306"/>
                <a:gd name="T16" fmla="*/ 373 w 421"/>
                <a:gd name="T17" fmla="*/ 128 h 306"/>
                <a:gd name="T18" fmla="*/ 369 w 421"/>
                <a:gd name="T19" fmla="*/ 144 h 306"/>
                <a:gd name="T20" fmla="*/ 362 w 421"/>
                <a:gd name="T21" fmla="*/ 159 h 306"/>
                <a:gd name="T22" fmla="*/ 356 w 421"/>
                <a:gd name="T23" fmla="*/ 174 h 306"/>
                <a:gd name="T24" fmla="*/ 348 w 421"/>
                <a:gd name="T25" fmla="*/ 189 h 306"/>
                <a:gd name="T26" fmla="*/ 341 w 421"/>
                <a:gd name="T27" fmla="*/ 203 h 306"/>
                <a:gd name="T28" fmla="*/ 332 w 421"/>
                <a:gd name="T29" fmla="*/ 218 h 306"/>
                <a:gd name="T30" fmla="*/ 322 w 421"/>
                <a:gd name="T31" fmla="*/ 230 h 306"/>
                <a:gd name="T32" fmla="*/ 313 w 421"/>
                <a:gd name="T33" fmla="*/ 244 h 306"/>
                <a:gd name="T34" fmla="*/ 302 w 421"/>
                <a:gd name="T35" fmla="*/ 257 h 306"/>
                <a:gd name="T36" fmla="*/ 290 w 421"/>
                <a:gd name="T37" fmla="*/ 270 h 306"/>
                <a:gd name="T38" fmla="*/ 290 w 421"/>
                <a:gd name="T39" fmla="*/ 270 h 306"/>
                <a:gd name="T40" fmla="*/ 406 w 421"/>
                <a:gd name="T41" fmla="*/ 0 h 306"/>
                <a:gd name="T42" fmla="*/ 15 w 421"/>
                <a:gd name="T43" fmla="*/ 0 h 306"/>
                <a:gd name="T44" fmla="*/ 11 w 421"/>
                <a:gd name="T45" fmla="*/ 0 h 306"/>
                <a:gd name="T46" fmla="*/ 6 w 421"/>
                <a:gd name="T47" fmla="*/ 2 h 306"/>
                <a:gd name="T48" fmla="*/ 3 w 421"/>
                <a:gd name="T49" fmla="*/ 5 h 306"/>
                <a:gd name="T50" fmla="*/ 1 w 421"/>
                <a:gd name="T51" fmla="*/ 9 h 306"/>
                <a:gd name="T52" fmla="*/ 0 w 421"/>
                <a:gd name="T53" fmla="*/ 13 h 306"/>
                <a:gd name="T54" fmla="*/ 0 w 421"/>
                <a:gd name="T55" fmla="*/ 17 h 306"/>
                <a:gd name="T56" fmla="*/ 1 w 421"/>
                <a:gd name="T57" fmla="*/ 22 h 306"/>
                <a:gd name="T58" fmla="*/ 4 w 421"/>
                <a:gd name="T59" fmla="*/ 26 h 306"/>
                <a:gd name="T60" fmla="*/ 281 w 421"/>
                <a:gd name="T61" fmla="*/ 302 h 306"/>
                <a:gd name="T62" fmla="*/ 283 w 421"/>
                <a:gd name="T63" fmla="*/ 303 h 306"/>
                <a:gd name="T64" fmla="*/ 285 w 421"/>
                <a:gd name="T65" fmla="*/ 305 h 306"/>
                <a:gd name="T66" fmla="*/ 288 w 421"/>
                <a:gd name="T67" fmla="*/ 305 h 306"/>
                <a:gd name="T68" fmla="*/ 291 w 421"/>
                <a:gd name="T69" fmla="*/ 306 h 306"/>
                <a:gd name="T70" fmla="*/ 294 w 421"/>
                <a:gd name="T71" fmla="*/ 305 h 306"/>
                <a:gd name="T72" fmla="*/ 297 w 421"/>
                <a:gd name="T73" fmla="*/ 305 h 306"/>
                <a:gd name="T74" fmla="*/ 299 w 421"/>
                <a:gd name="T75" fmla="*/ 303 h 306"/>
                <a:gd name="T76" fmla="*/ 302 w 421"/>
                <a:gd name="T77" fmla="*/ 302 h 306"/>
                <a:gd name="T78" fmla="*/ 316 w 421"/>
                <a:gd name="T79" fmla="*/ 287 h 306"/>
                <a:gd name="T80" fmla="*/ 329 w 421"/>
                <a:gd name="T81" fmla="*/ 272 h 306"/>
                <a:gd name="T82" fmla="*/ 341 w 421"/>
                <a:gd name="T83" fmla="*/ 256 h 306"/>
                <a:gd name="T84" fmla="*/ 352 w 421"/>
                <a:gd name="T85" fmla="*/ 240 h 306"/>
                <a:gd name="T86" fmla="*/ 363 w 421"/>
                <a:gd name="T87" fmla="*/ 223 h 306"/>
                <a:gd name="T88" fmla="*/ 373 w 421"/>
                <a:gd name="T89" fmla="*/ 206 h 306"/>
                <a:gd name="T90" fmla="*/ 381 w 421"/>
                <a:gd name="T91" fmla="*/ 189 h 306"/>
                <a:gd name="T92" fmla="*/ 390 w 421"/>
                <a:gd name="T93" fmla="*/ 170 h 306"/>
                <a:gd name="T94" fmla="*/ 397 w 421"/>
                <a:gd name="T95" fmla="*/ 152 h 306"/>
                <a:gd name="T96" fmla="*/ 403 w 421"/>
                <a:gd name="T97" fmla="*/ 133 h 306"/>
                <a:gd name="T98" fmla="*/ 408 w 421"/>
                <a:gd name="T99" fmla="*/ 114 h 306"/>
                <a:gd name="T100" fmla="*/ 412 w 421"/>
                <a:gd name="T101" fmla="*/ 94 h 306"/>
                <a:gd name="T102" fmla="*/ 416 w 421"/>
                <a:gd name="T103" fmla="*/ 75 h 306"/>
                <a:gd name="T104" fmla="*/ 419 w 421"/>
                <a:gd name="T105" fmla="*/ 55 h 306"/>
                <a:gd name="T106" fmla="*/ 420 w 421"/>
                <a:gd name="T107" fmla="*/ 35 h 306"/>
                <a:gd name="T108" fmla="*/ 421 w 421"/>
                <a:gd name="T109" fmla="*/ 15 h 306"/>
                <a:gd name="T110" fmla="*/ 420 w 421"/>
                <a:gd name="T111" fmla="*/ 12 h 306"/>
                <a:gd name="T112" fmla="*/ 419 w 421"/>
                <a:gd name="T113" fmla="*/ 9 h 306"/>
                <a:gd name="T114" fmla="*/ 418 w 421"/>
                <a:gd name="T115" fmla="*/ 7 h 306"/>
                <a:gd name="T116" fmla="*/ 416 w 421"/>
                <a:gd name="T117" fmla="*/ 4 h 306"/>
                <a:gd name="T118" fmla="*/ 414 w 421"/>
                <a:gd name="T119" fmla="*/ 2 h 306"/>
                <a:gd name="T120" fmla="*/ 411 w 421"/>
                <a:gd name="T121" fmla="*/ 1 h 306"/>
                <a:gd name="T122" fmla="*/ 408 w 421"/>
                <a:gd name="T123" fmla="*/ 0 h 306"/>
                <a:gd name="T124" fmla="*/ 406 w 421"/>
                <a:gd name="T12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306">
                  <a:moveTo>
                    <a:pt x="290" y="270"/>
                  </a:moveTo>
                  <a:lnTo>
                    <a:pt x="50" y="30"/>
                  </a:lnTo>
                  <a:lnTo>
                    <a:pt x="390" y="30"/>
                  </a:lnTo>
                  <a:lnTo>
                    <a:pt x="389" y="46"/>
                  </a:lnTo>
                  <a:lnTo>
                    <a:pt x="388" y="63"/>
                  </a:lnTo>
                  <a:lnTo>
                    <a:pt x="385" y="79"/>
                  </a:lnTo>
                  <a:lnTo>
                    <a:pt x="381" y="95"/>
                  </a:lnTo>
                  <a:lnTo>
                    <a:pt x="378" y="112"/>
                  </a:lnTo>
                  <a:lnTo>
                    <a:pt x="373" y="128"/>
                  </a:lnTo>
                  <a:lnTo>
                    <a:pt x="369" y="144"/>
                  </a:lnTo>
                  <a:lnTo>
                    <a:pt x="362" y="159"/>
                  </a:lnTo>
                  <a:lnTo>
                    <a:pt x="356" y="174"/>
                  </a:lnTo>
                  <a:lnTo>
                    <a:pt x="348" y="189"/>
                  </a:lnTo>
                  <a:lnTo>
                    <a:pt x="341" y="203"/>
                  </a:lnTo>
                  <a:lnTo>
                    <a:pt x="332" y="218"/>
                  </a:lnTo>
                  <a:lnTo>
                    <a:pt x="322" y="230"/>
                  </a:lnTo>
                  <a:lnTo>
                    <a:pt x="313" y="244"/>
                  </a:lnTo>
                  <a:lnTo>
                    <a:pt x="302" y="257"/>
                  </a:lnTo>
                  <a:lnTo>
                    <a:pt x="290" y="270"/>
                  </a:lnTo>
                  <a:lnTo>
                    <a:pt x="290" y="270"/>
                  </a:lnTo>
                  <a:close/>
                  <a:moveTo>
                    <a:pt x="406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4" y="26"/>
                  </a:lnTo>
                  <a:lnTo>
                    <a:pt x="281" y="302"/>
                  </a:lnTo>
                  <a:lnTo>
                    <a:pt x="283" y="303"/>
                  </a:lnTo>
                  <a:lnTo>
                    <a:pt x="285" y="305"/>
                  </a:lnTo>
                  <a:lnTo>
                    <a:pt x="288" y="305"/>
                  </a:lnTo>
                  <a:lnTo>
                    <a:pt x="291" y="306"/>
                  </a:lnTo>
                  <a:lnTo>
                    <a:pt x="294" y="305"/>
                  </a:lnTo>
                  <a:lnTo>
                    <a:pt x="297" y="305"/>
                  </a:lnTo>
                  <a:lnTo>
                    <a:pt x="299" y="303"/>
                  </a:lnTo>
                  <a:lnTo>
                    <a:pt x="302" y="302"/>
                  </a:lnTo>
                  <a:lnTo>
                    <a:pt x="316" y="287"/>
                  </a:lnTo>
                  <a:lnTo>
                    <a:pt x="329" y="272"/>
                  </a:lnTo>
                  <a:lnTo>
                    <a:pt x="341" y="256"/>
                  </a:lnTo>
                  <a:lnTo>
                    <a:pt x="352" y="240"/>
                  </a:lnTo>
                  <a:lnTo>
                    <a:pt x="363" y="223"/>
                  </a:lnTo>
                  <a:lnTo>
                    <a:pt x="373" y="206"/>
                  </a:lnTo>
                  <a:lnTo>
                    <a:pt x="381" y="189"/>
                  </a:lnTo>
                  <a:lnTo>
                    <a:pt x="390" y="170"/>
                  </a:lnTo>
                  <a:lnTo>
                    <a:pt x="397" y="152"/>
                  </a:lnTo>
                  <a:lnTo>
                    <a:pt x="403" y="133"/>
                  </a:lnTo>
                  <a:lnTo>
                    <a:pt x="408" y="114"/>
                  </a:lnTo>
                  <a:lnTo>
                    <a:pt x="412" y="94"/>
                  </a:lnTo>
                  <a:lnTo>
                    <a:pt x="416" y="75"/>
                  </a:lnTo>
                  <a:lnTo>
                    <a:pt x="419" y="55"/>
                  </a:lnTo>
                  <a:lnTo>
                    <a:pt x="420" y="35"/>
                  </a:lnTo>
                  <a:lnTo>
                    <a:pt x="421" y="15"/>
                  </a:lnTo>
                  <a:lnTo>
                    <a:pt x="420" y="12"/>
                  </a:lnTo>
                  <a:lnTo>
                    <a:pt x="419" y="9"/>
                  </a:lnTo>
                  <a:lnTo>
                    <a:pt x="418" y="7"/>
                  </a:lnTo>
                  <a:lnTo>
                    <a:pt x="416" y="4"/>
                  </a:lnTo>
                  <a:lnTo>
                    <a:pt x="414" y="2"/>
                  </a:lnTo>
                  <a:lnTo>
                    <a:pt x="411" y="1"/>
                  </a:lnTo>
                  <a:lnTo>
                    <a:pt x="408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061330" y="1394314"/>
            <a:ext cx="3052888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61330" y="2252250"/>
            <a:ext cx="3052888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66209" y="3051203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ea typeface="+mn-ea"/>
                <a:cs typeface="+mn-cs"/>
              </a:rPr>
              <a:t>03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61330" y="3110187"/>
            <a:ext cx="3052888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6209" y="3909139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A6C1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61330" y="3968123"/>
            <a:ext cx="3052888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61330" y="4802787"/>
            <a:ext cx="1544432" cy="1423773"/>
          </a:xfrm>
          <a:prstGeom prst="rect">
            <a:avLst/>
          </a:prstGeom>
          <a:solidFill>
            <a:srgbClr val="AFABA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58863" y="4802787"/>
            <a:ext cx="1544432" cy="1423773"/>
          </a:xfrm>
          <a:prstGeom prst="rect">
            <a:avLst/>
          </a:prstGeom>
          <a:solidFill>
            <a:srgbClr val="70AD4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01482" y="4970852"/>
            <a:ext cx="464129" cy="466708"/>
            <a:chOff x="10455275" y="2498725"/>
            <a:chExt cx="285750" cy="287338"/>
          </a:xfrm>
          <a:solidFill>
            <a:schemeClr val="bg1"/>
          </a:solidFill>
        </p:grpSpPr>
        <p:sp>
          <p:nvSpPr>
            <p:cNvPr id="53" name="Freeform 214"/>
            <p:cNvSpPr>
              <a:spLocks noEditPoints="1"/>
            </p:cNvSpPr>
            <p:nvPr/>
          </p:nvSpPr>
          <p:spPr bwMode="auto">
            <a:xfrm>
              <a:off x="10455275" y="2593975"/>
              <a:ext cx="285750" cy="19208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4" name="Freeform 215"/>
            <p:cNvSpPr>
              <a:spLocks noEditPoints="1"/>
            </p:cNvSpPr>
            <p:nvPr/>
          </p:nvSpPr>
          <p:spPr bwMode="auto">
            <a:xfrm>
              <a:off x="10474325" y="2498725"/>
              <a:ext cx="252413" cy="157163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04150" y="4976015"/>
            <a:ext cx="453859" cy="456380"/>
            <a:chOff x="9882188" y="1925638"/>
            <a:chExt cx="285750" cy="287338"/>
          </a:xfrm>
          <a:solidFill>
            <a:schemeClr val="bg1"/>
          </a:solidFill>
        </p:grpSpPr>
        <p:sp>
          <p:nvSpPr>
            <p:cNvPr id="56" name="Freeform 93"/>
            <p:cNvSpPr>
              <a:spLocks noEditPoints="1"/>
            </p:cNvSpPr>
            <p:nvPr/>
          </p:nvSpPr>
          <p:spPr bwMode="auto">
            <a:xfrm>
              <a:off x="9882188" y="1925638"/>
              <a:ext cx="285750" cy="287338"/>
            </a:xfrm>
            <a:custGeom>
              <a:avLst/>
              <a:gdLst>
                <a:gd name="T0" fmla="*/ 872 w 902"/>
                <a:gd name="T1" fmla="*/ 872 h 902"/>
                <a:gd name="T2" fmla="*/ 30 w 902"/>
                <a:gd name="T3" fmla="*/ 872 h 902"/>
                <a:gd name="T4" fmla="*/ 30 w 902"/>
                <a:gd name="T5" fmla="*/ 30 h 902"/>
                <a:gd name="T6" fmla="*/ 872 w 902"/>
                <a:gd name="T7" fmla="*/ 30 h 902"/>
                <a:gd name="T8" fmla="*/ 872 w 902"/>
                <a:gd name="T9" fmla="*/ 872 h 902"/>
                <a:gd name="T10" fmla="*/ 887 w 902"/>
                <a:gd name="T11" fmla="*/ 0 h 902"/>
                <a:gd name="T12" fmla="*/ 15 w 902"/>
                <a:gd name="T13" fmla="*/ 0 h 902"/>
                <a:gd name="T14" fmla="*/ 12 w 902"/>
                <a:gd name="T15" fmla="*/ 0 h 902"/>
                <a:gd name="T16" fmla="*/ 10 w 902"/>
                <a:gd name="T17" fmla="*/ 2 h 902"/>
                <a:gd name="T18" fmla="*/ 6 w 902"/>
                <a:gd name="T19" fmla="*/ 3 h 902"/>
                <a:gd name="T20" fmla="*/ 4 w 902"/>
                <a:gd name="T21" fmla="*/ 5 h 902"/>
                <a:gd name="T22" fmla="*/ 3 w 902"/>
                <a:gd name="T23" fmla="*/ 7 h 902"/>
                <a:gd name="T24" fmla="*/ 1 w 902"/>
                <a:gd name="T25" fmla="*/ 9 h 902"/>
                <a:gd name="T26" fmla="*/ 1 w 902"/>
                <a:gd name="T27" fmla="*/ 12 h 902"/>
                <a:gd name="T28" fmla="*/ 0 w 902"/>
                <a:gd name="T29" fmla="*/ 15 h 902"/>
                <a:gd name="T30" fmla="*/ 0 w 902"/>
                <a:gd name="T31" fmla="*/ 887 h 902"/>
                <a:gd name="T32" fmla="*/ 1 w 902"/>
                <a:gd name="T33" fmla="*/ 891 h 902"/>
                <a:gd name="T34" fmla="*/ 1 w 902"/>
                <a:gd name="T35" fmla="*/ 893 h 902"/>
                <a:gd name="T36" fmla="*/ 3 w 902"/>
                <a:gd name="T37" fmla="*/ 896 h 902"/>
                <a:gd name="T38" fmla="*/ 4 w 902"/>
                <a:gd name="T39" fmla="*/ 898 h 902"/>
                <a:gd name="T40" fmla="*/ 6 w 902"/>
                <a:gd name="T41" fmla="*/ 900 h 902"/>
                <a:gd name="T42" fmla="*/ 10 w 902"/>
                <a:gd name="T43" fmla="*/ 901 h 902"/>
                <a:gd name="T44" fmla="*/ 12 w 902"/>
                <a:gd name="T45" fmla="*/ 902 h 902"/>
                <a:gd name="T46" fmla="*/ 15 w 902"/>
                <a:gd name="T47" fmla="*/ 902 h 902"/>
                <a:gd name="T48" fmla="*/ 887 w 902"/>
                <a:gd name="T49" fmla="*/ 902 h 902"/>
                <a:gd name="T50" fmla="*/ 890 w 902"/>
                <a:gd name="T51" fmla="*/ 902 h 902"/>
                <a:gd name="T52" fmla="*/ 893 w 902"/>
                <a:gd name="T53" fmla="*/ 901 h 902"/>
                <a:gd name="T54" fmla="*/ 896 w 902"/>
                <a:gd name="T55" fmla="*/ 900 h 902"/>
                <a:gd name="T56" fmla="*/ 898 w 902"/>
                <a:gd name="T57" fmla="*/ 898 h 902"/>
                <a:gd name="T58" fmla="*/ 900 w 902"/>
                <a:gd name="T59" fmla="*/ 896 h 902"/>
                <a:gd name="T60" fmla="*/ 901 w 902"/>
                <a:gd name="T61" fmla="*/ 893 h 902"/>
                <a:gd name="T62" fmla="*/ 902 w 902"/>
                <a:gd name="T63" fmla="*/ 891 h 902"/>
                <a:gd name="T64" fmla="*/ 902 w 902"/>
                <a:gd name="T65" fmla="*/ 887 h 902"/>
                <a:gd name="T66" fmla="*/ 902 w 902"/>
                <a:gd name="T67" fmla="*/ 15 h 902"/>
                <a:gd name="T68" fmla="*/ 902 w 902"/>
                <a:gd name="T69" fmla="*/ 12 h 902"/>
                <a:gd name="T70" fmla="*/ 901 w 902"/>
                <a:gd name="T71" fmla="*/ 9 h 902"/>
                <a:gd name="T72" fmla="*/ 900 w 902"/>
                <a:gd name="T73" fmla="*/ 7 h 902"/>
                <a:gd name="T74" fmla="*/ 898 w 902"/>
                <a:gd name="T75" fmla="*/ 5 h 902"/>
                <a:gd name="T76" fmla="*/ 896 w 902"/>
                <a:gd name="T77" fmla="*/ 3 h 902"/>
                <a:gd name="T78" fmla="*/ 893 w 902"/>
                <a:gd name="T79" fmla="*/ 2 h 902"/>
                <a:gd name="T80" fmla="*/ 890 w 902"/>
                <a:gd name="T81" fmla="*/ 0 h 902"/>
                <a:gd name="T82" fmla="*/ 887 w 902"/>
                <a:gd name="T83" fmla="*/ 0 h 902"/>
                <a:gd name="T84" fmla="*/ 887 w 902"/>
                <a:gd name="T8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2" h="902">
                  <a:moveTo>
                    <a:pt x="872" y="872"/>
                  </a:moveTo>
                  <a:lnTo>
                    <a:pt x="30" y="872"/>
                  </a:lnTo>
                  <a:lnTo>
                    <a:pt x="30" y="30"/>
                  </a:lnTo>
                  <a:lnTo>
                    <a:pt x="872" y="30"/>
                  </a:lnTo>
                  <a:lnTo>
                    <a:pt x="872" y="872"/>
                  </a:lnTo>
                  <a:close/>
                  <a:moveTo>
                    <a:pt x="88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887"/>
                  </a:lnTo>
                  <a:lnTo>
                    <a:pt x="1" y="891"/>
                  </a:lnTo>
                  <a:lnTo>
                    <a:pt x="1" y="893"/>
                  </a:lnTo>
                  <a:lnTo>
                    <a:pt x="3" y="896"/>
                  </a:lnTo>
                  <a:lnTo>
                    <a:pt x="4" y="898"/>
                  </a:lnTo>
                  <a:lnTo>
                    <a:pt x="6" y="900"/>
                  </a:lnTo>
                  <a:lnTo>
                    <a:pt x="10" y="901"/>
                  </a:lnTo>
                  <a:lnTo>
                    <a:pt x="12" y="902"/>
                  </a:lnTo>
                  <a:lnTo>
                    <a:pt x="15" y="902"/>
                  </a:lnTo>
                  <a:lnTo>
                    <a:pt x="887" y="902"/>
                  </a:lnTo>
                  <a:lnTo>
                    <a:pt x="890" y="902"/>
                  </a:lnTo>
                  <a:lnTo>
                    <a:pt x="893" y="901"/>
                  </a:lnTo>
                  <a:lnTo>
                    <a:pt x="896" y="900"/>
                  </a:lnTo>
                  <a:lnTo>
                    <a:pt x="898" y="898"/>
                  </a:lnTo>
                  <a:lnTo>
                    <a:pt x="900" y="896"/>
                  </a:lnTo>
                  <a:lnTo>
                    <a:pt x="901" y="893"/>
                  </a:lnTo>
                  <a:lnTo>
                    <a:pt x="902" y="891"/>
                  </a:lnTo>
                  <a:lnTo>
                    <a:pt x="902" y="887"/>
                  </a:lnTo>
                  <a:lnTo>
                    <a:pt x="902" y="15"/>
                  </a:lnTo>
                  <a:lnTo>
                    <a:pt x="902" y="12"/>
                  </a:lnTo>
                  <a:lnTo>
                    <a:pt x="901" y="9"/>
                  </a:lnTo>
                  <a:lnTo>
                    <a:pt x="900" y="7"/>
                  </a:lnTo>
                  <a:lnTo>
                    <a:pt x="898" y="5"/>
                  </a:lnTo>
                  <a:lnTo>
                    <a:pt x="896" y="3"/>
                  </a:lnTo>
                  <a:lnTo>
                    <a:pt x="893" y="2"/>
                  </a:lnTo>
                  <a:lnTo>
                    <a:pt x="890" y="0"/>
                  </a:lnTo>
                  <a:lnTo>
                    <a:pt x="887" y="0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9920288" y="2165350"/>
              <a:ext cx="209550" cy="9525"/>
            </a:xfrm>
            <a:custGeom>
              <a:avLst/>
              <a:gdLst>
                <a:gd name="T0" fmla="*/ 15 w 661"/>
                <a:gd name="T1" fmla="*/ 30 h 30"/>
                <a:gd name="T2" fmla="*/ 646 w 661"/>
                <a:gd name="T3" fmla="*/ 30 h 30"/>
                <a:gd name="T4" fmla="*/ 649 w 661"/>
                <a:gd name="T5" fmla="*/ 29 h 30"/>
                <a:gd name="T6" fmla="*/ 652 w 661"/>
                <a:gd name="T7" fmla="*/ 29 h 30"/>
                <a:gd name="T8" fmla="*/ 655 w 661"/>
                <a:gd name="T9" fmla="*/ 27 h 30"/>
                <a:gd name="T10" fmla="*/ 657 w 661"/>
                <a:gd name="T11" fmla="*/ 26 h 30"/>
                <a:gd name="T12" fmla="*/ 659 w 661"/>
                <a:gd name="T13" fmla="*/ 23 h 30"/>
                <a:gd name="T14" fmla="*/ 660 w 661"/>
                <a:gd name="T15" fmla="*/ 21 h 30"/>
                <a:gd name="T16" fmla="*/ 661 w 661"/>
                <a:gd name="T17" fmla="*/ 18 h 30"/>
                <a:gd name="T18" fmla="*/ 661 w 661"/>
                <a:gd name="T19" fmla="*/ 15 h 30"/>
                <a:gd name="T20" fmla="*/ 661 w 661"/>
                <a:gd name="T21" fmla="*/ 12 h 30"/>
                <a:gd name="T22" fmla="*/ 660 w 661"/>
                <a:gd name="T23" fmla="*/ 9 h 30"/>
                <a:gd name="T24" fmla="*/ 659 w 661"/>
                <a:gd name="T25" fmla="*/ 7 h 30"/>
                <a:gd name="T26" fmla="*/ 657 w 661"/>
                <a:gd name="T27" fmla="*/ 5 h 30"/>
                <a:gd name="T28" fmla="*/ 655 w 661"/>
                <a:gd name="T29" fmla="*/ 3 h 30"/>
                <a:gd name="T30" fmla="*/ 652 w 661"/>
                <a:gd name="T31" fmla="*/ 2 h 30"/>
                <a:gd name="T32" fmla="*/ 649 w 661"/>
                <a:gd name="T33" fmla="*/ 0 h 30"/>
                <a:gd name="T34" fmla="*/ 646 w 661"/>
                <a:gd name="T35" fmla="*/ 0 h 30"/>
                <a:gd name="T36" fmla="*/ 15 w 661"/>
                <a:gd name="T37" fmla="*/ 0 h 30"/>
                <a:gd name="T38" fmla="*/ 12 w 661"/>
                <a:gd name="T39" fmla="*/ 0 h 30"/>
                <a:gd name="T40" fmla="*/ 9 w 661"/>
                <a:gd name="T41" fmla="*/ 2 h 30"/>
                <a:gd name="T42" fmla="*/ 6 w 661"/>
                <a:gd name="T43" fmla="*/ 3 h 30"/>
                <a:gd name="T44" fmla="*/ 4 w 661"/>
                <a:gd name="T45" fmla="*/ 5 h 30"/>
                <a:gd name="T46" fmla="*/ 2 w 661"/>
                <a:gd name="T47" fmla="*/ 7 h 30"/>
                <a:gd name="T48" fmla="*/ 1 w 661"/>
                <a:gd name="T49" fmla="*/ 9 h 30"/>
                <a:gd name="T50" fmla="*/ 0 w 661"/>
                <a:gd name="T51" fmla="*/ 12 h 30"/>
                <a:gd name="T52" fmla="*/ 0 w 661"/>
                <a:gd name="T53" fmla="*/ 15 h 30"/>
                <a:gd name="T54" fmla="*/ 0 w 661"/>
                <a:gd name="T55" fmla="*/ 18 h 30"/>
                <a:gd name="T56" fmla="*/ 1 w 661"/>
                <a:gd name="T57" fmla="*/ 21 h 30"/>
                <a:gd name="T58" fmla="*/ 2 w 661"/>
                <a:gd name="T59" fmla="*/ 23 h 30"/>
                <a:gd name="T60" fmla="*/ 4 w 661"/>
                <a:gd name="T61" fmla="*/ 26 h 30"/>
                <a:gd name="T62" fmla="*/ 6 w 661"/>
                <a:gd name="T63" fmla="*/ 27 h 30"/>
                <a:gd name="T64" fmla="*/ 9 w 661"/>
                <a:gd name="T65" fmla="*/ 29 h 30"/>
                <a:gd name="T66" fmla="*/ 12 w 661"/>
                <a:gd name="T67" fmla="*/ 29 h 30"/>
                <a:gd name="T68" fmla="*/ 15 w 66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30">
                  <a:moveTo>
                    <a:pt x="15" y="30"/>
                  </a:moveTo>
                  <a:lnTo>
                    <a:pt x="646" y="30"/>
                  </a:lnTo>
                  <a:lnTo>
                    <a:pt x="649" y="29"/>
                  </a:lnTo>
                  <a:lnTo>
                    <a:pt x="652" y="29"/>
                  </a:lnTo>
                  <a:lnTo>
                    <a:pt x="655" y="27"/>
                  </a:lnTo>
                  <a:lnTo>
                    <a:pt x="657" y="26"/>
                  </a:lnTo>
                  <a:lnTo>
                    <a:pt x="659" y="23"/>
                  </a:lnTo>
                  <a:lnTo>
                    <a:pt x="660" y="21"/>
                  </a:lnTo>
                  <a:lnTo>
                    <a:pt x="661" y="18"/>
                  </a:lnTo>
                  <a:lnTo>
                    <a:pt x="661" y="15"/>
                  </a:lnTo>
                  <a:lnTo>
                    <a:pt x="661" y="12"/>
                  </a:lnTo>
                  <a:lnTo>
                    <a:pt x="660" y="9"/>
                  </a:lnTo>
                  <a:lnTo>
                    <a:pt x="659" y="7"/>
                  </a:lnTo>
                  <a:lnTo>
                    <a:pt x="657" y="5"/>
                  </a:lnTo>
                  <a:lnTo>
                    <a:pt x="655" y="3"/>
                  </a:lnTo>
                  <a:lnTo>
                    <a:pt x="652" y="2"/>
                  </a:lnTo>
                  <a:lnTo>
                    <a:pt x="649" y="0"/>
                  </a:lnTo>
                  <a:lnTo>
                    <a:pt x="64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8" name="Freeform 95"/>
            <p:cNvSpPr>
              <a:spLocks/>
            </p:cNvSpPr>
            <p:nvPr/>
          </p:nvSpPr>
          <p:spPr bwMode="auto">
            <a:xfrm>
              <a:off x="9929813" y="1973263"/>
              <a:ext cx="85725" cy="163513"/>
            </a:xfrm>
            <a:custGeom>
              <a:avLst/>
              <a:gdLst>
                <a:gd name="T0" fmla="*/ 120 w 270"/>
                <a:gd name="T1" fmla="*/ 52 h 511"/>
                <a:gd name="T2" fmla="*/ 120 w 270"/>
                <a:gd name="T3" fmla="*/ 500 h 511"/>
                <a:gd name="T4" fmla="*/ 122 w 270"/>
                <a:gd name="T5" fmla="*/ 505 h 511"/>
                <a:gd name="T6" fmla="*/ 126 w 270"/>
                <a:gd name="T7" fmla="*/ 509 h 511"/>
                <a:gd name="T8" fmla="*/ 132 w 270"/>
                <a:gd name="T9" fmla="*/ 511 h 511"/>
                <a:gd name="T10" fmla="*/ 138 w 270"/>
                <a:gd name="T11" fmla="*/ 511 h 511"/>
                <a:gd name="T12" fmla="*/ 144 w 270"/>
                <a:gd name="T13" fmla="*/ 509 h 511"/>
                <a:gd name="T14" fmla="*/ 148 w 270"/>
                <a:gd name="T15" fmla="*/ 505 h 511"/>
                <a:gd name="T16" fmla="*/ 150 w 270"/>
                <a:gd name="T17" fmla="*/ 500 h 511"/>
                <a:gd name="T18" fmla="*/ 150 w 270"/>
                <a:gd name="T19" fmla="*/ 52 h 511"/>
                <a:gd name="T20" fmla="*/ 246 w 270"/>
                <a:gd name="T21" fmla="*/ 148 h 511"/>
                <a:gd name="T22" fmla="*/ 253 w 270"/>
                <a:gd name="T23" fmla="*/ 150 h 511"/>
                <a:gd name="T24" fmla="*/ 258 w 270"/>
                <a:gd name="T25" fmla="*/ 150 h 511"/>
                <a:gd name="T26" fmla="*/ 264 w 270"/>
                <a:gd name="T27" fmla="*/ 148 h 511"/>
                <a:gd name="T28" fmla="*/ 268 w 270"/>
                <a:gd name="T29" fmla="*/ 144 h 511"/>
                <a:gd name="T30" fmla="*/ 270 w 270"/>
                <a:gd name="T31" fmla="*/ 139 h 511"/>
                <a:gd name="T32" fmla="*/ 270 w 270"/>
                <a:gd name="T33" fmla="*/ 133 h 511"/>
                <a:gd name="T34" fmla="*/ 268 w 270"/>
                <a:gd name="T35" fmla="*/ 128 h 511"/>
                <a:gd name="T36" fmla="*/ 146 w 270"/>
                <a:gd name="T37" fmla="*/ 5 h 511"/>
                <a:gd name="T38" fmla="*/ 140 w 270"/>
                <a:gd name="T39" fmla="*/ 2 h 511"/>
                <a:gd name="T40" fmla="*/ 135 w 270"/>
                <a:gd name="T41" fmla="*/ 0 h 511"/>
                <a:gd name="T42" fmla="*/ 135 w 270"/>
                <a:gd name="T43" fmla="*/ 0 h 511"/>
                <a:gd name="T44" fmla="*/ 135 w 270"/>
                <a:gd name="T45" fmla="*/ 0 h 511"/>
                <a:gd name="T46" fmla="*/ 130 w 270"/>
                <a:gd name="T47" fmla="*/ 2 h 511"/>
                <a:gd name="T48" fmla="*/ 124 w 270"/>
                <a:gd name="T49" fmla="*/ 5 h 511"/>
                <a:gd name="T50" fmla="*/ 2 w 270"/>
                <a:gd name="T51" fmla="*/ 128 h 511"/>
                <a:gd name="T52" fmla="*/ 0 w 270"/>
                <a:gd name="T53" fmla="*/ 133 h 511"/>
                <a:gd name="T54" fmla="*/ 0 w 270"/>
                <a:gd name="T55" fmla="*/ 139 h 511"/>
                <a:gd name="T56" fmla="*/ 2 w 270"/>
                <a:gd name="T57" fmla="*/ 144 h 511"/>
                <a:gd name="T58" fmla="*/ 6 w 270"/>
                <a:gd name="T59" fmla="*/ 148 h 511"/>
                <a:gd name="T60" fmla="*/ 12 w 270"/>
                <a:gd name="T61" fmla="*/ 150 h 511"/>
                <a:gd name="T62" fmla="*/ 17 w 270"/>
                <a:gd name="T63" fmla="*/ 150 h 511"/>
                <a:gd name="T64" fmla="*/ 23 w 270"/>
                <a:gd name="T65" fmla="*/ 14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511">
                  <a:moveTo>
                    <a:pt x="26" y="146"/>
                  </a:moveTo>
                  <a:lnTo>
                    <a:pt x="120" y="52"/>
                  </a:lnTo>
                  <a:lnTo>
                    <a:pt x="120" y="496"/>
                  </a:lnTo>
                  <a:lnTo>
                    <a:pt x="120" y="500"/>
                  </a:lnTo>
                  <a:lnTo>
                    <a:pt x="121" y="503"/>
                  </a:lnTo>
                  <a:lnTo>
                    <a:pt x="122" y="505"/>
                  </a:lnTo>
                  <a:lnTo>
                    <a:pt x="124" y="507"/>
                  </a:lnTo>
                  <a:lnTo>
                    <a:pt x="126" y="509"/>
                  </a:lnTo>
                  <a:lnTo>
                    <a:pt x="129" y="510"/>
                  </a:lnTo>
                  <a:lnTo>
                    <a:pt x="132" y="511"/>
                  </a:lnTo>
                  <a:lnTo>
                    <a:pt x="135" y="511"/>
                  </a:lnTo>
                  <a:lnTo>
                    <a:pt x="138" y="511"/>
                  </a:lnTo>
                  <a:lnTo>
                    <a:pt x="140" y="510"/>
                  </a:lnTo>
                  <a:lnTo>
                    <a:pt x="144" y="509"/>
                  </a:lnTo>
                  <a:lnTo>
                    <a:pt x="146" y="507"/>
                  </a:lnTo>
                  <a:lnTo>
                    <a:pt x="148" y="505"/>
                  </a:lnTo>
                  <a:lnTo>
                    <a:pt x="149" y="503"/>
                  </a:lnTo>
                  <a:lnTo>
                    <a:pt x="150" y="500"/>
                  </a:lnTo>
                  <a:lnTo>
                    <a:pt x="150" y="496"/>
                  </a:lnTo>
                  <a:lnTo>
                    <a:pt x="150" y="52"/>
                  </a:lnTo>
                  <a:lnTo>
                    <a:pt x="244" y="146"/>
                  </a:lnTo>
                  <a:lnTo>
                    <a:pt x="246" y="148"/>
                  </a:lnTo>
                  <a:lnTo>
                    <a:pt x="250" y="150"/>
                  </a:lnTo>
                  <a:lnTo>
                    <a:pt x="253" y="150"/>
                  </a:lnTo>
                  <a:lnTo>
                    <a:pt x="255" y="151"/>
                  </a:lnTo>
                  <a:lnTo>
                    <a:pt x="258" y="150"/>
                  </a:lnTo>
                  <a:lnTo>
                    <a:pt x="261" y="150"/>
                  </a:lnTo>
                  <a:lnTo>
                    <a:pt x="264" y="148"/>
                  </a:lnTo>
                  <a:lnTo>
                    <a:pt x="266" y="146"/>
                  </a:lnTo>
                  <a:lnTo>
                    <a:pt x="268" y="144"/>
                  </a:lnTo>
                  <a:lnTo>
                    <a:pt x="269" y="142"/>
                  </a:lnTo>
                  <a:lnTo>
                    <a:pt x="270" y="139"/>
                  </a:lnTo>
                  <a:lnTo>
                    <a:pt x="270" y="136"/>
                  </a:lnTo>
                  <a:lnTo>
                    <a:pt x="270" y="133"/>
                  </a:lnTo>
                  <a:lnTo>
                    <a:pt x="269" y="130"/>
                  </a:lnTo>
                  <a:lnTo>
                    <a:pt x="268" y="128"/>
                  </a:lnTo>
                  <a:lnTo>
                    <a:pt x="266" y="126"/>
                  </a:lnTo>
                  <a:lnTo>
                    <a:pt x="146" y="5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0" y="2"/>
                  </a:lnTo>
                  <a:lnTo>
                    <a:pt x="126" y="4"/>
                  </a:lnTo>
                  <a:lnTo>
                    <a:pt x="124" y="5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1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2"/>
                  </a:lnTo>
                  <a:lnTo>
                    <a:pt x="2" y="144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7" y="150"/>
                  </a:lnTo>
                  <a:lnTo>
                    <a:pt x="20" y="150"/>
                  </a:lnTo>
                  <a:lnTo>
                    <a:pt x="23" y="148"/>
                  </a:lnTo>
                  <a:lnTo>
                    <a:pt x="26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9" name="Freeform 96"/>
            <p:cNvSpPr>
              <a:spLocks/>
            </p:cNvSpPr>
            <p:nvPr/>
          </p:nvSpPr>
          <p:spPr bwMode="auto">
            <a:xfrm>
              <a:off x="10034588" y="1973263"/>
              <a:ext cx="85725" cy="163513"/>
            </a:xfrm>
            <a:custGeom>
              <a:avLst/>
              <a:gdLst>
                <a:gd name="T0" fmla="*/ 121 w 271"/>
                <a:gd name="T1" fmla="*/ 52 h 511"/>
                <a:gd name="T2" fmla="*/ 121 w 271"/>
                <a:gd name="T3" fmla="*/ 500 h 511"/>
                <a:gd name="T4" fmla="*/ 123 w 271"/>
                <a:gd name="T5" fmla="*/ 505 h 511"/>
                <a:gd name="T6" fmla="*/ 127 w 271"/>
                <a:gd name="T7" fmla="*/ 509 h 511"/>
                <a:gd name="T8" fmla="*/ 133 w 271"/>
                <a:gd name="T9" fmla="*/ 511 h 511"/>
                <a:gd name="T10" fmla="*/ 139 w 271"/>
                <a:gd name="T11" fmla="*/ 511 h 511"/>
                <a:gd name="T12" fmla="*/ 145 w 271"/>
                <a:gd name="T13" fmla="*/ 509 h 511"/>
                <a:gd name="T14" fmla="*/ 148 w 271"/>
                <a:gd name="T15" fmla="*/ 505 h 511"/>
                <a:gd name="T16" fmla="*/ 150 w 271"/>
                <a:gd name="T17" fmla="*/ 500 h 511"/>
                <a:gd name="T18" fmla="*/ 151 w 271"/>
                <a:gd name="T19" fmla="*/ 52 h 511"/>
                <a:gd name="T20" fmla="*/ 247 w 271"/>
                <a:gd name="T21" fmla="*/ 148 h 511"/>
                <a:gd name="T22" fmla="*/ 253 w 271"/>
                <a:gd name="T23" fmla="*/ 150 h 511"/>
                <a:gd name="T24" fmla="*/ 259 w 271"/>
                <a:gd name="T25" fmla="*/ 150 h 511"/>
                <a:gd name="T26" fmla="*/ 265 w 271"/>
                <a:gd name="T27" fmla="*/ 148 h 511"/>
                <a:gd name="T28" fmla="*/ 269 w 271"/>
                <a:gd name="T29" fmla="*/ 144 h 511"/>
                <a:gd name="T30" fmla="*/ 271 w 271"/>
                <a:gd name="T31" fmla="*/ 139 h 511"/>
                <a:gd name="T32" fmla="*/ 271 w 271"/>
                <a:gd name="T33" fmla="*/ 133 h 511"/>
                <a:gd name="T34" fmla="*/ 269 w 271"/>
                <a:gd name="T35" fmla="*/ 128 h 511"/>
                <a:gd name="T36" fmla="*/ 147 w 271"/>
                <a:gd name="T37" fmla="*/ 5 h 511"/>
                <a:gd name="T38" fmla="*/ 141 w 271"/>
                <a:gd name="T39" fmla="*/ 2 h 511"/>
                <a:gd name="T40" fmla="*/ 136 w 271"/>
                <a:gd name="T41" fmla="*/ 0 h 511"/>
                <a:gd name="T42" fmla="*/ 136 w 271"/>
                <a:gd name="T43" fmla="*/ 0 h 511"/>
                <a:gd name="T44" fmla="*/ 136 w 271"/>
                <a:gd name="T45" fmla="*/ 0 h 511"/>
                <a:gd name="T46" fmla="*/ 130 w 271"/>
                <a:gd name="T47" fmla="*/ 2 h 511"/>
                <a:gd name="T48" fmla="*/ 125 w 271"/>
                <a:gd name="T49" fmla="*/ 5 h 511"/>
                <a:gd name="T50" fmla="*/ 3 w 271"/>
                <a:gd name="T51" fmla="*/ 128 h 511"/>
                <a:gd name="T52" fmla="*/ 1 w 271"/>
                <a:gd name="T53" fmla="*/ 133 h 511"/>
                <a:gd name="T54" fmla="*/ 1 w 271"/>
                <a:gd name="T55" fmla="*/ 139 h 511"/>
                <a:gd name="T56" fmla="*/ 3 w 271"/>
                <a:gd name="T57" fmla="*/ 144 h 511"/>
                <a:gd name="T58" fmla="*/ 7 w 271"/>
                <a:gd name="T59" fmla="*/ 148 h 511"/>
                <a:gd name="T60" fmla="*/ 13 w 271"/>
                <a:gd name="T61" fmla="*/ 150 h 511"/>
                <a:gd name="T62" fmla="*/ 18 w 271"/>
                <a:gd name="T63" fmla="*/ 150 h 511"/>
                <a:gd name="T64" fmla="*/ 24 w 271"/>
                <a:gd name="T65" fmla="*/ 14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511">
                  <a:moveTo>
                    <a:pt x="26" y="146"/>
                  </a:moveTo>
                  <a:lnTo>
                    <a:pt x="121" y="52"/>
                  </a:lnTo>
                  <a:lnTo>
                    <a:pt x="121" y="496"/>
                  </a:lnTo>
                  <a:lnTo>
                    <a:pt x="121" y="500"/>
                  </a:lnTo>
                  <a:lnTo>
                    <a:pt x="122" y="503"/>
                  </a:lnTo>
                  <a:lnTo>
                    <a:pt x="123" y="505"/>
                  </a:lnTo>
                  <a:lnTo>
                    <a:pt x="125" y="507"/>
                  </a:lnTo>
                  <a:lnTo>
                    <a:pt x="127" y="509"/>
                  </a:lnTo>
                  <a:lnTo>
                    <a:pt x="130" y="510"/>
                  </a:lnTo>
                  <a:lnTo>
                    <a:pt x="133" y="511"/>
                  </a:lnTo>
                  <a:lnTo>
                    <a:pt x="136" y="511"/>
                  </a:lnTo>
                  <a:lnTo>
                    <a:pt x="139" y="511"/>
                  </a:lnTo>
                  <a:lnTo>
                    <a:pt x="141" y="510"/>
                  </a:lnTo>
                  <a:lnTo>
                    <a:pt x="145" y="509"/>
                  </a:lnTo>
                  <a:lnTo>
                    <a:pt x="147" y="507"/>
                  </a:lnTo>
                  <a:lnTo>
                    <a:pt x="148" y="505"/>
                  </a:lnTo>
                  <a:lnTo>
                    <a:pt x="150" y="503"/>
                  </a:lnTo>
                  <a:lnTo>
                    <a:pt x="150" y="500"/>
                  </a:lnTo>
                  <a:lnTo>
                    <a:pt x="151" y="496"/>
                  </a:lnTo>
                  <a:lnTo>
                    <a:pt x="151" y="52"/>
                  </a:lnTo>
                  <a:lnTo>
                    <a:pt x="245" y="146"/>
                  </a:lnTo>
                  <a:lnTo>
                    <a:pt x="247" y="148"/>
                  </a:lnTo>
                  <a:lnTo>
                    <a:pt x="251" y="150"/>
                  </a:lnTo>
                  <a:lnTo>
                    <a:pt x="253" y="150"/>
                  </a:lnTo>
                  <a:lnTo>
                    <a:pt x="256" y="151"/>
                  </a:lnTo>
                  <a:lnTo>
                    <a:pt x="259" y="150"/>
                  </a:lnTo>
                  <a:lnTo>
                    <a:pt x="261" y="150"/>
                  </a:lnTo>
                  <a:lnTo>
                    <a:pt x="265" y="148"/>
                  </a:lnTo>
                  <a:lnTo>
                    <a:pt x="267" y="146"/>
                  </a:lnTo>
                  <a:lnTo>
                    <a:pt x="269" y="144"/>
                  </a:lnTo>
                  <a:lnTo>
                    <a:pt x="270" y="142"/>
                  </a:lnTo>
                  <a:lnTo>
                    <a:pt x="271" y="139"/>
                  </a:lnTo>
                  <a:lnTo>
                    <a:pt x="271" y="136"/>
                  </a:lnTo>
                  <a:lnTo>
                    <a:pt x="271" y="133"/>
                  </a:lnTo>
                  <a:lnTo>
                    <a:pt x="270" y="130"/>
                  </a:lnTo>
                  <a:lnTo>
                    <a:pt x="269" y="128"/>
                  </a:lnTo>
                  <a:lnTo>
                    <a:pt x="267" y="126"/>
                  </a:lnTo>
                  <a:lnTo>
                    <a:pt x="147" y="5"/>
                  </a:lnTo>
                  <a:lnTo>
                    <a:pt x="144" y="4"/>
                  </a:lnTo>
                  <a:lnTo>
                    <a:pt x="141" y="2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30" y="2"/>
                  </a:lnTo>
                  <a:lnTo>
                    <a:pt x="127" y="4"/>
                  </a:lnTo>
                  <a:lnTo>
                    <a:pt x="125" y="5"/>
                  </a:lnTo>
                  <a:lnTo>
                    <a:pt x="4" y="126"/>
                  </a:lnTo>
                  <a:lnTo>
                    <a:pt x="3" y="128"/>
                  </a:lnTo>
                  <a:lnTo>
                    <a:pt x="1" y="130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1" y="142"/>
                  </a:lnTo>
                  <a:lnTo>
                    <a:pt x="3" y="144"/>
                  </a:lnTo>
                  <a:lnTo>
                    <a:pt x="4" y="146"/>
                  </a:lnTo>
                  <a:lnTo>
                    <a:pt x="7" y="148"/>
                  </a:lnTo>
                  <a:lnTo>
                    <a:pt x="10" y="150"/>
                  </a:lnTo>
                  <a:lnTo>
                    <a:pt x="13" y="150"/>
                  </a:lnTo>
                  <a:lnTo>
                    <a:pt x="15" y="151"/>
                  </a:lnTo>
                  <a:lnTo>
                    <a:pt x="18" y="150"/>
                  </a:lnTo>
                  <a:lnTo>
                    <a:pt x="21" y="150"/>
                  </a:lnTo>
                  <a:lnTo>
                    <a:pt x="24" y="148"/>
                  </a:lnTo>
                  <a:lnTo>
                    <a:pt x="26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081342" y="5504286"/>
            <a:ext cx="1513338" cy="64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37%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74410" y="5504286"/>
            <a:ext cx="1513338" cy="64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63%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502299" y="3371103"/>
            <a:ext cx="649229" cy="649229"/>
            <a:chOff x="7023101" y="1917700"/>
            <a:chExt cx="287338" cy="287337"/>
          </a:xfrm>
          <a:solidFill>
            <a:srgbClr val="3B3939"/>
          </a:solidFill>
        </p:grpSpPr>
        <p:sp>
          <p:nvSpPr>
            <p:cNvPr id="63" name="Freeform 274"/>
            <p:cNvSpPr>
              <a:spLocks noEditPoints="1"/>
            </p:cNvSpPr>
            <p:nvPr/>
          </p:nvSpPr>
          <p:spPr bwMode="auto">
            <a:xfrm>
              <a:off x="7023101" y="1917700"/>
              <a:ext cx="287338" cy="287337"/>
            </a:xfrm>
            <a:custGeom>
              <a:avLst/>
              <a:gdLst>
                <a:gd name="T0" fmla="*/ 813 w 903"/>
                <a:gd name="T1" fmla="*/ 795 h 903"/>
                <a:gd name="T2" fmla="*/ 807 w 903"/>
                <a:gd name="T3" fmla="*/ 785 h 903"/>
                <a:gd name="T4" fmla="*/ 738 w 903"/>
                <a:gd name="T5" fmla="*/ 782 h 903"/>
                <a:gd name="T6" fmla="*/ 727 w 903"/>
                <a:gd name="T7" fmla="*/ 787 h 903"/>
                <a:gd name="T8" fmla="*/ 723 w 903"/>
                <a:gd name="T9" fmla="*/ 798 h 903"/>
                <a:gd name="T10" fmla="*/ 678 w 903"/>
                <a:gd name="T11" fmla="*/ 391 h 903"/>
                <a:gd name="T12" fmla="*/ 753 w 903"/>
                <a:gd name="T13" fmla="*/ 873 h 903"/>
                <a:gd name="T14" fmla="*/ 753 w 903"/>
                <a:gd name="T15" fmla="*/ 873 h 903"/>
                <a:gd name="T16" fmla="*/ 181 w 903"/>
                <a:gd name="T17" fmla="*/ 873 h 903"/>
                <a:gd name="T18" fmla="*/ 286 w 903"/>
                <a:gd name="T19" fmla="*/ 300 h 903"/>
                <a:gd name="T20" fmla="*/ 211 w 903"/>
                <a:gd name="T21" fmla="*/ 797 h 903"/>
                <a:gd name="T22" fmla="*/ 207 w 903"/>
                <a:gd name="T23" fmla="*/ 787 h 903"/>
                <a:gd name="T24" fmla="*/ 196 w 903"/>
                <a:gd name="T25" fmla="*/ 783 h 903"/>
                <a:gd name="T26" fmla="*/ 128 w 903"/>
                <a:gd name="T27" fmla="*/ 785 h 903"/>
                <a:gd name="T28" fmla="*/ 121 w 903"/>
                <a:gd name="T29" fmla="*/ 795 h 903"/>
                <a:gd name="T30" fmla="*/ 30 w 903"/>
                <a:gd name="T31" fmla="*/ 300 h 903"/>
                <a:gd name="T32" fmla="*/ 90 w 903"/>
                <a:gd name="T33" fmla="*/ 270 h 903"/>
                <a:gd name="T34" fmla="*/ 362 w 903"/>
                <a:gd name="T35" fmla="*/ 873 h 903"/>
                <a:gd name="T36" fmla="*/ 813 w 903"/>
                <a:gd name="T37" fmla="*/ 300 h 903"/>
                <a:gd name="T38" fmla="*/ 888 w 903"/>
                <a:gd name="T39" fmla="*/ 361 h 903"/>
                <a:gd name="T40" fmla="*/ 842 w 903"/>
                <a:gd name="T41" fmla="*/ 280 h 903"/>
                <a:gd name="T42" fmla="*/ 834 w 903"/>
                <a:gd name="T43" fmla="*/ 271 h 903"/>
                <a:gd name="T44" fmla="*/ 675 w 903"/>
                <a:gd name="T45" fmla="*/ 271 h 903"/>
                <a:gd name="T46" fmla="*/ 665 w 903"/>
                <a:gd name="T47" fmla="*/ 278 h 903"/>
                <a:gd name="T48" fmla="*/ 663 w 903"/>
                <a:gd name="T49" fmla="*/ 361 h 903"/>
                <a:gd name="T50" fmla="*/ 609 w 903"/>
                <a:gd name="T51" fmla="*/ 364 h 903"/>
                <a:gd name="T52" fmla="*/ 603 w 903"/>
                <a:gd name="T53" fmla="*/ 373 h 903"/>
                <a:gd name="T54" fmla="*/ 362 w 903"/>
                <a:gd name="T55" fmla="*/ 285 h 903"/>
                <a:gd name="T56" fmla="*/ 357 w 903"/>
                <a:gd name="T57" fmla="*/ 274 h 903"/>
                <a:gd name="T58" fmla="*/ 347 w 903"/>
                <a:gd name="T59" fmla="*/ 270 h 903"/>
                <a:gd name="T60" fmla="*/ 300 w 903"/>
                <a:gd name="T61" fmla="*/ 160 h 903"/>
                <a:gd name="T62" fmla="*/ 292 w 903"/>
                <a:gd name="T63" fmla="*/ 151 h 903"/>
                <a:gd name="T64" fmla="*/ 181 w 903"/>
                <a:gd name="T65" fmla="*/ 15 h 903"/>
                <a:gd name="T66" fmla="*/ 177 w 903"/>
                <a:gd name="T67" fmla="*/ 4 h 903"/>
                <a:gd name="T68" fmla="*/ 166 w 903"/>
                <a:gd name="T69" fmla="*/ 0 h 903"/>
                <a:gd name="T70" fmla="*/ 156 w 903"/>
                <a:gd name="T71" fmla="*/ 4 h 903"/>
                <a:gd name="T72" fmla="*/ 151 w 903"/>
                <a:gd name="T73" fmla="*/ 15 h 903"/>
                <a:gd name="T74" fmla="*/ 70 w 903"/>
                <a:gd name="T75" fmla="*/ 151 h 903"/>
                <a:gd name="T76" fmla="*/ 61 w 903"/>
                <a:gd name="T77" fmla="*/ 160 h 903"/>
                <a:gd name="T78" fmla="*/ 15 w 903"/>
                <a:gd name="T79" fmla="*/ 270 h 903"/>
                <a:gd name="T80" fmla="*/ 4 w 903"/>
                <a:gd name="T81" fmla="*/ 274 h 903"/>
                <a:gd name="T82" fmla="*/ 0 w 903"/>
                <a:gd name="T83" fmla="*/ 285 h 903"/>
                <a:gd name="T84" fmla="*/ 3 w 903"/>
                <a:gd name="T85" fmla="*/ 897 h 903"/>
                <a:gd name="T86" fmla="*/ 12 w 903"/>
                <a:gd name="T87" fmla="*/ 903 h 903"/>
                <a:gd name="T88" fmla="*/ 347 w 903"/>
                <a:gd name="T89" fmla="*/ 903 h 903"/>
                <a:gd name="T90" fmla="*/ 888 w 903"/>
                <a:gd name="T91" fmla="*/ 903 h 903"/>
                <a:gd name="T92" fmla="*/ 899 w 903"/>
                <a:gd name="T93" fmla="*/ 899 h 903"/>
                <a:gd name="T94" fmla="*/ 903 w 903"/>
                <a:gd name="T95" fmla="*/ 888 h 903"/>
                <a:gd name="T96" fmla="*/ 901 w 903"/>
                <a:gd name="T97" fmla="*/ 368 h 903"/>
                <a:gd name="T98" fmla="*/ 891 w 903"/>
                <a:gd name="T99" fmla="*/ 36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3" h="903">
                  <a:moveTo>
                    <a:pt x="873" y="873"/>
                  </a:moveTo>
                  <a:lnTo>
                    <a:pt x="813" y="873"/>
                  </a:lnTo>
                  <a:lnTo>
                    <a:pt x="813" y="797"/>
                  </a:lnTo>
                  <a:lnTo>
                    <a:pt x="813" y="795"/>
                  </a:lnTo>
                  <a:lnTo>
                    <a:pt x="812" y="792"/>
                  </a:lnTo>
                  <a:lnTo>
                    <a:pt x="811" y="789"/>
                  </a:lnTo>
                  <a:lnTo>
                    <a:pt x="809" y="787"/>
                  </a:lnTo>
                  <a:lnTo>
                    <a:pt x="807" y="785"/>
                  </a:lnTo>
                  <a:lnTo>
                    <a:pt x="804" y="784"/>
                  </a:lnTo>
                  <a:lnTo>
                    <a:pt x="801" y="783"/>
                  </a:lnTo>
                  <a:lnTo>
                    <a:pt x="798" y="783"/>
                  </a:lnTo>
                  <a:lnTo>
                    <a:pt x="738" y="782"/>
                  </a:lnTo>
                  <a:lnTo>
                    <a:pt x="735" y="783"/>
                  </a:lnTo>
                  <a:lnTo>
                    <a:pt x="733" y="784"/>
                  </a:lnTo>
                  <a:lnTo>
                    <a:pt x="729" y="785"/>
                  </a:lnTo>
                  <a:lnTo>
                    <a:pt x="727" y="787"/>
                  </a:lnTo>
                  <a:lnTo>
                    <a:pt x="725" y="789"/>
                  </a:lnTo>
                  <a:lnTo>
                    <a:pt x="724" y="792"/>
                  </a:lnTo>
                  <a:lnTo>
                    <a:pt x="723" y="795"/>
                  </a:lnTo>
                  <a:lnTo>
                    <a:pt x="723" y="798"/>
                  </a:lnTo>
                  <a:lnTo>
                    <a:pt x="723" y="873"/>
                  </a:lnTo>
                  <a:lnTo>
                    <a:pt x="633" y="873"/>
                  </a:lnTo>
                  <a:lnTo>
                    <a:pt x="633" y="391"/>
                  </a:lnTo>
                  <a:lnTo>
                    <a:pt x="678" y="391"/>
                  </a:lnTo>
                  <a:lnTo>
                    <a:pt x="828" y="391"/>
                  </a:lnTo>
                  <a:lnTo>
                    <a:pt x="873" y="391"/>
                  </a:lnTo>
                  <a:lnTo>
                    <a:pt x="873" y="873"/>
                  </a:lnTo>
                  <a:close/>
                  <a:moveTo>
                    <a:pt x="753" y="873"/>
                  </a:moveTo>
                  <a:lnTo>
                    <a:pt x="753" y="813"/>
                  </a:lnTo>
                  <a:lnTo>
                    <a:pt x="783" y="813"/>
                  </a:lnTo>
                  <a:lnTo>
                    <a:pt x="783" y="873"/>
                  </a:lnTo>
                  <a:lnTo>
                    <a:pt x="753" y="873"/>
                  </a:lnTo>
                  <a:close/>
                  <a:moveTo>
                    <a:pt x="151" y="873"/>
                  </a:moveTo>
                  <a:lnTo>
                    <a:pt x="151" y="813"/>
                  </a:lnTo>
                  <a:lnTo>
                    <a:pt x="181" y="813"/>
                  </a:lnTo>
                  <a:lnTo>
                    <a:pt x="181" y="873"/>
                  </a:lnTo>
                  <a:lnTo>
                    <a:pt x="151" y="873"/>
                  </a:lnTo>
                  <a:close/>
                  <a:moveTo>
                    <a:pt x="30" y="300"/>
                  </a:moveTo>
                  <a:lnTo>
                    <a:pt x="75" y="300"/>
                  </a:lnTo>
                  <a:lnTo>
                    <a:pt x="286" y="300"/>
                  </a:lnTo>
                  <a:lnTo>
                    <a:pt x="331" y="300"/>
                  </a:lnTo>
                  <a:lnTo>
                    <a:pt x="331" y="873"/>
                  </a:lnTo>
                  <a:lnTo>
                    <a:pt x="211" y="873"/>
                  </a:lnTo>
                  <a:lnTo>
                    <a:pt x="211" y="797"/>
                  </a:lnTo>
                  <a:lnTo>
                    <a:pt x="210" y="795"/>
                  </a:lnTo>
                  <a:lnTo>
                    <a:pt x="210" y="792"/>
                  </a:lnTo>
                  <a:lnTo>
                    <a:pt x="208" y="789"/>
                  </a:lnTo>
                  <a:lnTo>
                    <a:pt x="207" y="787"/>
                  </a:lnTo>
                  <a:lnTo>
                    <a:pt x="205" y="785"/>
                  </a:lnTo>
                  <a:lnTo>
                    <a:pt x="202" y="784"/>
                  </a:lnTo>
                  <a:lnTo>
                    <a:pt x="200" y="783"/>
                  </a:lnTo>
                  <a:lnTo>
                    <a:pt x="196" y="783"/>
                  </a:lnTo>
                  <a:lnTo>
                    <a:pt x="136" y="782"/>
                  </a:lnTo>
                  <a:lnTo>
                    <a:pt x="133" y="783"/>
                  </a:lnTo>
                  <a:lnTo>
                    <a:pt x="130" y="784"/>
                  </a:lnTo>
                  <a:lnTo>
                    <a:pt x="128" y="785"/>
                  </a:lnTo>
                  <a:lnTo>
                    <a:pt x="126" y="787"/>
                  </a:lnTo>
                  <a:lnTo>
                    <a:pt x="123" y="789"/>
                  </a:lnTo>
                  <a:lnTo>
                    <a:pt x="122" y="792"/>
                  </a:lnTo>
                  <a:lnTo>
                    <a:pt x="121" y="795"/>
                  </a:lnTo>
                  <a:lnTo>
                    <a:pt x="121" y="798"/>
                  </a:lnTo>
                  <a:lnTo>
                    <a:pt x="121" y="873"/>
                  </a:lnTo>
                  <a:lnTo>
                    <a:pt x="30" y="873"/>
                  </a:lnTo>
                  <a:lnTo>
                    <a:pt x="30" y="300"/>
                  </a:lnTo>
                  <a:close/>
                  <a:moveTo>
                    <a:pt x="90" y="180"/>
                  </a:moveTo>
                  <a:lnTo>
                    <a:pt x="271" y="180"/>
                  </a:lnTo>
                  <a:lnTo>
                    <a:pt x="271" y="270"/>
                  </a:lnTo>
                  <a:lnTo>
                    <a:pt x="90" y="270"/>
                  </a:lnTo>
                  <a:lnTo>
                    <a:pt x="90" y="180"/>
                  </a:lnTo>
                  <a:close/>
                  <a:moveTo>
                    <a:pt x="603" y="542"/>
                  </a:moveTo>
                  <a:lnTo>
                    <a:pt x="603" y="873"/>
                  </a:lnTo>
                  <a:lnTo>
                    <a:pt x="362" y="873"/>
                  </a:lnTo>
                  <a:lnTo>
                    <a:pt x="362" y="542"/>
                  </a:lnTo>
                  <a:lnTo>
                    <a:pt x="603" y="542"/>
                  </a:lnTo>
                  <a:close/>
                  <a:moveTo>
                    <a:pt x="693" y="300"/>
                  </a:moveTo>
                  <a:lnTo>
                    <a:pt x="813" y="300"/>
                  </a:lnTo>
                  <a:lnTo>
                    <a:pt x="813" y="361"/>
                  </a:lnTo>
                  <a:lnTo>
                    <a:pt x="693" y="361"/>
                  </a:lnTo>
                  <a:lnTo>
                    <a:pt x="693" y="300"/>
                  </a:lnTo>
                  <a:close/>
                  <a:moveTo>
                    <a:pt x="888" y="361"/>
                  </a:moveTo>
                  <a:lnTo>
                    <a:pt x="843" y="361"/>
                  </a:lnTo>
                  <a:lnTo>
                    <a:pt x="843" y="285"/>
                  </a:lnTo>
                  <a:lnTo>
                    <a:pt x="843" y="282"/>
                  </a:lnTo>
                  <a:lnTo>
                    <a:pt x="842" y="280"/>
                  </a:lnTo>
                  <a:lnTo>
                    <a:pt x="841" y="277"/>
                  </a:lnTo>
                  <a:lnTo>
                    <a:pt x="839" y="274"/>
                  </a:lnTo>
                  <a:lnTo>
                    <a:pt x="837" y="273"/>
                  </a:lnTo>
                  <a:lnTo>
                    <a:pt x="834" y="271"/>
                  </a:lnTo>
                  <a:lnTo>
                    <a:pt x="831" y="271"/>
                  </a:lnTo>
                  <a:lnTo>
                    <a:pt x="828" y="270"/>
                  </a:lnTo>
                  <a:lnTo>
                    <a:pt x="678" y="270"/>
                  </a:lnTo>
                  <a:lnTo>
                    <a:pt x="675" y="271"/>
                  </a:lnTo>
                  <a:lnTo>
                    <a:pt x="671" y="271"/>
                  </a:lnTo>
                  <a:lnTo>
                    <a:pt x="669" y="273"/>
                  </a:lnTo>
                  <a:lnTo>
                    <a:pt x="667" y="274"/>
                  </a:lnTo>
                  <a:lnTo>
                    <a:pt x="665" y="278"/>
                  </a:lnTo>
                  <a:lnTo>
                    <a:pt x="664" y="280"/>
                  </a:lnTo>
                  <a:lnTo>
                    <a:pt x="663" y="283"/>
                  </a:lnTo>
                  <a:lnTo>
                    <a:pt x="663" y="285"/>
                  </a:lnTo>
                  <a:lnTo>
                    <a:pt x="663" y="361"/>
                  </a:lnTo>
                  <a:lnTo>
                    <a:pt x="618" y="361"/>
                  </a:lnTo>
                  <a:lnTo>
                    <a:pt x="615" y="361"/>
                  </a:lnTo>
                  <a:lnTo>
                    <a:pt x="611" y="362"/>
                  </a:lnTo>
                  <a:lnTo>
                    <a:pt x="609" y="364"/>
                  </a:lnTo>
                  <a:lnTo>
                    <a:pt x="607" y="366"/>
                  </a:lnTo>
                  <a:lnTo>
                    <a:pt x="605" y="368"/>
                  </a:lnTo>
                  <a:lnTo>
                    <a:pt x="604" y="370"/>
                  </a:lnTo>
                  <a:lnTo>
                    <a:pt x="603" y="373"/>
                  </a:lnTo>
                  <a:lnTo>
                    <a:pt x="603" y="376"/>
                  </a:lnTo>
                  <a:lnTo>
                    <a:pt x="603" y="512"/>
                  </a:lnTo>
                  <a:lnTo>
                    <a:pt x="362" y="512"/>
                  </a:lnTo>
                  <a:lnTo>
                    <a:pt x="362" y="285"/>
                  </a:lnTo>
                  <a:lnTo>
                    <a:pt x="362" y="282"/>
                  </a:lnTo>
                  <a:lnTo>
                    <a:pt x="360" y="280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5" y="273"/>
                  </a:lnTo>
                  <a:lnTo>
                    <a:pt x="352" y="271"/>
                  </a:lnTo>
                  <a:lnTo>
                    <a:pt x="350" y="271"/>
                  </a:lnTo>
                  <a:lnTo>
                    <a:pt x="347" y="270"/>
                  </a:lnTo>
                  <a:lnTo>
                    <a:pt x="301" y="270"/>
                  </a:lnTo>
                  <a:lnTo>
                    <a:pt x="301" y="165"/>
                  </a:lnTo>
                  <a:lnTo>
                    <a:pt x="301" y="162"/>
                  </a:lnTo>
                  <a:lnTo>
                    <a:pt x="300" y="160"/>
                  </a:lnTo>
                  <a:lnTo>
                    <a:pt x="299" y="156"/>
                  </a:lnTo>
                  <a:lnTo>
                    <a:pt x="297" y="154"/>
                  </a:lnTo>
                  <a:lnTo>
                    <a:pt x="295" y="152"/>
                  </a:lnTo>
                  <a:lnTo>
                    <a:pt x="292" y="151"/>
                  </a:lnTo>
                  <a:lnTo>
                    <a:pt x="290" y="150"/>
                  </a:lnTo>
                  <a:lnTo>
                    <a:pt x="286" y="150"/>
                  </a:lnTo>
                  <a:lnTo>
                    <a:pt x="181" y="150"/>
                  </a:lnTo>
                  <a:lnTo>
                    <a:pt x="181" y="15"/>
                  </a:lnTo>
                  <a:lnTo>
                    <a:pt x="180" y="12"/>
                  </a:lnTo>
                  <a:lnTo>
                    <a:pt x="180" y="8"/>
                  </a:lnTo>
                  <a:lnTo>
                    <a:pt x="178" y="6"/>
                  </a:lnTo>
                  <a:lnTo>
                    <a:pt x="177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0" y="1"/>
                  </a:lnTo>
                  <a:lnTo>
                    <a:pt x="158" y="2"/>
                  </a:lnTo>
                  <a:lnTo>
                    <a:pt x="156" y="4"/>
                  </a:lnTo>
                  <a:lnTo>
                    <a:pt x="153" y="6"/>
                  </a:lnTo>
                  <a:lnTo>
                    <a:pt x="152" y="8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150"/>
                  </a:lnTo>
                  <a:lnTo>
                    <a:pt x="75" y="150"/>
                  </a:lnTo>
                  <a:lnTo>
                    <a:pt x="73" y="150"/>
                  </a:lnTo>
                  <a:lnTo>
                    <a:pt x="70" y="151"/>
                  </a:lnTo>
                  <a:lnTo>
                    <a:pt x="68" y="152"/>
                  </a:lnTo>
                  <a:lnTo>
                    <a:pt x="64" y="154"/>
                  </a:lnTo>
                  <a:lnTo>
                    <a:pt x="63" y="156"/>
                  </a:lnTo>
                  <a:lnTo>
                    <a:pt x="61" y="160"/>
                  </a:lnTo>
                  <a:lnTo>
                    <a:pt x="61" y="162"/>
                  </a:lnTo>
                  <a:lnTo>
                    <a:pt x="60" y="165"/>
                  </a:lnTo>
                  <a:lnTo>
                    <a:pt x="60" y="270"/>
                  </a:lnTo>
                  <a:lnTo>
                    <a:pt x="15" y="270"/>
                  </a:lnTo>
                  <a:lnTo>
                    <a:pt x="12" y="271"/>
                  </a:lnTo>
                  <a:lnTo>
                    <a:pt x="10" y="271"/>
                  </a:lnTo>
                  <a:lnTo>
                    <a:pt x="7" y="273"/>
                  </a:lnTo>
                  <a:lnTo>
                    <a:pt x="4" y="274"/>
                  </a:lnTo>
                  <a:lnTo>
                    <a:pt x="3" y="278"/>
                  </a:lnTo>
                  <a:lnTo>
                    <a:pt x="1" y="280"/>
                  </a:lnTo>
                  <a:lnTo>
                    <a:pt x="1" y="283"/>
                  </a:lnTo>
                  <a:lnTo>
                    <a:pt x="0" y="285"/>
                  </a:lnTo>
                  <a:lnTo>
                    <a:pt x="0" y="888"/>
                  </a:lnTo>
                  <a:lnTo>
                    <a:pt x="1" y="891"/>
                  </a:lnTo>
                  <a:lnTo>
                    <a:pt x="1" y="894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7" y="900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3"/>
                  </a:lnTo>
                  <a:lnTo>
                    <a:pt x="136" y="903"/>
                  </a:lnTo>
                  <a:lnTo>
                    <a:pt x="196" y="903"/>
                  </a:lnTo>
                  <a:lnTo>
                    <a:pt x="347" y="903"/>
                  </a:lnTo>
                  <a:lnTo>
                    <a:pt x="618" y="903"/>
                  </a:lnTo>
                  <a:lnTo>
                    <a:pt x="738" y="903"/>
                  </a:lnTo>
                  <a:lnTo>
                    <a:pt x="798" y="903"/>
                  </a:lnTo>
                  <a:lnTo>
                    <a:pt x="888" y="903"/>
                  </a:lnTo>
                  <a:lnTo>
                    <a:pt x="891" y="902"/>
                  </a:lnTo>
                  <a:lnTo>
                    <a:pt x="895" y="902"/>
                  </a:lnTo>
                  <a:lnTo>
                    <a:pt x="897" y="900"/>
                  </a:lnTo>
                  <a:lnTo>
                    <a:pt x="899" y="899"/>
                  </a:lnTo>
                  <a:lnTo>
                    <a:pt x="901" y="897"/>
                  </a:lnTo>
                  <a:lnTo>
                    <a:pt x="902" y="894"/>
                  </a:lnTo>
                  <a:lnTo>
                    <a:pt x="903" y="891"/>
                  </a:lnTo>
                  <a:lnTo>
                    <a:pt x="903" y="888"/>
                  </a:lnTo>
                  <a:lnTo>
                    <a:pt x="903" y="376"/>
                  </a:lnTo>
                  <a:lnTo>
                    <a:pt x="903" y="373"/>
                  </a:lnTo>
                  <a:lnTo>
                    <a:pt x="902" y="370"/>
                  </a:lnTo>
                  <a:lnTo>
                    <a:pt x="901" y="368"/>
                  </a:lnTo>
                  <a:lnTo>
                    <a:pt x="899" y="366"/>
                  </a:lnTo>
                  <a:lnTo>
                    <a:pt x="897" y="364"/>
                  </a:lnTo>
                  <a:lnTo>
                    <a:pt x="895" y="362"/>
                  </a:lnTo>
                  <a:lnTo>
                    <a:pt x="891" y="361"/>
                  </a:lnTo>
                  <a:lnTo>
                    <a:pt x="888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4" name="Freeform 275"/>
            <p:cNvSpPr>
              <a:spLocks/>
            </p:cNvSpPr>
            <p:nvPr/>
          </p:nvSpPr>
          <p:spPr bwMode="auto">
            <a:xfrm>
              <a:off x="7061201" y="1984375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2 w 120"/>
                <a:gd name="T5" fmla="*/ 0 h 30"/>
                <a:gd name="T6" fmla="*/ 9 w 120"/>
                <a:gd name="T7" fmla="*/ 1 h 30"/>
                <a:gd name="T8" fmla="*/ 7 w 120"/>
                <a:gd name="T9" fmla="*/ 3 h 30"/>
                <a:gd name="T10" fmla="*/ 5 w 120"/>
                <a:gd name="T11" fmla="*/ 4 h 30"/>
                <a:gd name="T12" fmla="*/ 2 w 120"/>
                <a:gd name="T13" fmla="*/ 7 h 30"/>
                <a:gd name="T14" fmla="*/ 1 w 120"/>
                <a:gd name="T15" fmla="*/ 10 h 30"/>
                <a:gd name="T16" fmla="*/ 0 w 120"/>
                <a:gd name="T17" fmla="*/ 12 h 30"/>
                <a:gd name="T18" fmla="*/ 0 w 120"/>
                <a:gd name="T19" fmla="*/ 15 h 30"/>
                <a:gd name="T20" fmla="*/ 0 w 120"/>
                <a:gd name="T21" fmla="*/ 18 h 30"/>
                <a:gd name="T22" fmla="*/ 1 w 120"/>
                <a:gd name="T23" fmla="*/ 22 h 30"/>
                <a:gd name="T24" fmla="*/ 2 w 120"/>
                <a:gd name="T25" fmla="*/ 24 h 30"/>
                <a:gd name="T26" fmla="*/ 5 w 120"/>
                <a:gd name="T27" fmla="*/ 26 h 30"/>
                <a:gd name="T28" fmla="*/ 7 w 120"/>
                <a:gd name="T29" fmla="*/ 28 h 30"/>
                <a:gd name="T30" fmla="*/ 9 w 120"/>
                <a:gd name="T31" fmla="*/ 29 h 30"/>
                <a:gd name="T32" fmla="*/ 12 w 120"/>
                <a:gd name="T33" fmla="*/ 30 h 30"/>
                <a:gd name="T34" fmla="*/ 15 w 120"/>
                <a:gd name="T35" fmla="*/ 30 h 30"/>
                <a:gd name="T36" fmla="*/ 105 w 120"/>
                <a:gd name="T37" fmla="*/ 30 h 30"/>
                <a:gd name="T38" fmla="*/ 109 w 120"/>
                <a:gd name="T39" fmla="*/ 30 h 30"/>
                <a:gd name="T40" fmla="*/ 111 w 120"/>
                <a:gd name="T41" fmla="*/ 29 h 30"/>
                <a:gd name="T42" fmla="*/ 114 w 120"/>
                <a:gd name="T43" fmla="*/ 28 h 30"/>
                <a:gd name="T44" fmla="*/ 116 w 120"/>
                <a:gd name="T45" fmla="*/ 26 h 30"/>
                <a:gd name="T46" fmla="*/ 117 w 120"/>
                <a:gd name="T47" fmla="*/ 24 h 30"/>
                <a:gd name="T48" fmla="*/ 119 w 120"/>
                <a:gd name="T49" fmla="*/ 22 h 30"/>
                <a:gd name="T50" fmla="*/ 120 w 120"/>
                <a:gd name="T51" fmla="*/ 18 h 30"/>
                <a:gd name="T52" fmla="*/ 120 w 120"/>
                <a:gd name="T53" fmla="*/ 15 h 30"/>
                <a:gd name="T54" fmla="*/ 120 w 120"/>
                <a:gd name="T55" fmla="*/ 12 h 30"/>
                <a:gd name="T56" fmla="*/ 119 w 120"/>
                <a:gd name="T57" fmla="*/ 10 h 30"/>
                <a:gd name="T58" fmla="*/ 117 w 120"/>
                <a:gd name="T59" fmla="*/ 7 h 30"/>
                <a:gd name="T60" fmla="*/ 116 w 120"/>
                <a:gd name="T61" fmla="*/ 4 h 30"/>
                <a:gd name="T62" fmla="*/ 114 w 120"/>
                <a:gd name="T63" fmla="*/ 3 h 30"/>
                <a:gd name="T64" fmla="*/ 111 w 120"/>
                <a:gd name="T65" fmla="*/ 1 h 30"/>
                <a:gd name="T66" fmla="*/ 109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30"/>
                  </a:lnTo>
                  <a:lnTo>
                    <a:pt x="111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7" y="24"/>
                  </a:lnTo>
                  <a:lnTo>
                    <a:pt x="119" y="22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2"/>
                  </a:lnTo>
                  <a:lnTo>
                    <a:pt x="119" y="10"/>
                  </a:lnTo>
                  <a:lnTo>
                    <a:pt x="117" y="7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5" name="Freeform 276"/>
            <p:cNvSpPr>
              <a:spLocks/>
            </p:cNvSpPr>
            <p:nvPr/>
          </p:nvSpPr>
          <p:spPr bwMode="auto">
            <a:xfrm>
              <a:off x="7042151" y="2041525"/>
              <a:ext cx="76200" cy="9525"/>
            </a:xfrm>
            <a:custGeom>
              <a:avLst/>
              <a:gdLst>
                <a:gd name="T0" fmla="*/ 15 w 241"/>
                <a:gd name="T1" fmla="*/ 30 h 30"/>
                <a:gd name="T2" fmla="*/ 226 w 241"/>
                <a:gd name="T3" fmla="*/ 30 h 30"/>
                <a:gd name="T4" fmla="*/ 230 w 241"/>
                <a:gd name="T5" fmla="*/ 29 h 30"/>
                <a:gd name="T6" fmla="*/ 232 w 241"/>
                <a:gd name="T7" fmla="*/ 29 h 30"/>
                <a:gd name="T8" fmla="*/ 235 w 241"/>
                <a:gd name="T9" fmla="*/ 27 h 30"/>
                <a:gd name="T10" fmla="*/ 237 w 241"/>
                <a:gd name="T11" fmla="*/ 26 h 30"/>
                <a:gd name="T12" fmla="*/ 239 w 241"/>
                <a:gd name="T13" fmla="*/ 23 h 30"/>
                <a:gd name="T14" fmla="*/ 240 w 241"/>
                <a:gd name="T15" fmla="*/ 21 h 30"/>
                <a:gd name="T16" fmla="*/ 241 w 241"/>
                <a:gd name="T17" fmla="*/ 18 h 30"/>
                <a:gd name="T18" fmla="*/ 241 w 241"/>
                <a:gd name="T19" fmla="*/ 15 h 30"/>
                <a:gd name="T20" fmla="*/ 241 w 241"/>
                <a:gd name="T21" fmla="*/ 12 h 30"/>
                <a:gd name="T22" fmla="*/ 240 w 241"/>
                <a:gd name="T23" fmla="*/ 9 h 30"/>
                <a:gd name="T24" fmla="*/ 239 w 241"/>
                <a:gd name="T25" fmla="*/ 7 h 30"/>
                <a:gd name="T26" fmla="*/ 237 w 241"/>
                <a:gd name="T27" fmla="*/ 5 h 30"/>
                <a:gd name="T28" fmla="*/ 235 w 241"/>
                <a:gd name="T29" fmla="*/ 3 h 30"/>
                <a:gd name="T30" fmla="*/ 232 w 241"/>
                <a:gd name="T31" fmla="*/ 1 h 30"/>
                <a:gd name="T32" fmla="*/ 230 w 241"/>
                <a:gd name="T33" fmla="*/ 0 h 30"/>
                <a:gd name="T34" fmla="*/ 226 w 241"/>
                <a:gd name="T35" fmla="*/ 0 h 30"/>
                <a:gd name="T36" fmla="*/ 15 w 241"/>
                <a:gd name="T37" fmla="*/ 0 h 30"/>
                <a:gd name="T38" fmla="*/ 13 w 241"/>
                <a:gd name="T39" fmla="*/ 0 h 30"/>
                <a:gd name="T40" fmla="*/ 10 w 241"/>
                <a:gd name="T41" fmla="*/ 1 h 30"/>
                <a:gd name="T42" fmla="*/ 8 w 241"/>
                <a:gd name="T43" fmla="*/ 3 h 30"/>
                <a:gd name="T44" fmla="*/ 4 w 241"/>
                <a:gd name="T45" fmla="*/ 5 h 30"/>
                <a:gd name="T46" fmla="*/ 3 w 241"/>
                <a:gd name="T47" fmla="*/ 7 h 30"/>
                <a:gd name="T48" fmla="*/ 1 w 241"/>
                <a:gd name="T49" fmla="*/ 9 h 30"/>
                <a:gd name="T50" fmla="*/ 1 w 241"/>
                <a:gd name="T51" fmla="*/ 12 h 30"/>
                <a:gd name="T52" fmla="*/ 0 w 241"/>
                <a:gd name="T53" fmla="*/ 15 h 30"/>
                <a:gd name="T54" fmla="*/ 1 w 241"/>
                <a:gd name="T55" fmla="*/ 18 h 30"/>
                <a:gd name="T56" fmla="*/ 1 w 241"/>
                <a:gd name="T57" fmla="*/ 21 h 30"/>
                <a:gd name="T58" fmla="*/ 3 w 241"/>
                <a:gd name="T59" fmla="*/ 23 h 30"/>
                <a:gd name="T60" fmla="*/ 4 w 241"/>
                <a:gd name="T61" fmla="*/ 26 h 30"/>
                <a:gd name="T62" fmla="*/ 8 w 241"/>
                <a:gd name="T63" fmla="*/ 27 h 30"/>
                <a:gd name="T64" fmla="*/ 10 w 241"/>
                <a:gd name="T65" fmla="*/ 29 h 30"/>
                <a:gd name="T66" fmla="*/ 13 w 241"/>
                <a:gd name="T67" fmla="*/ 29 h 30"/>
                <a:gd name="T68" fmla="*/ 15 w 241"/>
                <a:gd name="T69" fmla="*/ 30 h 30"/>
                <a:gd name="T70" fmla="*/ 15 w 24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30">
                  <a:moveTo>
                    <a:pt x="15" y="30"/>
                  </a:moveTo>
                  <a:lnTo>
                    <a:pt x="226" y="30"/>
                  </a:lnTo>
                  <a:lnTo>
                    <a:pt x="230" y="29"/>
                  </a:lnTo>
                  <a:lnTo>
                    <a:pt x="232" y="29"/>
                  </a:lnTo>
                  <a:lnTo>
                    <a:pt x="235" y="27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40" y="21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7"/>
                  </a:lnTo>
                  <a:lnTo>
                    <a:pt x="237" y="5"/>
                  </a:lnTo>
                  <a:lnTo>
                    <a:pt x="235" y="3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6" name="Freeform 277"/>
            <p:cNvSpPr>
              <a:spLocks/>
            </p:cNvSpPr>
            <p:nvPr/>
          </p:nvSpPr>
          <p:spPr bwMode="auto">
            <a:xfrm>
              <a:off x="7042151" y="2022475"/>
              <a:ext cx="76200" cy="9525"/>
            </a:xfrm>
            <a:custGeom>
              <a:avLst/>
              <a:gdLst>
                <a:gd name="T0" fmla="*/ 15 w 241"/>
                <a:gd name="T1" fmla="*/ 31 h 31"/>
                <a:gd name="T2" fmla="*/ 226 w 241"/>
                <a:gd name="T3" fmla="*/ 31 h 31"/>
                <a:gd name="T4" fmla="*/ 230 w 241"/>
                <a:gd name="T5" fmla="*/ 30 h 31"/>
                <a:gd name="T6" fmla="*/ 232 w 241"/>
                <a:gd name="T7" fmla="*/ 29 h 31"/>
                <a:gd name="T8" fmla="*/ 235 w 241"/>
                <a:gd name="T9" fmla="*/ 28 h 31"/>
                <a:gd name="T10" fmla="*/ 237 w 241"/>
                <a:gd name="T11" fmla="*/ 26 h 31"/>
                <a:gd name="T12" fmla="*/ 239 w 241"/>
                <a:gd name="T13" fmla="*/ 24 h 31"/>
                <a:gd name="T14" fmla="*/ 240 w 241"/>
                <a:gd name="T15" fmla="*/ 22 h 31"/>
                <a:gd name="T16" fmla="*/ 241 w 241"/>
                <a:gd name="T17" fmla="*/ 18 h 31"/>
                <a:gd name="T18" fmla="*/ 241 w 241"/>
                <a:gd name="T19" fmla="*/ 16 h 31"/>
                <a:gd name="T20" fmla="*/ 241 w 241"/>
                <a:gd name="T21" fmla="*/ 13 h 31"/>
                <a:gd name="T22" fmla="*/ 240 w 241"/>
                <a:gd name="T23" fmla="*/ 10 h 31"/>
                <a:gd name="T24" fmla="*/ 239 w 241"/>
                <a:gd name="T25" fmla="*/ 8 h 31"/>
                <a:gd name="T26" fmla="*/ 237 w 241"/>
                <a:gd name="T27" fmla="*/ 6 h 31"/>
                <a:gd name="T28" fmla="*/ 235 w 241"/>
                <a:gd name="T29" fmla="*/ 3 h 31"/>
                <a:gd name="T30" fmla="*/ 232 w 241"/>
                <a:gd name="T31" fmla="*/ 2 h 31"/>
                <a:gd name="T32" fmla="*/ 230 w 241"/>
                <a:gd name="T33" fmla="*/ 1 h 31"/>
                <a:gd name="T34" fmla="*/ 226 w 241"/>
                <a:gd name="T35" fmla="*/ 0 h 31"/>
                <a:gd name="T36" fmla="*/ 15 w 241"/>
                <a:gd name="T37" fmla="*/ 0 h 31"/>
                <a:gd name="T38" fmla="*/ 13 w 241"/>
                <a:gd name="T39" fmla="*/ 1 h 31"/>
                <a:gd name="T40" fmla="*/ 10 w 241"/>
                <a:gd name="T41" fmla="*/ 2 h 31"/>
                <a:gd name="T42" fmla="*/ 8 w 241"/>
                <a:gd name="T43" fmla="*/ 3 h 31"/>
                <a:gd name="T44" fmla="*/ 4 w 241"/>
                <a:gd name="T45" fmla="*/ 6 h 31"/>
                <a:gd name="T46" fmla="*/ 3 w 241"/>
                <a:gd name="T47" fmla="*/ 8 h 31"/>
                <a:gd name="T48" fmla="*/ 1 w 241"/>
                <a:gd name="T49" fmla="*/ 10 h 31"/>
                <a:gd name="T50" fmla="*/ 1 w 241"/>
                <a:gd name="T51" fmla="*/ 13 h 31"/>
                <a:gd name="T52" fmla="*/ 0 w 241"/>
                <a:gd name="T53" fmla="*/ 16 h 31"/>
                <a:gd name="T54" fmla="*/ 1 w 241"/>
                <a:gd name="T55" fmla="*/ 18 h 31"/>
                <a:gd name="T56" fmla="*/ 1 w 241"/>
                <a:gd name="T57" fmla="*/ 22 h 31"/>
                <a:gd name="T58" fmla="*/ 3 w 241"/>
                <a:gd name="T59" fmla="*/ 24 h 31"/>
                <a:gd name="T60" fmla="*/ 4 w 241"/>
                <a:gd name="T61" fmla="*/ 26 h 31"/>
                <a:gd name="T62" fmla="*/ 8 w 241"/>
                <a:gd name="T63" fmla="*/ 28 h 31"/>
                <a:gd name="T64" fmla="*/ 10 w 241"/>
                <a:gd name="T65" fmla="*/ 29 h 31"/>
                <a:gd name="T66" fmla="*/ 13 w 241"/>
                <a:gd name="T67" fmla="*/ 30 h 31"/>
                <a:gd name="T68" fmla="*/ 15 w 241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1">
                  <a:moveTo>
                    <a:pt x="15" y="31"/>
                  </a:moveTo>
                  <a:lnTo>
                    <a:pt x="226" y="31"/>
                  </a:lnTo>
                  <a:lnTo>
                    <a:pt x="230" y="30"/>
                  </a:lnTo>
                  <a:lnTo>
                    <a:pt x="232" y="29"/>
                  </a:lnTo>
                  <a:lnTo>
                    <a:pt x="235" y="28"/>
                  </a:lnTo>
                  <a:lnTo>
                    <a:pt x="237" y="26"/>
                  </a:lnTo>
                  <a:lnTo>
                    <a:pt x="239" y="24"/>
                  </a:lnTo>
                  <a:lnTo>
                    <a:pt x="240" y="22"/>
                  </a:lnTo>
                  <a:lnTo>
                    <a:pt x="241" y="18"/>
                  </a:lnTo>
                  <a:lnTo>
                    <a:pt x="241" y="16"/>
                  </a:lnTo>
                  <a:lnTo>
                    <a:pt x="241" y="13"/>
                  </a:lnTo>
                  <a:lnTo>
                    <a:pt x="240" y="10"/>
                  </a:lnTo>
                  <a:lnTo>
                    <a:pt x="239" y="8"/>
                  </a:lnTo>
                  <a:lnTo>
                    <a:pt x="237" y="6"/>
                  </a:lnTo>
                  <a:lnTo>
                    <a:pt x="235" y="3"/>
                  </a:lnTo>
                  <a:lnTo>
                    <a:pt x="232" y="2"/>
                  </a:lnTo>
                  <a:lnTo>
                    <a:pt x="230" y="1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Freeform 278"/>
            <p:cNvSpPr>
              <a:spLocks/>
            </p:cNvSpPr>
            <p:nvPr/>
          </p:nvSpPr>
          <p:spPr bwMode="auto">
            <a:xfrm>
              <a:off x="7042151" y="2060575"/>
              <a:ext cx="76200" cy="9525"/>
            </a:xfrm>
            <a:custGeom>
              <a:avLst/>
              <a:gdLst>
                <a:gd name="T0" fmla="*/ 15 w 241"/>
                <a:gd name="T1" fmla="*/ 31 h 31"/>
                <a:gd name="T2" fmla="*/ 226 w 241"/>
                <a:gd name="T3" fmla="*/ 31 h 31"/>
                <a:gd name="T4" fmla="*/ 230 w 241"/>
                <a:gd name="T5" fmla="*/ 31 h 31"/>
                <a:gd name="T6" fmla="*/ 232 w 241"/>
                <a:gd name="T7" fmla="*/ 29 h 31"/>
                <a:gd name="T8" fmla="*/ 235 w 241"/>
                <a:gd name="T9" fmla="*/ 27 h 31"/>
                <a:gd name="T10" fmla="*/ 237 w 241"/>
                <a:gd name="T11" fmla="*/ 26 h 31"/>
                <a:gd name="T12" fmla="*/ 239 w 241"/>
                <a:gd name="T13" fmla="*/ 24 h 31"/>
                <a:gd name="T14" fmla="*/ 240 w 241"/>
                <a:gd name="T15" fmla="*/ 21 h 31"/>
                <a:gd name="T16" fmla="*/ 241 w 241"/>
                <a:gd name="T17" fmla="*/ 19 h 31"/>
                <a:gd name="T18" fmla="*/ 241 w 241"/>
                <a:gd name="T19" fmla="*/ 16 h 31"/>
                <a:gd name="T20" fmla="*/ 241 w 241"/>
                <a:gd name="T21" fmla="*/ 12 h 31"/>
                <a:gd name="T22" fmla="*/ 240 w 241"/>
                <a:gd name="T23" fmla="*/ 9 h 31"/>
                <a:gd name="T24" fmla="*/ 239 w 241"/>
                <a:gd name="T25" fmla="*/ 7 h 31"/>
                <a:gd name="T26" fmla="*/ 237 w 241"/>
                <a:gd name="T27" fmla="*/ 5 h 31"/>
                <a:gd name="T28" fmla="*/ 235 w 241"/>
                <a:gd name="T29" fmla="*/ 3 h 31"/>
                <a:gd name="T30" fmla="*/ 232 w 241"/>
                <a:gd name="T31" fmla="*/ 2 h 31"/>
                <a:gd name="T32" fmla="*/ 230 w 241"/>
                <a:gd name="T33" fmla="*/ 0 h 31"/>
                <a:gd name="T34" fmla="*/ 226 w 241"/>
                <a:gd name="T35" fmla="*/ 0 h 31"/>
                <a:gd name="T36" fmla="*/ 15 w 241"/>
                <a:gd name="T37" fmla="*/ 0 h 31"/>
                <a:gd name="T38" fmla="*/ 13 w 241"/>
                <a:gd name="T39" fmla="*/ 0 h 31"/>
                <a:gd name="T40" fmla="*/ 10 w 241"/>
                <a:gd name="T41" fmla="*/ 2 h 31"/>
                <a:gd name="T42" fmla="*/ 8 w 241"/>
                <a:gd name="T43" fmla="*/ 3 h 31"/>
                <a:gd name="T44" fmla="*/ 4 w 241"/>
                <a:gd name="T45" fmla="*/ 5 h 31"/>
                <a:gd name="T46" fmla="*/ 3 w 241"/>
                <a:gd name="T47" fmla="*/ 7 h 31"/>
                <a:gd name="T48" fmla="*/ 1 w 241"/>
                <a:gd name="T49" fmla="*/ 9 h 31"/>
                <a:gd name="T50" fmla="*/ 1 w 241"/>
                <a:gd name="T51" fmla="*/ 12 h 31"/>
                <a:gd name="T52" fmla="*/ 0 w 241"/>
                <a:gd name="T53" fmla="*/ 16 h 31"/>
                <a:gd name="T54" fmla="*/ 1 w 241"/>
                <a:gd name="T55" fmla="*/ 19 h 31"/>
                <a:gd name="T56" fmla="*/ 1 w 241"/>
                <a:gd name="T57" fmla="*/ 21 h 31"/>
                <a:gd name="T58" fmla="*/ 3 w 241"/>
                <a:gd name="T59" fmla="*/ 24 h 31"/>
                <a:gd name="T60" fmla="*/ 4 w 241"/>
                <a:gd name="T61" fmla="*/ 26 h 31"/>
                <a:gd name="T62" fmla="*/ 8 w 241"/>
                <a:gd name="T63" fmla="*/ 27 h 31"/>
                <a:gd name="T64" fmla="*/ 10 w 241"/>
                <a:gd name="T65" fmla="*/ 29 h 31"/>
                <a:gd name="T66" fmla="*/ 13 w 241"/>
                <a:gd name="T67" fmla="*/ 31 h 31"/>
                <a:gd name="T68" fmla="*/ 15 w 241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1">
                  <a:moveTo>
                    <a:pt x="15" y="31"/>
                  </a:moveTo>
                  <a:lnTo>
                    <a:pt x="226" y="31"/>
                  </a:lnTo>
                  <a:lnTo>
                    <a:pt x="230" y="31"/>
                  </a:lnTo>
                  <a:lnTo>
                    <a:pt x="232" y="29"/>
                  </a:lnTo>
                  <a:lnTo>
                    <a:pt x="235" y="27"/>
                  </a:lnTo>
                  <a:lnTo>
                    <a:pt x="237" y="26"/>
                  </a:lnTo>
                  <a:lnTo>
                    <a:pt x="239" y="24"/>
                  </a:lnTo>
                  <a:lnTo>
                    <a:pt x="240" y="21"/>
                  </a:lnTo>
                  <a:lnTo>
                    <a:pt x="241" y="19"/>
                  </a:lnTo>
                  <a:lnTo>
                    <a:pt x="241" y="16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7"/>
                  </a:lnTo>
                  <a:lnTo>
                    <a:pt x="237" y="5"/>
                  </a:lnTo>
                  <a:lnTo>
                    <a:pt x="235" y="3"/>
                  </a:lnTo>
                  <a:lnTo>
                    <a:pt x="232" y="2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1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Freeform 279"/>
            <p:cNvSpPr>
              <a:spLocks/>
            </p:cNvSpPr>
            <p:nvPr/>
          </p:nvSpPr>
          <p:spPr bwMode="auto">
            <a:xfrm>
              <a:off x="7042151" y="2079625"/>
              <a:ext cx="76200" cy="9525"/>
            </a:xfrm>
            <a:custGeom>
              <a:avLst/>
              <a:gdLst>
                <a:gd name="T0" fmla="*/ 15 w 241"/>
                <a:gd name="T1" fmla="*/ 30 h 30"/>
                <a:gd name="T2" fmla="*/ 226 w 241"/>
                <a:gd name="T3" fmla="*/ 30 h 30"/>
                <a:gd name="T4" fmla="*/ 230 w 241"/>
                <a:gd name="T5" fmla="*/ 30 h 30"/>
                <a:gd name="T6" fmla="*/ 232 w 241"/>
                <a:gd name="T7" fmla="*/ 29 h 30"/>
                <a:gd name="T8" fmla="*/ 235 w 241"/>
                <a:gd name="T9" fmla="*/ 27 h 30"/>
                <a:gd name="T10" fmla="*/ 237 w 241"/>
                <a:gd name="T11" fmla="*/ 25 h 30"/>
                <a:gd name="T12" fmla="*/ 239 w 241"/>
                <a:gd name="T13" fmla="*/ 23 h 30"/>
                <a:gd name="T14" fmla="*/ 240 w 241"/>
                <a:gd name="T15" fmla="*/ 20 h 30"/>
                <a:gd name="T16" fmla="*/ 241 w 241"/>
                <a:gd name="T17" fmla="*/ 18 h 30"/>
                <a:gd name="T18" fmla="*/ 241 w 241"/>
                <a:gd name="T19" fmla="*/ 15 h 30"/>
                <a:gd name="T20" fmla="*/ 241 w 241"/>
                <a:gd name="T21" fmla="*/ 11 h 30"/>
                <a:gd name="T22" fmla="*/ 240 w 241"/>
                <a:gd name="T23" fmla="*/ 8 h 30"/>
                <a:gd name="T24" fmla="*/ 239 w 241"/>
                <a:gd name="T25" fmla="*/ 6 h 30"/>
                <a:gd name="T26" fmla="*/ 237 w 241"/>
                <a:gd name="T27" fmla="*/ 4 h 30"/>
                <a:gd name="T28" fmla="*/ 235 w 241"/>
                <a:gd name="T29" fmla="*/ 2 h 30"/>
                <a:gd name="T30" fmla="*/ 232 w 241"/>
                <a:gd name="T31" fmla="*/ 1 h 30"/>
                <a:gd name="T32" fmla="*/ 230 w 241"/>
                <a:gd name="T33" fmla="*/ 0 h 30"/>
                <a:gd name="T34" fmla="*/ 226 w 241"/>
                <a:gd name="T35" fmla="*/ 0 h 30"/>
                <a:gd name="T36" fmla="*/ 15 w 241"/>
                <a:gd name="T37" fmla="*/ 0 h 30"/>
                <a:gd name="T38" fmla="*/ 13 w 241"/>
                <a:gd name="T39" fmla="*/ 0 h 30"/>
                <a:gd name="T40" fmla="*/ 10 w 241"/>
                <a:gd name="T41" fmla="*/ 1 h 30"/>
                <a:gd name="T42" fmla="*/ 8 w 241"/>
                <a:gd name="T43" fmla="*/ 2 h 30"/>
                <a:gd name="T44" fmla="*/ 4 w 241"/>
                <a:gd name="T45" fmla="*/ 4 h 30"/>
                <a:gd name="T46" fmla="*/ 3 w 241"/>
                <a:gd name="T47" fmla="*/ 6 h 30"/>
                <a:gd name="T48" fmla="*/ 1 w 241"/>
                <a:gd name="T49" fmla="*/ 8 h 30"/>
                <a:gd name="T50" fmla="*/ 1 w 241"/>
                <a:gd name="T51" fmla="*/ 11 h 30"/>
                <a:gd name="T52" fmla="*/ 0 w 241"/>
                <a:gd name="T53" fmla="*/ 15 h 30"/>
                <a:gd name="T54" fmla="*/ 1 w 241"/>
                <a:gd name="T55" fmla="*/ 18 h 30"/>
                <a:gd name="T56" fmla="*/ 1 w 241"/>
                <a:gd name="T57" fmla="*/ 20 h 30"/>
                <a:gd name="T58" fmla="*/ 3 w 241"/>
                <a:gd name="T59" fmla="*/ 23 h 30"/>
                <a:gd name="T60" fmla="*/ 4 w 241"/>
                <a:gd name="T61" fmla="*/ 25 h 30"/>
                <a:gd name="T62" fmla="*/ 8 w 241"/>
                <a:gd name="T63" fmla="*/ 27 h 30"/>
                <a:gd name="T64" fmla="*/ 10 w 241"/>
                <a:gd name="T65" fmla="*/ 29 h 30"/>
                <a:gd name="T66" fmla="*/ 13 w 241"/>
                <a:gd name="T67" fmla="*/ 30 h 30"/>
                <a:gd name="T68" fmla="*/ 15 w 241"/>
                <a:gd name="T69" fmla="*/ 30 h 30"/>
                <a:gd name="T70" fmla="*/ 15 w 24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30">
                  <a:moveTo>
                    <a:pt x="15" y="30"/>
                  </a:moveTo>
                  <a:lnTo>
                    <a:pt x="226" y="30"/>
                  </a:lnTo>
                  <a:lnTo>
                    <a:pt x="230" y="30"/>
                  </a:lnTo>
                  <a:lnTo>
                    <a:pt x="232" y="29"/>
                  </a:lnTo>
                  <a:lnTo>
                    <a:pt x="235" y="27"/>
                  </a:lnTo>
                  <a:lnTo>
                    <a:pt x="237" y="25"/>
                  </a:lnTo>
                  <a:lnTo>
                    <a:pt x="239" y="23"/>
                  </a:lnTo>
                  <a:lnTo>
                    <a:pt x="240" y="20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9" name="Freeform 280"/>
            <p:cNvSpPr>
              <a:spLocks/>
            </p:cNvSpPr>
            <p:nvPr/>
          </p:nvSpPr>
          <p:spPr bwMode="auto">
            <a:xfrm>
              <a:off x="7042151" y="2098675"/>
              <a:ext cx="76200" cy="9525"/>
            </a:xfrm>
            <a:custGeom>
              <a:avLst/>
              <a:gdLst>
                <a:gd name="T0" fmla="*/ 15 w 241"/>
                <a:gd name="T1" fmla="*/ 30 h 30"/>
                <a:gd name="T2" fmla="*/ 226 w 241"/>
                <a:gd name="T3" fmla="*/ 30 h 30"/>
                <a:gd name="T4" fmla="*/ 230 w 241"/>
                <a:gd name="T5" fmla="*/ 30 h 30"/>
                <a:gd name="T6" fmla="*/ 232 w 241"/>
                <a:gd name="T7" fmla="*/ 29 h 30"/>
                <a:gd name="T8" fmla="*/ 235 w 241"/>
                <a:gd name="T9" fmla="*/ 28 h 30"/>
                <a:gd name="T10" fmla="*/ 237 w 241"/>
                <a:gd name="T11" fmla="*/ 25 h 30"/>
                <a:gd name="T12" fmla="*/ 239 w 241"/>
                <a:gd name="T13" fmla="*/ 23 h 30"/>
                <a:gd name="T14" fmla="*/ 240 w 241"/>
                <a:gd name="T15" fmla="*/ 21 h 30"/>
                <a:gd name="T16" fmla="*/ 241 w 241"/>
                <a:gd name="T17" fmla="*/ 18 h 30"/>
                <a:gd name="T18" fmla="*/ 241 w 241"/>
                <a:gd name="T19" fmla="*/ 15 h 30"/>
                <a:gd name="T20" fmla="*/ 241 w 241"/>
                <a:gd name="T21" fmla="*/ 11 h 30"/>
                <a:gd name="T22" fmla="*/ 240 w 241"/>
                <a:gd name="T23" fmla="*/ 9 h 30"/>
                <a:gd name="T24" fmla="*/ 239 w 241"/>
                <a:gd name="T25" fmla="*/ 6 h 30"/>
                <a:gd name="T26" fmla="*/ 237 w 241"/>
                <a:gd name="T27" fmla="*/ 4 h 30"/>
                <a:gd name="T28" fmla="*/ 235 w 241"/>
                <a:gd name="T29" fmla="*/ 2 h 30"/>
                <a:gd name="T30" fmla="*/ 232 w 241"/>
                <a:gd name="T31" fmla="*/ 1 h 30"/>
                <a:gd name="T32" fmla="*/ 230 w 241"/>
                <a:gd name="T33" fmla="*/ 0 h 30"/>
                <a:gd name="T34" fmla="*/ 226 w 241"/>
                <a:gd name="T35" fmla="*/ 0 h 30"/>
                <a:gd name="T36" fmla="*/ 15 w 241"/>
                <a:gd name="T37" fmla="*/ 0 h 30"/>
                <a:gd name="T38" fmla="*/ 13 w 241"/>
                <a:gd name="T39" fmla="*/ 0 h 30"/>
                <a:gd name="T40" fmla="*/ 10 w 241"/>
                <a:gd name="T41" fmla="*/ 1 h 30"/>
                <a:gd name="T42" fmla="*/ 8 w 241"/>
                <a:gd name="T43" fmla="*/ 2 h 30"/>
                <a:gd name="T44" fmla="*/ 4 w 241"/>
                <a:gd name="T45" fmla="*/ 4 h 30"/>
                <a:gd name="T46" fmla="*/ 3 w 241"/>
                <a:gd name="T47" fmla="*/ 6 h 30"/>
                <a:gd name="T48" fmla="*/ 1 w 241"/>
                <a:gd name="T49" fmla="*/ 9 h 30"/>
                <a:gd name="T50" fmla="*/ 1 w 241"/>
                <a:gd name="T51" fmla="*/ 11 h 30"/>
                <a:gd name="T52" fmla="*/ 0 w 241"/>
                <a:gd name="T53" fmla="*/ 15 h 30"/>
                <a:gd name="T54" fmla="*/ 1 w 241"/>
                <a:gd name="T55" fmla="*/ 18 h 30"/>
                <a:gd name="T56" fmla="*/ 1 w 241"/>
                <a:gd name="T57" fmla="*/ 21 h 30"/>
                <a:gd name="T58" fmla="*/ 3 w 241"/>
                <a:gd name="T59" fmla="*/ 23 h 30"/>
                <a:gd name="T60" fmla="*/ 4 w 241"/>
                <a:gd name="T61" fmla="*/ 25 h 30"/>
                <a:gd name="T62" fmla="*/ 8 w 241"/>
                <a:gd name="T63" fmla="*/ 28 h 30"/>
                <a:gd name="T64" fmla="*/ 10 w 241"/>
                <a:gd name="T65" fmla="*/ 29 h 30"/>
                <a:gd name="T66" fmla="*/ 13 w 241"/>
                <a:gd name="T67" fmla="*/ 30 h 30"/>
                <a:gd name="T68" fmla="*/ 15 w 24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0">
                  <a:moveTo>
                    <a:pt x="15" y="30"/>
                  </a:moveTo>
                  <a:lnTo>
                    <a:pt x="226" y="30"/>
                  </a:lnTo>
                  <a:lnTo>
                    <a:pt x="230" y="30"/>
                  </a:lnTo>
                  <a:lnTo>
                    <a:pt x="232" y="29"/>
                  </a:lnTo>
                  <a:lnTo>
                    <a:pt x="235" y="28"/>
                  </a:lnTo>
                  <a:lnTo>
                    <a:pt x="237" y="25"/>
                  </a:lnTo>
                  <a:lnTo>
                    <a:pt x="239" y="23"/>
                  </a:lnTo>
                  <a:lnTo>
                    <a:pt x="240" y="21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1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0" name="Freeform 281"/>
            <p:cNvSpPr>
              <a:spLocks/>
            </p:cNvSpPr>
            <p:nvPr/>
          </p:nvSpPr>
          <p:spPr bwMode="auto">
            <a:xfrm>
              <a:off x="7042151" y="2117725"/>
              <a:ext cx="76200" cy="9525"/>
            </a:xfrm>
            <a:custGeom>
              <a:avLst/>
              <a:gdLst>
                <a:gd name="T0" fmla="*/ 15 w 241"/>
                <a:gd name="T1" fmla="*/ 30 h 30"/>
                <a:gd name="T2" fmla="*/ 226 w 241"/>
                <a:gd name="T3" fmla="*/ 30 h 30"/>
                <a:gd name="T4" fmla="*/ 230 w 241"/>
                <a:gd name="T5" fmla="*/ 30 h 30"/>
                <a:gd name="T6" fmla="*/ 232 w 241"/>
                <a:gd name="T7" fmla="*/ 29 h 30"/>
                <a:gd name="T8" fmla="*/ 235 w 241"/>
                <a:gd name="T9" fmla="*/ 28 h 30"/>
                <a:gd name="T10" fmla="*/ 237 w 241"/>
                <a:gd name="T11" fmla="*/ 25 h 30"/>
                <a:gd name="T12" fmla="*/ 239 w 241"/>
                <a:gd name="T13" fmla="*/ 23 h 30"/>
                <a:gd name="T14" fmla="*/ 240 w 241"/>
                <a:gd name="T15" fmla="*/ 21 h 30"/>
                <a:gd name="T16" fmla="*/ 241 w 241"/>
                <a:gd name="T17" fmla="*/ 18 h 30"/>
                <a:gd name="T18" fmla="*/ 241 w 241"/>
                <a:gd name="T19" fmla="*/ 15 h 30"/>
                <a:gd name="T20" fmla="*/ 241 w 241"/>
                <a:gd name="T21" fmla="*/ 12 h 30"/>
                <a:gd name="T22" fmla="*/ 240 w 241"/>
                <a:gd name="T23" fmla="*/ 9 h 30"/>
                <a:gd name="T24" fmla="*/ 239 w 241"/>
                <a:gd name="T25" fmla="*/ 6 h 30"/>
                <a:gd name="T26" fmla="*/ 237 w 241"/>
                <a:gd name="T27" fmla="*/ 4 h 30"/>
                <a:gd name="T28" fmla="*/ 235 w 241"/>
                <a:gd name="T29" fmla="*/ 3 h 30"/>
                <a:gd name="T30" fmla="*/ 232 w 241"/>
                <a:gd name="T31" fmla="*/ 1 h 30"/>
                <a:gd name="T32" fmla="*/ 230 w 241"/>
                <a:gd name="T33" fmla="*/ 0 h 30"/>
                <a:gd name="T34" fmla="*/ 226 w 241"/>
                <a:gd name="T35" fmla="*/ 0 h 30"/>
                <a:gd name="T36" fmla="*/ 15 w 241"/>
                <a:gd name="T37" fmla="*/ 0 h 30"/>
                <a:gd name="T38" fmla="*/ 13 w 241"/>
                <a:gd name="T39" fmla="*/ 0 h 30"/>
                <a:gd name="T40" fmla="*/ 10 w 241"/>
                <a:gd name="T41" fmla="*/ 1 h 30"/>
                <a:gd name="T42" fmla="*/ 8 w 241"/>
                <a:gd name="T43" fmla="*/ 3 h 30"/>
                <a:gd name="T44" fmla="*/ 4 w 241"/>
                <a:gd name="T45" fmla="*/ 4 h 30"/>
                <a:gd name="T46" fmla="*/ 3 w 241"/>
                <a:gd name="T47" fmla="*/ 6 h 30"/>
                <a:gd name="T48" fmla="*/ 1 w 241"/>
                <a:gd name="T49" fmla="*/ 9 h 30"/>
                <a:gd name="T50" fmla="*/ 1 w 241"/>
                <a:gd name="T51" fmla="*/ 12 h 30"/>
                <a:gd name="T52" fmla="*/ 0 w 241"/>
                <a:gd name="T53" fmla="*/ 15 h 30"/>
                <a:gd name="T54" fmla="*/ 1 w 241"/>
                <a:gd name="T55" fmla="*/ 18 h 30"/>
                <a:gd name="T56" fmla="*/ 1 w 241"/>
                <a:gd name="T57" fmla="*/ 21 h 30"/>
                <a:gd name="T58" fmla="*/ 3 w 241"/>
                <a:gd name="T59" fmla="*/ 23 h 30"/>
                <a:gd name="T60" fmla="*/ 4 w 241"/>
                <a:gd name="T61" fmla="*/ 25 h 30"/>
                <a:gd name="T62" fmla="*/ 8 w 241"/>
                <a:gd name="T63" fmla="*/ 28 h 30"/>
                <a:gd name="T64" fmla="*/ 10 w 241"/>
                <a:gd name="T65" fmla="*/ 29 h 30"/>
                <a:gd name="T66" fmla="*/ 13 w 241"/>
                <a:gd name="T67" fmla="*/ 30 h 30"/>
                <a:gd name="T68" fmla="*/ 15 w 241"/>
                <a:gd name="T69" fmla="*/ 30 h 30"/>
                <a:gd name="T70" fmla="*/ 15 w 24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30">
                  <a:moveTo>
                    <a:pt x="15" y="30"/>
                  </a:moveTo>
                  <a:lnTo>
                    <a:pt x="226" y="30"/>
                  </a:lnTo>
                  <a:lnTo>
                    <a:pt x="230" y="30"/>
                  </a:lnTo>
                  <a:lnTo>
                    <a:pt x="232" y="29"/>
                  </a:lnTo>
                  <a:lnTo>
                    <a:pt x="235" y="28"/>
                  </a:lnTo>
                  <a:lnTo>
                    <a:pt x="237" y="25"/>
                  </a:lnTo>
                  <a:lnTo>
                    <a:pt x="239" y="23"/>
                  </a:lnTo>
                  <a:lnTo>
                    <a:pt x="240" y="21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3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1" name="Freeform 282"/>
            <p:cNvSpPr>
              <a:spLocks/>
            </p:cNvSpPr>
            <p:nvPr/>
          </p:nvSpPr>
          <p:spPr bwMode="auto">
            <a:xfrm>
              <a:off x="7042151" y="2136775"/>
              <a:ext cx="76200" cy="9525"/>
            </a:xfrm>
            <a:custGeom>
              <a:avLst/>
              <a:gdLst>
                <a:gd name="T0" fmla="*/ 226 w 241"/>
                <a:gd name="T1" fmla="*/ 30 h 30"/>
                <a:gd name="T2" fmla="*/ 230 w 241"/>
                <a:gd name="T3" fmla="*/ 30 h 30"/>
                <a:gd name="T4" fmla="*/ 232 w 241"/>
                <a:gd name="T5" fmla="*/ 29 h 30"/>
                <a:gd name="T6" fmla="*/ 235 w 241"/>
                <a:gd name="T7" fmla="*/ 28 h 30"/>
                <a:gd name="T8" fmla="*/ 237 w 241"/>
                <a:gd name="T9" fmla="*/ 26 h 30"/>
                <a:gd name="T10" fmla="*/ 239 w 241"/>
                <a:gd name="T11" fmla="*/ 23 h 30"/>
                <a:gd name="T12" fmla="*/ 240 w 241"/>
                <a:gd name="T13" fmla="*/ 21 h 30"/>
                <a:gd name="T14" fmla="*/ 241 w 241"/>
                <a:gd name="T15" fmla="*/ 18 h 30"/>
                <a:gd name="T16" fmla="*/ 241 w 241"/>
                <a:gd name="T17" fmla="*/ 15 h 30"/>
                <a:gd name="T18" fmla="*/ 241 w 241"/>
                <a:gd name="T19" fmla="*/ 13 h 30"/>
                <a:gd name="T20" fmla="*/ 240 w 241"/>
                <a:gd name="T21" fmla="*/ 9 h 30"/>
                <a:gd name="T22" fmla="*/ 239 w 241"/>
                <a:gd name="T23" fmla="*/ 6 h 30"/>
                <a:gd name="T24" fmla="*/ 237 w 241"/>
                <a:gd name="T25" fmla="*/ 4 h 30"/>
                <a:gd name="T26" fmla="*/ 235 w 241"/>
                <a:gd name="T27" fmla="*/ 3 h 30"/>
                <a:gd name="T28" fmla="*/ 232 w 241"/>
                <a:gd name="T29" fmla="*/ 1 h 30"/>
                <a:gd name="T30" fmla="*/ 230 w 241"/>
                <a:gd name="T31" fmla="*/ 1 h 30"/>
                <a:gd name="T32" fmla="*/ 226 w 241"/>
                <a:gd name="T33" fmla="*/ 0 h 30"/>
                <a:gd name="T34" fmla="*/ 15 w 241"/>
                <a:gd name="T35" fmla="*/ 0 h 30"/>
                <a:gd name="T36" fmla="*/ 13 w 241"/>
                <a:gd name="T37" fmla="*/ 1 h 30"/>
                <a:gd name="T38" fmla="*/ 10 w 241"/>
                <a:gd name="T39" fmla="*/ 1 h 30"/>
                <a:gd name="T40" fmla="*/ 8 w 241"/>
                <a:gd name="T41" fmla="*/ 3 h 30"/>
                <a:gd name="T42" fmla="*/ 4 w 241"/>
                <a:gd name="T43" fmla="*/ 4 h 30"/>
                <a:gd name="T44" fmla="*/ 3 w 241"/>
                <a:gd name="T45" fmla="*/ 6 h 30"/>
                <a:gd name="T46" fmla="*/ 1 w 241"/>
                <a:gd name="T47" fmla="*/ 9 h 30"/>
                <a:gd name="T48" fmla="*/ 1 w 241"/>
                <a:gd name="T49" fmla="*/ 13 h 30"/>
                <a:gd name="T50" fmla="*/ 0 w 241"/>
                <a:gd name="T51" fmla="*/ 15 h 30"/>
                <a:gd name="T52" fmla="*/ 1 w 241"/>
                <a:gd name="T53" fmla="*/ 18 h 30"/>
                <a:gd name="T54" fmla="*/ 1 w 241"/>
                <a:gd name="T55" fmla="*/ 21 h 30"/>
                <a:gd name="T56" fmla="*/ 3 w 241"/>
                <a:gd name="T57" fmla="*/ 23 h 30"/>
                <a:gd name="T58" fmla="*/ 4 w 241"/>
                <a:gd name="T59" fmla="*/ 26 h 30"/>
                <a:gd name="T60" fmla="*/ 8 w 241"/>
                <a:gd name="T61" fmla="*/ 28 h 30"/>
                <a:gd name="T62" fmla="*/ 10 w 241"/>
                <a:gd name="T63" fmla="*/ 29 h 30"/>
                <a:gd name="T64" fmla="*/ 13 w 241"/>
                <a:gd name="T65" fmla="*/ 30 h 30"/>
                <a:gd name="T66" fmla="*/ 15 w 241"/>
                <a:gd name="T67" fmla="*/ 30 h 30"/>
                <a:gd name="T68" fmla="*/ 226 w 24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0">
                  <a:moveTo>
                    <a:pt x="226" y="30"/>
                  </a:moveTo>
                  <a:lnTo>
                    <a:pt x="230" y="30"/>
                  </a:lnTo>
                  <a:lnTo>
                    <a:pt x="232" y="29"/>
                  </a:lnTo>
                  <a:lnTo>
                    <a:pt x="235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40" y="21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3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3"/>
                  </a:lnTo>
                  <a:lnTo>
                    <a:pt x="232" y="1"/>
                  </a:lnTo>
                  <a:lnTo>
                    <a:pt x="230" y="1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22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2" name="Freeform 283"/>
            <p:cNvSpPr>
              <a:spLocks/>
            </p:cNvSpPr>
            <p:nvPr/>
          </p:nvSpPr>
          <p:spPr bwMode="auto">
            <a:xfrm>
              <a:off x="7234238" y="2051050"/>
              <a:ext cx="57150" cy="9525"/>
            </a:xfrm>
            <a:custGeom>
              <a:avLst/>
              <a:gdLst>
                <a:gd name="T0" fmla="*/ 15 w 180"/>
                <a:gd name="T1" fmla="*/ 0 h 30"/>
                <a:gd name="T2" fmla="*/ 12 w 180"/>
                <a:gd name="T3" fmla="*/ 0 h 30"/>
                <a:gd name="T4" fmla="*/ 8 w 180"/>
                <a:gd name="T5" fmla="*/ 2 h 30"/>
                <a:gd name="T6" fmla="*/ 6 w 180"/>
                <a:gd name="T7" fmla="*/ 3 h 30"/>
                <a:gd name="T8" fmla="*/ 4 w 180"/>
                <a:gd name="T9" fmla="*/ 5 h 30"/>
                <a:gd name="T10" fmla="*/ 2 w 180"/>
                <a:gd name="T11" fmla="*/ 7 h 30"/>
                <a:gd name="T12" fmla="*/ 1 w 180"/>
                <a:gd name="T13" fmla="*/ 9 h 30"/>
                <a:gd name="T14" fmla="*/ 0 w 180"/>
                <a:gd name="T15" fmla="*/ 12 h 30"/>
                <a:gd name="T16" fmla="*/ 0 w 180"/>
                <a:gd name="T17" fmla="*/ 15 h 30"/>
                <a:gd name="T18" fmla="*/ 0 w 180"/>
                <a:gd name="T19" fmla="*/ 19 h 30"/>
                <a:gd name="T20" fmla="*/ 1 w 180"/>
                <a:gd name="T21" fmla="*/ 21 h 30"/>
                <a:gd name="T22" fmla="*/ 2 w 180"/>
                <a:gd name="T23" fmla="*/ 24 h 30"/>
                <a:gd name="T24" fmla="*/ 4 w 180"/>
                <a:gd name="T25" fmla="*/ 26 h 30"/>
                <a:gd name="T26" fmla="*/ 6 w 180"/>
                <a:gd name="T27" fmla="*/ 27 h 30"/>
                <a:gd name="T28" fmla="*/ 8 w 180"/>
                <a:gd name="T29" fmla="*/ 29 h 30"/>
                <a:gd name="T30" fmla="*/ 12 w 180"/>
                <a:gd name="T31" fmla="*/ 29 h 30"/>
                <a:gd name="T32" fmla="*/ 15 w 180"/>
                <a:gd name="T33" fmla="*/ 30 h 30"/>
                <a:gd name="T34" fmla="*/ 165 w 180"/>
                <a:gd name="T35" fmla="*/ 30 h 30"/>
                <a:gd name="T36" fmla="*/ 168 w 180"/>
                <a:gd name="T37" fmla="*/ 29 h 30"/>
                <a:gd name="T38" fmla="*/ 171 w 180"/>
                <a:gd name="T39" fmla="*/ 29 h 30"/>
                <a:gd name="T40" fmla="*/ 174 w 180"/>
                <a:gd name="T41" fmla="*/ 27 h 30"/>
                <a:gd name="T42" fmla="*/ 176 w 180"/>
                <a:gd name="T43" fmla="*/ 26 h 30"/>
                <a:gd name="T44" fmla="*/ 178 w 180"/>
                <a:gd name="T45" fmla="*/ 24 h 30"/>
                <a:gd name="T46" fmla="*/ 179 w 180"/>
                <a:gd name="T47" fmla="*/ 21 h 30"/>
                <a:gd name="T48" fmla="*/ 180 w 180"/>
                <a:gd name="T49" fmla="*/ 19 h 30"/>
                <a:gd name="T50" fmla="*/ 180 w 180"/>
                <a:gd name="T51" fmla="*/ 15 h 30"/>
                <a:gd name="T52" fmla="*/ 180 w 180"/>
                <a:gd name="T53" fmla="*/ 12 h 30"/>
                <a:gd name="T54" fmla="*/ 179 w 180"/>
                <a:gd name="T55" fmla="*/ 9 h 30"/>
                <a:gd name="T56" fmla="*/ 178 w 180"/>
                <a:gd name="T57" fmla="*/ 7 h 30"/>
                <a:gd name="T58" fmla="*/ 176 w 180"/>
                <a:gd name="T59" fmla="*/ 5 h 30"/>
                <a:gd name="T60" fmla="*/ 174 w 180"/>
                <a:gd name="T61" fmla="*/ 3 h 30"/>
                <a:gd name="T62" fmla="*/ 171 w 180"/>
                <a:gd name="T63" fmla="*/ 2 h 30"/>
                <a:gd name="T64" fmla="*/ 168 w 180"/>
                <a:gd name="T65" fmla="*/ 0 h 30"/>
                <a:gd name="T66" fmla="*/ 165 w 180"/>
                <a:gd name="T67" fmla="*/ 0 h 30"/>
                <a:gd name="T68" fmla="*/ 15 w 18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30">
                  <a:moveTo>
                    <a:pt x="15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29"/>
                  </a:lnTo>
                  <a:lnTo>
                    <a:pt x="171" y="29"/>
                  </a:lnTo>
                  <a:lnTo>
                    <a:pt x="174" y="27"/>
                  </a:lnTo>
                  <a:lnTo>
                    <a:pt x="176" y="26"/>
                  </a:lnTo>
                  <a:lnTo>
                    <a:pt x="178" y="24"/>
                  </a:lnTo>
                  <a:lnTo>
                    <a:pt x="179" y="21"/>
                  </a:lnTo>
                  <a:lnTo>
                    <a:pt x="180" y="19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3" name="Freeform 284"/>
            <p:cNvSpPr>
              <a:spLocks/>
            </p:cNvSpPr>
            <p:nvPr/>
          </p:nvSpPr>
          <p:spPr bwMode="auto">
            <a:xfrm>
              <a:off x="7234238" y="207010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0 h 30"/>
                <a:gd name="T6" fmla="*/ 8 w 180"/>
                <a:gd name="T7" fmla="*/ 1 h 30"/>
                <a:gd name="T8" fmla="*/ 6 w 180"/>
                <a:gd name="T9" fmla="*/ 2 h 30"/>
                <a:gd name="T10" fmla="*/ 4 w 180"/>
                <a:gd name="T11" fmla="*/ 4 h 30"/>
                <a:gd name="T12" fmla="*/ 2 w 180"/>
                <a:gd name="T13" fmla="*/ 6 h 30"/>
                <a:gd name="T14" fmla="*/ 1 w 180"/>
                <a:gd name="T15" fmla="*/ 8 h 30"/>
                <a:gd name="T16" fmla="*/ 0 w 180"/>
                <a:gd name="T17" fmla="*/ 11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0 h 30"/>
                <a:gd name="T24" fmla="*/ 2 w 180"/>
                <a:gd name="T25" fmla="*/ 23 h 30"/>
                <a:gd name="T26" fmla="*/ 4 w 180"/>
                <a:gd name="T27" fmla="*/ 25 h 30"/>
                <a:gd name="T28" fmla="*/ 6 w 180"/>
                <a:gd name="T29" fmla="*/ 26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6 h 30"/>
                <a:gd name="T44" fmla="*/ 176 w 180"/>
                <a:gd name="T45" fmla="*/ 25 h 30"/>
                <a:gd name="T46" fmla="*/ 178 w 180"/>
                <a:gd name="T47" fmla="*/ 23 h 30"/>
                <a:gd name="T48" fmla="*/ 179 w 180"/>
                <a:gd name="T49" fmla="*/ 20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1 h 30"/>
                <a:gd name="T56" fmla="*/ 179 w 180"/>
                <a:gd name="T57" fmla="*/ 8 h 30"/>
                <a:gd name="T58" fmla="*/ 178 w 180"/>
                <a:gd name="T59" fmla="*/ 6 h 30"/>
                <a:gd name="T60" fmla="*/ 176 w 180"/>
                <a:gd name="T61" fmla="*/ 4 h 30"/>
                <a:gd name="T62" fmla="*/ 174 w 180"/>
                <a:gd name="T63" fmla="*/ 2 h 30"/>
                <a:gd name="T64" fmla="*/ 171 w 180"/>
                <a:gd name="T65" fmla="*/ 1 h 30"/>
                <a:gd name="T66" fmla="*/ 168 w 180"/>
                <a:gd name="T67" fmla="*/ 0 h 30"/>
                <a:gd name="T68" fmla="*/ 165 w 18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6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79" y="20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1"/>
                  </a:lnTo>
                  <a:lnTo>
                    <a:pt x="179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4" name="Freeform 285"/>
            <p:cNvSpPr>
              <a:spLocks/>
            </p:cNvSpPr>
            <p:nvPr/>
          </p:nvSpPr>
          <p:spPr bwMode="auto">
            <a:xfrm>
              <a:off x="7234238" y="208915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0 h 30"/>
                <a:gd name="T6" fmla="*/ 8 w 180"/>
                <a:gd name="T7" fmla="*/ 1 h 30"/>
                <a:gd name="T8" fmla="*/ 6 w 180"/>
                <a:gd name="T9" fmla="*/ 2 h 30"/>
                <a:gd name="T10" fmla="*/ 4 w 180"/>
                <a:gd name="T11" fmla="*/ 4 h 30"/>
                <a:gd name="T12" fmla="*/ 2 w 180"/>
                <a:gd name="T13" fmla="*/ 6 h 30"/>
                <a:gd name="T14" fmla="*/ 1 w 180"/>
                <a:gd name="T15" fmla="*/ 9 h 30"/>
                <a:gd name="T16" fmla="*/ 0 w 180"/>
                <a:gd name="T17" fmla="*/ 11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0 h 30"/>
                <a:gd name="T24" fmla="*/ 2 w 180"/>
                <a:gd name="T25" fmla="*/ 23 h 30"/>
                <a:gd name="T26" fmla="*/ 4 w 180"/>
                <a:gd name="T27" fmla="*/ 25 h 30"/>
                <a:gd name="T28" fmla="*/ 6 w 180"/>
                <a:gd name="T29" fmla="*/ 28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8 h 30"/>
                <a:gd name="T44" fmla="*/ 176 w 180"/>
                <a:gd name="T45" fmla="*/ 25 h 30"/>
                <a:gd name="T46" fmla="*/ 178 w 180"/>
                <a:gd name="T47" fmla="*/ 23 h 30"/>
                <a:gd name="T48" fmla="*/ 179 w 180"/>
                <a:gd name="T49" fmla="*/ 20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1 h 30"/>
                <a:gd name="T56" fmla="*/ 179 w 180"/>
                <a:gd name="T57" fmla="*/ 9 h 30"/>
                <a:gd name="T58" fmla="*/ 178 w 180"/>
                <a:gd name="T59" fmla="*/ 6 h 30"/>
                <a:gd name="T60" fmla="*/ 176 w 180"/>
                <a:gd name="T61" fmla="*/ 4 h 30"/>
                <a:gd name="T62" fmla="*/ 174 w 180"/>
                <a:gd name="T63" fmla="*/ 2 h 30"/>
                <a:gd name="T64" fmla="*/ 171 w 180"/>
                <a:gd name="T65" fmla="*/ 1 h 30"/>
                <a:gd name="T66" fmla="*/ 168 w 180"/>
                <a:gd name="T67" fmla="*/ 0 h 30"/>
                <a:gd name="T68" fmla="*/ 165 w 180"/>
                <a:gd name="T69" fmla="*/ 0 h 30"/>
                <a:gd name="T70" fmla="*/ 165 w 18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8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79" y="20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1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5" name="Freeform 286"/>
            <p:cNvSpPr>
              <a:spLocks/>
            </p:cNvSpPr>
            <p:nvPr/>
          </p:nvSpPr>
          <p:spPr bwMode="auto">
            <a:xfrm>
              <a:off x="7234238" y="210820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0 h 30"/>
                <a:gd name="T6" fmla="*/ 8 w 180"/>
                <a:gd name="T7" fmla="*/ 1 h 30"/>
                <a:gd name="T8" fmla="*/ 6 w 180"/>
                <a:gd name="T9" fmla="*/ 3 h 30"/>
                <a:gd name="T10" fmla="*/ 4 w 180"/>
                <a:gd name="T11" fmla="*/ 4 h 30"/>
                <a:gd name="T12" fmla="*/ 2 w 180"/>
                <a:gd name="T13" fmla="*/ 6 h 30"/>
                <a:gd name="T14" fmla="*/ 1 w 180"/>
                <a:gd name="T15" fmla="*/ 9 h 30"/>
                <a:gd name="T16" fmla="*/ 0 w 180"/>
                <a:gd name="T17" fmla="*/ 12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1 h 30"/>
                <a:gd name="T24" fmla="*/ 2 w 180"/>
                <a:gd name="T25" fmla="*/ 23 h 30"/>
                <a:gd name="T26" fmla="*/ 4 w 180"/>
                <a:gd name="T27" fmla="*/ 25 h 30"/>
                <a:gd name="T28" fmla="*/ 6 w 180"/>
                <a:gd name="T29" fmla="*/ 28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8 h 30"/>
                <a:gd name="T44" fmla="*/ 176 w 180"/>
                <a:gd name="T45" fmla="*/ 25 h 30"/>
                <a:gd name="T46" fmla="*/ 178 w 180"/>
                <a:gd name="T47" fmla="*/ 23 h 30"/>
                <a:gd name="T48" fmla="*/ 179 w 180"/>
                <a:gd name="T49" fmla="*/ 21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2 h 30"/>
                <a:gd name="T56" fmla="*/ 179 w 180"/>
                <a:gd name="T57" fmla="*/ 9 h 30"/>
                <a:gd name="T58" fmla="*/ 178 w 180"/>
                <a:gd name="T59" fmla="*/ 6 h 30"/>
                <a:gd name="T60" fmla="*/ 176 w 180"/>
                <a:gd name="T61" fmla="*/ 4 h 30"/>
                <a:gd name="T62" fmla="*/ 174 w 180"/>
                <a:gd name="T63" fmla="*/ 3 h 30"/>
                <a:gd name="T64" fmla="*/ 171 w 180"/>
                <a:gd name="T65" fmla="*/ 1 h 30"/>
                <a:gd name="T66" fmla="*/ 168 w 180"/>
                <a:gd name="T67" fmla="*/ 0 h 30"/>
                <a:gd name="T68" fmla="*/ 165 w 18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8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6" name="Freeform 287"/>
            <p:cNvSpPr>
              <a:spLocks/>
            </p:cNvSpPr>
            <p:nvPr/>
          </p:nvSpPr>
          <p:spPr bwMode="auto">
            <a:xfrm>
              <a:off x="7234238" y="214630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1 h 30"/>
                <a:gd name="T6" fmla="*/ 8 w 180"/>
                <a:gd name="T7" fmla="*/ 1 h 30"/>
                <a:gd name="T8" fmla="*/ 6 w 180"/>
                <a:gd name="T9" fmla="*/ 3 h 30"/>
                <a:gd name="T10" fmla="*/ 4 w 180"/>
                <a:gd name="T11" fmla="*/ 4 h 30"/>
                <a:gd name="T12" fmla="*/ 2 w 180"/>
                <a:gd name="T13" fmla="*/ 7 h 30"/>
                <a:gd name="T14" fmla="*/ 1 w 180"/>
                <a:gd name="T15" fmla="*/ 10 h 30"/>
                <a:gd name="T16" fmla="*/ 0 w 180"/>
                <a:gd name="T17" fmla="*/ 13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1 h 30"/>
                <a:gd name="T24" fmla="*/ 2 w 180"/>
                <a:gd name="T25" fmla="*/ 23 h 30"/>
                <a:gd name="T26" fmla="*/ 4 w 180"/>
                <a:gd name="T27" fmla="*/ 26 h 30"/>
                <a:gd name="T28" fmla="*/ 6 w 180"/>
                <a:gd name="T29" fmla="*/ 28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8 h 30"/>
                <a:gd name="T44" fmla="*/ 176 w 180"/>
                <a:gd name="T45" fmla="*/ 26 h 30"/>
                <a:gd name="T46" fmla="*/ 178 w 180"/>
                <a:gd name="T47" fmla="*/ 23 h 30"/>
                <a:gd name="T48" fmla="*/ 179 w 180"/>
                <a:gd name="T49" fmla="*/ 21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3 h 30"/>
                <a:gd name="T56" fmla="*/ 179 w 180"/>
                <a:gd name="T57" fmla="*/ 10 h 30"/>
                <a:gd name="T58" fmla="*/ 178 w 180"/>
                <a:gd name="T59" fmla="*/ 7 h 30"/>
                <a:gd name="T60" fmla="*/ 176 w 180"/>
                <a:gd name="T61" fmla="*/ 4 h 30"/>
                <a:gd name="T62" fmla="*/ 174 w 180"/>
                <a:gd name="T63" fmla="*/ 3 h 30"/>
                <a:gd name="T64" fmla="*/ 171 w 180"/>
                <a:gd name="T65" fmla="*/ 1 h 30"/>
                <a:gd name="T66" fmla="*/ 168 w 180"/>
                <a:gd name="T67" fmla="*/ 1 h 30"/>
                <a:gd name="T68" fmla="*/ 165 w 180"/>
                <a:gd name="T69" fmla="*/ 0 h 30"/>
                <a:gd name="T70" fmla="*/ 165 w 18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8"/>
                  </a:lnTo>
                  <a:lnTo>
                    <a:pt x="176" y="26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3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7" name="Freeform 288"/>
            <p:cNvSpPr>
              <a:spLocks/>
            </p:cNvSpPr>
            <p:nvPr/>
          </p:nvSpPr>
          <p:spPr bwMode="auto">
            <a:xfrm>
              <a:off x="7234238" y="212725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0 h 30"/>
                <a:gd name="T6" fmla="*/ 8 w 180"/>
                <a:gd name="T7" fmla="*/ 1 h 30"/>
                <a:gd name="T8" fmla="*/ 6 w 180"/>
                <a:gd name="T9" fmla="*/ 3 h 30"/>
                <a:gd name="T10" fmla="*/ 4 w 180"/>
                <a:gd name="T11" fmla="*/ 4 h 30"/>
                <a:gd name="T12" fmla="*/ 2 w 180"/>
                <a:gd name="T13" fmla="*/ 6 h 30"/>
                <a:gd name="T14" fmla="*/ 1 w 180"/>
                <a:gd name="T15" fmla="*/ 9 h 30"/>
                <a:gd name="T16" fmla="*/ 0 w 180"/>
                <a:gd name="T17" fmla="*/ 12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1 h 30"/>
                <a:gd name="T24" fmla="*/ 2 w 180"/>
                <a:gd name="T25" fmla="*/ 23 h 30"/>
                <a:gd name="T26" fmla="*/ 4 w 180"/>
                <a:gd name="T27" fmla="*/ 26 h 30"/>
                <a:gd name="T28" fmla="*/ 6 w 180"/>
                <a:gd name="T29" fmla="*/ 28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8 h 30"/>
                <a:gd name="T44" fmla="*/ 176 w 180"/>
                <a:gd name="T45" fmla="*/ 26 h 30"/>
                <a:gd name="T46" fmla="*/ 178 w 180"/>
                <a:gd name="T47" fmla="*/ 23 h 30"/>
                <a:gd name="T48" fmla="*/ 179 w 180"/>
                <a:gd name="T49" fmla="*/ 21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2 h 30"/>
                <a:gd name="T56" fmla="*/ 179 w 180"/>
                <a:gd name="T57" fmla="*/ 9 h 30"/>
                <a:gd name="T58" fmla="*/ 178 w 180"/>
                <a:gd name="T59" fmla="*/ 6 h 30"/>
                <a:gd name="T60" fmla="*/ 176 w 180"/>
                <a:gd name="T61" fmla="*/ 4 h 30"/>
                <a:gd name="T62" fmla="*/ 174 w 180"/>
                <a:gd name="T63" fmla="*/ 3 h 30"/>
                <a:gd name="T64" fmla="*/ 171 w 180"/>
                <a:gd name="T65" fmla="*/ 1 h 30"/>
                <a:gd name="T66" fmla="*/ 168 w 180"/>
                <a:gd name="T67" fmla="*/ 1 h 30"/>
                <a:gd name="T68" fmla="*/ 165 w 180"/>
                <a:gd name="T69" fmla="*/ 0 h 30"/>
                <a:gd name="T70" fmla="*/ 165 w 18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8"/>
                  </a:lnTo>
                  <a:lnTo>
                    <a:pt x="176" y="26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8" name="Freeform 289"/>
            <p:cNvSpPr>
              <a:spLocks/>
            </p:cNvSpPr>
            <p:nvPr/>
          </p:nvSpPr>
          <p:spPr bwMode="auto">
            <a:xfrm>
              <a:off x="7148513" y="210820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8 w 181"/>
                <a:gd name="T5" fmla="*/ 30 h 30"/>
                <a:gd name="T6" fmla="*/ 171 w 181"/>
                <a:gd name="T7" fmla="*/ 29 h 30"/>
                <a:gd name="T8" fmla="*/ 173 w 181"/>
                <a:gd name="T9" fmla="*/ 28 h 30"/>
                <a:gd name="T10" fmla="*/ 175 w 181"/>
                <a:gd name="T11" fmla="*/ 25 h 30"/>
                <a:gd name="T12" fmla="*/ 178 w 181"/>
                <a:gd name="T13" fmla="*/ 23 h 30"/>
                <a:gd name="T14" fmla="*/ 179 w 181"/>
                <a:gd name="T15" fmla="*/ 21 h 30"/>
                <a:gd name="T16" fmla="*/ 180 w 181"/>
                <a:gd name="T17" fmla="*/ 18 h 30"/>
                <a:gd name="T18" fmla="*/ 181 w 181"/>
                <a:gd name="T19" fmla="*/ 15 h 30"/>
                <a:gd name="T20" fmla="*/ 180 w 181"/>
                <a:gd name="T21" fmla="*/ 12 h 30"/>
                <a:gd name="T22" fmla="*/ 179 w 181"/>
                <a:gd name="T23" fmla="*/ 9 h 30"/>
                <a:gd name="T24" fmla="*/ 178 w 181"/>
                <a:gd name="T25" fmla="*/ 6 h 30"/>
                <a:gd name="T26" fmla="*/ 175 w 181"/>
                <a:gd name="T27" fmla="*/ 4 h 30"/>
                <a:gd name="T28" fmla="*/ 173 w 181"/>
                <a:gd name="T29" fmla="*/ 3 h 30"/>
                <a:gd name="T30" fmla="*/ 171 w 181"/>
                <a:gd name="T31" fmla="*/ 1 h 30"/>
                <a:gd name="T32" fmla="*/ 168 w 181"/>
                <a:gd name="T33" fmla="*/ 0 h 30"/>
                <a:gd name="T34" fmla="*/ 166 w 181"/>
                <a:gd name="T35" fmla="*/ 0 h 30"/>
                <a:gd name="T36" fmla="*/ 15 w 181"/>
                <a:gd name="T37" fmla="*/ 0 h 30"/>
                <a:gd name="T38" fmla="*/ 11 w 181"/>
                <a:gd name="T39" fmla="*/ 0 h 30"/>
                <a:gd name="T40" fmla="*/ 9 w 181"/>
                <a:gd name="T41" fmla="*/ 1 h 30"/>
                <a:gd name="T42" fmla="*/ 6 w 181"/>
                <a:gd name="T43" fmla="*/ 3 h 30"/>
                <a:gd name="T44" fmla="*/ 4 w 181"/>
                <a:gd name="T45" fmla="*/ 4 h 30"/>
                <a:gd name="T46" fmla="*/ 3 w 181"/>
                <a:gd name="T47" fmla="*/ 6 h 30"/>
                <a:gd name="T48" fmla="*/ 1 w 181"/>
                <a:gd name="T49" fmla="*/ 9 h 30"/>
                <a:gd name="T50" fmla="*/ 0 w 181"/>
                <a:gd name="T51" fmla="*/ 12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1 h 30"/>
                <a:gd name="T58" fmla="*/ 3 w 181"/>
                <a:gd name="T59" fmla="*/ 23 h 30"/>
                <a:gd name="T60" fmla="*/ 4 w 181"/>
                <a:gd name="T61" fmla="*/ 25 h 30"/>
                <a:gd name="T62" fmla="*/ 6 w 181"/>
                <a:gd name="T63" fmla="*/ 28 h 30"/>
                <a:gd name="T64" fmla="*/ 9 w 181"/>
                <a:gd name="T65" fmla="*/ 29 h 30"/>
                <a:gd name="T66" fmla="*/ 11 w 181"/>
                <a:gd name="T67" fmla="*/ 30 h 30"/>
                <a:gd name="T68" fmla="*/ 15 w 18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3" y="28"/>
                  </a:lnTo>
                  <a:lnTo>
                    <a:pt x="175" y="25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1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5" y="4"/>
                  </a:lnTo>
                  <a:lnTo>
                    <a:pt x="173" y="3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9" name="Freeform 290"/>
            <p:cNvSpPr>
              <a:spLocks/>
            </p:cNvSpPr>
            <p:nvPr/>
          </p:nvSpPr>
          <p:spPr bwMode="auto">
            <a:xfrm>
              <a:off x="7148513" y="212725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8 w 181"/>
                <a:gd name="T5" fmla="*/ 30 h 30"/>
                <a:gd name="T6" fmla="*/ 171 w 181"/>
                <a:gd name="T7" fmla="*/ 29 h 30"/>
                <a:gd name="T8" fmla="*/ 173 w 181"/>
                <a:gd name="T9" fmla="*/ 28 h 30"/>
                <a:gd name="T10" fmla="*/ 175 w 181"/>
                <a:gd name="T11" fmla="*/ 26 h 30"/>
                <a:gd name="T12" fmla="*/ 178 w 181"/>
                <a:gd name="T13" fmla="*/ 23 h 30"/>
                <a:gd name="T14" fmla="*/ 179 w 181"/>
                <a:gd name="T15" fmla="*/ 21 h 30"/>
                <a:gd name="T16" fmla="*/ 180 w 181"/>
                <a:gd name="T17" fmla="*/ 18 h 30"/>
                <a:gd name="T18" fmla="*/ 181 w 181"/>
                <a:gd name="T19" fmla="*/ 15 h 30"/>
                <a:gd name="T20" fmla="*/ 180 w 181"/>
                <a:gd name="T21" fmla="*/ 12 h 30"/>
                <a:gd name="T22" fmla="*/ 179 w 181"/>
                <a:gd name="T23" fmla="*/ 9 h 30"/>
                <a:gd name="T24" fmla="*/ 178 w 181"/>
                <a:gd name="T25" fmla="*/ 6 h 30"/>
                <a:gd name="T26" fmla="*/ 175 w 181"/>
                <a:gd name="T27" fmla="*/ 4 h 30"/>
                <a:gd name="T28" fmla="*/ 173 w 181"/>
                <a:gd name="T29" fmla="*/ 3 h 30"/>
                <a:gd name="T30" fmla="*/ 171 w 181"/>
                <a:gd name="T31" fmla="*/ 1 h 30"/>
                <a:gd name="T32" fmla="*/ 168 w 181"/>
                <a:gd name="T33" fmla="*/ 1 h 30"/>
                <a:gd name="T34" fmla="*/ 166 w 181"/>
                <a:gd name="T35" fmla="*/ 0 h 30"/>
                <a:gd name="T36" fmla="*/ 15 w 181"/>
                <a:gd name="T37" fmla="*/ 0 h 30"/>
                <a:gd name="T38" fmla="*/ 11 w 181"/>
                <a:gd name="T39" fmla="*/ 0 h 30"/>
                <a:gd name="T40" fmla="*/ 9 w 181"/>
                <a:gd name="T41" fmla="*/ 1 h 30"/>
                <a:gd name="T42" fmla="*/ 6 w 181"/>
                <a:gd name="T43" fmla="*/ 3 h 30"/>
                <a:gd name="T44" fmla="*/ 4 w 181"/>
                <a:gd name="T45" fmla="*/ 4 h 30"/>
                <a:gd name="T46" fmla="*/ 3 w 181"/>
                <a:gd name="T47" fmla="*/ 6 h 30"/>
                <a:gd name="T48" fmla="*/ 1 w 181"/>
                <a:gd name="T49" fmla="*/ 9 h 30"/>
                <a:gd name="T50" fmla="*/ 0 w 181"/>
                <a:gd name="T51" fmla="*/ 12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1 h 30"/>
                <a:gd name="T58" fmla="*/ 3 w 181"/>
                <a:gd name="T59" fmla="*/ 23 h 30"/>
                <a:gd name="T60" fmla="*/ 4 w 181"/>
                <a:gd name="T61" fmla="*/ 26 h 30"/>
                <a:gd name="T62" fmla="*/ 6 w 181"/>
                <a:gd name="T63" fmla="*/ 28 h 30"/>
                <a:gd name="T64" fmla="*/ 9 w 181"/>
                <a:gd name="T65" fmla="*/ 29 h 30"/>
                <a:gd name="T66" fmla="*/ 11 w 181"/>
                <a:gd name="T67" fmla="*/ 30 h 30"/>
                <a:gd name="T68" fmla="*/ 15 w 181"/>
                <a:gd name="T69" fmla="*/ 30 h 30"/>
                <a:gd name="T70" fmla="*/ 15 w 18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3" y="28"/>
                  </a:lnTo>
                  <a:lnTo>
                    <a:pt x="175" y="26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1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5" y="4"/>
                  </a:lnTo>
                  <a:lnTo>
                    <a:pt x="173" y="3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0" name="Freeform 291"/>
            <p:cNvSpPr>
              <a:spLocks/>
            </p:cNvSpPr>
            <p:nvPr/>
          </p:nvSpPr>
          <p:spPr bwMode="auto">
            <a:xfrm>
              <a:off x="7148513" y="2146300"/>
              <a:ext cx="57150" cy="9525"/>
            </a:xfrm>
            <a:custGeom>
              <a:avLst/>
              <a:gdLst>
                <a:gd name="T0" fmla="*/ 166 w 181"/>
                <a:gd name="T1" fmla="*/ 0 h 30"/>
                <a:gd name="T2" fmla="*/ 15 w 181"/>
                <a:gd name="T3" fmla="*/ 0 h 30"/>
                <a:gd name="T4" fmla="*/ 11 w 181"/>
                <a:gd name="T5" fmla="*/ 1 h 30"/>
                <a:gd name="T6" fmla="*/ 9 w 181"/>
                <a:gd name="T7" fmla="*/ 1 h 30"/>
                <a:gd name="T8" fmla="*/ 6 w 181"/>
                <a:gd name="T9" fmla="*/ 3 h 30"/>
                <a:gd name="T10" fmla="*/ 4 w 181"/>
                <a:gd name="T11" fmla="*/ 4 h 30"/>
                <a:gd name="T12" fmla="*/ 3 w 181"/>
                <a:gd name="T13" fmla="*/ 7 h 30"/>
                <a:gd name="T14" fmla="*/ 1 w 181"/>
                <a:gd name="T15" fmla="*/ 10 h 30"/>
                <a:gd name="T16" fmla="*/ 0 w 181"/>
                <a:gd name="T17" fmla="*/ 13 h 30"/>
                <a:gd name="T18" fmla="*/ 0 w 181"/>
                <a:gd name="T19" fmla="*/ 15 h 30"/>
                <a:gd name="T20" fmla="*/ 0 w 181"/>
                <a:gd name="T21" fmla="*/ 18 h 30"/>
                <a:gd name="T22" fmla="*/ 1 w 181"/>
                <a:gd name="T23" fmla="*/ 21 h 30"/>
                <a:gd name="T24" fmla="*/ 3 w 181"/>
                <a:gd name="T25" fmla="*/ 23 h 30"/>
                <a:gd name="T26" fmla="*/ 4 w 181"/>
                <a:gd name="T27" fmla="*/ 26 h 30"/>
                <a:gd name="T28" fmla="*/ 6 w 181"/>
                <a:gd name="T29" fmla="*/ 28 h 30"/>
                <a:gd name="T30" fmla="*/ 9 w 181"/>
                <a:gd name="T31" fmla="*/ 29 h 30"/>
                <a:gd name="T32" fmla="*/ 11 w 181"/>
                <a:gd name="T33" fmla="*/ 30 h 30"/>
                <a:gd name="T34" fmla="*/ 15 w 181"/>
                <a:gd name="T35" fmla="*/ 30 h 30"/>
                <a:gd name="T36" fmla="*/ 166 w 181"/>
                <a:gd name="T37" fmla="*/ 30 h 30"/>
                <a:gd name="T38" fmla="*/ 168 w 181"/>
                <a:gd name="T39" fmla="*/ 30 h 30"/>
                <a:gd name="T40" fmla="*/ 171 w 181"/>
                <a:gd name="T41" fmla="*/ 29 h 30"/>
                <a:gd name="T42" fmla="*/ 173 w 181"/>
                <a:gd name="T43" fmla="*/ 28 h 30"/>
                <a:gd name="T44" fmla="*/ 175 w 181"/>
                <a:gd name="T45" fmla="*/ 26 h 30"/>
                <a:gd name="T46" fmla="*/ 178 w 181"/>
                <a:gd name="T47" fmla="*/ 23 h 30"/>
                <a:gd name="T48" fmla="*/ 179 w 181"/>
                <a:gd name="T49" fmla="*/ 21 h 30"/>
                <a:gd name="T50" fmla="*/ 180 w 181"/>
                <a:gd name="T51" fmla="*/ 18 h 30"/>
                <a:gd name="T52" fmla="*/ 181 w 181"/>
                <a:gd name="T53" fmla="*/ 15 h 30"/>
                <a:gd name="T54" fmla="*/ 180 w 181"/>
                <a:gd name="T55" fmla="*/ 13 h 30"/>
                <a:gd name="T56" fmla="*/ 179 w 181"/>
                <a:gd name="T57" fmla="*/ 10 h 30"/>
                <a:gd name="T58" fmla="*/ 178 w 181"/>
                <a:gd name="T59" fmla="*/ 7 h 30"/>
                <a:gd name="T60" fmla="*/ 175 w 181"/>
                <a:gd name="T61" fmla="*/ 4 h 30"/>
                <a:gd name="T62" fmla="*/ 173 w 181"/>
                <a:gd name="T63" fmla="*/ 3 h 30"/>
                <a:gd name="T64" fmla="*/ 171 w 181"/>
                <a:gd name="T65" fmla="*/ 1 h 30"/>
                <a:gd name="T66" fmla="*/ 168 w 181"/>
                <a:gd name="T67" fmla="*/ 1 h 30"/>
                <a:gd name="T68" fmla="*/ 166 w 181"/>
                <a:gd name="T69" fmla="*/ 0 h 30"/>
                <a:gd name="T70" fmla="*/ 166 w 181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30">
                  <a:moveTo>
                    <a:pt x="16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3" y="28"/>
                  </a:lnTo>
                  <a:lnTo>
                    <a:pt x="175" y="26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1" y="15"/>
                  </a:lnTo>
                  <a:lnTo>
                    <a:pt x="180" y="13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5" y="4"/>
                  </a:lnTo>
                  <a:lnTo>
                    <a:pt x="173" y="3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34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Presentation</a:t>
            </a: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813577" y="5345772"/>
            <a:ext cx="2370858" cy="3539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RAW MATERIALS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70339" y="4329240"/>
            <a:ext cx="2315695" cy="3539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SUPPLIERS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270339" y="3312707"/>
            <a:ext cx="2356859" cy="3539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MANUFACTURERS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011984" y="2296174"/>
            <a:ext cx="2318158" cy="3539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WAREHOUSE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7383" y="4329240"/>
            <a:ext cx="2379529" cy="3539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TRANSPORTATION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3249" y="3312707"/>
            <a:ext cx="2325240" cy="3539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CUSTOMERS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879368" y="2296174"/>
            <a:ext cx="2296083" cy="3539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INVENTORY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08533" y="5345772"/>
            <a:ext cx="2365325" cy="3539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</a:t>
            </a:r>
          </a:p>
        </p:txBody>
      </p:sp>
      <p:sp>
        <p:nvSpPr>
          <p:cNvPr id="99" name="Freeform 23"/>
          <p:cNvSpPr>
            <a:spLocks/>
          </p:cNvSpPr>
          <p:nvPr/>
        </p:nvSpPr>
        <p:spPr bwMode="auto">
          <a:xfrm>
            <a:off x="4114813" y="2092192"/>
            <a:ext cx="3957810" cy="3631314"/>
          </a:xfrm>
          <a:custGeom>
            <a:avLst/>
            <a:gdLst>
              <a:gd name="T0" fmla="*/ 235 w 1090"/>
              <a:gd name="T1" fmla="*/ 1000 h 1000"/>
              <a:gd name="T2" fmla="*/ 254 w 1090"/>
              <a:gd name="T3" fmla="*/ 977 h 1000"/>
              <a:gd name="T4" fmla="*/ 32 w 1090"/>
              <a:gd name="T5" fmla="*/ 554 h 1000"/>
              <a:gd name="T6" fmla="*/ 545 w 1090"/>
              <a:gd name="T7" fmla="*/ 40 h 1000"/>
              <a:gd name="T8" fmla="*/ 1058 w 1090"/>
              <a:gd name="T9" fmla="*/ 554 h 1000"/>
              <a:gd name="T10" fmla="*/ 871 w 1090"/>
              <a:gd name="T11" fmla="*/ 951 h 1000"/>
              <a:gd name="T12" fmla="*/ 896 w 1090"/>
              <a:gd name="T13" fmla="*/ 969 h 1000"/>
              <a:gd name="T14" fmla="*/ 1090 w 1090"/>
              <a:gd name="T15" fmla="*/ 549 h 1000"/>
              <a:gd name="T16" fmla="*/ 545 w 1090"/>
              <a:gd name="T17" fmla="*/ 0 h 1000"/>
              <a:gd name="T18" fmla="*/ 0 w 1090"/>
              <a:gd name="T19" fmla="*/ 549 h 1000"/>
              <a:gd name="T20" fmla="*/ 235 w 1090"/>
              <a:gd name="T2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0" h="1000">
                <a:moveTo>
                  <a:pt x="235" y="1000"/>
                </a:moveTo>
                <a:cubicBezTo>
                  <a:pt x="254" y="977"/>
                  <a:pt x="254" y="977"/>
                  <a:pt x="254" y="977"/>
                </a:cubicBezTo>
                <a:cubicBezTo>
                  <a:pt x="120" y="885"/>
                  <a:pt x="32" y="730"/>
                  <a:pt x="32" y="554"/>
                </a:cubicBezTo>
                <a:cubicBezTo>
                  <a:pt x="32" y="270"/>
                  <a:pt x="262" y="40"/>
                  <a:pt x="545" y="40"/>
                </a:cubicBezTo>
                <a:cubicBezTo>
                  <a:pt x="828" y="40"/>
                  <a:pt x="1058" y="270"/>
                  <a:pt x="1058" y="554"/>
                </a:cubicBezTo>
                <a:cubicBezTo>
                  <a:pt x="1058" y="714"/>
                  <a:pt x="985" y="856"/>
                  <a:pt x="871" y="951"/>
                </a:cubicBezTo>
                <a:cubicBezTo>
                  <a:pt x="896" y="969"/>
                  <a:pt x="896" y="969"/>
                  <a:pt x="896" y="969"/>
                </a:cubicBezTo>
                <a:cubicBezTo>
                  <a:pt x="1014" y="868"/>
                  <a:pt x="1090" y="718"/>
                  <a:pt x="1090" y="549"/>
                </a:cubicBezTo>
                <a:cubicBezTo>
                  <a:pt x="1090" y="246"/>
                  <a:pt x="846" y="0"/>
                  <a:pt x="545" y="0"/>
                </a:cubicBezTo>
                <a:cubicBezTo>
                  <a:pt x="244" y="0"/>
                  <a:pt x="0" y="246"/>
                  <a:pt x="0" y="549"/>
                </a:cubicBezTo>
                <a:cubicBezTo>
                  <a:pt x="0" y="736"/>
                  <a:pt x="93" y="901"/>
                  <a:pt x="235" y="10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0" name="Oval 8"/>
          <p:cNvSpPr>
            <a:spLocks noChangeArrowheads="1"/>
          </p:cNvSpPr>
          <p:nvPr/>
        </p:nvSpPr>
        <p:spPr bwMode="auto">
          <a:xfrm>
            <a:off x="3844717" y="4195672"/>
            <a:ext cx="780848" cy="790123"/>
          </a:xfrm>
          <a:prstGeom prst="ellipse">
            <a:avLst/>
          </a:prstGeom>
          <a:solidFill>
            <a:srgbClr val="78D2D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1" name="Oval 7"/>
          <p:cNvSpPr>
            <a:spLocks noChangeArrowheads="1"/>
          </p:cNvSpPr>
          <p:nvPr/>
        </p:nvSpPr>
        <p:spPr bwMode="auto">
          <a:xfrm>
            <a:off x="3943134" y="4297958"/>
            <a:ext cx="584017" cy="585547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2" name="Oval 10"/>
          <p:cNvSpPr>
            <a:spLocks noChangeArrowheads="1"/>
          </p:cNvSpPr>
          <p:nvPr/>
        </p:nvSpPr>
        <p:spPr bwMode="auto">
          <a:xfrm>
            <a:off x="3895301" y="3044827"/>
            <a:ext cx="780848" cy="786411"/>
          </a:xfrm>
          <a:prstGeom prst="ellipse">
            <a:avLst/>
          </a:prstGeom>
          <a:solidFill>
            <a:srgbClr val="E2583D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3993717" y="3146026"/>
            <a:ext cx="584017" cy="584017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8" name="Oval 12"/>
          <p:cNvSpPr>
            <a:spLocks noChangeArrowheads="1"/>
          </p:cNvSpPr>
          <p:nvPr/>
        </p:nvSpPr>
        <p:spPr bwMode="auto">
          <a:xfrm>
            <a:off x="4603476" y="2118664"/>
            <a:ext cx="780848" cy="790123"/>
          </a:xfrm>
          <a:prstGeom prst="ellipse">
            <a:avLst/>
          </a:pr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9" name="Oval 11"/>
          <p:cNvSpPr>
            <a:spLocks noChangeArrowheads="1"/>
          </p:cNvSpPr>
          <p:nvPr/>
        </p:nvSpPr>
        <p:spPr bwMode="auto">
          <a:xfrm>
            <a:off x="4703425" y="2219418"/>
            <a:ext cx="580949" cy="588614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2" name="Oval 14"/>
          <p:cNvSpPr>
            <a:spLocks noChangeArrowheads="1"/>
          </p:cNvSpPr>
          <p:nvPr/>
        </p:nvSpPr>
        <p:spPr bwMode="auto">
          <a:xfrm>
            <a:off x="5702366" y="1769014"/>
            <a:ext cx="782701" cy="791978"/>
          </a:xfrm>
          <a:prstGeom prst="ellipse">
            <a:avLst/>
          </a:prstGeom>
          <a:solidFill>
            <a:schemeClr val="accent3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3" name="Oval 13"/>
          <p:cNvSpPr>
            <a:spLocks noChangeArrowheads="1"/>
          </p:cNvSpPr>
          <p:nvPr/>
        </p:nvSpPr>
        <p:spPr bwMode="auto">
          <a:xfrm>
            <a:off x="5804010" y="1872995"/>
            <a:ext cx="579416" cy="584017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4" name="Oval 16"/>
          <p:cNvSpPr>
            <a:spLocks noChangeArrowheads="1"/>
          </p:cNvSpPr>
          <p:nvPr/>
        </p:nvSpPr>
        <p:spPr bwMode="auto">
          <a:xfrm>
            <a:off x="6810774" y="2118664"/>
            <a:ext cx="780848" cy="790123"/>
          </a:xfrm>
          <a:prstGeom prst="ellipse">
            <a:avLst/>
          </a:prstGeom>
          <a:solidFill>
            <a:srgbClr val="78D2D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5" name="Oval 15"/>
          <p:cNvSpPr>
            <a:spLocks noChangeArrowheads="1"/>
          </p:cNvSpPr>
          <p:nvPr/>
        </p:nvSpPr>
        <p:spPr bwMode="auto">
          <a:xfrm>
            <a:off x="6910725" y="2221718"/>
            <a:ext cx="580949" cy="584017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6" name="Oval 18"/>
          <p:cNvSpPr>
            <a:spLocks noChangeArrowheads="1"/>
          </p:cNvSpPr>
          <p:nvPr/>
        </p:nvSpPr>
        <p:spPr bwMode="auto">
          <a:xfrm>
            <a:off x="7522015" y="3033773"/>
            <a:ext cx="780848" cy="790123"/>
          </a:xfrm>
          <a:prstGeom prst="ellipse">
            <a:avLst/>
          </a:pr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7" name="Oval 17"/>
          <p:cNvSpPr>
            <a:spLocks noChangeArrowheads="1"/>
          </p:cNvSpPr>
          <p:nvPr/>
        </p:nvSpPr>
        <p:spPr bwMode="auto">
          <a:xfrm>
            <a:off x="7620432" y="3134527"/>
            <a:ext cx="584017" cy="588614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8" name="Oval 20"/>
          <p:cNvSpPr>
            <a:spLocks noChangeArrowheads="1"/>
          </p:cNvSpPr>
          <p:nvPr/>
        </p:nvSpPr>
        <p:spPr bwMode="auto">
          <a:xfrm>
            <a:off x="7569855" y="4195672"/>
            <a:ext cx="777139" cy="790123"/>
          </a:xfrm>
          <a:prstGeom prst="ellipse">
            <a:avLst/>
          </a:prstGeom>
          <a:solidFill>
            <a:srgbClr val="78D2D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9" name="Oval 19"/>
          <p:cNvSpPr>
            <a:spLocks noChangeArrowheads="1"/>
          </p:cNvSpPr>
          <p:nvPr/>
        </p:nvSpPr>
        <p:spPr bwMode="auto">
          <a:xfrm>
            <a:off x="7665652" y="4296425"/>
            <a:ext cx="585546" cy="588614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0" name="Oval 22"/>
          <p:cNvSpPr>
            <a:spLocks noChangeArrowheads="1"/>
          </p:cNvSpPr>
          <p:nvPr/>
        </p:nvSpPr>
        <p:spPr bwMode="auto">
          <a:xfrm>
            <a:off x="6941066" y="5167334"/>
            <a:ext cx="780848" cy="791978"/>
          </a:xfrm>
          <a:prstGeom prst="ellipse">
            <a:avLst/>
          </a:prstGeom>
          <a:solidFill>
            <a:srgbClr val="E2583D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1" name="Oval 21"/>
          <p:cNvSpPr>
            <a:spLocks noChangeArrowheads="1"/>
          </p:cNvSpPr>
          <p:nvPr/>
        </p:nvSpPr>
        <p:spPr bwMode="auto">
          <a:xfrm>
            <a:off x="7039483" y="5269016"/>
            <a:ext cx="584017" cy="588614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500659" y="3966212"/>
            <a:ext cx="1190714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LOGISTICS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12558" y="4232982"/>
            <a:ext cx="2166918" cy="33855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</a:t>
            </a:r>
          </a:p>
        </p:txBody>
      </p:sp>
      <p:sp>
        <p:nvSpPr>
          <p:cNvPr id="134" name="Oval 6"/>
          <p:cNvSpPr>
            <a:spLocks noChangeArrowheads="1"/>
          </p:cNvSpPr>
          <p:nvPr/>
        </p:nvSpPr>
        <p:spPr bwMode="auto">
          <a:xfrm>
            <a:off x="4465520" y="5172419"/>
            <a:ext cx="780848" cy="786411"/>
          </a:xfrm>
          <a:prstGeom prst="ellipse">
            <a:avLst/>
          </a:pr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5" name="Oval 5"/>
          <p:cNvSpPr>
            <a:spLocks noChangeArrowheads="1"/>
          </p:cNvSpPr>
          <p:nvPr/>
        </p:nvSpPr>
        <p:spPr bwMode="auto">
          <a:xfrm>
            <a:off x="4565469" y="5272851"/>
            <a:ext cx="580949" cy="585546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4746406" y="5421955"/>
            <a:ext cx="219075" cy="287338"/>
            <a:chOff x="6445250" y="2498725"/>
            <a:chExt cx="219075" cy="287338"/>
          </a:xfrm>
          <a:solidFill>
            <a:srgbClr val="E2583D"/>
          </a:solidFill>
        </p:grpSpPr>
        <p:sp>
          <p:nvSpPr>
            <p:cNvPr id="183" name="Freeform 227"/>
            <p:cNvSpPr>
              <a:spLocks noEditPoints="1"/>
            </p:cNvSpPr>
            <p:nvPr/>
          </p:nvSpPr>
          <p:spPr bwMode="auto">
            <a:xfrm>
              <a:off x="6445250" y="2498725"/>
              <a:ext cx="219075" cy="287338"/>
            </a:xfrm>
            <a:custGeom>
              <a:avLst/>
              <a:gdLst>
                <a:gd name="T0" fmla="*/ 104 w 692"/>
                <a:gd name="T1" fmla="*/ 868 h 902"/>
                <a:gd name="T2" fmla="*/ 69 w 692"/>
                <a:gd name="T3" fmla="*/ 849 h 902"/>
                <a:gd name="T4" fmla="*/ 43 w 692"/>
                <a:gd name="T5" fmla="*/ 818 h 902"/>
                <a:gd name="T6" fmla="*/ 31 w 692"/>
                <a:gd name="T7" fmla="*/ 778 h 902"/>
                <a:gd name="T8" fmla="*/ 35 w 692"/>
                <a:gd name="T9" fmla="*/ 736 h 902"/>
                <a:gd name="T10" fmla="*/ 55 w 692"/>
                <a:gd name="T11" fmla="*/ 700 h 902"/>
                <a:gd name="T12" fmla="*/ 86 w 692"/>
                <a:gd name="T13" fmla="*/ 674 h 902"/>
                <a:gd name="T14" fmla="*/ 124 w 692"/>
                <a:gd name="T15" fmla="*/ 662 h 902"/>
                <a:gd name="T16" fmla="*/ 167 w 692"/>
                <a:gd name="T17" fmla="*/ 667 h 902"/>
                <a:gd name="T18" fmla="*/ 202 w 692"/>
                <a:gd name="T19" fmla="*/ 686 h 902"/>
                <a:gd name="T20" fmla="*/ 228 w 692"/>
                <a:gd name="T21" fmla="*/ 717 h 902"/>
                <a:gd name="T22" fmla="*/ 240 w 692"/>
                <a:gd name="T23" fmla="*/ 757 h 902"/>
                <a:gd name="T24" fmla="*/ 236 w 692"/>
                <a:gd name="T25" fmla="*/ 798 h 902"/>
                <a:gd name="T26" fmla="*/ 216 w 692"/>
                <a:gd name="T27" fmla="*/ 834 h 902"/>
                <a:gd name="T28" fmla="*/ 185 w 692"/>
                <a:gd name="T29" fmla="*/ 859 h 902"/>
                <a:gd name="T30" fmla="*/ 146 w 692"/>
                <a:gd name="T31" fmla="*/ 872 h 902"/>
                <a:gd name="T32" fmla="*/ 511 w 692"/>
                <a:gd name="T33" fmla="*/ 361 h 902"/>
                <a:gd name="T34" fmla="*/ 271 w 692"/>
                <a:gd name="T35" fmla="*/ 722 h 902"/>
                <a:gd name="T36" fmla="*/ 632 w 692"/>
                <a:gd name="T37" fmla="*/ 722 h 902"/>
                <a:gd name="T38" fmla="*/ 622 w 692"/>
                <a:gd name="T39" fmla="*/ 813 h 902"/>
                <a:gd name="T40" fmla="*/ 266 w 692"/>
                <a:gd name="T41" fmla="*/ 802 h 902"/>
                <a:gd name="T42" fmla="*/ 270 w 692"/>
                <a:gd name="T43" fmla="*/ 760 h 902"/>
                <a:gd name="T44" fmla="*/ 652 w 692"/>
                <a:gd name="T45" fmla="*/ 751 h 902"/>
                <a:gd name="T46" fmla="*/ 660 w 692"/>
                <a:gd name="T47" fmla="*/ 743 h 902"/>
                <a:gd name="T48" fmla="*/ 661 w 692"/>
                <a:gd name="T49" fmla="*/ 373 h 902"/>
                <a:gd name="T50" fmla="*/ 655 w 692"/>
                <a:gd name="T51" fmla="*/ 364 h 902"/>
                <a:gd name="T52" fmla="*/ 541 w 692"/>
                <a:gd name="T53" fmla="*/ 361 h 902"/>
                <a:gd name="T54" fmla="*/ 539 w 692"/>
                <a:gd name="T55" fmla="*/ 158 h 902"/>
                <a:gd name="T56" fmla="*/ 529 w 692"/>
                <a:gd name="T57" fmla="*/ 151 h 902"/>
                <a:gd name="T58" fmla="*/ 250 w 692"/>
                <a:gd name="T59" fmla="*/ 151 h 902"/>
                <a:gd name="T60" fmla="*/ 242 w 692"/>
                <a:gd name="T61" fmla="*/ 160 h 902"/>
                <a:gd name="T62" fmla="*/ 241 w 692"/>
                <a:gd name="T63" fmla="*/ 683 h 902"/>
                <a:gd name="T64" fmla="*/ 213 w 692"/>
                <a:gd name="T65" fmla="*/ 657 h 902"/>
                <a:gd name="T66" fmla="*/ 180 w 692"/>
                <a:gd name="T67" fmla="*/ 640 h 902"/>
                <a:gd name="T68" fmla="*/ 178 w 692"/>
                <a:gd name="T69" fmla="*/ 7 h 902"/>
                <a:gd name="T70" fmla="*/ 168 w 692"/>
                <a:gd name="T71" fmla="*/ 0 h 902"/>
                <a:gd name="T72" fmla="*/ 70 w 692"/>
                <a:gd name="T73" fmla="*/ 1 h 902"/>
                <a:gd name="T74" fmla="*/ 61 w 692"/>
                <a:gd name="T75" fmla="*/ 10 h 902"/>
                <a:gd name="T76" fmla="*/ 61 w 692"/>
                <a:gd name="T77" fmla="*/ 22 h 902"/>
                <a:gd name="T78" fmla="*/ 70 w 692"/>
                <a:gd name="T79" fmla="*/ 29 h 902"/>
                <a:gd name="T80" fmla="*/ 150 w 692"/>
                <a:gd name="T81" fmla="*/ 632 h 902"/>
                <a:gd name="T82" fmla="*/ 108 w 692"/>
                <a:gd name="T83" fmla="*/ 635 h 902"/>
                <a:gd name="T84" fmla="*/ 60 w 692"/>
                <a:gd name="T85" fmla="*/ 655 h 902"/>
                <a:gd name="T86" fmla="*/ 24 w 692"/>
                <a:gd name="T87" fmla="*/ 691 h 902"/>
                <a:gd name="T88" fmla="*/ 3 w 692"/>
                <a:gd name="T89" fmla="*/ 740 h 902"/>
                <a:gd name="T90" fmla="*/ 3 w 692"/>
                <a:gd name="T91" fmla="*/ 794 h 902"/>
                <a:gd name="T92" fmla="*/ 24 w 692"/>
                <a:gd name="T93" fmla="*/ 842 h 902"/>
                <a:gd name="T94" fmla="*/ 60 w 692"/>
                <a:gd name="T95" fmla="*/ 880 h 902"/>
                <a:gd name="T96" fmla="*/ 108 w 692"/>
                <a:gd name="T97" fmla="*/ 900 h 902"/>
                <a:gd name="T98" fmla="*/ 152 w 692"/>
                <a:gd name="T99" fmla="*/ 901 h 902"/>
                <a:gd name="T100" fmla="*/ 200 w 692"/>
                <a:gd name="T101" fmla="*/ 886 h 902"/>
                <a:gd name="T102" fmla="*/ 247 w 692"/>
                <a:gd name="T103" fmla="*/ 842 h 902"/>
                <a:gd name="T104" fmla="*/ 671 w 692"/>
                <a:gd name="T105" fmla="*/ 901 h 902"/>
                <a:gd name="T106" fmla="*/ 682 w 692"/>
                <a:gd name="T107" fmla="*/ 901 h 902"/>
                <a:gd name="T108" fmla="*/ 691 w 692"/>
                <a:gd name="T109" fmla="*/ 893 h 902"/>
                <a:gd name="T110" fmla="*/ 691 w 692"/>
                <a:gd name="T111" fmla="*/ 8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2" h="902">
                  <a:moveTo>
                    <a:pt x="135" y="872"/>
                  </a:moveTo>
                  <a:lnTo>
                    <a:pt x="124" y="872"/>
                  </a:lnTo>
                  <a:lnTo>
                    <a:pt x="115" y="870"/>
                  </a:lnTo>
                  <a:lnTo>
                    <a:pt x="104" y="868"/>
                  </a:lnTo>
                  <a:lnTo>
                    <a:pt x="94" y="864"/>
                  </a:lnTo>
                  <a:lnTo>
                    <a:pt x="86" y="859"/>
                  </a:lnTo>
                  <a:lnTo>
                    <a:pt x="76" y="854"/>
                  </a:lnTo>
                  <a:lnTo>
                    <a:pt x="69" y="849"/>
                  </a:lnTo>
                  <a:lnTo>
                    <a:pt x="61" y="841"/>
                  </a:lnTo>
                  <a:lnTo>
                    <a:pt x="55" y="834"/>
                  </a:lnTo>
                  <a:lnTo>
                    <a:pt x="48" y="826"/>
                  </a:lnTo>
                  <a:lnTo>
                    <a:pt x="43" y="818"/>
                  </a:lnTo>
                  <a:lnTo>
                    <a:pt x="39" y="808"/>
                  </a:lnTo>
                  <a:lnTo>
                    <a:pt x="35" y="798"/>
                  </a:lnTo>
                  <a:lnTo>
                    <a:pt x="32" y="789"/>
                  </a:lnTo>
                  <a:lnTo>
                    <a:pt x="31" y="778"/>
                  </a:lnTo>
                  <a:lnTo>
                    <a:pt x="30" y="767"/>
                  </a:lnTo>
                  <a:lnTo>
                    <a:pt x="31" y="757"/>
                  </a:lnTo>
                  <a:lnTo>
                    <a:pt x="32" y="746"/>
                  </a:lnTo>
                  <a:lnTo>
                    <a:pt x="35" y="736"/>
                  </a:lnTo>
                  <a:lnTo>
                    <a:pt x="39" y="727"/>
                  </a:lnTo>
                  <a:lnTo>
                    <a:pt x="43" y="717"/>
                  </a:lnTo>
                  <a:lnTo>
                    <a:pt x="48" y="708"/>
                  </a:lnTo>
                  <a:lnTo>
                    <a:pt x="55" y="700"/>
                  </a:lnTo>
                  <a:lnTo>
                    <a:pt x="61" y="692"/>
                  </a:lnTo>
                  <a:lnTo>
                    <a:pt x="69" y="686"/>
                  </a:lnTo>
                  <a:lnTo>
                    <a:pt x="76" y="680"/>
                  </a:lnTo>
                  <a:lnTo>
                    <a:pt x="86" y="674"/>
                  </a:lnTo>
                  <a:lnTo>
                    <a:pt x="94" y="670"/>
                  </a:lnTo>
                  <a:lnTo>
                    <a:pt x="104" y="667"/>
                  </a:lnTo>
                  <a:lnTo>
                    <a:pt x="115" y="665"/>
                  </a:lnTo>
                  <a:lnTo>
                    <a:pt x="124" y="662"/>
                  </a:lnTo>
                  <a:lnTo>
                    <a:pt x="135" y="662"/>
                  </a:lnTo>
                  <a:lnTo>
                    <a:pt x="146" y="662"/>
                  </a:lnTo>
                  <a:lnTo>
                    <a:pt x="156" y="665"/>
                  </a:lnTo>
                  <a:lnTo>
                    <a:pt x="167" y="667"/>
                  </a:lnTo>
                  <a:lnTo>
                    <a:pt x="177" y="670"/>
                  </a:lnTo>
                  <a:lnTo>
                    <a:pt x="185" y="674"/>
                  </a:lnTo>
                  <a:lnTo>
                    <a:pt x="194" y="680"/>
                  </a:lnTo>
                  <a:lnTo>
                    <a:pt x="202" y="686"/>
                  </a:lnTo>
                  <a:lnTo>
                    <a:pt x="210" y="692"/>
                  </a:lnTo>
                  <a:lnTo>
                    <a:pt x="216" y="700"/>
                  </a:lnTo>
                  <a:lnTo>
                    <a:pt x="223" y="708"/>
                  </a:lnTo>
                  <a:lnTo>
                    <a:pt x="228" y="717"/>
                  </a:lnTo>
                  <a:lnTo>
                    <a:pt x="232" y="727"/>
                  </a:lnTo>
                  <a:lnTo>
                    <a:pt x="236" y="736"/>
                  </a:lnTo>
                  <a:lnTo>
                    <a:pt x="239" y="746"/>
                  </a:lnTo>
                  <a:lnTo>
                    <a:pt x="240" y="757"/>
                  </a:lnTo>
                  <a:lnTo>
                    <a:pt x="241" y="767"/>
                  </a:lnTo>
                  <a:lnTo>
                    <a:pt x="240" y="778"/>
                  </a:lnTo>
                  <a:lnTo>
                    <a:pt x="239" y="789"/>
                  </a:lnTo>
                  <a:lnTo>
                    <a:pt x="236" y="798"/>
                  </a:lnTo>
                  <a:lnTo>
                    <a:pt x="232" y="808"/>
                  </a:lnTo>
                  <a:lnTo>
                    <a:pt x="228" y="818"/>
                  </a:lnTo>
                  <a:lnTo>
                    <a:pt x="223" y="826"/>
                  </a:lnTo>
                  <a:lnTo>
                    <a:pt x="216" y="834"/>
                  </a:lnTo>
                  <a:lnTo>
                    <a:pt x="210" y="841"/>
                  </a:lnTo>
                  <a:lnTo>
                    <a:pt x="202" y="849"/>
                  </a:lnTo>
                  <a:lnTo>
                    <a:pt x="194" y="854"/>
                  </a:lnTo>
                  <a:lnTo>
                    <a:pt x="185" y="859"/>
                  </a:lnTo>
                  <a:lnTo>
                    <a:pt x="177" y="864"/>
                  </a:lnTo>
                  <a:lnTo>
                    <a:pt x="167" y="868"/>
                  </a:lnTo>
                  <a:lnTo>
                    <a:pt x="156" y="870"/>
                  </a:lnTo>
                  <a:lnTo>
                    <a:pt x="146" y="872"/>
                  </a:lnTo>
                  <a:lnTo>
                    <a:pt x="135" y="872"/>
                  </a:lnTo>
                  <a:close/>
                  <a:moveTo>
                    <a:pt x="271" y="180"/>
                  </a:moveTo>
                  <a:lnTo>
                    <a:pt x="511" y="180"/>
                  </a:lnTo>
                  <a:lnTo>
                    <a:pt x="511" y="361"/>
                  </a:lnTo>
                  <a:lnTo>
                    <a:pt x="271" y="361"/>
                  </a:lnTo>
                  <a:lnTo>
                    <a:pt x="271" y="180"/>
                  </a:lnTo>
                  <a:close/>
                  <a:moveTo>
                    <a:pt x="632" y="722"/>
                  </a:moveTo>
                  <a:lnTo>
                    <a:pt x="271" y="722"/>
                  </a:lnTo>
                  <a:lnTo>
                    <a:pt x="271" y="391"/>
                  </a:lnTo>
                  <a:lnTo>
                    <a:pt x="526" y="391"/>
                  </a:lnTo>
                  <a:lnTo>
                    <a:pt x="632" y="391"/>
                  </a:lnTo>
                  <a:lnTo>
                    <a:pt x="632" y="722"/>
                  </a:lnTo>
                  <a:close/>
                  <a:moveTo>
                    <a:pt x="688" y="877"/>
                  </a:moveTo>
                  <a:lnTo>
                    <a:pt x="627" y="817"/>
                  </a:lnTo>
                  <a:lnTo>
                    <a:pt x="625" y="814"/>
                  </a:lnTo>
                  <a:lnTo>
                    <a:pt x="622" y="813"/>
                  </a:lnTo>
                  <a:lnTo>
                    <a:pt x="619" y="812"/>
                  </a:lnTo>
                  <a:lnTo>
                    <a:pt x="616" y="812"/>
                  </a:lnTo>
                  <a:lnTo>
                    <a:pt x="262" y="812"/>
                  </a:lnTo>
                  <a:lnTo>
                    <a:pt x="266" y="802"/>
                  </a:lnTo>
                  <a:lnTo>
                    <a:pt x="269" y="790"/>
                  </a:lnTo>
                  <a:lnTo>
                    <a:pt x="270" y="779"/>
                  </a:lnTo>
                  <a:lnTo>
                    <a:pt x="271" y="767"/>
                  </a:lnTo>
                  <a:lnTo>
                    <a:pt x="270" y="760"/>
                  </a:lnTo>
                  <a:lnTo>
                    <a:pt x="270" y="752"/>
                  </a:lnTo>
                  <a:lnTo>
                    <a:pt x="647" y="752"/>
                  </a:lnTo>
                  <a:lnTo>
                    <a:pt x="649" y="752"/>
                  </a:lnTo>
                  <a:lnTo>
                    <a:pt x="652" y="751"/>
                  </a:lnTo>
                  <a:lnTo>
                    <a:pt x="655" y="749"/>
                  </a:lnTo>
                  <a:lnTo>
                    <a:pt x="657" y="748"/>
                  </a:lnTo>
                  <a:lnTo>
                    <a:pt x="659" y="746"/>
                  </a:lnTo>
                  <a:lnTo>
                    <a:pt x="660" y="743"/>
                  </a:lnTo>
                  <a:lnTo>
                    <a:pt x="661" y="741"/>
                  </a:lnTo>
                  <a:lnTo>
                    <a:pt x="662" y="737"/>
                  </a:lnTo>
                  <a:lnTo>
                    <a:pt x="662" y="376"/>
                  </a:lnTo>
                  <a:lnTo>
                    <a:pt x="661" y="373"/>
                  </a:lnTo>
                  <a:lnTo>
                    <a:pt x="660" y="370"/>
                  </a:lnTo>
                  <a:lnTo>
                    <a:pt x="659" y="368"/>
                  </a:lnTo>
                  <a:lnTo>
                    <a:pt x="657" y="366"/>
                  </a:lnTo>
                  <a:lnTo>
                    <a:pt x="655" y="364"/>
                  </a:lnTo>
                  <a:lnTo>
                    <a:pt x="652" y="362"/>
                  </a:lnTo>
                  <a:lnTo>
                    <a:pt x="649" y="361"/>
                  </a:lnTo>
                  <a:lnTo>
                    <a:pt x="647" y="361"/>
                  </a:lnTo>
                  <a:lnTo>
                    <a:pt x="541" y="361"/>
                  </a:lnTo>
                  <a:lnTo>
                    <a:pt x="541" y="165"/>
                  </a:lnTo>
                  <a:lnTo>
                    <a:pt x="541" y="163"/>
                  </a:lnTo>
                  <a:lnTo>
                    <a:pt x="540" y="160"/>
                  </a:lnTo>
                  <a:lnTo>
                    <a:pt x="539" y="158"/>
                  </a:lnTo>
                  <a:lnTo>
                    <a:pt x="537" y="155"/>
                  </a:lnTo>
                  <a:lnTo>
                    <a:pt x="535" y="154"/>
                  </a:lnTo>
                  <a:lnTo>
                    <a:pt x="532" y="152"/>
                  </a:lnTo>
                  <a:lnTo>
                    <a:pt x="529" y="151"/>
                  </a:lnTo>
                  <a:lnTo>
                    <a:pt x="526" y="150"/>
                  </a:lnTo>
                  <a:lnTo>
                    <a:pt x="256" y="150"/>
                  </a:lnTo>
                  <a:lnTo>
                    <a:pt x="253" y="151"/>
                  </a:lnTo>
                  <a:lnTo>
                    <a:pt x="250" y="151"/>
                  </a:lnTo>
                  <a:lnTo>
                    <a:pt x="247" y="154"/>
                  </a:lnTo>
                  <a:lnTo>
                    <a:pt x="245" y="155"/>
                  </a:lnTo>
                  <a:lnTo>
                    <a:pt x="243" y="158"/>
                  </a:lnTo>
                  <a:lnTo>
                    <a:pt x="242" y="160"/>
                  </a:lnTo>
                  <a:lnTo>
                    <a:pt x="241" y="163"/>
                  </a:lnTo>
                  <a:lnTo>
                    <a:pt x="241" y="165"/>
                  </a:lnTo>
                  <a:lnTo>
                    <a:pt x="241" y="376"/>
                  </a:lnTo>
                  <a:lnTo>
                    <a:pt x="241" y="683"/>
                  </a:lnTo>
                  <a:lnTo>
                    <a:pt x="235" y="675"/>
                  </a:lnTo>
                  <a:lnTo>
                    <a:pt x="228" y="669"/>
                  </a:lnTo>
                  <a:lnTo>
                    <a:pt x="221" y="662"/>
                  </a:lnTo>
                  <a:lnTo>
                    <a:pt x="213" y="657"/>
                  </a:lnTo>
                  <a:lnTo>
                    <a:pt x="206" y="652"/>
                  </a:lnTo>
                  <a:lnTo>
                    <a:pt x="198" y="647"/>
                  </a:lnTo>
                  <a:lnTo>
                    <a:pt x="190" y="643"/>
                  </a:lnTo>
                  <a:lnTo>
                    <a:pt x="180" y="640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3" y="7"/>
                  </a:lnTo>
                  <a:lnTo>
                    <a:pt x="61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3" y="24"/>
                  </a:lnTo>
                  <a:lnTo>
                    <a:pt x="64" y="26"/>
                  </a:lnTo>
                  <a:lnTo>
                    <a:pt x="66" y="28"/>
                  </a:lnTo>
                  <a:lnTo>
                    <a:pt x="70" y="29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150" y="30"/>
                  </a:lnTo>
                  <a:lnTo>
                    <a:pt x="150" y="632"/>
                  </a:lnTo>
                  <a:lnTo>
                    <a:pt x="142" y="632"/>
                  </a:lnTo>
                  <a:lnTo>
                    <a:pt x="135" y="632"/>
                  </a:lnTo>
                  <a:lnTo>
                    <a:pt x="121" y="632"/>
                  </a:lnTo>
                  <a:lnTo>
                    <a:pt x="108" y="635"/>
                  </a:lnTo>
                  <a:lnTo>
                    <a:pt x="95" y="638"/>
                  </a:lnTo>
                  <a:lnTo>
                    <a:pt x="82" y="642"/>
                  </a:lnTo>
                  <a:lnTo>
                    <a:pt x="71" y="648"/>
                  </a:lnTo>
                  <a:lnTo>
                    <a:pt x="60" y="655"/>
                  </a:lnTo>
                  <a:lnTo>
                    <a:pt x="49" y="662"/>
                  </a:lnTo>
                  <a:lnTo>
                    <a:pt x="40" y="672"/>
                  </a:lnTo>
                  <a:lnTo>
                    <a:pt x="31" y="682"/>
                  </a:lnTo>
                  <a:lnTo>
                    <a:pt x="24" y="691"/>
                  </a:lnTo>
                  <a:lnTo>
                    <a:pt x="16" y="703"/>
                  </a:lnTo>
                  <a:lnTo>
                    <a:pt x="11" y="715"/>
                  </a:lnTo>
                  <a:lnTo>
                    <a:pt x="6" y="727"/>
                  </a:lnTo>
                  <a:lnTo>
                    <a:pt x="3" y="740"/>
                  </a:lnTo>
                  <a:lnTo>
                    <a:pt x="1" y="753"/>
                  </a:lnTo>
                  <a:lnTo>
                    <a:pt x="0" y="767"/>
                  </a:lnTo>
                  <a:lnTo>
                    <a:pt x="1" y="781"/>
                  </a:lnTo>
                  <a:lnTo>
                    <a:pt x="3" y="794"/>
                  </a:lnTo>
                  <a:lnTo>
                    <a:pt x="6" y="807"/>
                  </a:lnTo>
                  <a:lnTo>
                    <a:pt x="11" y="820"/>
                  </a:lnTo>
                  <a:lnTo>
                    <a:pt x="16" y="832"/>
                  </a:lnTo>
                  <a:lnTo>
                    <a:pt x="24" y="842"/>
                  </a:lnTo>
                  <a:lnTo>
                    <a:pt x="31" y="853"/>
                  </a:lnTo>
                  <a:lnTo>
                    <a:pt x="40" y="863"/>
                  </a:lnTo>
                  <a:lnTo>
                    <a:pt x="49" y="871"/>
                  </a:lnTo>
                  <a:lnTo>
                    <a:pt x="60" y="880"/>
                  </a:lnTo>
                  <a:lnTo>
                    <a:pt x="71" y="886"/>
                  </a:lnTo>
                  <a:lnTo>
                    <a:pt x="82" y="892"/>
                  </a:lnTo>
                  <a:lnTo>
                    <a:pt x="95" y="896"/>
                  </a:lnTo>
                  <a:lnTo>
                    <a:pt x="108" y="900"/>
                  </a:lnTo>
                  <a:lnTo>
                    <a:pt x="121" y="902"/>
                  </a:lnTo>
                  <a:lnTo>
                    <a:pt x="135" y="902"/>
                  </a:lnTo>
                  <a:lnTo>
                    <a:pt x="144" y="902"/>
                  </a:lnTo>
                  <a:lnTo>
                    <a:pt x="152" y="901"/>
                  </a:lnTo>
                  <a:lnTo>
                    <a:pt x="161" y="900"/>
                  </a:lnTo>
                  <a:lnTo>
                    <a:pt x="169" y="898"/>
                  </a:lnTo>
                  <a:lnTo>
                    <a:pt x="185" y="893"/>
                  </a:lnTo>
                  <a:lnTo>
                    <a:pt x="200" y="886"/>
                  </a:lnTo>
                  <a:lnTo>
                    <a:pt x="214" y="878"/>
                  </a:lnTo>
                  <a:lnTo>
                    <a:pt x="226" y="867"/>
                  </a:lnTo>
                  <a:lnTo>
                    <a:pt x="238" y="855"/>
                  </a:lnTo>
                  <a:lnTo>
                    <a:pt x="247" y="842"/>
                  </a:lnTo>
                  <a:lnTo>
                    <a:pt x="611" y="842"/>
                  </a:lnTo>
                  <a:lnTo>
                    <a:pt x="666" y="898"/>
                  </a:lnTo>
                  <a:lnTo>
                    <a:pt x="668" y="900"/>
                  </a:lnTo>
                  <a:lnTo>
                    <a:pt x="671" y="901"/>
                  </a:lnTo>
                  <a:lnTo>
                    <a:pt x="674" y="902"/>
                  </a:lnTo>
                  <a:lnTo>
                    <a:pt x="677" y="902"/>
                  </a:lnTo>
                  <a:lnTo>
                    <a:pt x="679" y="902"/>
                  </a:lnTo>
                  <a:lnTo>
                    <a:pt x="682" y="901"/>
                  </a:lnTo>
                  <a:lnTo>
                    <a:pt x="685" y="900"/>
                  </a:lnTo>
                  <a:lnTo>
                    <a:pt x="688" y="898"/>
                  </a:lnTo>
                  <a:lnTo>
                    <a:pt x="689" y="896"/>
                  </a:lnTo>
                  <a:lnTo>
                    <a:pt x="691" y="893"/>
                  </a:lnTo>
                  <a:lnTo>
                    <a:pt x="691" y="891"/>
                  </a:lnTo>
                  <a:lnTo>
                    <a:pt x="692" y="887"/>
                  </a:lnTo>
                  <a:lnTo>
                    <a:pt x="691" y="884"/>
                  </a:lnTo>
                  <a:lnTo>
                    <a:pt x="691" y="882"/>
                  </a:lnTo>
                  <a:lnTo>
                    <a:pt x="689" y="879"/>
                  </a:lnTo>
                  <a:lnTo>
                    <a:pt x="688" y="877"/>
                  </a:lnTo>
                  <a:lnTo>
                    <a:pt x="688" y="8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28"/>
            <p:cNvSpPr>
              <a:spLocks/>
            </p:cNvSpPr>
            <p:nvPr/>
          </p:nvSpPr>
          <p:spPr bwMode="auto">
            <a:xfrm>
              <a:off x="6592888" y="2709863"/>
              <a:ext cx="42863" cy="9525"/>
            </a:xfrm>
            <a:custGeom>
              <a:avLst/>
              <a:gdLst>
                <a:gd name="T0" fmla="*/ 0 w 135"/>
                <a:gd name="T1" fmla="*/ 15 h 30"/>
                <a:gd name="T2" fmla="*/ 0 w 135"/>
                <a:gd name="T3" fmla="*/ 18 h 30"/>
                <a:gd name="T4" fmla="*/ 1 w 135"/>
                <a:gd name="T5" fmla="*/ 21 h 30"/>
                <a:gd name="T6" fmla="*/ 3 w 135"/>
                <a:gd name="T7" fmla="*/ 23 h 30"/>
                <a:gd name="T8" fmla="*/ 4 w 135"/>
                <a:gd name="T9" fmla="*/ 26 h 30"/>
                <a:gd name="T10" fmla="*/ 6 w 135"/>
                <a:gd name="T11" fmla="*/ 27 h 30"/>
                <a:gd name="T12" fmla="*/ 10 w 135"/>
                <a:gd name="T13" fmla="*/ 29 h 30"/>
                <a:gd name="T14" fmla="*/ 12 w 135"/>
                <a:gd name="T15" fmla="*/ 29 h 30"/>
                <a:gd name="T16" fmla="*/ 15 w 135"/>
                <a:gd name="T17" fmla="*/ 30 h 30"/>
                <a:gd name="T18" fmla="*/ 120 w 135"/>
                <a:gd name="T19" fmla="*/ 30 h 30"/>
                <a:gd name="T20" fmla="*/ 123 w 135"/>
                <a:gd name="T21" fmla="*/ 29 h 30"/>
                <a:gd name="T22" fmla="*/ 126 w 135"/>
                <a:gd name="T23" fmla="*/ 28 h 30"/>
                <a:gd name="T24" fmla="*/ 129 w 135"/>
                <a:gd name="T25" fmla="*/ 27 h 30"/>
                <a:gd name="T26" fmla="*/ 131 w 135"/>
                <a:gd name="T27" fmla="*/ 26 h 30"/>
                <a:gd name="T28" fmla="*/ 133 w 135"/>
                <a:gd name="T29" fmla="*/ 23 h 30"/>
                <a:gd name="T30" fmla="*/ 134 w 135"/>
                <a:gd name="T31" fmla="*/ 21 h 30"/>
                <a:gd name="T32" fmla="*/ 135 w 135"/>
                <a:gd name="T33" fmla="*/ 18 h 30"/>
                <a:gd name="T34" fmla="*/ 135 w 135"/>
                <a:gd name="T35" fmla="*/ 15 h 30"/>
                <a:gd name="T36" fmla="*/ 135 w 135"/>
                <a:gd name="T37" fmla="*/ 12 h 30"/>
                <a:gd name="T38" fmla="*/ 134 w 135"/>
                <a:gd name="T39" fmla="*/ 9 h 30"/>
                <a:gd name="T40" fmla="*/ 133 w 135"/>
                <a:gd name="T41" fmla="*/ 7 h 30"/>
                <a:gd name="T42" fmla="*/ 131 w 135"/>
                <a:gd name="T43" fmla="*/ 5 h 30"/>
                <a:gd name="T44" fmla="*/ 129 w 135"/>
                <a:gd name="T45" fmla="*/ 3 h 30"/>
                <a:gd name="T46" fmla="*/ 126 w 135"/>
                <a:gd name="T47" fmla="*/ 1 h 30"/>
                <a:gd name="T48" fmla="*/ 123 w 135"/>
                <a:gd name="T49" fmla="*/ 0 h 30"/>
                <a:gd name="T50" fmla="*/ 120 w 135"/>
                <a:gd name="T51" fmla="*/ 0 h 30"/>
                <a:gd name="T52" fmla="*/ 15 w 135"/>
                <a:gd name="T53" fmla="*/ 0 h 30"/>
                <a:gd name="T54" fmla="*/ 12 w 135"/>
                <a:gd name="T55" fmla="*/ 0 h 30"/>
                <a:gd name="T56" fmla="*/ 10 w 135"/>
                <a:gd name="T57" fmla="*/ 1 h 30"/>
                <a:gd name="T58" fmla="*/ 6 w 135"/>
                <a:gd name="T59" fmla="*/ 3 h 30"/>
                <a:gd name="T60" fmla="*/ 4 w 135"/>
                <a:gd name="T61" fmla="*/ 5 h 30"/>
                <a:gd name="T62" fmla="*/ 3 w 135"/>
                <a:gd name="T63" fmla="*/ 7 h 30"/>
                <a:gd name="T64" fmla="*/ 1 w 135"/>
                <a:gd name="T65" fmla="*/ 9 h 30"/>
                <a:gd name="T66" fmla="*/ 0 w 135"/>
                <a:gd name="T67" fmla="*/ 12 h 30"/>
                <a:gd name="T68" fmla="*/ 0 w 135"/>
                <a:gd name="T69" fmla="*/ 15 h 30"/>
                <a:gd name="T70" fmla="*/ 0 w 135"/>
                <a:gd name="T7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30">
                  <a:moveTo>
                    <a:pt x="0" y="15"/>
                  </a:move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20" y="30"/>
                  </a:lnTo>
                  <a:lnTo>
                    <a:pt x="123" y="29"/>
                  </a:lnTo>
                  <a:lnTo>
                    <a:pt x="126" y="28"/>
                  </a:lnTo>
                  <a:lnTo>
                    <a:pt x="129" y="27"/>
                  </a:lnTo>
                  <a:lnTo>
                    <a:pt x="131" y="26"/>
                  </a:lnTo>
                  <a:lnTo>
                    <a:pt x="133" y="23"/>
                  </a:lnTo>
                  <a:lnTo>
                    <a:pt x="134" y="21"/>
                  </a:lnTo>
                  <a:lnTo>
                    <a:pt x="135" y="18"/>
                  </a:lnTo>
                  <a:lnTo>
                    <a:pt x="135" y="15"/>
                  </a:lnTo>
                  <a:lnTo>
                    <a:pt x="135" y="12"/>
                  </a:lnTo>
                  <a:lnTo>
                    <a:pt x="134" y="9"/>
                  </a:lnTo>
                  <a:lnTo>
                    <a:pt x="133" y="7"/>
                  </a:lnTo>
                  <a:lnTo>
                    <a:pt x="131" y="5"/>
                  </a:lnTo>
                  <a:lnTo>
                    <a:pt x="129" y="3"/>
                  </a:lnTo>
                  <a:lnTo>
                    <a:pt x="126" y="1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29"/>
            <p:cNvSpPr>
              <a:spLocks/>
            </p:cNvSpPr>
            <p:nvPr/>
          </p:nvSpPr>
          <p:spPr bwMode="auto">
            <a:xfrm>
              <a:off x="6540500" y="2593975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9 w 90"/>
                <a:gd name="T7" fmla="*/ 1 h 30"/>
                <a:gd name="T8" fmla="*/ 6 w 90"/>
                <a:gd name="T9" fmla="*/ 3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7 h 30"/>
                <a:gd name="T30" fmla="*/ 9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3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091472" y="4447062"/>
            <a:ext cx="287338" cy="287338"/>
            <a:chOff x="8743951" y="1343025"/>
            <a:chExt cx="287338" cy="287338"/>
          </a:xfrm>
          <a:solidFill>
            <a:srgbClr val="78D2D2"/>
          </a:solidFill>
        </p:grpSpPr>
        <p:sp>
          <p:nvSpPr>
            <p:cNvPr id="187" name="Freeform 369"/>
            <p:cNvSpPr>
              <a:spLocks noEditPoints="1"/>
            </p:cNvSpPr>
            <p:nvPr/>
          </p:nvSpPr>
          <p:spPr bwMode="auto">
            <a:xfrm>
              <a:off x="8767763" y="1343025"/>
              <a:ext cx="171450" cy="53975"/>
            </a:xfrm>
            <a:custGeom>
              <a:avLst/>
              <a:gdLst>
                <a:gd name="T0" fmla="*/ 209 w 541"/>
                <a:gd name="T1" fmla="*/ 33 h 167"/>
                <a:gd name="T2" fmla="*/ 267 w 541"/>
                <a:gd name="T3" fmla="*/ 47 h 167"/>
                <a:gd name="T4" fmla="*/ 356 w 541"/>
                <a:gd name="T5" fmla="*/ 75 h 167"/>
                <a:gd name="T6" fmla="*/ 402 w 541"/>
                <a:gd name="T7" fmla="*/ 84 h 167"/>
                <a:gd name="T8" fmla="*/ 442 w 541"/>
                <a:gd name="T9" fmla="*/ 83 h 167"/>
                <a:gd name="T10" fmla="*/ 449 w 541"/>
                <a:gd name="T11" fmla="*/ 92 h 167"/>
                <a:gd name="T12" fmla="*/ 398 w 541"/>
                <a:gd name="T13" fmla="*/ 122 h 167"/>
                <a:gd name="T14" fmla="*/ 344 w 541"/>
                <a:gd name="T15" fmla="*/ 136 h 167"/>
                <a:gd name="T16" fmla="*/ 289 w 541"/>
                <a:gd name="T17" fmla="*/ 134 h 167"/>
                <a:gd name="T18" fmla="*/ 218 w 541"/>
                <a:gd name="T19" fmla="*/ 116 h 167"/>
                <a:gd name="T20" fmla="*/ 125 w 541"/>
                <a:gd name="T21" fmla="*/ 85 h 167"/>
                <a:gd name="T22" fmla="*/ 82 w 541"/>
                <a:gd name="T23" fmla="*/ 77 h 167"/>
                <a:gd name="T24" fmla="*/ 66 w 541"/>
                <a:gd name="T25" fmla="*/ 76 h 167"/>
                <a:gd name="T26" fmla="*/ 108 w 541"/>
                <a:gd name="T27" fmla="*/ 48 h 167"/>
                <a:gd name="T28" fmla="*/ 151 w 541"/>
                <a:gd name="T29" fmla="*/ 33 h 167"/>
                <a:gd name="T30" fmla="*/ 181 w 541"/>
                <a:gd name="T31" fmla="*/ 31 h 167"/>
                <a:gd name="T32" fmla="*/ 43 w 541"/>
                <a:gd name="T33" fmla="*/ 109 h 167"/>
                <a:gd name="T34" fmla="*/ 80 w 541"/>
                <a:gd name="T35" fmla="*/ 107 h 167"/>
                <a:gd name="T36" fmla="*/ 119 w 541"/>
                <a:gd name="T37" fmla="*/ 115 h 167"/>
                <a:gd name="T38" fmla="*/ 210 w 541"/>
                <a:gd name="T39" fmla="*/ 145 h 167"/>
                <a:gd name="T40" fmla="*/ 285 w 541"/>
                <a:gd name="T41" fmla="*/ 164 h 167"/>
                <a:gd name="T42" fmla="*/ 339 w 541"/>
                <a:gd name="T43" fmla="*/ 166 h 167"/>
                <a:gd name="T44" fmla="*/ 383 w 541"/>
                <a:gd name="T45" fmla="*/ 159 h 167"/>
                <a:gd name="T46" fmla="*/ 425 w 541"/>
                <a:gd name="T47" fmla="*/ 143 h 167"/>
                <a:gd name="T48" fmla="*/ 465 w 541"/>
                <a:gd name="T49" fmla="*/ 118 h 167"/>
                <a:gd name="T50" fmla="*/ 503 w 541"/>
                <a:gd name="T51" fmla="*/ 84 h 167"/>
                <a:gd name="T52" fmla="*/ 539 w 541"/>
                <a:gd name="T53" fmla="*/ 40 h 167"/>
                <a:gd name="T54" fmla="*/ 540 w 541"/>
                <a:gd name="T55" fmla="*/ 25 h 167"/>
                <a:gd name="T56" fmla="*/ 527 w 541"/>
                <a:gd name="T57" fmla="*/ 16 h 167"/>
                <a:gd name="T58" fmla="*/ 506 w 541"/>
                <a:gd name="T59" fmla="*/ 27 h 167"/>
                <a:gd name="T60" fmla="*/ 469 w 541"/>
                <a:gd name="T61" fmla="*/ 45 h 167"/>
                <a:gd name="T62" fmla="*/ 432 w 541"/>
                <a:gd name="T63" fmla="*/ 54 h 167"/>
                <a:gd name="T64" fmla="*/ 390 w 541"/>
                <a:gd name="T65" fmla="*/ 51 h 167"/>
                <a:gd name="T66" fmla="*/ 333 w 541"/>
                <a:gd name="T67" fmla="*/ 37 h 167"/>
                <a:gd name="T68" fmla="*/ 244 w 541"/>
                <a:gd name="T69" fmla="*/ 10 h 167"/>
                <a:gd name="T70" fmla="*/ 197 w 541"/>
                <a:gd name="T71" fmla="*/ 1 h 167"/>
                <a:gd name="T72" fmla="*/ 156 w 541"/>
                <a:gd name="T73" fmla="*/ 2 h 167"/>
                <a:gd name="T74" fmla="*/ 122 w 541"/>
                <a:gd name="T75" fmla="*/ 10 h 167"/>
                <a:gd name="T76" fmla="*/ 89 w 541"/>
                <a:gd name="T77" fmla="*/ 24 h 167"/>
                <a:gd name="T78" fmla="*/ 56 w 541"/>
                <a:gd name="T79" fmla="*/ 45 h 167"/>
                <a:gd name="T80" fmla="*/ 24 w 541"/>
                <a:gd name="T81" fmla="*/ 73 h 167"/>
                <a:gd name="T82" fmla="*/ 1 w 541"/>
                <a:gd name="T83" fmla="*/ 101 h 167"/>
                <a:gd name="T84" fmla="*/ 3 w 541"/>
                <a:gd name="T85" fmla="*/ 116 h 167"/>
                <a:gd name="T86" fmla="*/ 18 w 541"/>
                <a:gd name="T87" fmla="*/ 1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167">
                  <a:moveTo>
                    <a:pt x="181" y="31"/>
                  </a:moveTo>
                  <a:lnTo>
                    <a:pt x="195" y="31"/>
                  </a:lnTo>
                  <a:lnTo>
                    <a:pt x="209" y="33"/>
                  </a:lnTo>
                  <a:lnTo>
                    <a:pt x="224" y="35"/>
                  </a:lnTo>
                  <a:lnTo>
                    <a:pt x="238" y="39"/>
                  </a:lnTo>
                  <a:lnTo>
                    <a:pt x="267" y="47"/>
                  </a:lnTo>
                  <a:lnTo>
                    <a:pt x="296" y="57"/>
                  </a:lnTo>
                  <a:lnTo>
                    <a:pt x="324" y="66"/>
                  </a:lnTo>
                  <a:lnTo>
                    <a:pt x="356" y="75"/>
                  </a:lnTo>
                  <a:lnTo>
                    <a:pt x="371" y="78"/>
                  </a:lnTo>
                  <a:lnTo>
                    <a:pt x="387" y="81"/>
                  </a:lnTo>
                  <a:lnTo>
                    <a:pt x="402" y="84"/>
                  </a:lnTo>
                  <a:lnTo>
                    <a:pt x="418" y="84"/>
                  </a:lnTo>
                  <a:lnTo>
                    <a:pt x="430" y="84"/>
                  </a:lnTo>
                  <a:lnTo>
                    <a:pt x="442" y="83"/>
                  </a:lnTo>
                  <a:lnTo>
                    <a:pt x="453" y="80"/>
                  </a:lnTo>
                  <a:lnTo>
                    <a:pt x="465" y="77"/>
                  </a:lnTo>
                  <a:lnTo>
                    <a:pt x="449" y="92"/>
                  </a:lnTo>
                  <a:lnTo>
                    <a:pt x="433" y="104"/>
                  </a:lnTo>
                  <a:lnTo>
                    <a:pt x="416" y="114"/>
                  </a:lnTo>
                  <a:lnTo>
                    <a:pt x="398" y="122"/>
                  </a:lnTo>
                  <a:lnTo>
                    <a:pt x="380" y="129"/>
                  </a:lnTo>
                  <a:lnTo>
                    <a:pt x="363" y="133"/>
                  </a:lnTo>
                  <a:lnTo>
                    <a:pt x="344" y="136"/>
                  </a:lnTo>
                  <a:lnTo>
                    <a:pt x="324" y="137"/>
                  </a:lnTo>
                  <a:lnTo>
                    <a:pt x="307" y="136"/>
                  </a:lnTo>
                  <a:lnTo>
                    <a:pt x="289" y="134"/>
                  </a:lnTo>
                  <a:lnTo>
                    <a:pt x="271" y="131"/>
                  </a:lnTo>
                  <a:lnTo>
                    <a:pt x="254" y="127"/>
                  </a:lnTo>
                  <a:lnTo>
                    <a:pt x="218" y="116"/>
                  </a:lnTo>
                  <a:lnTo>
                    <a:pt x="184" y="104"/>
                  </a:lnTo>
                  <a:lnTo>
                    <a:pt x="154" y="94"/>
                  </a:lnTo>
                  <a:lnTo>
                    <a:pt x="125" y="85"/>
                  </a:lnTo>
                  <a:lnTo>
                    <a:pt x="110" y="81"/>
                  </a:lnTo>
                  <a:lnTo>
                    <a:pt x="96" y="78"/>
                  </a:lnTo>
                  <a:lnTo>
                    <a:pt x="82" y="77"/>
                  </a:lnTo>
                  <a:lnTo>
                    <a:pt x="68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80" y="65"/>
                  </a:lnTo>
                  <a:lnTo>
                    <a:pt x="94" y="56"/>
                  </a:lnTo>
                  <a:lnTo>
                    <a:pt x="108" y="48"/>
                  </a:lnTo>
                  <a:lnTo>
                    <a:pt x="122" y="42"/>
                  </a:lnTo>
                  <a:lnTo>
                    <a:pt x="136" y="36"/>
                  </a:lnTo>
                  <a:lnTo>
                    <a:pt x="151" y="33"/>
                  </a:lnTo>
                  <a:lnTo>
                    <a:pt x="166" y="31"/>
                  </a:lnTo>
                  <a:lnTo>
                    <a:pt x="181" y="31"/>
                  </a:lnTo>
                  <a:lnTo>
                    <a:pt x="181" y="31"/>
                  </a:lnTo>
                  <a:close/>
                  <a:moveTo>
                    <a:pt x="23" y="119"/>
                  </a:moveTo>
                  <a:lnTo>
                    <a:pt x="33" y="114"/>
                  </a:lnTo>
                  <a:lnTo>
                    <a:pt x="43" y="109"/>
                  </a:lnTo>
                  <a:lnTo>
                    <a:pt x="55" y="107"/>
                  </a:lnTo>
                  <a:lnTo>
                    <a:pt x="68" y="106"/>
                  </a:lnTo>
                  <a:lnTo>
                    <a:pt x="80" y="107"/>
                  </a:lnTo>
                  <a:lnTo>
                    <a:pt x="93" y="108"/>
                  </a:lnTo>
                  <a:lnTo>
                    <a:pt x="106" y="112"/>
                  </a:lnTo>
                  <a:lnTo>
                    <a:pt x="119" y="115"/>
                  </a:lnTo>
                  <a:lnTo>
                    <a:pt x="145" y="123"/>
                  </a:lnTo>
                  <a:lnTo>
                    <a:pt x="174" y="133"/>
                  </a:lnTo>
                  <a:lnTo>
                    <a:pt x="210" y="145"/>
                  </a:lnTo>
                  <a:lnTo>
                    <a:pt x="246" y="155"/>
                  </a:lnTo>
                  <a:lnTo>
                    <a:pt x="265" y="161"/>
                  </a:lnTo>
                  <a:lnTo>
                    <a:pt x="285" y="164"/>
                  </a:lnTo>
                  <a:lnTo>
                    <a:pt x="305" y="166"/>
                  </a:lnTo>
                  <a:lnTo>
                    <a:pt x="324" y="167"/>
                  </a:lnTo>
                  <a:lnTo>
                    <a:pt x="339" y="166"/>
                  </a:lnTo>
                  <a:lnTo>
                    <a:pt x="355" y="165"/>
                  </a:lnTo>
                  <a:lnTo>
                    <a:pt x="370" y="163"/>
                  </a:lnTo>
                  <a:lnTo>
                    <a:pt x="383" y="159"/>
                  </a:lnTo>
                  <a:lnTo>
                    <a:pt x="397" y="154"/>
                  </a:lnTo>
                  <a:lnTo>
                    <a:pt x="411" y="149"/>
                  </a:lnTo>
                  <a:lnTo>
                    <a:pt x="425" y="143"/>
                  </a:lnTo>
                  <a:lnTo>
                    <a:pt x="438" y="135"/>
                  </a:lnTo>
                  <a:lnTo>
                    <a:pt x="451" y="127"/>
                  </a:lnTo>
                  <a:lnTo>
                    <a:pt x="465" y="118"/>
                  </a:lnTo>
                  <a:lnTo>
                    <a:pt x="478" y="107"/>
                  </a:lnTo>
                  <a:lnTo>
                    <a:pt x="490" y="95"/>
                  </a:lnTo>
                  <a:lnTo>
                    <a:pt x="503" y="84"/>
                  </a:lnTo>
                  <a:lnTo>
                    <a:pt x="514" y="70"/>
                  </a:lnTo>
                  <a:lnTo>
                    <a:pt x="527" y="55"/>
                  </a:lnTo>
                  <a:lnTo>
                    <a:pt x="539" y="40"/>
                  </a:lnTo>
                  <a:lnTo>
                    <a:pt x="541" y="34"/>
                  </a:lnTo>
                  <a:lnTo>
                    <a:pt x="541" y="29"/>
                  </a:lnTo>
                  <a:lnTo>
                    <a:pt x="540" y="25"/>
                  </a:lnTo>
                  <a:lnTo>
                    <a:pt x="537" y="20"/>
                  </a:lnTo>
                  <a:lnTo>
                    <a:pt x="533" y="17"/>
                  </a:lnTo>
                  <a:lnTo>
                    <a:pt x="527" y="16"/>
                  </a:lnTo>
                  <a:lnTo>
                    <a:pt x="522" y="16"/>
                  </a:lnTo>
                  <a:lnTo>
                    <a:pt x="518" y="18"/>
                  </a:lnTo>
                  <a:lnTo>
                    <a:pt x="506" y="27"/>
                  </a:lnTo>
                  <a:lnTo>
                    <a:pt x="493" y="34"/>
                  </a:lnTo>
                  <a:lnTo>
                    <a:pt x="481" y="41"/>
                  </a:lnTo>
                  <a:lnTo>
                    <a:pt x="469" y="45"/>
                  </a:lnTo>
                  <a:lnTo>
                    <a:pt x="456" y="49"/>
                  </a:lnTo>
                  <a:lnTo>
                    <a:pt x="445" y="51"/>
                  </a:lnTo>
                  <a:lnTo>
                    <a:pt x="432" y="54"/>
                  </a:lnTo>
                  <a:lnTo>
                    <a:pt x="418" y="54"/>
                  </a:lnTo>
                  <a:lnTo>
                    <a:pt x="404" y="54"/>
                  </a:lnTo>
                  <a:lnTo>
                    <a:pt x="390" y="51"/>
                  </a:lnTo>
                  <a:lnTo>
                    <a:pt x="376" y="49"/>
                  </a:lnTo>
                  <a:lnTo>
                    <a:pt x="362" y="46"/>
                  </a:lnTo>
                  <a:lnTo>
                    <a:pt x="333" y="37"/>
                  </a:lnTo>
                  <a:lnTo>
                    <a:pt x="305" y="28"/>
                  </a:lnTo>
                  <a:lnTo>
                    <a:pt x="275" y="18"/>
                  </a:lnTo>
                  <a:lnTo>
                    <a:pt x="244" y="10"/>
                  </a:lnTo>
                  <a:lnTo>
                    <a:pt x="228" y="5"/>
                  </a:lnTo>
                  <a:lnTo>
                    <a:pt x="213" y="3"/>
                  </a:lnTo>
                  <a:lnTo>
                    <a:pt x="197" y="1"/>
                  </a:lnTo>
                  <a:lnTo>
                    <a:pt x="181" y="0"/>
                  </a:lnTo>
                  <a:lnTo>
                    <a:pt x="168" y="1"/>
                  </a:lnTo>
                  <a:lnTo>
                    <a:pt x="156" y="2"/>
                  </a:lnTo>
                  <a:lnTo>
                    <a:pt x="145" y="3"/>
                  </a:lnTo>
                  <a:lnTo>
                    <a:pt x="134" y="6"/>
                  </a:lnTo>
                  <a:lnTo>
                    <a:pt x="122" y="10"/>
                  </a:lnTo>
                  <a:lnTo>
                    <a:pt x="111" y="14"/>
                  </a:lnTo>
                  <a:lnTo>
                    <a:pt x="99" y="18"/>
                  </a:lnTo>
                  <a:lnTo>
                    <a:pt x="89" y="24"/>
                  </a:lnTo>
                  <a:lnTo>
                    <a:pt x="78" y="30"/>
                  </a:lnTo>
                  <a:lnTo>
                    <a:pt x="67" y="37"/>
                  </a:lnTo>
                  <a:lnTo>
                    <a:pt x="56" y="45"/>
                  </a:lnTo>
                  <a:lnTo>
                    <a:pt x="46" y="54"/>
                  </a:lnTo>
                  <a:lnTo>
                    <a:pt x="35" y="63"/>
                  </a:lnTo>
                  <a:lnTo>
                    <a:pt x="24" y="73"/>
                  </a:lnTo>
                  <a:lnTo>
                    <a:pt x="13" y="84"/>
                  </a:lnTo>
                  <a:lnTo>
                    <a:pt x="3" y="95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1" y="110"/>
                  </a:lnTo>
                  <a:lnTo>
                    <a:pt x="3" y="116"/>
                  </a:lnTo>
                  <a:lnTo>
                    <a:pt x="7" y="119"/>
                  </a:lnTo>
                  <a:lnTo>
                    <a:pt x="12" y="121"/>
                  </a:lnTo>
                  <a:lnTo>
                    <a:pt x="18" y="120"/>
                  </a:lnTo>
                  <a:lnTo>
                    <a:pt x="2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70"/>
            <p:cNvSpPr>
              <a:spLocks/>
            </p:cNvSpPr>
            <p:nvPr/>
          </p:nvSpPr>
          <p:spPr bwMode="auto">
            <a:xfrm>
              <a:off x="8829676" y="1563688"/>
              <a:ext cx="28575" cy="9525"/>
            </a:xfrm>
            <a:custGeom>
              <a:avLst/>
              <a:gdLst>
                <a:gd name="T0" fmla="*/ 76 w 91"/>
                <a:gd name="T1" fmla="*/ 0 h 30"/>
                <a:gd name="T2" fmla="*/ 16 w 91"/>
                <a:gd name="T3" fmla="*/ 0 h 30"/>
                <a:gd name="T4" fmla="*/ 13 w 91"/>
                <a:gd name="T5" fmla="*/ 0 h 30"/>
                <a:gd name="T6" fmla="*/ 9 w 91"/>
                <a:gd name="T7" fmla="*/ 1 h 30"/>
                <a:gd name="T8" fmla="*/ 7 w 91"/>
                <a:gd name="T9" fmla="*/ 2 h 30"/>
                <a:gd name="T10" fmla="*/ 5 w 91"/>
                <a:gd name="T11" fmla="*/ 4 h 30"/>
                <a:gd name="T12" fmla="*/ 3 w 91"/>
                <a:gd name="T13" fmla="*/ 6 h 30"/>
                <a:gd name="T14" fmla="*/ 2 w 91"/>
                <a:gd name="T15" fmla="*/ 10 h 30"/>
                <a:gd name="T16" fmla="*/ 1 w 91"/>
                <a:gd name="T17" fmla="*/ 12 h 30"/>
                <a:gd name="T18" fmla="*/ 0 w 91"/>
                <a:gd name="T19" fmla="*/ 15 h 30"/>
                <a:gd name="T20" fmla="*/ 1 w 91"/>
                <a:gd name="T21" fmla="*/ 18 h 30"/>
                <a:gd name="T22" fmla="*/ 2 w 91"/>
                <a:gd name="T23" fmla="*/ 21 h 30"/>
                <a:gd name="T24" fmla="*/ 3 w 91"/>
                <a:gd name="T25" fmla="*/ 24 h 30"/>
                <a:gd name="T26" fmla="*/ 5 w 91"/>
                <a:gd name="T27" fmla="*/ 26 h 30"/>
                <a:gd name="T28" fmla="*/ 7 w 91"/>
                <a:gd name="T29" fmla="*/ 28 h 30"/>
                <a:gd name="T30" fmla="*/ 9 w 91"/>
                <a:gd name="T31" fmla="*/ 29 h 30"/>
                <a:gd name="T32" fmla="*/ 13 w 91"/>
                <a:gd name="T33" fmla="*/ 30 h 30"/>
                <a:gd name="T34" fmla="*/ 16 w 91"/>
                <a:gd name="T35" fmla="*/ 30 h 30"/>
                <a:gd name="T36" fmla="*/ 76 w 91"/>
                <a:gd name="T37" fmla="*/ 30 h 30"/>
                <a:gd name="T38" fmla="*/ 78 w 91"/>
                <a:gd name="T39" fmla="*/ 30 h 30"/>
                <a:gd name="T40" fmla="*/ 81 w 91"/>
                <a:gd name="T41" fmla="*/ 29 h 30"/>
                <a:gd name="T42" fmla="*/ 83 w 91"/>
                <a:gd name="T43" fmla="*/ 28 h 30"/>
                <a:gd name="T44" fmla="*/ 87 w 91"/>
                <a:gd name="T45" fmla="*/ 26 h 30"/>
                <a:gd name="T46" fmla="*/ 88 w 91"/>
                <a:gd name="T47" fmla="*/ 24 h 30"/>
                <a:gd name="T48" fmla="*/ 90 w 91"/>
                <a:gd name="T49" fmla="*/ 21 h 30"/>
                <a:gd name="T50" fmla="*/ 90 w 91"/>
                <a:gd name="T51" fmla="*/ 18 h 30"/>
                <a:gd name="T52" fmla="*/ 91 w 91"/>
                <a:gd name="T53" fmla="*/ 15 h 30"/>
                <a:gd name="T54" fmla="*/ 90 w 91"/>
                <a:gd name="T55" fmla="*/ 12 h 30"/>
                <a:gd name="T56" fmla="*/ 90 w 91"/>
                <a:gd name="T57" fmla="*/ 10 h 30"/>
                <a:gd name="T58" fmla="*/ 88 w 91"/>
                <a:gd name="T59" fmla="*/ 6 h 30"/>
                <a:gd name="T60" fmla="*/ 87 w 91"/>
                <a:gd name="T61" fmla="*/ 4 h 30"/>
                <a:gd name="T62" fmla="*/ 83 w 91"/>
                <a:gd name="T63" fmla="*/ 2 h 30"/>
                <a:gd name="T64" fmla="*/ 81 w 91"/>
                <a:gd name="T65" fmla="*/ 1 h 30"/>
                <a:gd name="T66" fmla="*/ 78 w 91"/>
                <a:gd name="T67" fmla="*/ 0 h 30"/>
                <a:gd name="T68" fmla="*/ 76 w 9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30">
                  <a:moveTo>
                    <a:pt x="7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3" y="28"/>
                  </a:lnTo>
                  <a:lnTo>
                    <a:pt x="87" y="26"/>
                  </a:lnTo>
                  <a:lnTo>
                    <a:pt x="88" y="24"/>
                  </a:lnTo>
                  <a:lnTo>
                    <a:pt x="90" y="21"/>
                  </a:lnTo>
                  <a:lnTo>
                    <a:pt x="90" y="18"/>
                  </a:lnTo>
                  <a:lnTo>
                    <a:pt x="91" y="15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88" y="6"/>
                  </a:lnTo>
                  <a:lnTo>
                    <a:pt x="87" y="4"/>
                  </a:lnTo>
                  <a:lnTo>
                    <a:pt x="83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71"/>
            <p:cNvSpPr>
              <a:spLocks/>
            </p:cNvSpPr>
            <p:nvPr/>
          </p:nvSpPr>
          <p:spPr bwMode="auto">
            <a:xfrm>
              <a:off x="8829676" y="1592263"/>
              <a:ext cx="28575" cy="9525"/>
            </a:xfrm>
            <a:custGeom>
              <a:avLst/>
              <a:gdLst>
                <a:gd name="T0" fmla="*/ 76 w 91"/>
                <a:gd name="T1" fmla="*/ 0 h 30"/>
                <a:gd name="T2" fmla="*/ 16 w 91"/>
                <a:gd name="T3" fmla="*/ 0 h 30"/>
                <a:gd name="T4" fmla="*/ 13 w 91"/>
                <a:gd name="T5" fmla="*/ 1 h 30"/>
                <a:gd name="T6" fmla="*/ 9 w 91"/>
                <a:gd name="T7" fmla="*/ 1 h 30"/>
                <a:gd name="T8" fmla="*/ 7 w 91"/>
                <a:gd name="T9" fmla="*/ 3 h 30"/>
                <a:gd name="T10" fmla="*/ 5 w 91"/>
                <a:gd name="T11" fmla="*/ 4 h 30"/>
                <a:gd name="T12" fmla="*/ 3 w 91"/>
                <a:gd name="T13" fmla="*/ 8 h 30"/>
                <a:gd name="T14" fmla="*/ 2 w 91"/>
                <a:gd name="T15" fmla="*/ 10 h 30"/>
                <a:gd name="T16" fmla="*/ 1 w 91"/>
                <a:gd name="T17" fmla="*/ 13 h 30"/>
                <a:gd name="T18" fmla="*/ 0 w 91"/>
                <a:gd name="T19" fmla="*/ 15 h 30"/>
                <a:gd name="T20" fmla="*/ 1 w 91"/>
                <a:gd name="T21" fmla="*/ 18 h 30"/>
                <a:gd name="T22" fmla="*/ 2 w 91"/>
                <a:gd name="T23" fmla="*/ 22 h 30"/>
                <a:gd name="T24" fmla="*/ 3 w 91"/>
                <a:gd name="T25" fmla="*/ 24 h 30"/>
                <a:gd name="T26" fmla="*/ 5 w 91"/>
                <a:gd name="T27" fmla="*/ 26 h 30"/>
                <a:gd name="T28" fmla="*/ 7 w 91"/>
                <a:gd name="T29" fmla="*/ 28 h 30"/>
                <a:gd name="T30" fmla="*/ 9 w 91"/>
                <a:gd name="T31" fmla="*/ 29 h 30"/>
                <a:gd name="T32" fmla="*/ 13 w 91"/>
                <a:gd name="T33" fmla="*/ 30 h 30"/>
                <a:gd name="T34" fmla="*/ 16 w 91"/>
                <a:gd name="T35" fmla="*/ 30 h 30"/>
                <a:gd name="T36" fmla="*/ 76 w 91"/>
                <a:gd name="T37" fmla="*/ 30 h 30"/>
                <a:gd name="T38" fmla="*/ 78 w 91"/>
                <a:gd name="T39" fmla="*/ 30 h 30"/>
                <a:gd name="T40" fmla="*/ 81 w 91"/>
                <a:gd name="T41" fmla="*/ 29 h 30"/>
                <a:gd name="T42" fmla="*/ 83 w 91"/>
                <a:gd name="T43" fmla="*/ 28 h 30"/>
                <a:gd name="T44" fmla="*/ 87 w 91"/>
                <a:gd name="T45" fmla="*/ 26 h 30"/>
                <a:gd name="T46" fmla="*/ 88 w 91"/>
                <a:gd name="T47" fmla="*/ 24 h 30"/>
                <a:gd name="T48" fmla="*/ 90 w 91"/>
                <a:gd name="T49" fmla="*/ 22 h 30"/>
                <a:gd name="T50" fmla="*/ 90 w 91"/>
                <a:gd name="T51" fmla="*/ 18 h 30"/>
                <a:gd name="T52" fmla="*/ 91 w 91"/>
                <a:gd name="T53" fmla="*/ 15 h 30"/>
                <a:gd name="T54" fmla="*/ 90 w 91"/>
                <a:gd name="T55" fmla="*/ 13 h 30"/>
                <a:gd name="T56" fmla="*/ 90 w 91"/>
                <a:gd name="T57" fmla="*/ 10 h 30"/>
                <a:gd name="T58" fmla="*/ 88 w 91"/>
                <a:gd name="T59" fmla="*/ 8 h 30"/>
                <a:gd name="T60" fmla="*/ 87 w 91"/>
                <a:gd name="T61" fmla="*/ 4 h 30"/>
                <a:gd name="T62" fmla="*/ 83 w 91"/>
                <a:gd name="T63" fmla="*/ 3 h 30"/>
                <a:gd name="T64" fmla="*/ 81 w 91"/>
                <a:gd name="T65" fmla="*/ 1 h 30"/>
                <a:gd name="T66" fmla="*/ 78 w 91"/>
                <a:gd name="T67" fmla="*/ 1 h 30"/>
                <a:gd name="T68" fmla="*/ 76 w 9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30">
                  <a:moveTo>
                    <a:pt x="76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3" y="28"/>
                  </a:lnTo>
                  <a:lnTo>
                    <a:pt x="87" y="26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1" y="15"/>
                  </a:lnTo>
                  <a:lnTo>
                    <a:pt x="90" y="13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7" y="4"/>
                  </a:lnTo>
                  <a:lnTo>
                    <a:pt x="83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372"/>
            <p:cNvSpPr>
              <a:spLocks/>
            </p:cNvSpPr>
            <p:nvPr/>
          </p:nvSpPr>
          <p:spPr bwMode="auto">
            <a:xfrm>
              <a:off x="8901113" y="15636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4 h 30"/>
                <a:gd name="T12" fmla="*/ 2 w 90"/>
                <a:gd name="T13" fmla="*/ 6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8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2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8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6 h 30"/>
                <a:gd name="T60" fmla="*/ 86 w 90"/>
                <a:gd name="T61" fmla="*/ 4 h 30"/>
                <a:gd name="T62" fmla="*/ 84 w 90"/>
                <a:gd name="T63" fmla="*/ 2 h 30"/>
                <a:gd name="T64" fmla="*/ 82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2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73"/>
            <p:cNvSpPr>
              <a:spLocks/>
            </p:cNvSpPr>
            <p:nvPr/>
          </p:nvSpPr>
          <p:spPr bwMode="auto">
            <a:xfrm>
              <a:off x="8901113" y="1592263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1 h 30"/>
                <a:gd name="T6" fmla="*/ 10 w 90"/>
                <a:gd name="T7" fmla="*/ 1 h 30"/>
                <a:gd name="T8" fmla="*/ 6 w 90"/>
                <a:gd name="T9" fmla="*/ 3 h 30"/>
                <a:gd name="T10" fmla="*/ 4 w 90"/>
                <a:gd name="T11" fmla="*/ 4 h 30"/>
                <a:gd name="T12" fmla="*/ 2 w 90"/>
                <a:gd name="T13" fmla="*/ 8 h 30"/>
                <a:gd name="T14" fmla="*/ 1 w 90"/>
                <a:gd name="T15" fmla="*/ 10 h 30"/>
                <a:gd name="T16" fmla="*/ 0 w 90"/>
                <a:gd name="T17" fmla="*/ 13 h 30"/>
                <a:gd name="T18" fmla="*/ 0 w 90"/>
                <a:gd name="T19" fmla="*/ 15 h 30"/>
                <a:gd name="T20" fmla="*/ 0 w 90"/>
                <a:gd name="T21" fmla="*/ 18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2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8 h 30"/>
                <a:gd name="T52" fmla="*/ 90 w 90"/>
                <a:gd name="T53" fmla="*/ 15 h 30"/>
                <a:gd name="T54" fmla="*/ 90 w 90"/>
                <a:gd name="T55" fmla="*/ 13 h 30"/>
                <a:gd name="T56" fmla="*/ 89 w 90"/>
                <a:gd name="T57" fmla="*/ 10 h 30"/>
                <a:gd name="T58" fmla="*/ 88 w 90"/>
                <a:gd name="T59" fmla="*/ 8 h 30"/>
                <a:gd name="T60" fmla="*/ 86 w 90"/>
                <a:gd name="T61" fmla="*/ 4 h 30"/>
                <a:gd name="T62" fmla="*/ 84 w 90"/>
                <a:gd name="T63" fmla="*/ 3 h 30"/>
                <a:gd name="T64" fmla="*/ 82 w 90"/>
                <a:gd name="T65" fmla="*/ 1 h 30"/>
                <a:gd name="T66" fmla="*/ 78 w 90"/>
                <a:gd name="T67" fmla="*/ 1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2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2" y="1"/>
                  </a:lnTo>
                  <a:lnTo>
                    <a:pt x="78" y="1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74"/>
            <p:cNvSpPr>
              <a:spLocks/>
            </p:cNvSpPr>
            <p:nvPr/>
          </p:nvSpPr>
          <p:spPr bwMode="auto">
            <a:xfrm>
              <a:off x="8974138" y="1563688"/>
              <a:ext cx="28575" cy="9525"/>
            </a:xfrm>
            <a:custGeom>
              <a:avLst/>
              <a:gdLst>
                <a:gd name="T0" fmla="*/ 15 w 90"/>
                <a:gd name="T1" fmla="*/ 30 h 30"/>
                <a:gd name="T2" fmla="*/ 75 w 90"/>
                <a:gd name="T3" fmla="*/ 30 h 30"/>
                <a:gd name="T4" fmla="*/ 79 w 90"/>
                <a:gd name="T5" fmla="*/ 30 h 30"/>
                <a:gd name="T6" fmla="*/ 81 w 90"/>
                <a:gd name="T7" fmla="*/ 29 h 30"/>
                <a:gd name="T8" fmla="*/ 84 w 90"/>
                <a:gd name="T9" fmla="*/ 28 h 30"/>
                <a:gd name="T10" fmla="*/ 86 w 90"/>
                <a:gd name="T11" fmla="*/ 26 h 30"/>
                <a:gd name="T12" fmla="*/ 87 w 90"/>
                <a:gd name="T13" fmla="*/ 24 h 30"/>
                <a:gd name="T14" fmla="*/ 89 w 90"/>
                <a:gd name="T15" fmla="*/ 21 h 30"/>
                <a:gd name="T16" fmla="*/ 89 w 90"/>
                <a:gd name="T17" fmla="*/ 18 h 30"/>
                <a:gd name="T18" fmla="*/ 90 w 90"/>
                <a:gd name="T19" fmla="*/ 15 h 30"/>
                <a:gd name="T20" fmla="*/ 89 w 90"/>
                <a:gd name="T21" fmla="*/ 12 h 30"/>
                <a:gd name="T22" fmla="*/ 89 w 90"/>
                <a:gd name="T23" fmla="*/ 10 h 30"/>
                <a:gd name="T24" fmla="*/ 87 w 90"/>
                <a:gd name="T25" fmla="*/ 6 h 30"/>
                <a:gd name="T26" fmla="*/ 86 w 90"/>
                <a:gd name="T27" fmla="*/ 4 h 30"/>
                <a:gd name="T28" fmla="*/ 84 w 90"/>
                <a:gd name="T29" fmla="*/ 3 h 30"/>
                <a:gd name="T30" fmla="*/ 81 w 90"/>
                <a:gd name="T31" fmla="*/ 1 h 30"/>
                <a:gd name="T32" fmla="*/ 79 w 90"/>
                <a:gd name="T33" fmla="*/ 0 h 30"/>
                <a:gd name="T34" fmla="*/ 75 w 90"/>
                <a:gd name="T35" fmla="*/ 0 h 30"/>
                <a:gd name="T36" fmla="*/ 15 w 90"/>
                <a:gd name="T37" fmla="*/ 0 h 30"/>
                <a:gd name="T38" fmla="*/ 12 w 90"/>
                <a:gd name="T39" fmla="*/ 0 h 30"/>
                <a:gd name="T40" fmla="*/ 9 w 90"/>
                <a:gd name="T41" fmla="*/ 1 h 30"/>
                <a:gd name="T42" fmla="*/ 7 w 90"/>
                <a:gd name="T43" fmla="*/ 2 h 30"/>
                <a:gd name="T44" fmla="*/ 5 w 90"/>
                <a:gd name="T45" fmla="*/ 4 h 30"/>
                <a:gd name="T46" fmla="*/ 2 w 90"/>
                <a:gd name="T47" fmla="*/ 6 h 30"/>
                <a:gd name="T48" fmla="*/ 1 w 90"/>
                <a:gd name="T49" fmla="*/ 10 h 30"/>
                <a:gd name="T50" fmla="*/ 0 w 90"/>
                <a:gd name="T51" fmla="*/ 12 h 30"/>
                <a:gd name="T52" fmla="*/ 0 w 90"/>
                <a:gd name="T53" fmla="*/ 15 h 30"/>
                <a:gd name="T54" fmla="*/ 0 w 90"/>
                <a:gd name="T55" fmla="*/ 18 h 30"/>
                <a:gd name="T56" fmla="*/ 1 w 90"/>
                <a:gd name="T57" fmla="*/ 21 h 30"/>
                <a:gd name="T58" fmla="*/ 2 w 90"/>
                <a:gd name="T59" fmla="*/ 24 h 30"/>
                <a:gd name="T60" fmla="*/ 5 w 90"/>
                <a:gd name="T61" fmla="*/ 26 h 30"/>
                <a:gd name="T62" fmla="*/ 7 w 90"/>
                <a:gd name="T63" fmla="*/ 28 h 30"/>
                <a:gd name="T64" fmla="*/ 9 w 90"/>
                <a:gd name="T65" fmla="*/ 29 h 30"/>
                <a:gd name="T66" fmla="*/ 12 w 90"/>
                <a:gd name="T67" fmla="*/ 30 h 30"/>
                <a:gd name="T68" fmla="*/ 15 w 90"/>
                <a:gd name="T69" fmla="*/ 30 h 30"/>
                <a:gd name="T70" fmla="*/ 15 w 90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15" y="30"/>
                  </a:moveTo>
                  <a:lnTo>
                    <a:pt x="75" y="30"/>
                  </a:lnTo>
                  <a:lnTo>
                    <a:pt x="79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89" y="18"/>
                  </a:lnTo>
                  <a:lnTo>
                    <a:pt x="90" y="15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7" y="6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75"/>
            <p:cNvSpPr>
              <a:spLocks/>
            </p:cNvSpPr>
            <p:nvPr/>
          </p:nvSpPr>
          <p:spPr bwMode="auto">
            <a:xfrm>
              <a:off x="8974138" y="1592263"/>
              <a:ext cx="28575" cy="9525"/>
            </a:xfrm>
            <a:custGeom>
              <a:avLst/>
              <a:gdLst>
                <a:gd name="T0" fmla="*/ 15 w 90"/>
                <a:gd name="T1" fmla="*/ 30 h 30"/>
                <a:gd name="T2" fmla="*/ 75 w 90"/>
                <a:gd name="T3" fmla="*/ 30 h 30"/>
                <a:gd name="T4" fmla="*/ 79 w 90"/>
                <a:gd name="T5" fmla="*/ 30 h 30"/>
                <a:gd name="T6" fmla="*/ 81 w 90"/>
                <a:gd name="T7" fmla="*/ 29 h 30"/>
                <a:gd name="T8" fmla="*/ 84 w 90"/>
                <a:gd name="T9" fmla="*/ 28 h 30"/>
                <a:gd name="T10" fmla="*/ 86 w 90"/>
                <a:gd name="T11" fmla="*/ 26 h 30"/>
                <a:gd name="T12" fmla="*/ 87 w 90"/>
                <a:gd name="T13" fmla="*/ 24 h 30"/>
                <a:gd name="T14" fmla="*/ 89 w 90"/>
                <a:gd name="T15" fmla="*/ 22 h 30"/>
                <a:gd name="T16" fmla="*/ 89 w 90"/>
                <a:gd name="T17" fmla="*/ 18 h 30"/>
                <a:gd name="T18" fmla="*/ 90 w 90"/>
                <a:gd name="T19" fmla="*/ 15 h 30"/>
                <a:gd name="T20" fmla="*/ 89 w 90"/>
                <a:gd name="T21" fmla="*/ 13 h 30"/>
                <a:gd name="T22" fmla="*/ 89 w 90"/>
                <a:gd name="T23" fmla="*/ 10 h 30"/>
                <a:gd name="T24" fmla="*/ 87 w 90"/>
                <a:gd name="T25" fmla="*/ 8 h 30"/>
                <a:gd name="T26" fmla="*/ 86 w 90"/>
                <a:gd name="T27" fmla="*/ 4 h 30"/>
                <a:gd name="T28" fmla="*/ 84 w 90"/>
                <a:gd name="T29" fmla="*/ 3 h 30"/>
                <a:gd name="T30" fmla="*/ 81 w 90"/>
                <a:gd name="T31" fmla="*/ 1 h 30"/>
                <a:gd name="T32" fmla="*/ 79 w 90"/>
                <a:gd name="T33" fmla="*/ 1 h 30"/>
                <a:gd name="T34" fmla="*/ 75 w 90"/>
                <a:gd name="T35" fmla="*/ 0 h 30"/>
                <a:gd name="T36" fmla="*/ 15 w 90"/>
                <a:gd name="T37" fmla="*/ 0 h 30"/>
                <a:gd name="T38" fmla="*/ 12 w 90"/>
                <a:gd name="T39" fmla="*/ 1 h 30"/>
                <a:gd name="T40" fmla="*/ 9 w 90"/>
                <a:gd name="T41" fmla="*/ 1 h 30"/>
                <a:gd name="T42" fmla="*/ 7 w 90"/>
                <a:gd name="T43" fmla="*/ 3 h 30"/>
                <a:gd name="T44" fmla="*/ 5 w 90"/>
                <a:gd name="T45" fmla="*/ 4 h 30"/>
                <a:gd name="T46" fmla="*/ 2 w 90"/>
                <a:gd name="T47" fmla="*/ 8 h 30"/>
                <a:gd name="T48" fmla="*/ 1 w 90"/>
                <a:gd name="T49" fmla="*/ 10 h 30"/>
                <a:gd name="T50" fmla="*/ 0 w 90"/>
                <a:gd name="T51" fmla="*/ 13 h 30"/>
                <a:gd name="T52" fmla="*/ 0 w 90"/>
                <a:gd name="T53" fmla="*/ 15 h 30"/>
                <a:gd name="T54" fmla="*/ 0 w 90"/>
                <a:gd name="T55" fmla="*/ 18 h 30"/>
                <a:gd name="T56" fmla="*/ 1 w 90"/>
                <a:gd name="T57" fmla="*/ 22 h 30"/>
                <a:gd name="T58" fmla="*/ 2 w 90"/>
                <a:gd name="T59" fmla="*/ 24 h 30"/>
                <a:gd name="T60" fmla="*/ 5 w 90"/>
                <a:gd name="T61" fmla="*/ 26 h 30"/>
                <a:gd name="T62" fmla="*/ 7 w 90"/>
                <a:gd name="T63" fmla="*/ 28 h 30"/>
                <a:gd name="T64" fmla="*/ 9 w 90"/>
                <a:gd name="T65" fmla="*/ 29 h 30"/>
                <a:gd name="T66" fmla="*/ 12 w 90"/>
                <a:gd name="T67" fmla="*/ 30 h 30"/>
                <a:gd name="T68" fmla="*/ 15 w 90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15" y="30"/>
                  </a:moveTo>
                  <a:lnTo>
                    <a:pt x="75" y="30"/>
                  </a:lnTo>
                  <a:lnTo>
                    <a:pt x="79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90" y="15"/>
                  </a:lnTo>
                  <a:lnTo>
                    <a:pt x="89" y="13"/>
                  </a:lnTo>
                  <a:lnTo>
                    <a:pt x="89" y="10"/>
                  </a:lnTo>
                  <a:lnTo>
                    <a:pt x="87" y="8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9" y="1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76"/>
            <p:cNvSpPr>
              <a:spLocks noEditPoints="1"/>
            </p:cNvSpPr>
            <p:nvPr/>
          </p:nvSpPr>
          <p:spPr bwMode="auto">
            <a:xfrm>
              <a:off x="8743951" y="1401763"/>
              <a:ext cx="287338" cy="228600"/>
            </a:xfrm>
            <a:custGeom>
              <a:avLst/>
              <a:gdLst>
                <a:gd name="T0" fmla="*/ 873 w 903"/>
                <a:gd name="T1" fmla="*/ 692 h 722"/>
                <a:gd name="T2" fmla="*/ 30 w 903"/>
                <a:gd name="T3" fmla="*/ 692 h 722"/>
                <a:gd name="T4" fmla="*/ 30 w 903"/>
                <a:gd name="T5" fmla="*/ 394 h 722"/>
                <a:gd name="T6" fmla="*/ 86 w 903"/>
                <a:gd name="T7" fmla="*/ 30 h 722"/>
                <a:gd name="T8" fmla="*/ 126 w 903"/>
                <a:gd name="T9" fmla="*/ 30 h 722"/>
                <a:gd name="T10" fmla="*/ 197 w 903"/>
                <a:gd name="T11" fmla="*/ 397 h 722"/>
                <a:gd name="T12" fmla="*/ 205 w 903"/>
                <a:gd name="T13" fmla="*/ 442 h 722"/>
                <a:gd name="T14" fmla="*/ 243 w 903"/>
                <a:gd name="T15" fmla="*/ 417 h 722"/>
                <a:gd name="T16" fmla="*/ 422 w 903"/>
                <a:gd name="T17" fmla="*/ 297 h 722"/>
                <a:gd name="T18" fmla="*/ 422 w 903"/>
                <a:gd name="T19" fmla="*/ 392 h 722"/>
                <a:gd name="T20" fmla="*/ 422 w 903"/>
                <a:gd name="T21" fmla="*/ 448 h 722"/>
                <a:gd name="T22" fmla="*/ 468 w 903"/>
                <a:gd name="T23" fmla="*/ 417 h 722"/>
                <a:gd name="T24" fmla="*/ 647 w 903"/>
                <a:gd name="T25" fmla="*/ 297 h 722"/>
                <a:gd name="T26" fmla="*/ 647 w 903"/>
                <a:gd name="T27" fmla="*/ 392 h 722"/>
                <a:gd name="T28" fmla="*/ 647 w 903"/>
                <a:gd name="T29" fmla="*/ 448 h 722"/>
                <a:gd name="T30" fmla="*/ 694 w 903"/>
                <a:gd name="T31" fmla="*/ 417 h 722"/>
                <a:gd name="T32" fmla="*/ 873 w 903"/>
                <a:gd name="T33" fmla="*/ 297 h 722"/>
                <a:gd name="T34" fmla="*/ 873 w 903"/>
                <a:gd name="T35" fmla="*/ 692 h 722"/>
                <a:gd name="T36" fmla="*/ 677 w 903"/>
                <a:gd name="T37" fmla="*/ 392 h 722"/>
                <a:gd name="T38" fmla="*/ 677 w 903"/>
                <a:gd name="T39" fmla="*/ 241 h 722"/>
                <a:gd name="T40" fmla="*/ 452 w 903"/>
                <a:gd name="T41" fmla="*/ 392 h 722"/>
                <a:gd name="T42" fmla="*/ 452 w 903"/>
                <a:gd name="T43" fmla="*/ 241 h 722"/>
                <a:gd name="T44" fmla="*/ 226 w 903"/>
                <a:gd name="T45" fmla="*/ 392 h 722"/>
                <a:gd name="T46" fmla="*/ 151 w 903"/>
                <a:gd name="T47" fmla="*/ 0 h 722"/>
                <a:gd name="T48" fmla="*/ 60 w 903"/>
                <a:gd name="T49" fmla="*/ 0 h 722"/>
                <a:gd name="T50" fmla="*/ 0 w 903"/>
                <a:gd name="T51" fmla="*/ 392 h 722"/>
                <a:gd name="T52" fmla="*/ 0 w 903"/>
                <a:gd name="T53" fmla="*/ 722 h 722"/>
                <a:gd name="T54" fmla="*/ 903 w 903"/>
                <a:gd name="T55" fmla="*/ 722 h 722"/>
                <a:gd name="T56" fmla="*/ 903 w 903"/>
                <a:gd name="T57" fmla="*/ 241 h 722"/>
                <a:gd name="T58" fmla="*/ 677 w 903"/>
                <a:gd name="T59" fmla="*/ 39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3" h="722">
                  <a:moveTo>
                    <a:pt x="873" y="692"/>
                  </a:moveTo>
                  <a:lnTo>
                    <a:pt x="30" y="692"/>
                  </a:lnTo>
                  <a:lnTo>
                    <a:pt x="30" y="394"/>
                  </a:lnTo>
                  <a:lnTo>
                    <a:pt x="86" y="30"/>
                  </a:lnTo>
                  <a:lnTo>
                    <a:pt x="126" y="30"/>
                  </a:lnTo>
                  <a:lnTo>
                    <a:pt x="197" y="397"/>
                  </a:lnTo>
                  <a:lnTo>
                    <a:pt x="205" y="442"/>
                  </a:lnTo>
                  <a:lnTo>
                    <a:pt x="243" y="417"/>
                  </a:lnTo>
                  <a:lnTo>
                    <a:pt x="422" y="297"/>
                  </a:lnTo>
                  <a:lnTo>
                    <a:pt x="422" y="392"/>
                  </a:lnTo>
                  <a:lnTo>
                    <a:pt x="422" y="448"/>
                  </a:lnTo>
                  <a:lnTo>
                    <a:pt x="468" y="417"/>
                  </a:lnTo>
                  <a:lnTo>
                    <a:pt x="647" y="297"/>
                  </a:lnTo>
                  <a:lnTo>
                    <a:pt x="647" y="392"/>
                  </a:lnTo>
                  <a:lnTo>
                    <a:pt x="647" y="448"/>
                  </a:lnTo>
                  <a:lnTo>
                    <a:pt x="694" y="417"/>
                  </a:lnTo>
                  <a:lnTo>
                    <a:pt x="873" y="297"/>
                  </a:lnTo>
                  <a:lnTo>
                    <a:pt x="873" y="692"/>
                  </a:lnTo>
                  <a:close/>
                  <a:moveTo>
                    <a:pt x="677" y="392"/>
                  </a:moveTo>
                  <a:lnTo>
                    <a:pt x="677" y="241"/>
                  </a:lnTo>
                  <a:lnTo>
                    <a:pt x="452" y="392"/>
                  </a:lnTo>
                  <a:lnTo>
                    <a:pt x="452" y="241"/>
                  </a:lnTo>
                  <a:lnTo>
                    <a:pt x="226" y="392"/>
                  </a:lnTo>
                  <a:lnTo>
                    <a:pt x="151" y="0"/>
                  </a:lnTo>
                  <a:lnTo>
                    <a:pt x="60" y="0"/>
                  </a:lnTo>
                  <a:lnTo>
                    <a:pt x="0" y="392"/>
                  </a:lnTo>
                  <a:lnTo>
                    <a:pt x="0" y="722"/>
                  </a:lnTo>
                  <a:lnTo>
                    <a:pt x="903" y="722"/>
                  </a:lnTo>
                  <a:lnTo>
                    <a:pt x="903" y="241"/>
                  </a:lnTo>
                  <a:lnTo>
                    <a:pt x="677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142056" y="3318178"/>
            <a:ext cx="287338" cy="239712"/>
            <a:chOff x="10464801" y="817563"/>
            <a:chExt cx="287338" cy="239712"/>
          </a:xfrm>
          <a:solidFill>
            <a:srgbClr val="3B3939"/>
          </a:solidFill>
        </p:grpSpPr>
        <p:sp>
          <p:nvSpPr>
            <p:cNvPr id="196" name="Freeform 334"/>
            <p:cNvSpPr>
              <a:spLocks noEditPoints="1"/>
            </p:cNvSpPr>
            <p:nvPr/>
          </p:nvSpPr>
          <p:spPr bwMode="auto">
            <a:xfrm>
              <a:off x="10464801" y="817563"/>
              <a:ext cx="287338" cy="239712"/>
            </a:xfrm>
            <a:custGeom>
              <a:avLst/>
              <a:gdLst>
                <a:gd name="T0" fmla="*/ 723 w 904"/>
                <a:gd name="T1" fmla="*/ 602 h 753"/>
                <a:gd name="T2" fmla="*/ 512 w 904"/>
                <a:gd name="T3" fmla="*/ 602 h 753"/>
                <a:gd name="T4" fmla="*/ 512 w 904"/>
                <a:gd name="T5" fmla="*/ 722 h 753"/>
                <a:gd name="T6" fmla="*/ 181 w 904"/>
                <a:gd name="T7" fmla="*/ 542 h 753"/>
                <a:gd name="T8" fmla="*/ 181 w 904"/>
                <a:gd name="T9" fmla="*/ 722 h 753"/>
                <a:gd name="T10" fmla="*/ 391 w 904"/>
                <a:gd name="T11" fmla="*/ 722 h 753"/>
                <a:gd name="T12" fmla="*/ 331 w 904"/>
                <a:gd name="T13" fmla="*/ 524 h 753"/>
                <a:gd name="T14" fmla="*/ 327 w 904"/>
                <a:gd name="T15" fmla="*/ 516 h 753"/>
                <a:gd name="T16" fmla="*/ 319 w 904"/>
                <a:gd name="T17" fmla="*/ 512 h 753"/>
                <a:gd name="T18" fmla="*/ 163 w 904"/>
                <a:gd name="T19" fmla="*/ 512 h 753"/>
                <a:gd name="T20" fmla="*/ 155 w 904"/>
                <a:gd name="T21" fmla="*/ 516 h 753"/>
                <a:gd name="T22" fmla="*/ 151 w 904"/>
                <a:gd name="T23" fmla="*/ 524 h 753"/>
                <a:gd name="T24" fmla="*/ 91 w 904"/>
                <a:gd name="T25" fmla="*/ 722 h 753"/>
                <a:gd name="T26" fmla="*/ 813 w 904"/>
                <a:gd name="T27" fmla="*/ 722 h 753"/>
                <a:gd name="T28" fmla="*/ 753 w 904"/>
                <a:gd name="T29" fmla="*/ 584 h 753"/>
                <a:gd name="T30" fmla="*/ 748 w 904"/>
                <a:gd name="T31" fmla="*/ 577 h 753"/>
                <a:gd name="T32" fmla="*/ 741 w 904"/>
                <a:gd name="T33" fmla="*/ 572 h 753"/>
                <a:gd name="T34" fmla="*/ 494 w 904"/>
                <a:gd name="T35" fmla="*/ 572 h 753"/>
                <a:gd name="T36" fmla="*/ 487 w 904"/>
                <a:gd name="T37" fmla="*/ 577 h 753"/>
                <a:gd name="T38" fmla="*/ 482 w 904"/>
                <a:gd name="T39" fmla="*/ 584 h 753"/>
                <a:gd name="T40" fmla="*/ 421 w 904"/>
                <a:gd name="T41" fmla="*/ 722 h 753"/>
                <a:gd name="T42" fmla="*/ 723 w 904"/>
                <a:gd name="T43" fmla="*/ 121 h 753"/>
                <a:gd name="T44" fmla="*/ 723 w 904"/>
                <a:gd name="T45" fmla="*/ 241 h 753"/>
                <a:gd name="T46" fmla="*/ 843 w 904"/>
                <a:gd name="T47" fmla="*/ 722 h 753"/>
                <a:gd name="T48" fmla="*/ 885 w 904"/>
                <a:gd name="T49" fmla="*/ 376 h 753"/>
                <a:gd name="T50" fmla="*/ 895 w 904"/>
                <a:gd name="T51" fmla="*/ 375 h 753"/>
                <a:gd name="T52" fmla="*/ 903 w 904"/>
                <a:gd name="T53" fmla="*/ 366 h 753"/>
                <a:gd name="T54" fmla="*/ 903 w 904"/>
                <a:gd name="T55" fmla="*/ 358 h 753"/>
                <a:gd name="T56" fmla="*/ 898 w 904"/>
                <a:gd name="T57" fmla="*/ 350 h 753"/>
                <a:gd name="T58" fmla="*/ 813 w 904"/>
                <a:gd name="T59" fmla="*/ 106 h 753"/>
                <a:gd name="T60" fmla="*/ 811 w 904"/>
                <a:gd name="T61" fmla="*/ 97 h 753"/>
                <a:gd name="T62" fmla="*/ 804 w 904"/>
                <a:gd name="T63" fmla="*/ 92 h 753"/>
                <a:gd name="T64" fmla="*/ 708 w 904"/>
                <a:gd name="T65" fmla="*/ 91 h 753"/>
                <a:gd name="T66" fmla="*/ 699 w 904"/>
                <a:gd name="T67" fmla="*/ 93 h 753"/>
                <a:gd name="T68" fmla="*/ 694 w 904"/>
                <a:gd name="T69" fmla="*/ 99 h 753"/>
                <a:gd name="T70" fmla="*/ 693 w 904"/>
                <a:gd name="T71" fmla="*/ 221 h 753"/>
                <a:gd name="T72" fmla="*/ 333 w 904"/>
                <a:gd name="T73" fmla="*/ 0 h 753"/>
                <a:gd name="T74" fmla="*/ 325 w 904"/>
                <a:gd name="T75" fmla="*/ 1 h 753"/>
                <a:gd name="T76" fmla="*/ 318 w 904"/>
                <a:gd name="T77" fmla="*/ 7 h 753"/>
                <a:gd name="T78" fmla="*/ 316 w 904"/>
                <a:gd name="T79" fmla="*/ 15 h 753"/>
                <a:gd name="T80" fmla="*/ 319 w 904"/>
                <a:gd name="T81" fmla="*/ 24 h 753"/>
                <a:gd name="T82" fmla="*/ 391 w 904"/>
                <a:gd name="T83" fmla="*/ 70 h 753"/>
                <a:gd name="T84" fmla="*/ 69 w 904"/>
                <a:gd name="T85" fmla="*/ 394 h 753"/>
                <a:gd name="T86" fmla="*/ 6 w 904"/>
                <a:gd name="T87" fmla="*/ 424 h 753"/>
                <a:gd name="T88" fmla="*/ 1 w 904"/>
                <a:gd name="T89" fmla="*/ 432 h 753"/>
                <a:gd name="T90" fmla="*/ 1 w 904"/>
                <a:gd name="T91" fmla="*/ 440 h 753"/>
                <a:gd name="T92" fmla="*/ 7 w 904"/>
                <a:gd name="T93" fmla="*/ 450 h 753"/>
                <a:gd name="T94" fmla="*/ 19 w 904"/>
                <a:gd name="T95" fmla="*/ 451 h 753"/>
                <a:gd name="T96" fmla="*/ 61 w 904"/>
                <a:gd name="T97" fmla="*/ 722 h 753"/>
                <a:gd name="T98" fmla="*/ 9 w 904"/>
                <a:gd name="T99" fmla="*/ 724 h 753"/>
                <a:gd name="T100" fmla="*/ 3 w 904"/>
                <a:gd name="T101" fmla="*/ 730 h 753"/>
                <a:gd name="T102" fmla="*/ 0 w 904"/>
                <a:gd name="T103" fmla="*/ 738 h 753"/>
                <a:gd name="T104" fmla="*/ 3 w 904"/>
                <a:gd name="T105" fmla="*/ 746 h 753"/>
                <a:gd name="T106" fmla="*/ 9 w 904"/>
                <a:gd name="T107" fmla="*/ 751 h 753"/>
                <a:gd name="T108" fmla="*/ 166 w 904"/>
                <a:gd name="T109" fmla="*/ 753 h 753"/>
                <a:gd name="T110" fmla="*/ 738 w 904"/>
                <a:gd name="T111" fmla="*/ 753 h 753"/>
                <a:gd name="T112" fmla="*/ 894 w 904"/>
                <a:gd name="T113" fmla="*/ 751 h 753"/>
                <a:gd name="T114" fmla="*/ 901 w 904"/>
                <a:gd name="T115" fmla="*/ 746 h 753"/>
                <a:gd name="T116" fmla="*/ 904 w 904"/>
                <a:gd name="T117" fmla="*/ 738 h 753"/>
                <a:gd name="T118" fmla="*/ 901 w 904"/>
                <a:gd name="T119" fmla="*/ 730 h 753"/>
                <a:gd name="T120" fmla="*/ 894 w 904"/>
                <a:gd name="T121" fmla="*/ 72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753">
                  <a:moveTo>
                    <a:pt x="632" y="722"/>
                  </a:moveTo>
                  <a:lnTo>
                    <a:pt x="632" y="602"/>
                  </a:lnTo>
                  <a:lnTo>
                    <a:pt x="723" y="602"/>
                  </a:lnTo>
                  <a:lnTo>
                    <a:pt x="723" y="722"/>
                  </a:lnTo>
                  <a:lnTo>
                    <a:pt x="632" y="722"/>
                  </a:lnTo>
                  <a:close/>
                  <a:moveTo>
                    <a:pt x="512" y="602"/>
                  </a:moveTo>
                  <a:lnTo>
                    <a:pt x="602" y="602"/>
                  </a:lnTo>
                  <a:lnTo>
                    <a:pt x="602" y="722"/>
                  </a:lnTo>
                  <a:lnTo>
                    <a:pt x="512" y="722"/>
                  </a:lnTo>
                  <a:lnTo>
                    <a:pt x="512" y="602"/>
                  </a:lnTo>
                  <a:close/>
                  <a:moveTo>
                    <a:pt x="181" y="722"/>
                  </a:moveTo>
                  <a:lnTo>
                    <a:pt x="181" y="542"/>
                  </a:lnTo>
                  <a:lnTo>
                    <a:pt x="301" y="542"/>
                  </a:lnTo>
                  <a:lnTo>
                    <a:pt x="301" y="722"/>
                  </a:lnTo>
                  <a:lnTo>
                    <a:pt x="181" y="722"/>
                  </a:lnTo>
                  <a:close/>
                  <a:moveTo>
                    <a:pt x="91" y="417"/>
                  </a:moveTo>
                  <a:lnTo>
                    <a:pt x="391" y="273"/>
                  </a:lnTo>
                  <a:lnTo>
                    <a:pt x="391" y="722"/>
                  </a:lnTo>
                  <a:lnTo>
                    <a:pt x="331" y="722"/>
                  </a:lnTo>
                  <a:lnTo>
                    <a:pt x="331" y="527"/>
                  </a:lnTo>
                  <a:lnTo>
                    <a:pt x="331" y="524"/>
                  </a:lnTo>
                  <a:lnTo>
                    <a:pt x="330" y="521"/>
                  </a:lnTo>
                  <a:lnTo>
                    <a:pt x="329" y="519"/>
                  </a:lnTo>
                  <a:lnTo>
                    <a:pt x="327" y="516"/>
                  </a:lnTo>
                  <a:lnTo>
                    <a:pt x="325" y="514"/>
                  </a:lnTo>
                  <a:lnTo>
                    <a:pt x="323" y="513"/>
                  </a:lnTo>
                  <a:lnTo>
                    <a:pt x="319" y="512"/>
                  </a:lnTo>
                  <a:lnTo>
                    <a:pt x="316" y="512"/>
                  </a:lnTo>
                  <a:lnTo>
                    <a:pt x="166" y="512"/>
                  </a:lnTo>
                  <a:lnTo>
                    <a:pt x="163" y="512"/>
                  </a:lnTo>
                  <a:lnTo>
                    <a:pt x="160" y="513"/>
                  </a:lnTo>
                  <a:lnTo>
                    <a:pt x="157" y="514"/>
                  </a:lnTo>
                  <a:lnTo>
                    <a:pt x="155" y="516"/>
                  </a:lnTo>
                  <a:lnTo>
                    <a:pt x="153" y="519"/>
                  </a:lnTo>
                  <a:lnTo>
                    <a:pt x="152" y="521"/>
                  </a:lnTo>
                  <a:lnTo>
                    <a:pt x="151" y="524"/>
                  </a:lnTo>
                  <a:lnTo>
                    <a:pt x="151" y="527"/>
                  </a:lnTo>
                  <a:lnTo>
                    <a:pt x="151" y="722"/>
                  </a:lnTo>
                  <a:lnTo>
                    <a:pt x="91" y="722"/>
                  </a:lnTo>
                  <a:lnTo>
                    <a:pt x="91" y="417"/>
                  </a:lnTo>
                  <a:close/>
                  <a:moveTo>
                    <a:pt x="813" y="332"/>
                  </a:moveTo>
                  <a:lnTo>
                    <a:pt x="813" y="722"/>
                  </a:lnTo>
                  <a:lnTo>
                    <a:pt x="753" y="722"/>
                  </a:lnTo>
                  <a:lnTo>
                    <a:pt x="753" y="587"/>
                  </a:lnTo>
                  <a:lnTo>
                    <a:pt x="753" y="584"/>
                  </a:lnTo>
                  <a:lnTo>
                    <a:pt x="752" y="582"/>
                  </a:lnTo>
                  <a:lnTo>
                    <a:pt x="750" y="579"/>
                  </a:lnTo>
                  <a:lnTo>
                    <a:pt x="748" y="577"/>
                  </a:lnTo>
                  <a:lnTo>
                    <a:pt x="746" y="574"/>
                  </a:lnTo>
                  <a:lnTo>
                    <a:pt x="744" y="573"/>
                  </a:lnTo>
                  <a:lnTo>
                    <a:pt x="741" y="572"/>
                  </a:lnTo>
                  <a:lnTo>
                    <a:pt x="738" y="572"/>
                  </a:lnTo>
                  <a:lnTo>
                    <a:pt x="497" y="572"/>
                  </a:lnTo>
                  <a:lnTo>
                    <a:pt x="494" y="572"/>
                  </a:lnTo>
                  <a:lnTo>
                    <a:pt x="491" y="573"/>
                  </a:lnTo>
                  <a:lnTo>
                    <a:pt x="489" y="574"/>
                  </a:lnTo>
                  <a:lnTo>
                    <a:pt x="487" y="577"/>
                  </a:lnTo>
                  <a:lnTo>
                    <a:pt x="484" y="579"/>
                  </a:lnTo>
                  <a:lnTo>
                    <a:pt x="483" y="582"/>
                  </a:lnTo>
                  <a:lnTo>
                    <a:pt x="482" y="584"/>
                  </a:lnTo>
                  <a:lnTo>
                    <a:pt x="482" y="587"/>
                  </a:lnTo>
                  <a:lnTo>
                    <a:pt x="482" y="722"/>
                  </a:lnTo>
                  <a:lnTo>
                    <a:pt x="421" y="722"/>
                  </a:lnTo>
                  <a:lnTo>
                    <a:pt x="421" y="89"/>
                  </a:lnTo>
                  <a:lnTo>
                    <a:pt x="813" y="332"/>
                  </a:lnTo>
                  <a:close/>
                  <a:moveTo>
                    <a:pt x="723" y="121"/>
                  </a:moveTo>
                  <a:lnTo>
                    <a:pt x="783" y="121"/>
                  </a:lnTo>
                  <a:lnTo>
                    <a:pt x="783" y="278"/>
                  </a:lnTo>
                  <a:lnTo>
                    <a:pt x="723" y="241"/>
                  </a:lnTo>
                  <a:lnTo>
                    <a:pt x="723" y="121"/>
                  </a:lnTo>
                  <a:close/>
                  <a:moveTo>
                    <a:pt x="889" y="722"/>
                  </a:moveTo>
                  <a:lnTo>
                    <a:pt x="843" y="722"/>
                  </a:lnTo>
                  <a:lnTo>
                    <a:pt x="843" y="351"/>
                  </a:lnTo>
                  <a:lnTo>
                    <a:pt x="880" y="374"/>
                  </a:lnTo>
                  <a:lnTo>
                    <a:pt x="885" y="376"/>
                  </a:lnTo>
                  <a:lnTo>
                    <a:pt x="889" y="377"/>
                  </a:lnTo>
                  <a:lnTo>
                    <a:pt x="892" y="376"/>
                  </a:lnTo>
                  <a:lnTo>
                    <a:pt x="895" y="375"/>
                  </a:lnTo>
                  <a:lnTo>
                    <a:pt x="898" y="373"/>
                  </a:lnTo>
                  <a:lnTo>
                    <a:pt x="901" y="369"/>
                  </a:lnTo>
                  <a:lnTo>
                    <a:pt x="903" y="366"/>
                  </a:lnTo>
                  <a:lnTo>
                    <a:pt x="903" y="364"/>
                  </a:lnTo>
                  <a:lnTo>
                    <a:pt x="904" y="361"/>
                  </a:lnTo>
                  <a:lnTo>
                    <a:pt x="903" y="358"/>
                  </a:lnTo>
                  <a:lnTo>
                    <a:pt x="902" y="356"/>
                  </a:lnTo>
                  <a:lnTo>
                    <a:pt x="901" y="352"/>
                  </a:lnTo>
                  <a:lnTo>
                    <a:pt x="898" y="350"/>
                  </a:lnTo>
                  <a:lnTo>
                    <a:pt x="896" y="349"/>
                  </a:lnTo>
                  <a:lnTo>
                    <a:pt x="813" y="297"/>
                  </a:lnTo>
                  <a:lnTo>
                    <a:pt x="813" y="106"/>
                  </a:lnTo>
                  <a:lnTo>
                    <a:pt x="813" y="102"/>
                  </a:lnTo>
                  <a:lnTo>
                    <a:pt x="812" y="99"/>
                  </a:lnTo>
                  <a:lnTo>
                    <a:pt x="811" y="97"/>
                  </a:lnTo>
                  <a:lnTo>
                    <a:pt x="808" y="95"/>
                  </a:lnTo>
                  <a:lnTo>
                    <a:pt x="806" y="93"/>
                  </a:lnTo>
                  <a:lnTo>
                    <a:pt x="804" y="92"/>
                  </a:lnTo>
                  <a:lnTo>
                    <a:pt x="801" y="91"/>
                  </a:lnTo>
                  <a:lnTo>
                    <a:pt x="798" y="91"/>
                  </a:lnTo>
                  <a:lnTo>
                    <a:pt x="708" y="91"/>
                  </a:lnTo>
                  <a:lnTo>
                    <a:pt x="704" y="91"/>
                  </a:lnTo>
                  <a:lnTo>
                    <a:pt x="702" y="92"/>
                  </a:lnTo>
                  <a:lnTo>
                    <a:pt x="699" y="93"/>
                  </a:lnTo>
                  <a:lnTo>
                    <a:pt x="697" y="95"/>
                  </a:lnTo>
                  <a:lnTo>
                    <a:pt x="695" y="97"/>
                  </a:lnTo>
                  <a:lnTo>
                    <a:pt x="694" y="99"/>
                  </a:lnTo>
                  <a:lnTo>
                    <a:pt x="693" y="102"/>
                  </a:lnTo>
                  <a:lnTo>
                    <a:pt x="693" y="106"/>
                  </a:lnTo>
                  <a:lnTo>
                    <a:pt x="693" y="221"/>
                  </a:lnTo>
                  <a:lnTo>
                    <a:pt x="340" y="3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331" y="0"/>
                  </a:lnTo>
                  <a:lnTo>
                    <a:pt x="328" y="0"/>
                  </a:lnTo>
                  <a:lnTo>
                    <a:pt x="325" y="1"/>
                  </a:lnTo>
                  <a:lnTo>
                    <a:pt x="323" y="3"/>
                  </a:lnTo>
                  <a:lnTo>
                    <a:pt x="320" y="5"/>
                  </a:lnTo>
                  <a:lnTo>
                    <a:pt x="318" y="7"/>
                  </a:lnTo>
                  <a:lnTo>
                    <a:pt x="317" y="10"/>
                  </a:lnTo>
                  <a:lnTo>
                    <a:pt x="316" y="12"/>
                  </a:lnTo>
                  <a:lnTo>
                    <a:pt x="316" y="15"/>
                  </a:lnTo>
                  <a:lnTo>
                    <a:pt x="317" y="19"/>
                  </a:lnTo>
                  <a:lnTo>
                    <a:pt x="317" y="21"/>
                  </a:lnTo>
                  <a:lnTo>
                    <a:pt x="319" y="24"/>
                  </a:lnTo>
                  <a:lnTo>
                    <a:pt x="321" y="26"/>
                  </a:lnTo>
                  <a:lnTo>
                    <a:pt x="324" y="28"/>
                  </a:lnTo>
                  <a:lnTo>
                    <a:pt x="391" y="70"/>
                  </a:lnTo>
                  <a:lnTo>
                    <a:pt x="391" y="239"/>
                  </a:lnTo>
                  <a:lnTo>
                    <a:pt x="72" y="393"/>
                  </a:lnTo>
                  <a:lnTo>
                    <a:pt x="69" y="394"/>
                  </a:lnTo>
                  <a:lnTo>
                    <a:pt x="67" y="395"/>
                  </a:lnTo>
                  <a:lnTo>
                    <a:pt x="8" y="423"/>
                  </a:lnTo>
                  <a:lnTo>
                    <a:pt x="6" y="424"/>
                  </a:lnTo>
                  <a:lnTo>
                    <a:pt x="4" y="426"/>
                  </a:lnTo>
                  <a:lnTo>
                    <a:pt x="2" y="429"/>
                  </a:lnTo>
                  <a:lnTo>
                    <a:pt x="1" y="432"/>
                  </a:lnTo>
                  <a:lnTo>
                    <a:pt x="1" y="435"/>
                  </a:lnTo>
                  <a:lnTo>
                    <a:pt x="1" y="437"/>
                  </a:lnTo>
                  <a:lnTo>
                    <a:pt x="1" y="440"/>
                  </a:lnTo>
                  <a:lnTo>
                    <a:pt x="2" y="444"/>
                  </a:lnTo>
                  <a:lnTo>
                    <a:pt x="4" y="447"/>
                  </a:lnTo>
                  <a:lnTo>
                    <a:pt x="7" y="450"/>
                  </a:lnTo>
                  <a:lnTo>
                    <a:pt x="12" y="451"/>
                  </a:lnTo>
                  <a:lnTo>
                    <a:pt x="16" y="452"/>
                  </a:lnTo>
                  <a:lnTo>
                    <a:pt x="19" y="451"/>
                  </a:lnTo>
                  <a:lnTo>
                    <a:pt x="22" y="450"/>
                  </a:lnTo>
                  <a:lnTo>
                    <a:pt x="61" y="432"/>
                  </a:lnTo>
                  <a:lnTo>
                    <a:pt x="61" y="722"/>
                  </a:lnTo>
                  <a:lnTo>
                    <a:pt x="16" y="722"/>
                  </a:lnTo>
                  <a:lnTo>
                    <a:pt x="13" y="724"/>
                  </a:lnTo>
                  <a:lnTo>
                    <a:pt x="9" y="724"/>
                  </a:lnTo>
                  <a:lnTo>
                    <a:pt x="7" y="726"/>
                  </a:lnTo>
                  <a:lnTo>
                    <a:pt x="5" y="727"/>
                  </a:lnTo>
                  <a:lnTo>
                    <a:pt x="3" y="730"/>
                  </a:lnTo>
                  <a:lnTo>
                    <a:pt x="2" y="732"/>
                  </a:lnTo>
                  <a:lnTo>
                    <a:pt x="1" y="735"/>
                  </a:lnTo>
                  <a:lnTo>
                    <a:pt x="0" y="738"/>
                  </a:lnTo>
                  <a:lnTo>
                    <a:pt x="1" y="741"/>
                  </a:lnTo>
                  <a:lnTo>
                    <a:pt x="2" y="744"/>
                  </a:lnTo>
                  <a:lnTo>
                    <a:pt x="3" y="746"/>
                  </a:lnTo>
                  <a:lnTo>
                    <a:pt x="5" y="748"/>
                  </a:lnTo>
                  <a:lnTo>
                    <a:pt x="7" y="750"/>
                  </a:lnTo>
                  <a:lnTo>
                    <a:pt x="9" y="751"/>
                  </a:lnTo>
                  <a:lnTo>
                    <a:pt x="13" y="753"/>
                  </a:lnTo>
                  <a:lnTo>
                    <a:pt x="16" y="753"/>
                  </a:lnTo>
                  <a:lnTo>
                    <a:pt x="166" y="753"/>
                  </a:lnTo>
                  <a:lnTo>
                    <a:pt x="316" y="753"/>
                  </a:lnTo>
                  <a:lnTo>
                    <a:pt x="497" y="753"/>
                  </a:lnTo>
                  <a:lnTo>
                    <a:pt x="738" y="753"/>
                  </a:lnTo>
                  <a:lnTo>
                    <a:pt x="889" y="753"/>
                  </a:lnTo>
                  <a:lnTo>
                    <a:pt x="891" y="753"/>
                  </a:lnTo>
                  <a:lnTo>
                    <a:pt x="894" y="751"/>
                  </a:lnTo>
                  <a:lnTo>
                    <a:pt x="896" y="750"/>
                  </a:lnTo>
                  <a:lnTo>
                    <a:pt x="898" y="748"/>
                  </a:lnTo>
                  <a:lnTo>
                    <a:pt x="901" y="746"/>
                  </a:lnTo>
                  <a:lnTo>
                    <a:pt x="902" y="744"/>
                  </a:lnTo>
                  <a:lnTo>
                    <a:pt x="903" y="741"/>
                  </a:lnTo>
                  <a:lnTo>
                    <a:pt x="904" y="738"/>
                  </a:lnTo>
                  <a:lnTo>
                    <a:pt x="903" y="735"/>
                  </a:lnTo>
                  <a:lnTo>
                    <a:pt x="902" y="732"/>
                  </a:lnTo>
                  <a:lnTo>
                    <a:pt x="901" y="730"/>
                  </a:lnTo>
                  <a:lnTo>
                    <a:pt x="898" y="727"/>
                  </a:lnTo>
                  <a:lnTo>
                    <a:pt x="896" y="726"/>
                  </a:lnTo>
                  <a:lnTo>
                    <a:pt x="894" y="724"/>
                  </a:lnTo>
                  <a:lnTo>
                    <a:pt x="891" y="724"/>
                  </a:lnTo>
                  <a:lnTo>
                    <a:pt x="889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35"/>
            <p:cNvSpPr>
              <a:spLocks/>
            </p:cNvSpPr>
            <p:nvPr/>
          </p:nvSpPr>
          <p:spPr bwMode="auto">
            <a:xfrm>
              <a:off x="10512426" y="962025"/>
              <a:ext cx="57150" cy="9525"/>
            </a:xfrm>
            <a:custGeom>
              <a:avLst/>
              <a:gdLst>
                <a:gd name="T0" fmla="*/ 15 w 180"/>
                <a:gd name="T1" fmla="*/ 30 h 30"/>
                <a:gd name="T2" fmla="*/ 165 w 180"/>
                <a:gd name="T3" fmla="*/ 30 h 30"/>
                <a:gd name="T4" fmla="*/ 168 w 180"/>
                <a:gd name="T5" fmla="*/ 29 h 30"/>
                <a:gd name="T6" fmla="*/ 172 w 180"/>
                <a:gd name="T7" fmla="*/ 29 h 30"/>
                <a:gd name="T8" fmla="*/ 174 w 180"/>
                <a:gd name="T9" fmla="*/ 27 h 30"/>
                <a:gd name="T10" fmla="*/ 176 w 180"/>
                <a:gd name="T11" fmla="*/ 26 h 30"/>
                <a:gd name="T12" fmla="*/ 178 w 180"/>
                <a:gd name="T13" fmla="*/ 24 h 30"/>
                <a:gd name="T14" fmla="*/ 179 w 180"/>
                <a:gd name="T15" fmla="*/ 20 h 30"/>
                <a:gd name="T16" fmla="*/ 180 w 180"/>
                <a:gd name="T17" fmla="*/ 18 h 30"/>
                <a:gd name="T18" fmla="*/ 180 w 180"/>
                <a:gd name="T19" fmla="*/ 15 h 30"/>
                <a:gd name="T20" fmla="*/ 180 w 180"/>
                <a:gd name="T21" fmla="*/ 12 h 30"/>
                <a:gd name="T22" fmla="*/ 179 w 180"/>
                <a:gd name="T23" fmla="*/ 9 h 30"/>
                <a:gd name="T24" fmla="*/ 178 w 180"/>
                <a:gd name="T25" fmla="*/ 7 h 30"/>
                <a:gd name="T26" fmla="*/ 176 w 180"/>
                <a:gd name="T27" fmla="*/ 4 h 30"/>
                <a:gd name="T28" fmla="*/ 174 w 180"/>
                <a:gd name="T29" fmla="*/ 2 h 30"/>
                <a:gd name="T30" fmla="*/ 172 w 180"/>
                <a:gd name="T31" fmla="*/ 1 h 30"/>
                <a:gd name="T32" fmla="*/ 168 w 180"/>
                <a:gd name="T33" fmla="*/ 0 h 30"/>
                <a:gd name="T34" fmla="*/ 165 w 180"/>
                <a:gd name="T35" fmla="*/ 0 h 30"/>
                <a:gd name="T36" fmla="*/ 15 w 180"/>
                <a:gd name="T37" fmla="*/ 0 h 30"/>
                <a:gd name="T38" fmla="*/ 12 w 180"/>
                <a:gd name="T39" fmla="*/ 0 h 30"/>
                <a:gd name="T40" fmla="*/ 9 w 180"/>
                <a:gd name="T41" fmla="*/ 1 h 30"/>
                <a:gd name="T42" fmla="*/ 6 w 180"/>
                <a:gd name="T43" fmla="*/ 2 h 30"/>
                <a:gd name="T44" fmla="*/ 4 w 180"/>
                <a:gd name="T45" fmla="*/ 4 h 30"/>
                <a:gd name="T46" fmla="*/ 2 w 180"/>
                <a:gd name="T47" fmla="*/ 7 h 30"/>
                <a:gd name="T48" fmla="*/ 1 w 180"/>
                <a:gd name="T49" fmla="*/ 9 h 30"/>
                <a:gd name="T50" fmla="*/ 0 w 180"/>
                <a:gd name="T51" fmla="*/ 12 h 30"/>
                <a:gd name="T52" fmla="*/ 0 w 180"/>
                <a:gd name="T53" fmla="*/ 15 h 30"/>
                <a:gd name="T54" fmla="*/ 0 w 180"/>
                <a:gd name="T55" fmla="*/ 18 h 30"/>
                <a:gd name="T56" fmla="*/ 1 w 180"/>
                <a:gd name="T57" fmla="*/ 20 h 30"/>
                <a:gd name="T58" fmla="*/ 2 w 180"/>
                <a:gd name="T59" fmla="*/ 24 h 30"/>
                <a:gd name="T60" fmla="*/ 4 w 180"/>
                <a:gd name="T61" fmla="*/ 26 h 30"/>
                <a:gd name="T62" fmla="*/ 6 w 180"/>
                <a:gd name="T63" fmla="*/ 27 h 30"/>
                <a:gd name="T64" fmla="*/ 9 w 180"/>
                <a:gd name="T65" fmla="*/ 29 h 30"/>
                <a:gd name="T66" fmla="*/ 12 w 180"/>
                <a:gd name="T67" fmla="*/ 29 h 30"/>
                <a:gd name="T68" fmla="*/ 15 w 180"/>
                <a:gd name="T69" fmla="*/ 30 h 30"/>
                <a:gd name="T70" fmla="*/ 15 w 180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5" y="30"/>
                  </a:moveTo>
                  <a:lnTo>
                    <a:pt x="165" y="30"/>
                  </a:lnTo>
                  <a:lnTo>
                    <a:pt x="168" y="29"/>
                  </a:lnTo>
                  <a:lnTo>
                    <a:pt x="172" y="29"/>
                  </a:lnTo>
                  <a:lnTo>
                    <a:pt x="174" y="27"/>
                  </a:lnTo>
                  <a:lnTo>
                    <a:pt x="176" y="26"/>
                  </a:lnTo>
                  <a:lnTo>
                    <a:pt x="178" y="24"/>
                  </a:lnTo>
                  <a:lnTo>
                    <a:pt x="179" y="20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36"/>
            <p:cNvSpPr>
              <a:spLocks noEditPoints="1"/>
            </p:cNvSpPr>
            <p:nvPr/>
          </p:nvSpPr>
          <p:spPr bwMode="auto">
            <a:xfrm>
              <a:off x="10607676" y="893763"/>
              <a:ext cx="47625" cy="49212"/>
            </a:xfrm>
            <a:custGeom>
              <a:avLst/>
              <a:gdLst>
                <a:gd name="T0" fmla="*/ 84 w 150"/>
                <a:gd name="T1" fmla="*/ 31 h 151"/>
                <a:gd name="T2" fmla="*/ 100 w 150"/>
                <a:gd name="T3" fmla="*/ 37 h 151"/>
                <a:gd name="T4" fmla="*/ 113 w 150"/>
                <a:gd name="T5" fmla="*/ 50 h 151"/>
                <a:gd name="T6" fmla="*/ 119 w 150"/>
                <a:gd name="T7" fmla="*/ 66 h 151"/>
                <a:gd name="T8" fmla="*/ 119 w 150"/>
                <a:gd name="T9" fmla="*/ 84 h 151"/>
                <a:gd name="T10" fmla="*/ 113 w 150"/>
                <a:gd name="T11" fmla="*/ 101 h 151"/>
                <a:gd name="T12" fmla="*/ 100 w 150"/>
                <a:gd name="T13" fmla="*/ 112 h 151"/>
                <a:gd name="T14" fmla="*/ 84 w 150"/>
                <a:gd name="T15" fmla="*/ 120 h 151"/>
                <a:gd name="T16" fmla="*/ 66 w 150"/>
                <a:gd name="T17" fmla="*/ 120 h 151"/>
                <a:gd name="T18" fmla="*/ 50 w 150"/>
                <a:gd name="T19" fmla="*/ 112 h 151"/>
                <a:gd name="T20" fmla="*/ 38 w 150"/>
                <a:gd name="T21" fmla="*/ 101 h 151"/>
                <a:gd name="T22" fmla="*/ 30 w 150"/>
                <a:gd name="T23" fmla="*/ 84 h 151"/>
                <a:gd name="T24" fmla="*/ 30 w 150"/>
                <a:gd name="T25" fmla="*/ 66 h 151"/>
                <a:gd name="T26" fmla="*/ 38 w 150"/>
                <a:gd name="T27" fmla="*/ 50 h 151"/>
                <a:gd name="T28" fmla="*/ 50 w 150"/>
                <a:gd name="T29" fmla="*/ 37 h 151"/>
                <a:gd name="T30" fmla="*/ 66 w 150"/>
                <a:gd name="T31" fmla="*/ 31 h 151"/>
                <a:gd name="T32" fmla="*/ 75 w 150"/>
                <a:gd name="T33" fmla="*/ 150 h 151"/>
                <a:gd name="T34" fmla="*/ 90 w 150"/>
                <a:gd name="T35" fmla="*/ 149 h 151"/>
                <a:gd name="T36" fmla="*/ 104 w 150"/>
                <a:gd name="T37" fmla="*/ 145 h 151"/>
                <a:gd name="T38" fmla="*/ 117 w 150"/>
                <a:gd name="T39" fmla="*/ 137 h 151"/>
                <a:gd name="T40" fmla="*/ 128 w 150"/>
                <a:gd name="T41" fmla="*/ 128 h 151"/>
                <a:gd name="T42" fmla="*/ 138 w 150"/>
                <a:gd name="T43" fmla="*/ 118 h 151"/>
                <a:gd name="T44" fmla="*/ 144 w 150"/>
                <a:gd name="T45" fmla="*/ 105 h 151"/>
                <a:gd name="T46" fmla="*/ 148 w 150"/>
                <a:gd name="T47" fmla="*/ 90 h 151"/>
                <a:gd name="T48" fmla="*/ 150 w 150"/>
                <a:gd name="T49" fmla="*/ 75 h 151"/>
                <a:gd name="T50" fmla="*/ 148 w 150"/>
                <a:gd name="T51" fmla="*/ 60 h 151"/>
                <a:gd name="T52" fmla="*/ 144 w 150"/>
                <a:gd name="T53" fmla="*/ 46 h 151"/>
                <a:gd name="T54" fmla="*/ 138 w 150"/>
                <a:gd name="T55" fmla="*/ 33 h 151"/>
                <a:gd name="T56" fmla="*/ 128 w 150"/>
                <a:gd name="T57" fmla="*/ 22 h 151"/>
                <a:gd name="T58" fmla="*/ 117 w 150"/>
                <a:gd name="T59" fmla="*/ 13 h 151"/>
                <a:gd name="T60" fmla="*/ 104 w 150"/>
                <a:gd name="T61" fmla="*/ 6 h 151"/>
                <a:gd name="T62" fmla="*/ 90 w 150"/>
                <a:gd name="T63" fmla="*/ 2 h 151"/>
                <a:gd name="T64" fmla="*/ 75 w 150"/>
                <a:gd name="T65" fmla="*/ 0 h 151"/>
                <a:gd name="T66" fmla="*/ 60 w 150"/>
                <a:gd name="T67" fmla="*/ 2 h 151"/>
                <a:gd name="T68" fmla="*/ 45 w 150"/>
                <a:gd name="T69" fmla="*/ 6 h 151"/>
                <a:gd name="T70" fmla="*/ 32 w 150"/>
                <a:gd name="T71" fmla="*/ 13 h 151"/>
                <a:gd name="T72" fmla="*/ 22 w 150"/>
                <a:gd name="T73" fmla="*/ 22 h 151"/>
                <a:gd name="T74" fmla="*/ 13 w 150"/>
                <a:gd name="T75" fmla="*/ 33 h 151"/>
                <a:gd name="T76" fmla="*/ 6 w 150"/>
                <a:gd name="T77" fmla="*/ 46 h 151"/>
                <a:gd name="T78" fmla="*/ 1 w 150"/>
                <a:gd name="T79" fmla="*/ 60 h 151"/>
                <a:gd name="T80" fmla="*/ 0 w 150"/>
                <a:gd name="T81" fmla="*/ 75 h 151"/>
                <a:gd name="T82" fmla="*/ 1 w 150"/>
                <a:gd name="T83" fmla="*/ 90 h 151"/>
                <a:gd name="T84" fmla="*/ 6 w 150"/>
                <a:gd name="T85" fmla="*/ 105 h 151"/>
                <a:gd name="T86" fmla="*/ 13 w 150"/>
                <a:gd name="T87" fmla="*/ 117 h 151"/>
                <a:gd name="T88" fmla="*/ 22 w 150"/>
                <a:gd name="T89" fmla="*/ 128 h 151"/>
                <a:gd name="T90" fmla="*/ 32 w 150"/>
                <a:gd name="T91" fmla="*/ 137 h 151"/>
                <a:gd name="T92" fmla="*/ 45 w 150"/>
                <a:gd name="T93" fmla="*/ 145 h 151"/>
                <a:gd name="T94" fmla="*/ 60 w 150"/>
                <a:gd name="T95" fmla="*/ 149 h 151"/>
                <a:gd name="T96" fmla="*/ 75 w 150"/>
                <a:gd name="T9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51">
                  <a:moveTo>
                    <a:pt x="75" y="30"/>
                  </a:moveTo>
                  <a:lnTo>
                    <a:pt x="84" y="31"/>
                  </a:lnTo>
                  <a:lnTo>
                    <a:pt x="93" y="34"/>
                  </a:lnTo>
                  <a:lnTo>
                    <a:pt x="100" y="37"/>
                  </a:lnTo>
                  <a:lnTo>
                    <a:pt x="106" y="44"/>
                  </a:lnTo>
                  <a:lnTo>
                    <a:pt x="113" y="50"/>
                  </a:lnTo>
                  <a:lnTo>
                    <a:pt x="116" y="58"/>
                  </a:lnTo>
                  <a:lnTo>
                    <a:pt x="119" y="66"/>
                  </a:lnTo>
                  <a:lnTo>
                    <a:pt x="120" y="75"/>
                  </a:lnTo>
                  <a:lnTo>
                    <a:pt x="119" y="84"/>
                  </a:lnTo>
                  <a:lnTo>
                    <a:pt x="116" y="93"/>
                  </a:lnTo>
                  <a:lnTo>
                    <a:pt x="113" y="101"/>
                  </a:lnTo>
                  <a:lnTo>
                    <a:pt x="106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4" y="120"/>
                  </a:lnTo>
                  <a:lnTo>
                    <a:pt x="75" y="120"/>
                  </a:lnTo>
                  <a:lnTo>
                    <a:pt x="66" y="120"/>
                  </a:lnTo>
                  <a:lnTo>
                    <a:pt x="57" y="117"/>
                  </a:lnTo>
                  <a:lnTo>
                    <a:pt x="50" y="112"/>
                  </a:lnTo>
                  <a:lnTo>
                    <a:pt x="43" y="107"/>
                  </a:lnTo>
                  <a:lnTo>
                    <a:pt x="38" y="101"/>
                  </a:lnTo>
                  <a:lnTo>
                    <a:pt x="34" y="93"/>
                  </a:lnTo>
                  <a:lnTo>
                    <a:pt x="30" y="84"/>
                  </a:lnTo>
                  <a:lnTo>
                    <a:pt x="30" y="75"/>
                  </a:lnTo>
                  <a:lnTo>
                    <a:pt x="30" y="66"/>
                  </a:lnTo>
                  <a:lnTo>
                    <a:pt x="34" y="58"/>
                  </a:lnTo>
                  <a:lnTo>
                    <a:pt x="38" y="50"/>
                  </a:lnTo>
                  <a:lnTo>
                    <a:pt x="43" y="44"/>
                  </a:lnTo>
                  <a:lnTo>
                    <a:pt x="50" y="37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5" y="30"/>
                  </a:lnTo>
                  <a:close/>
                  <a:moveTo>
                    <a:pt x="75" y="150"/>
                  </a:moveTo>
                  <a:lnTo>
                    <a:pt x="83" y="150"/>
                  </a:lnTo>
                  <a:lnTo>
                    <a:pt x="90" y="149"/>
                  </a:lnTo>
                  <a:lnTo>
                    <a:pt x="98" y="147"/>
                  </a:lnTo>
                  <a:lnTo>
                    <a:pt x="104" y="145"/>
                  </a:lnTo>
                  <a:lnTo>
                    <a:pt x="111" y="141"/>
                  </a:lnTo>
                  <a:lnTo>
                    <a:pt x="117" y="137"/>
                  </a:lnTo>
                  <a:lnTo>
                    <a:pt x="123" y="133"/>
                  </a:lnTo>
                  <a:lnTo>
                    <a:pt x="128" y="128"/>
                  </a:lnTo>
                  <a:lnTo>
                    <a:pt x="133" y="123"/>
                  </a:lnTo>
                  <a:lnTo>
                    <a:pt x="138" y="118"/>
                  </a:lnTo>
                  <a:lnTo>
                    <a:pt x="141" y="111"/>
                  </a:lnTo>
                  <a:lnTo>
                    <a:pt x="144" y="105"/>
                  </a:lnTo>
                  <a:lnTo>
                    <a:pt x="147" y="97"/>
                  </a:lnTo>
                  <a:lnTo>
                    <a:pt x="148" y="90"/>
                  </a:lnTo>
                  <a:lnTo>
                    <a:pt x="150" y="83"/>
                  </a:lnTo>
                  <a:lnTo>
                    <a:pt x="150" y="75"/>
                  </a:lnTo>
                  <a:lnTo>
                    <a:pt x="150" y="67"/>
                  </a:lnTo>
                  <a:lnTo>
                    <a:pt x="148" y="60"/>
                  </a:lnTo>
                  <a:lnTo>
                    <a:pt x="147" y="52"/>
                  </a:lnTo>
                  <a:lnTo>
                    <a:pt x="144" y="46"/>
                  </a:lnTo>
                  <a:lnTo>
                    <a:pt x="141" y="39"/>
                  </a:lnTo>
                  <a:lnTo>
                    <a:pt x="138" y="33"/>
                  </a:lnTo>
                  <a:lnTo>
                    <a:pt x="133" y="28"/>
                  </a:lnTo>
                  <a:lnTo>
                    <a:pt x="128" y="22"/>
                  </a:lnTo>
                  <a:lnTo>
                    <a:pt x="123" y="17"/>
                  </a:lnTo>
                  <a:lnTo>
                    <a:pt x="117" y="13"/>
                  </a:lnTo>
                  <a:lnTo>
                    <a:pt x="111" y="9"/>
                  </a:lnTo>
                  <a:lnTo>
                    <a:pt x="104" y="6"/>
                  </a:lnTo>
                  <a:lnTo>
                    <a:pt x="98" y="3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68" y="1"/>
                  </a:lnTo>
                  <a:lnTo>
                    <a:pt x="60" y="2"/>
                  </a:lnTo>
                  <a:lnTo>
                    <a:pt x="53" y="3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4" y="97"/>
                  </a:lnTo>
                  <a:lnTo>
                    <a:pt x="6" y="105"/>
                  </a:lnTo>
                  <a:lnTo>
                    <a:pt x="9" y="111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2" y="128"/>
                  </a:lnTo>
                  <a:lnTo>
                    <a:pt x="27" y="133"/>
                  </a:lnTo>
                  <a:lnTo>
                    <a:pt x="32" y="137"/>
                  </a:lnTo>
                  <a:lnTo>
                    <a:pt x="39" y="141"/>
                  </a:lnTo>
                  <a:lnTo>
                    <a:pt x="45" y="145"/>
                  </a:lnTo>
                  <a:lnTo>
                    <a:pt x="53" y="147"/>
                  </a:lnTo>
                  <a:lnTo>
                    <a:pt x="60" y="149"/>
                  </a:lnTo>
                  <a:lnTo>
                    <a:pt x="68" y="150"/>
                  </a:lnTo>
                  <a:lnTo>
                    <a:pt x="75" y="151"/>
                  </a:lnTo>
                  <a:lnTo>
                    <a:pt x="75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4850230" y="2393869"/>
            <a:ext cx="287338" cy="239712"/>
            <a:chOff x="11037888" y="817563"/>
            <a:chExt cx="287338" cy="239712"/>
          </a:xfrm>
          <a:solidFill>
            <a:srgbClr val="E2583D"/>
          </a:solidFill>
        </p:grpSpPr>
        <p:sp>
          <p:nvSpPr>
            <p:cNvPr id="200" name="Freeform 294"/>
            <p:cNvSpPr>
              <a:spLocks noEditPoints="1"/>
            </p:cNvSpPr>
            <p:nvPr/>
          </p:nvSpPr>
          <p:spPr bwMode="auto">
            <a:xfrm>
              <a:off x="11037888" y="817563"/>
              <a:ext cx="287338" cy="239712"/>
            </a:xfrm>
            <a:custGeom>
              <a:avLst/>
              <a:gdLst>
                <a:gd name="T0" fmla="*/ 752 w 903"/>
                <a:gd name="T1" fmla="*/ 722 h 753"/>
                <a:gd name="T2" fmla="*/ 752 w 903"/>
                <a:gd name="T3" fmla="*/ 374 h 753"/>
                <a:gd name="T4" fmla="*/ 750 w 903"/>
                <a:gd name="T5" fmla="*/ 368 h 753"/>
                <a:gd name="T6" fmla="*/ 745 w 903"/>
                <a:gd name="T7" fmla="*/ 364 h 753"/>
                <a:gd name="T8" fmla="*/ 740 w 903"/>
                <a:gd name="T9" fmla="*/ 362 h 753"/>
                <a:gd name="T10" fmla="*/ 165 w 903"/>
                <a:gd name="T11" fmla="*/ 361 h 753"/>
                <a:gd name="T12" fmla="*/ 160 w 903"/>
                <a:gd name="T13" fmla="*/ 363 h 753"/>
                <a:gd name="T14" fmla="*/ 154 w 903"/>
                <a:gd name="T15" fmla="*/ 366 h 753"/>
                <a:gd name="T16" fmla="*/ 151 w 903"/>
                <a:gd name="T17" fmla="*/ 371 h 753"/>
                <a:gd name="T18" fmla="*/ 150 w 903"/>
                <a:gd name="T19" fmla="*/ 377 h 753"/>
                <a:gd name="T20" fmla="*/ 90 w 903"/>
                <a:gd name="T21" fmla="*/ 722 h 753"/>
                <a:gd name="T22" fmla="*/ 813 w 903"/>
                <a:gd name="T23" fmla="*/ 301 h 753"/>
                <a:gd name="T24" fmla="*/ 180 w 903"/>
                <a:gd name="T25" fmla="*/ 722 h 753"/>
                <a:gd name="T26" fmla="*/ 722 w 903"/>
                <a:gd name="T27" fmla="*/ 391 h 753"/>
                <a:gd name="T28" fmla="*/ 180 w 903"/>
                <a:gd name="T29" fmla="*/ 722 h 753"/>
                <a:gd name="T30" fmla="*/ 451 w 903"/>
                <a:gd name="T31" fmla="*/ 32 h 753"/>
                <a:gd name="T32" fmla="*/ 873 w 903"/>
                <a:gd name="T33" fmla="*/ 271 h 753"/>
                <a:gd name="T34" fmla="*/ 75 w 903"/>
                <a:gd name="T35" fmla="*/ 271 h 753"/>
                <a:gd name="T36" fmla="*/ 30 w 903"/>
                <a:gd name="T37" fmla="*/ 220 h 753"/>
                <a:gd name="T38" fmla="*/ 891 w 903"/>
                <a:gd name="T39" fmla="*/ 301 h 753"/>
                <a:gd name="T40" fmla="*/ 896 w 903"/>
                <a:gd name="T41" fmla="*/ 299 h 753"/>
                <a:gd name="T42" fmla="*/ 900 w 903"/>
                <a:gd name="T43" fmla="*/ 294 h 753"/>
                <a:gd name="T44" fmla="*/ 902 w 903"/>
                <a:gd name="T45" fmla="*/ 289 h 753"/>
                <a:gd name="T46" fmla="*/ 903 w 903"/>
                <a:gd name="T47" fmla="*/ 211 h 753"/>
                <a:gd name="T48" fmla="*/ 901 w 903"/>
                <a:gd name="T49" fmla="*/ 202 h 753"/>
                <a:gd name="T50" fmla="*/ 894 w 903"/>
                <a:gd name="T51" fmla="*/ 197 h 753"/>
                <a:gd name="T52" fmla="*/ 455 w 903"/>
                <a:gd name="T53" fmla="*/ 0 h 753"/>
                <a:gd name="T54" fmla="*/ 448 w 903"/>
                <a:gd name="T55" fmla="*/ 0 h 753"/>
                <a:gd name="T56" fmla="*/ 8 w 903"/>
                <a:gd name="T57" fmla="*/ 197 h 753"/>
                <a:gd name="T58" fmla="*/ 2 w 903"/>
                <a:gd name="T59" fmla="*/ 202 h 753"/>
                <a:gd name="T60" fmla="*/ 0 w 903"/>
                <a:gd name="T61" fmla="*/ 211 h 753"/>
                <a:gd name="T62" fmla="*/ 0 w 903"/>
                <a:gd name="T63" fmla="*/ 289 h 753"/>
                <a:gd name="T64" fmla="*/ 2 w 903"/>
                <a:gd name="T65" fmla="*/ 294 h 753"/>
                <a:gd name="T66" fmla="*/ 6 w 903"/>
                <a:gd name="T67" fmla="*/ 299 h 753"/>
                <a:gd name="T68" fmla="*/ 12 w 903"/>
                <a:gd name="T69" fmla="*/ 301 h 753"/>
                <a:gd name="T70" fmla="*/ 60 w 903"/>
                <a:gd name="T71" fmla="*/ 301 h 753"/>
                <a:gd name="T72" fmla="*/ 15 w 903"/>
                <a:gd name="T73" fmla="*/ 722 h 753"/>
                <a:gd name="T74" fmla="*/ 8 w 903"/>
                <a:gd name="T75" fmla="*/ 724 h 753"/>
                <a:gd name="T76" fmla="*/ 4 w 903"/>
                <a:gd name="T77" fmla="*/ 727 h 753"/>
                <a:gd name="T78" fmla="*/ 1 w 903"/>
                <a:gd name="T79" fmla="*/ 732 h 753"/>
                <a:gd name="T80" fmla="*/ 0 w 903"/>
                <a:gd name="T81" fmla="*/ 738 h 753"/>
                <a:gd name="T82" fmla="*/ 1 w 903"/>
                <a:gd name="T83" fmla="*/ 744 h 753"/>
                <a:gd name="T84" fmla="*/ 4 w 903"/>
                <a:gd name="T85" fmla="*/ 748 h 753"/>
                <a:gd name="T86" fmla="*/ 8 w 903"/>
                <a:gd name="T87" fmla="*/ 751 h 753"/>
                <a:gd name="T88" fmla="*/ 15 w 903"/>
                <a:gd name="T89" fmla="*/ 753 h 753"/>
                <a:gd name="T90" fmla="*/ 165 w 903"/>
                <a:gd name="T91" fmla="*/ 753 h 753"/>
                <a:gd name="T92" fmla="*/ 828 w 903"/>
                <a:gd name="T93" fmla="*/ 753 h 753"/>
                <a:gd name="T94" fmla="*/ 891 w 903"/>
                <a:gd name="T95" fmla="*/ 753 h 753"/>
                <a:gd name="T96" fmla="*/ 896 w 903"/>
                <a:gd name="T97" fmla="*/ 750 h 753"/>
                <a:gd name="T98" fmla="*/ 900 w 903"/>
                <a:gd name="T99" fmla="*/ 746 h 753"/>
                <a:gd name="T100" fmla="*/ 902 w 903"/>
                <a:gd name="T101" fmla="*/ 741 h 753"/>
                <a:gd name="T102" fmla="*/ 903 w 903"/>
                <a:gd name="T103" fmla="*/ 735 h 753"/>
                <a:gd name="T104" fmla="*/ 900 w 903"/>
                <a:gd name="T105" fmla="*/ 730 h 753"/>
                <a:gd name="T106" fmla="*/ 896 w 903"/>
                <a:gd name="T107" fmla="*/ 726 h 753"/>
                <a:gd name="T108" fmla="*/ 891 w 903"/>
                <a:gd name="T109" fmla="*/ 724 h 753"/>
                <a:gd name="T110" fmla="*/ 843 w 903"/>
                <a:gd name="T111" fmla="*/ 722 h 753"/>
                <a:gd name="T112" fmla="*/ 888 w 903"/>
                <a:gd name="T113" fmla="*/ 301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753">
                  <a:moveTo>
                    <a:pt x="813" y="722"/>
                  </a:moveTo>
                  <a:lnTo>
                    <a:pt x="752" y="722"/>
                  </a:lnTo>
                  <a:lnTo>
                    <a:pt x="752" y="376"/>
                  </a:lnTo>
                  <a:lnTo>
                    <a:pt x="752" y="374"/>
                  </a:lnTo>
                  <a:lnTo>
                    <a:pt x="751" y="371"/>
                  </a:lnTo>
                  <a:lnTo>
                    <a:pt x="750" y="368"/>
                  </a:lnTo>
                  <a:lnTo>
                    <a:pt x="747" y="366"/>
                  </a:lnTo>
                  <a:lnTo>
                    <a:pt x="745" y="364"/>
                  </a:lnTo>
                  <a:lnTo>
                    <a:pt x="743" y="363"/>
                  </a:lnTo>
                  <a:lnTo>
                    <a:pt x="740" y="362"/>
                  </a:lnTo>
                  <a:lnTo>
                    <a:pt x="737" y="361"/>
                  </a:lnTo>
                  <a:lnTo>
                    <a:pt x="165" y="361"/>
                  </a:lnTo>
                  <a:lnTo>
                    <a:pt x="162" y="362"/>
                  </a:lnTo>
                  <a:lnTo>
                    <a:pt x="160" y="363"/>
                  </a:lnTo>
                  <a:lnTo>
                    <a:pt x="156" y="364"/>
                  </a:lnTo>
                  <a:lnTo>
                    <a:pt x="154" y="366"/>
                  </a:lnTo>
                  <a:lnTo>
                    <a:pt x="152" y="368"/>
                  </a:lnTo>
                  <a:lnTo>
                    <a:pt x="151" y="371"/>
                  </a:lnTo>
                  <a:lnTo>
                    <a:pt x="150" y="374"/>
                  </a:lnTo>
                  <a:lnTo>
                    <a:pt x="150" y="377"/>
                  </a:lnTo>
                  <a:lnTo>
                    <a:pt x="150" y="722"/>
                  </a:lnTo>
                  <a:lnTo>
                    <a:pt x="90" y="722"/>
                  </a:lnTo>
                  <a:lnTo>
                    <a:pt x="90" y="301"/>
                  </a:lnTo>
                  <a:lnTo>
                    <a:pt x="813" y="301"/>
                  </a:lnTo>
                  <a:lnTo>
                    <a:pt x="813" y="722"/>
                  </a:lnTo>
                  <a:close/>
                  <a:moveTo>
                    <a:pt x="180" y="722"/>
                  </a:moveTo>
                  <a:lnTo>
                    <a:pt x="180" y="391"/>
                  </a:lnTo>
                  <a:lnTo>
                    <a:pt x="722" y="391"/>
                  </a:lnTo>
                  <a:lnTo>
                    <a:pt x="722" y="722"/>
                  </a:lnTo>
                  <a:lnTo>
                    <a:pt x="180" y="722"/>
                  </a:lnTo>
                  <a:close/>
                  <a:moveTo>
                    <a:pt x="30" y="220"/>
                  </a:moveTo>
                  <a:lnTo>
                    <a:pt x="451" y="32"/>
                  </a:lnTo>
                  <a:lnTo>
                    <a:pt x="873" y="220"/>
                  </a:lnTo>
                  <a:lnTo>
                    <a:pt x="873" y="271"/>
                  </a:lnTo>
                  <a:lnTo>
                    <a:pt x="828" y="271"/>
                  </a:lnTo>
                  <a:lnTo>
                    <a:pt x="75" y="271"/>
                  </a:lnTo>
                  <a:lnTo>
                    <a:pt x="30" y="271"/>
                  </a:lnTo>
                  <a:lnTo>
                    <a:pt x="30" y="220"/>
                  </a:lnTo>
                  <a:close/>
                  <a:moveTo>
                    <a:pt x="888" y="301"/>
                  </a:moveTo>
                  <a:lnTo>
                    <a:pt x="891" y="301"/>
                  </a:lnTo>
                  <a:lnTo>
                    <a:pt x="893" y="300"/>
                  </a:lnTo>
                  <a:lnTo>
                    <a:pt x="896" y="299"/>
                  </a:lnTo>
                  <a:lnTo>
                    <a:pt x="899" y="297"/>
                  </a:lnTo>
                  <a:lnTo>
                    <a:pt x="900" y="294"/>
                  </a:lnTo>
                  <a:lnTo>
                    <a:pt x="902" y="292"/>
                  </a:lnTo>
                  <a:lnTo>
                    <a:pt x="902" y="289"/>
                  </a:lnTo>
                  <a:lnTo>
                    <a:pt x="903" y="286"/>
                  </a:lnTo>
                  <a:lnTo>
                    <a:pt x="903" y="211"/>
                  </a:lnTo>
                  <a:lnTo>
                    <a:pt x="902" y="206"/>
                  </a:lnTo>
                  <a:lnTo>
                    <a:pt x="901" y="202"/>
                  </a:lnTo>
                  <a:lnTo>
                    <a:pt x="898" y="199"/>
                  </a:lnTo>
                  <a:lnTo>
                    <a:pt x="894" y="197"/>
                  </a:lnTo>
                  <a:lnTo>
                    <a:pt x="458" y="1"/>
                  </a:lnTo>
                  <a:lnTo>
                    <a:pt x="455" y="0"/>
                  </a:lnTo>
                  <a:lnTo>
                    <a:pt x="451" y="0"/>
                  </a:lnTo>
                  <a:lnTo>
                    <a:pt x="448" y="0"/>
                  </a:lnTo>
                  <a:lnTo>
                    <a:pt x="445" y="1"/>
                  </a:lnTo>
                  <a:lnTo>
                    <a:pt x="8" y="197"/>
                  </a:lnTo>
                  <a:lnTo>
                    <a:pt x="5" y="199"/>
                  </a:lnTo>
                  <a:lnTo>
                    <a:pt x="2" y="202"/>
                  </a:lnTo>
                  <a:lnTo>
                    <a:pt x="0" y="206"/>
                  </a:lnTo>
                  <a:lnTo>
                    <a:pt x="0" y="211"/>
                  </a:lnTo>
                  <a:lnTo>
                    <a:pt x="0" y="286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7"/>
                  </a:lnTo>
                  <a:lnTo>
                    <a:pt x="6" y="299"/>
                  </a:lnTo>
                  <a:lnTo>
                    <a:pt x="8" y="300"/>
                  </a:lnTo>
                  <a:lnTo>
                    <a:pt x="12" y="301"/>
                  </a:lnTo>
                  <a:lnTo>
                    <a:pt x="15" y="301"/>
                  </a:lnTo>
                  <a:lnTo>
                    <a:pt x="60" y="301"/>
                  </a:lnTo>
                  <a:lnTo>
                    <a:pt x="60" y="722"/>
                  </a:lnTo>
                  <a:lnTo>
                    <a:pt x="15" y="722"/>
                  </a:lnTo>
                  <a:lnTo>
                    <a:pt x="12" y="724"/>
                  </a:lnTo>
                  <a:lnTo>
                    <a:pt x="8" y="724"/>
                  </a:lnTo>
                  <a:lnTo>
                    <a:pt x="6" y="726"/>
                  </a:lnTo>
                  <a:lnTo>
                    <a:pt x="4" y="727"/>
                  </a:lnTo>
                  <a:lnTo>
                    <a:pt x="2" y="730"/>
                  </a:lnTo>
                  <a:lnTo>
                    <a:pt x="1" y="732"/>
                  </a:lnTo>
                  <a:lnTo>
                    <a:pt x="0" y="735"/>
                  </a:lnTo>
                  <a:lnTo>
                    <a:pt x="0" y="738"/>
                  </a:lnTo>
                  <a:lnTo>
                    <a:pt x="0" y="741"/>
                  </a:lnTo>
                  <a:lnTo>
                    <a:pt x="1" y="744"/>
                  </a:lnTo>
                  <a:lnTo>
                    <a:pt x="2" y="746"/>
                  </a:lnTo>
                  <a:lnTo>
                    <a:pt x="4" y="748"/>
                  </a:lnTo>
                  <a:lnTo>
                    <a:pt x="6" y="750"/>
                  </a:lnTo>
                  <a:lnTo>
                    <a:pt x="8" y="751"/>
                  </a:lnTo>
                  <a:lnTo>
                    <a:pt x="12" y="753"/>
                  </a:lnTo>
                  <a:lnTo>
                    <a:pt x="15" y="753"/>
                  </a:lnTo>
                  <a:lnTo>
                    <a:pt x="75" y="753"/>
                  </a:lnTo>
                  <a:lnTo>
                    <a:pt x="165" y="753"/>
                  </a:lnTo>
                  <a:lnTo>
                    <a:pt x="737" y="753"/>
                  </a:lnTo>
                  <a:lnTo>
                    <a:pt x="828" y="753"/>
                  </a:lnTo>
                  <a:lnTo>
                    <a:pt x="888" y="753"/>
                  </a:lnTo>
                  <a:lnTo>
                    <a:pt x="891" y="753"/>
                  </a:lnTo>
                  <a:lnTo>
                    <a:pt x="893" y="751"/>
                  </a:lnTo>
                  <a:lnTo>
                    <a:pt x="896" y="750"/>
                  </a:lnTo>
                  <a:lnTo>
                    <a:pt x="899" y="748"/>
                  </a:lnTo>
                  <a:lnTo>
                    <a:pt x="900" y="746"/>
                  </a:lnTo>
                  <a:lnTo>
                    <a:pt x="902" y="744"/>
                  </a:lnTo>
                  <a:lnTo>
                    <a:pt x="902" y="741"/>
                  </a:lnTo>
                  <a:lnTo>
                    <a:pt x="903" y="738"/>
                  </a:lnTo>
                  <a:lnTo>
                    <a:pt x="903" y="735"/>
                  </a:lnTo>
                  <a:lnTo>
                    <a:pt x="902" y="732"/>
                  </a:lnTo>
                  <a:lnTo>
                    <a:pt x="900" y="730"/>
                  </a:lnTo>
                  <a:lnTo>
                    <a:pt x="899" y="727"/>
                  </a:lnTo>
                  <a:lnTo>
                    <a:pt x="896" y="726"/>
                  </a:lnTo>
                  <a:lnTo>
                    <a:pt x="893" y="724"/>
                  </a:lnTo>
                  <a:lnTo>
                    <a:pt x="891" y="724"/>
                  </a:lnTo>
                  <a:lnTo>
                    <a:pt x="888" y="722"/>
                  </a:lnTo>
                  <a:lnTo>
                    <a:pt x="843" y="722"/>
                  </a:lnTo>
                  <a:lnTo>
                    <a:pt x="843" y="301"/>
                  </a:lnTo>
                  <a:lnTo>
                    <a:pt x="88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95"/>
            <p:cNvSpPr>
              <a:spLocks/>
            </p:cNvSpPr>
            <p:nvPr/>
          </p:nvSpPr>
          <p:spPr bwMode="auto">
            <a:xfrm>
              <a:off x="11114088" y="962025"/>
              <a:ext cx="134938" cy="9525"/>
            </a:xfrm>
            <a:custGeom>
              <a:avLst/>
              <a:gdLst>
                <a:gd name="T0" fmla="*/ 407 w 422"/>
                <a:gd name="T1" fmla="*/ 0 h 30"/>
                <a:gd name="T2" fmla="*/ 15 w 422"/>
                <a:gd name="T3" fmla="*/ 0 h 30"/>
                <a:gd name="T4" fmla="*/ 12 w 422"/>
                <a:gd name="T5" fmla="*/ 0 h 30"/>
                <a:gd name="T6" fmla="*/ 10 w 422"/>
                <a:gd name="T7" fmla="*/ 1 h 30"/>
                <a:gd name="T8" fmla="*/ 7 w 422"/>
                <a:gd name="T9" fmla="*/ 2 h 30"/>
                <a:gd name="T10" fmla="*/ 4 w 422"/>
                <a:gd name="T11" fmla="*/ 4 h 30"/>
                <a:gd name="T12" fmla="*/ 3 w 422"/>
                <a:gd name="T13" fmla="*/ 7 h 30"/>
                <a:gd name="T14" fmla="*/ 1 w 422"/>
                <a:gd name="T15" fmla="*/ 9 h 30"/>
                <a:gd name="T16" fmla="*/ 1 w 422"/>
                <a:gd name="T17" fmla="*/ 12 h 30"/>
                <a:gd name="T18" fmla="*/ 0 w 422"/>
                <a:gd name="T19" fmla="*/ 15 h 30"/>
                <a:gd name="T20" fmla="*/ 1 w 422"/>
                <a:gd name="T21" fmla="*/ 18 h 30"/>
                <a:gd name="T22" fmla="*/ 1 w 422"/>
                <a:gd name="T23" fmla="*/ 20 h 30"/>
                <a:gd name="T24" fmla="*/ 3 w 422"/>
                <a:gd name="T25" fmla="*/ 24 h 30"/>
                <a:gd name="T26" fmla="*/ 4 w 422"/>
                <a:gd name="T27" fmla="*/ 26 h 30"/>
                <a:gd name="T28" fmla="*/ 7 w 422"/>
                <a:gd name="T29" fmla="*/ 27 h 30"/>
                <a:gd name="T30" fmla="*/ 10 w 422"/>
                <a:gd name="T31" fmla="*/ 29 h 30"/>
                <a:gd name="T32" fmla="*/ 12 w 422"/>
                <a:gd name="T33" fmla="*/ 29 h 30"/>
                <a:gd name="T34" fmla="*/ 15 w 422"/>
                <a:gd name="T35" fmla="*/ 30 h 30"/>
                <a:gd name="T36" fmla="*/ 407 w 422"/>
                <a:gd name="T37" fmla="*/ 30 h 30"/>
                <a:gd name="T38" fmla="*/ 410 w 422"/>
                <a:gd name="T39" fmla="*/ 29 h 30"/>
                <a:gd name="T40" fmla="*/ 413 w 422"/>
                <a:gd name="T41" fmla="*/ 29 h 30"/>
                <a:gd name="T42" fmla="*/ 415 w 422"/>
                <a:gd name="T43" fmla="*/ 27 h 30"/>
                <a:gd name="T44" fmla="*/ 417 w 422"/>
                <a:gd name="T45" fmla="*/ 26 h 30"/>
                <a:gd name="T46" fmla="*/ 419 w 422"/>
                <a:gd name="T47" fmla="*/ 24 h 30"/>
                <a:gd name="T48" fmla="*/ 421 w 422"/>
                <a:gd name="T49" fmla="*/ 20 h 30"/>
                <a:gd name="T50" fmla="*/ 422 w 422"/>
                <a:gd name="T51" fmla="*/ 18 h 30"/>
                <a:gd name="T52" fmla="*/ 422 w 422"/>
                <a:gd name="T53" fmla="*/ 15 h 30"/>
                <a:gd name="T54" fmla="*/ 422 w 422"/>
                <a:gd name="T55" fmla="*/ 12 h 30"/>
                <a:gd name="T56" fmla="*/ 421 w 422"/>
                <a:gd name="T57" fmla="*/ 9 h 30"/>
                <a:gd name="T58" fmla="*/ 419 w 422"/>
                <a:gd name="T59" fmla="*/ 7 h 30"/>
                <a:gd name="T60" fmla="*/ 417 w 422"/>
                <a:gd name="T61" fmla="*/ 4 h 30"/>
                <a:gd name="T62" fmla="*/ 415 w 422"/>
                <a:gd name="T63" fmla="*/ 2 h 30"/>
                <a:gd name="T64" fmla="*/ 413 w 422"/>
                <a:gd name="T65" fmla="*/ 1 h 30"/>
                <a:gd name="T66" fmla="*/ 410 w 422"/>
                <a:gd name="T67" fmla="*/ 0 h 30"/>
                <a:gd name="T68" fmla="*/ 407 w 422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2" h="30">
                  <a:moveTo>
                    <a:pt x="40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407" y="30"/>
                  </a:lnTo>
                  <a:lnTo>
                    <a:pt x="410" y="29"/>
                  </a:lnTo>
                  <a:lnTo>
                    <a:pt x="413" y="29"/>
                  </a:lnTo>
                  <a:lnTo>
                    <a:pt x="415" y="27"/>
                  </a:lnTo>
                  <a:lnTo>
                    <a:pt x="417" y="26"/>
                  </a:lnTo>
                  <a:lnTo>
                    <a:pt x="419" y="24"/>
                  </a:lnTo>
                  <a:lnTo>
                    <a:pt x="421" y="20"/>
                  </a:lnTo>
                  <a:lnTo>
                    <a:pt x="422" y="18"/>
                  </a:lnTo>
                  <a:lnTo>
                    <a:pt x="422" y="15"/>
                  </a:lnTo>
                  <a:lnTo>
                    <a:pt x="422" y="12"/>
                  </a:lnTo>
                  <a:lnTo>
                    <a:pt x="421" y="9"/>
                  </a:lnTo>
                  <a:lnTo>
                    <a:pt x="419" y="7"/>
                  </a:lnTo>
                  <a:lnTo>
                    <a:pt x="417" y="4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10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96"/>
            <p:cNvSpPr>
              <a:spLocks/>
            </p:cNvSpPr>
            <p:nvPr/>
          </p:nvSpPr>
          <p:spPr bwMode="auto">
            <a:xfrm>
              <a:off x="11114088" y="990600"/>
              <a:ext cx="134938" cy="9525"/>
            </a:xfrm>
            <a:custGeom>
              <a:avLst/>
              <a:gdLst>
                <a:gd name="T0" fmla="*/ 407 w 422"/>
                <a:gd name="T1" fmla="*/ 0 h 30"/>
                <a:gd name="T2" fmla="*/ 15 w 422"/>
                <a:gd name="T3" fmla="*/ 0 h 30"/>
                <a:gd name="T4" fmla="*/ 12 w 422"/>
                <a:gd name="T5" fmla="*/ 0 h 30"/>
                <a:gd name="T6" fmla="*/ 10 w 422"/>
                <a:gd name="T7" fmla="*/ 1 h 30"/>
                <a:gd name="T8" fmla="*/ 7 w 422"/>
                <a:gd name="T9" fmla="*/ 2 h 30"/>
                <a:gd name="T10" fmla="*/ 4 w 422"/>
                <a:gd name="T11" fmla="*/ 5 h 30"/>
                <a:gd name="T12" fmla="*/ 3 w 422"/>
                <a:gd name="T13" fmla="*/ 7 h 30"/>
                <a:gd name="T14" fmla="*/ 1 w 422"/>
                <a:gd name="T15" fmla="*/ 9 h 30"/>
                <a:gd name="T16" fmla="*/ 1 w 422"/>
                <a:gd name="T17" fmla="*/ 12 h 30"/>
                <a:gd name="T18" fmla="*/ 0 w 422"/>
                <a:gd name="T19" fmla="*/ 15 h 30"/>
                <a:gd name="T20" fmla="*/ 1 w 422"/>
                <a:gd name="T21" fmla="*/ 18 h 30"/>
                <a:gd name="T22" fmla="*/ 1 w 422"/>
                <a:gd name="T23" fmla="*/ 21 h 30"/>
                <a:gd name="T24" fmla="*/ 3 w 422"/>
                <a:gd name="T25" fmla="*/ 24 h 30"/>
                <a:gd name="T26" fmla="*/ 4 w 422"/>
                <a:gd name="T27" fmla="*/ 26 h 30"/>
                <a:gd name="T28" fmla="*/ 7 w 422"/>
                <a:gd name="T29" fmla="*/ 28 h 30"/>
                <a:gd name="T30" fmla="*/ 10 w 422"/>
                <a:gd name="T31" fmla="*/ 29 h 30"/>
                <a:gd name="T32" fmla="*/ 12 w 422"/>
                <a:gd name="T33" fmla="*/ 30 h 30"/>
                <a:gd name="T34" fmla="*/ 15 w 422"/>
                <a:gd name="T35" fmla="*/ 30 h 30"/>
                <a:gd name="T36" fmla="*/ 407 w 422"/>
                <a:gd name="T37" fmla="*/ 30 h 30"/>
                <a:gd name="T38" fmla="*/ 410 w 422"/>
                <a:gd name="T39" fmla="*/ 30 h 30"/>
                <a:gd name="T40" fmla="*/ 413 w 422"/>
                <a:gd name="T41" fmla="*/ 29 h 30"/>
                <a:gd name="T42" fmla="*/ 415 w 422"/>
                <a:gd name="T43" fmla="*/ 28 h 30"/>
                <a:gd name="T44" fmla="*/ 417 w 422"/>
                <a:gd name="T45" fmla="*/ 26 h 30"/>
                <a:gd name="T46" fmla="*/ 419 w 422"/>
                <a:gd name="T47" fmla="*/ 24 h 30"/>
                <a:gd name="T48" fmla="*/ 421 w 422"/>
                <a:gd name="T49" fmla="*/ 21 h 30"/>
                <a:gd name="T50" fmla="*/ 422 w 422"/>
                <a:gd name="T51" fmla="*/ 18 h 30"/>
                <a:gd name="T52" fmla="*/ 422 w 422"/>
                <a:gd name="T53" fmla="*/ 15 h 30"/>
                <a:gd name="T54" fmla="*/ 422 w 422"/>
                <a:gd name="T55" fmla="*/ 12 h 30"/>
                <a:gd name="T56" fmla="*/ 421 w 422"/>
                <a:gd name="T57" fmla="*/ 9 h 30"/>
                <a:gd name="T58" fmla="*/ 419 w 422"/>
                <a:gd name="T59" fmla="*/ 7 h 30"/>
                <a:gd name="T60" fmla="*/ 417 w 422"/>
                <a:gd name="T61" fmla="*/ 5 h 30"/>
                <a:gd name="T62" fmla="*/ 415 w 422"/>
                <a:gd name="T63" fmla="*/ 2 h 30"/>
                <a:gd name="T64" fmla="*/ 413 w 422"/>
                <a:gd name="T65" fmla="*/ 1 h 30"/>
                <a:gd name="T66" fmla="*/ 410 w 422"/>
                <a:gd name="T67" fmla="*/ 0 h 30"/>
                <a:gd name="T68" fmla="*/ 407 w 422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2" h="30">
                  <a:moveTo>
                    <a:pt x="40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07" y="30"/>
                  </a:lnTo>
                  <a:lnTo>
                    <a:pt x="410" y="30"/>
                  </a:lnTo>
                  <a:lnTo>
                    <a:pt x="413" y="29"/>
                  </a:lnTo>
                  <a:lnTo>
                    <a:pt x="415" y="28"/>
                  </a:lnTo>
                  <a:lnTo>
                    <a:pt x="417" y="26"/>
                  </a:lnTo>
                  <a:lnTo>
                    <a:pt x="419" y="24"/>
                  </a:lnTo>
                  <a:lnTo>
                    <a:pt x="421" y="21"/>
                  </a:lnTo>
                  <a:lnTo>
                    <a:pt x="422" y="18"/>
                  </a:lnTo>
                  <a:lnTo>
                    <a:pt x="422" y="15"/>
                  </a:lnTo>
                  <a:lnTo>
                    <a:pt x="422" y="12"/>
                  </a:lnTo>
                  <a:lnTo>
                    <a:pt x="421" y="9"/>
                  </a:lnTo>
                  <a:lnTo>
                    <a:pt x="419" y="7"/>
                  </a:lnTo>
                  <a:lnTo>
                    <a:pt x="417" y="5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10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97"/>
            <p:cNvSpPr>
              <a:spLocks/>
            </p:cNvSpPr>
            <p:nvPr/>
          </p:nvSpPr>
          <p:spPr bwMode="auto">
            <a:xfrm>
              <a:off x="11114088" y="1019175"/>
              <a:ext cx="134938" cy="9525"/>
            </a:xfrm>
            <a:custGeom>
              <a:avLst/>
              <a:gdLst>
                <a:gd name="T0" fmla="*/ 407 w 422"/>
                <a:gd name="T1" fmla="*/ 0 h 30"/>
                <a:gd name="T2" fmla="*/ 15 w 422"/>
                <a:gd name="T3" fmla="*/ 0 h 30"/>
                <a:gd name="T4" fmla="*/ 12 w 422"/>
                <a:gd name="T5" fmla="*/ 0 h 30"/>
                <a:gd name="T6" fmla="*/ 10 w 422"/>
                <a:gd name="T7" fmla="*/ 1 h 30"/>
                <a:gd name="T8" fmla="*/ 7 w 422"/>
                <a:gd name="T9" fmla="*/ 3 h 30"/>
                <a:gd name="T10" fmla="*/ 4 w 422"/>
                <a:gd name="T11" fmla="*/ 5 h 30"/>
                <a:gd name="T12" fmla="*/ 3 w 422"/>
                <a:gd name="T13" fmla="*/ 7 h 30"/>
                <a:gd name="T14" fmla="*/ 1 w 422"/>
                <a:gd name="T15" fmla="*/ 10 h 30"/>
                <a:gd name="T16" fmla="*/ 1 w 422"/>
                <a:gd name="T17" fmla="*/ 12 h 30"/>
                <a:gd name="T18" fmla="*/ 0 w 422"/>
                <a:gd name="T19" fmla="*/ 15 h 30"/>
                <a:gd name="T20" fmla="*/ 1 w 422"/>
                <a:gd name="T21" fmla="*/ 19 h 30"/>
                <a:gd name="T22" fmla="*/ 1 w 422"/>
                <a:gd name="T23" fmla="*/ 22 h 30"/>
                <a:gd name="T24" fmla="*/ 3 w 422"/>
                <a:gd name="T25" fmla="*/ 24 h 30"/>
                <a:gd name="T26" fmla="*/ 4 w 422"/>
                <a:gd name="T27" fmla="*/ 26 h 30"/>
                <a:gd name="T28" fmla="*/ 7 w 422"/>
                <a:gd name="T29" fmla="*/ 28 h 30"/>
                <a:gd name="T30" fmla="*/ 10 w 422"/>
                <a:gd name="T31" fmla="*/ 29 h 30"/>
                <a:gd name="T32" fmla="*/ 12 w 422"/>
                <a:gd name="T33" fmla="*/ 30 h 30"/>
                <a:gd name="T34" fmla="*/ 15 w 422"/>
                <a:gd name="T35" fmla="*/ 30 h 30"/>
                <a:gd name="T36" fmla="*/ 407 w 422"/>
                <a:gd name="T37" fmla="*/ 30 h 30"/>
                <a:gd name="T38" fmla="*/ 410 w 422"/>
                <a:gd name="T39" fmla="*/ 30 h 30"/>
                <a:gd name="T40" fmla="*/ 413 w 422"/>
                <a:gd name="T41" fmla="*/ 29 h 30"/>
                <a:gd name="T42" fmla="*/ 415 w 422"/>
                <a:gd name="T43" fmla="*/ 28 h 30"/>
                <a:gd name="T44" fmla="*/ 417 w 422"/>
                <a:gd name="T45" fmla="*/ 26 h 30"/>
                <a:gd name="T46" fmla="*/ 419 w 422"/>
                <a:gd name="T47" fmla="*/ 24 h 30"/>
                <a:gd name="T48" fmla="*/ 421 w 422"/>
                <a:gd name="T49" fmla="*/ 22 h 30"/>
                <a:gd name="T50" fmla="*/ 422 w 422"/>
                <a:gd name="T51" fmla="*/ 19 h 30"/>
                <a:gd name="T52" fmla="*/ 422 w 422"/>
                <a:gd name="T53" fmla="*/ 15 h 30"/>
                <a:gd name="T54" fmla="*/ 422 w 422"/>
                <a:gd name="T55" fmla="*/ 12 h 30"/>
                <a:gd name="T56" fmla="*/ 421 w 422"/>
                <a:gd name="T57" fmla="*/ 10 h 30"/>
                <a:gd name="T58" fmla="*/ 419 w 422"/>
                <a:gd name="T59" fmla="*/ 7 h 30"/>
                <a:gd name="T60" fmla="*/ 417 w 422"/>
                <a:gd name="T61" fmla="*/ 5 h 30"/>
                <a:gd name="T62" fmla="*/ 415 w 422"/>
                <a:gd name="T63" fmla="*/ 3 h 30"/>
                <a:gd name="T64" fmla="*/ 413 w 422"/>
                <a:gd name="T65" fmla="*/ 1 h 30"/>
                <a:gd name="T66" fmla="*/ 410 w 422"/>
                <a:gd name="T67" fmla="*/ 0 h 30"/>
                <a:gd name="T68" fmla="*/ 407 w 422"/>
                <a:gd name="T69" fmla="*/ 0 h 30"/>
                <a:gd name="T70" fmla="*/ 407 w 422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2" h="30">
                  <a:moveTo>
                    <a:pt x="40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07" y="30"/>
                  </a:lnTo>
                  <a:lnTo>
                    <a:pt x="410" y="30"/>
                  </a:lnTo>
                  <a:lnTo>
                    <a:pt x="413" y="29"/>
                  </a:lnTo>
                  <a:lnTo>
                    <a:pt x="415" y="28"/>
                  </a:lnTo>
                  <a:lnTo>
                    <a:pt x="417" y="26"/>
                  </a:lnTo>
                  <a:lnTo>
                    <a:pt x="419" y="24"/>
                  </a:lnTo>
                  <a:lnTo>
                    <a:pt x="421" y="22"/>
                  </a:lnTo>
                  <a:lnTo>
                    <a:pt x="422" y="19"/>
                  </a:lnTo>
                  <a:lnTo>
                    <a:pt x="422" y="15"/>
                  </a:lnTo>
                  <a:lnTo>
                    <a:pt x="422" y="12"/>
                  </a:lnTo>
                  <a:lnTo>
                    <a:pt x="421" y="10"/>
                  </a:lnTo>
                  <a:lnTo>
                    <a:pt x="419" y="7"/>
                  </a:lnTo>
                  <a:lnTo>
                    <a:pt x="417" y="5"/>
                  </a:lnTo>
                  <a:lnTo>
                    <a:pt x="415" y="3"/>
                  </a:lnTo>
                  <a:lnTo>
                    <a:pt x="413" y="1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952331" y="2021335"/>
            <a:ext cx="287338" cy="287337"/>
            <a:chOff x="7023101" y="1917700"/>
            <a:chExt cx="287338" cy="287337"/>
          </a:xfrm>
          <a:solidFill>
            <a:srgbClr val="78D2D2"/>
          </a:solidFill>
        </p:grpSpPr>
        <p:sp>
          <p:nvSpPr>
            <p:cNvPr id="205" name="Freeform 274"/>
            <p:cNvSpPr>
              <a:spLocks noEditPoints="1"/>
            </p:cNvSpPr>
            <p:nvPr/>
          </p:nvSpPr>
          <p:spPr bwMode="auto">
            <a:xfrm>
              <a:off x="7023101" y="1917700"/>
              <a:ext cx="287338" cy="287337"/>
            </a:xfrm>
            <a:custGeom>
              <a:avLst/>
              <a:gdLst>
                <a:gd name="T0" fmla="*/ 813 w 903"/>
                <a:gd name="T1" fmla="*/ 795 h 903"/>
                <a:gd name="T2" fmla="*/ 807 w 903"/>
                <a:gd name="T3" fmla="*/ 785 h 903"/>
                <a:gd name="T4" fmla="*/ 738 w 903"/>
                <a:gd name="T5" fmla="*/ 782 h 903"/>
                <a:gd name="T6" fmla="*/ 727 w 903"/>
                <a:gd name="T7" fmla="*/ 787 h 903"/>
                <a:gd name="T8" fmla="*/ 723 w 903"/>
                <a:gd name="T9" fmla="*/ 798 h 903"/>
                <a:gd name="T10" fmla="*/ 678 w 903"/>
                <a:gd name="T11" fmla="*/ 391 h 903"/>
                <a:gd name="T12" fmla="*/ 753 w 903"/>
                <a:gd name="T13" fmla="*/ 873 h 903"/>
                <a:gd name="T14" fmla="*/ 753 w 903"/>
                <a:gd name="T15" fmla="*/ 873 h 903"/>
                <a:gd name="T16" fmla="*/ 181 w 903"/>
                <a:gd name="T17" fmla="*/ 873 h 903"/>
                <a:gd name="T18" fmla="*/ 286 w 903"/>
                <a:gd name="T19" fmla="*/ 300 h 903"/>
                <a:gd name="T20" fmla="*/ 211 w 903"/>
                <a:gd name="T21" fmla="*/ 797 h 903"/>
                <a:gd name="T22" fmla="*/ 207 w 903"/>
                <a:gd name="T23" fmla="*/ 787 h 903"/>
                <a:gd name="T24" fmla="*/ 196 w 903"/>
                <a:gd name="T25" fmla="*/ 783 h 903"/>
                <a:gd name="T26" fmla="*/ 128 w 903"/>
                <a:gd name="T27" fmla="*/ 785 h 903"/>
                <a:gd name="T28" fmla="*/ 121 w 903"/>
                <a:gd name="T29" fmla="*/ 795 h 903"/>
                <a:gd name="T30" fmla="*/ 30 w 903"/>
                <a:gd name="T31" fmla="*/ 300 h 903"/>
                <a:gd name="T32" fmla="*/ 90 w 903"/>
                <a:gd name="T33" fmla="*/ 270 h 903"/>
                <a:gd name="T34" fmla="*/ 362 w 903"/>
                <a:gd name="T35" fmla="*/ 873 h 903"/>
                <a:gd name="T36" fmla="*/ 813 w 903"/>
                <a:gd name="T37" fmla="*/ 300 h 903"/>
                <a:gd name="T38" fmla="*/ 888 w 903"/>
                <a:gd name="T39" fmla="*/ 361 h 903"/>
                <a:gd name="T40" fmla="*/ 842 w 903"/>
                <a:gd name="T41" fmla="*/ 280 h 903"/>
                <a:gd name="T42" fmla="*/ 834 w 903"/>
                <a:gd name="T43" fmla="*/ 271 h 903"/>
                <a:gd name="T44" fmla="*/ 675 w 903"/>
                <a:gd name="T45" fmla="*/ 271 h 903"/>
                <a:gd name="T46" fmla="*/ 665 w 903"/>
                <a:gd name="T47" fmla="*/ 278 h 903"/>
                <a:gd name="T48" fmla="*/ 663 w 903"/>
                <a:gd name="T49" fmla="*/ 361 h 903"/>
                <a:gd name="T50" fmla="*/ 609 w 903"/>
                <a:gd name="T51" fmla="*/ 364 h 903"/>
                <a:gd name="T52" fmla="*/ 603 w 903"/>
                <a:gd name="T53" fmla="*/ 373 h 903"/>
                <a:gd name="T54" fmla="*/ 362 w 903"/>
                <a:gd name="T55" fmla="*/ 285 h 903"/>
                <a:gd name="T56" fmla="*/ 357 w 903"/>
                <a:gd name="T57" fmla="*/ 274 h 903"/>
                <a:gd name="T58" fmla="*/ 347 w 903"/>
                <a:gd name="T59" fmla="*/ 270 h 903"/>
                <a:gd name="T60" fmla="*/ 300 w 903"/>
                <a:gd name="T61" fmla="*/ 160 h 903"/>
                <a:gd name="T62" fmla="*/ 292 w 903"/>
                <a:gd name="T63" fmla="*/ 151 h 903"/>
                <a:gd name="T64" fmla="*/ 181 w 903"/>
                <a:gd name="T65" fmla="*/ 15 h 903"/>
                <a:gd name="T66" fmla="*/ 177 w 903"/>
                <a:gd name="T67" fmla="*/ 4 h 903"/>
                <a:gd name="T68" fmla="*/ 166 w 903"/>
                <a:gd name="T69" fmla="*/ 0 h 903"/>
                <a:gd name="T70" fmla="*/ 156 w 903"/>
                <a:gd name="T71" fmla="*/ 4 h 903"/>
                <a:gd name="T72" fmla="*/ 151 w 903"/>
                <a:gd name="T73" fmla="*/ 15 h 903"/>
                <a:gd name="T74" fmla="*/ 70 w 903"/>
                <a:gd name="T75" fmla="*/ 151 h 903"/>
                <a:gd name="T76" fmla="*/ 61 w 903"/>
                <a:gd name="T77" fmla="*/ 160 h 903"/>
                <a:gd name="T78" fmla="*/ 15 w 903"/>
                <a:gd name="T79" fmla="*/ 270 h 903"/>
                <a:gd name="T80" fmla="*/ 4 w 903"/>
                <a:gd name="T81" fmla="*/ 274 h 903"/>
                <a:gd name="T82" fmla="*/ 0 w 903"/>
                <a:gd name="T83" fmla="*/ 285 h 903"/>
                <a:gd name="T84" fmla="*/ 3 w 903"/>
                <a:gd name="T85" fmla="*/ 897 h 903"/>
                <a:gd name="T86" fmla="*/ 12 w 903"/>
                <a:gd name="T87" fmla="*/ 903 h 903"/>
                <a:gd name="T88" fmla="*/ 347 w 903"/>
                <a:gd name="T89" fmla="*/ 903 h 903"/>
                <a:gd name="T90" fmla="*/ 888 w 903"/>
                <a:gd name="T91" fmla="*/ 903 h 903"/>
                <a:gd name="T92" fmla="*/ 899 w 903"/>
                <a:gd name="T93" fmla="*/ 899 h 903"/>
                <a:gd name="T94" fmla="*/ 903 w 903"/>
                <a:gd name="T95" fmla="*/ 888 h 903"/>
                <a:gd name="T96" fmla="*/ 901 w 903"/>
                <a:gd name="T97" fmla="*/ 368 h 903"/>
                <a:gd name="T98" fmla="*/ 891 w 903"/>
                <a:gd name="T99" fmla="*/ 36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3" h="903">
                  <a:moveTo>
                    <a:pt x="873" y="873"/>
                  </a:moveTo>
                  <a:lnTo>
                    <a:pt x="813" y="873"/>
                  </a:lnTo>
                  <a:lnTo>
                    <a:pt x="813" y="797"/>
                  </a:lnTo>
                  <a:lnTo>
                    <a:pt x="813" y="795"/>
                  </a:lnTo>
                  <a:lnTo>
                    <a:pt x="812" y="792"/>
                  </a:lnTo>
                  <a:lnTo>
                    <a:pt x="811" y="789"/>
                  </a:lnTo>
                  <a:lnTo>
                    <a:pt x="809" y="787"/>
                  </a:lnTo>
                  <a:lnTo>
                    <a:pt x="807" y="785"/>
                  </a:lnTo>
                  <a:lnTo>
                    <a:pt x="804" y="784"/>
                  </a:lnTo>
                  <a:lnTo>
                    <a:pt x="801" y="783"/>
                  </a:lnTo>
                  <a:lnTo>
                    <a:pt x="798" y="783"/>
                  </a:lnTo>
                  <a:lnTo>
                    <a:pt x="738" y="782"/>
                  </a:lnTo>
                  <a:lnTo>
                    <a:pt x="735" y="783"/>
                  </a:lnTo>
                  <a:lnTo>
                    <a:pt x="733" y="784"/>
                  </a:lnTo>
                  <a:lnTo>
                    <a:pt x="729" y="785"/>
                  </a:lnTo>
                  <a:lnTo>
                    <a:pt x="727" y="787"/>
                  </a:lnTo>
                  <a:lnTo>
                    <a:pt x="725" y="789"/>
                  </a:lnTo>
                  <a:lnTo>
                    <a:pt x="724" y="792"/>
                  </a:lnTo>
                  <a:lnTo>
                    <a:pt x="723" y="795"/>
                  </a:lnTo>
                  <a:lnTo>
                    <a:pt x="723" y="798"/>
                  </a:lnTo>
                  <a:lnTo>
                    <a:pt x="723" y="873"/>
                  </a:lnTo>
                  <a:lnTo>
                    <a:pt x="633" y="873"/>
                  </a:lnTo>
                  <a:lnTo>
                    <a:pt x="633" y="391"/>
                  </a:lnTo>
                  <a:lnTo>
                    <a:pt x="678" y="391"/>
                  </a:lnTo>
                  <a:lnTo>
                    <a:pt x="828" y="391"/>
                  </a:lnTo>
                  <a:lnTo>
                    <a:pt x="873" y="391"/>
                  </a:lnTo>
                  <a:lnTo>
                    <a:pt x="873" y="873"/>
                  </a:lnTo>
                  <a:close/>
                  <a:moveTo>
                    <a:pt x="753" y="873"/>
                  </a:moveTo>
                  <a:lnTo>
                    <a:pt x="753" y="813"/>
                  </a:lnTo>
                  <a:lnTo>
                    <a:pt x="783" y="813"/>
                  </a:lnTo>
                  <a:lnTo>
                    <a:pt x="783" y="873"/>
                  </a:lnTo>
                  <a:lnTo>
                    <a:pt x="753" y="873"/>
                  </a:lnTo>
                  <a:close/>
                  <a:moveTo>
                    <a:pt x="151" y="873"/>
                  </a:moveTo>
                  <a:lnTo>
                    <a:pt x="151" y="813"/>
                  </a:lnTo>
                  <a:lnTo>
                    <a:pt x="181" y="813"/>
                  </a:lnTo>
                  <a:lnTo>
                    <a:pt x="181" y="873"/>
                  </a:lnTo>
                  <a:lnTo>
                    <a:pt x="151" y="873"/>
                  </a:lnTo>
                  <a:close/>
                  <a:moveTo>
                    <a:pt x="30" y="300"/>
                  </a:moveTo>
                  <a:lnTo>
                    <a:pt x="75" y="300"/>
                  </a:lnTo>
                  <a:lnTo>
                    <a:pt x="286" y="300"/>
                  </a:lnTo>
                  <a:lnTo>
                    <a:pt x="331" y="300"/>
                  </a:lnTo>
                  <a:lnTo>
                    <a:pt x="331" y="873"/>
                  </a:lnTo>
                  <a:lnTo>
                    <a:pt x="211" y="873"/>
                  </a:lnTo>
                  <a:lnTo>
                    <a:pt x="211" y="797"/>
                  </a:lnTo>
                  <a:lnTo>
                    <a:pt x="210" y="795"/>
                  </a:lnTo>
                  <a:lnTo>
                    <a:pt x="210" y="792"/>
                  </a:lnTo>
                  <a:lnTo>
                    <a:pt x="208" y="789"/>
                  </a:lnTo>
                  <a:lnTo>
                    <a:pt x="207" y="787"/>
                  </a:lnTo>
                  <a:lnTo>
                    <a:pt x="205" y="785"/>
                  </a:lnTo>
                  <a:lnTo>
                    <a:pt x="202" y="784"/>
                  </a:lnTo>
                  <a:lnTo>
                    <a:pt x="200" y="783"/>
                  </a:lnTo>
                  <a:lnTo>
                    <a:pt x="196" y="783"/>
                  </a:lnTo>
                  <a:lnTo>
                    <a:pt x="136" y="782"/>
                  </a:lnTo>
                  <a:lnTo>
                    <a:pt x="133" y="783"/>
                  </a:lnTo>
                  <a:lnTo>
                    <a:pt x="130" y="784"/>
                  </a:lnTo>
                  <a:lnTo>
                    <a:pt x="128" y="785"/>
                  </a:lnTo>
                  <a:lnTo>
                    <a:pt x="126" y="787"/>
                  </a:lnTo>
                  <a:lnTo>
                    <a:pt x="123" y="789"/>
                  </a:lnTo>
                  <a:lnTo>
                    <a:pt x="122" y="792"/>
                  </a:lnTo>
                  <a:lnTo>
                    <a:pt x="121" y="795"/>
                  </a:lnTo>
                  <a:lnTo>
                    <a:pt x="121" y="798"/>
                  </a:lnTo>
                  <a:lnTo>
                    <a:pt x="121" y="873"/>
                  </a:lnTo>
                  <a:lnTo>
                    <a:pt x="30" y="873"/>
                  </a:lnTo>
                  <a:lnTo>
                    <a:pt x="30" y="300"/>
                  </a:lnTo>
                  <a:close/>
                  <a:moveTo>
                    <a:pt x="90" y="180"/>
                  </a:moveTo>
                  <a:lnTo>
                    <a:pt x="271" y="180"/>
                  </a:lnTo>
                  <a:lnTo>
                    <a:pt x="271" y="270"/>
                  </a:lnTo>
                  <a:lnTo>
                    <a:pt x="90" y="270"/>
                  </a:lnTo>
                  <a:lnTo>
                    <a:pt x="90" y="180"/>
                  </a:lnTo>
                  <a:close/>
                  <a:moveTo>
                    <a:pt x="603" y="542"/>
                  </a:moveTo>
                  <a:lnTo>
                    <a:pt x="603" y="873"/>
                  </a:lnTo>
                  <a:lnTo>
                    <a:pt x="362" y="873"/>
                  </a:lnTo>
                  <a:lnTo>
                    <a:pt x="362" y="542"/>
                  </a:lnTo>
                  <a:lnTo>
                    <a:pt x="603" y="542"/>
                  </a:lnTo>
                  <a:close/>
                  <a:moveTo>
                    <a:pt x="693" y="300"/>
                  </a:moveTo>
                  <a:lnTo>
                    <a:pt x="813" y="300"/>
                  </a:lnTo>
                  <a:lnTo>
                    <a:pt x="813" y="361"/>
                  </a:lnTo>
                  <a:lnTo>
                    <a:pt x="693" y="361"/>
                  </a:lnTo>
                  <a:lnTo>
                    <a:pt x="693" y="300"/>
                  </a:lnTo>
                  <a:close/>
                  <a:moveTo>
                    <a:pt x="888" y="361"/>
                  </a:moveTo>
                  <a:lnTo>
                    <a:pt x="843" y="361"/>
                  </a:lnTo>
                  <a:lnTo>
                    <a:pt x="843" y="285"/>
                  </a:lnTo>
                  <a:lnTo>
                    <a:pt x="843" y="282"/>
                  </a:lnTo>
                  <a:lnTo>
                    <a:pt x="842" y="280"/>
                  </a:lnTo>
                  <a:lnTo>
                    <a:pt x="841" y="277"/>
                  </a:lnTo>
                  <a:lnTo>
                    <a:pt x="839" y="274"/>
                  </a:lnTo>
                  <a:lnTo>
                    <a:pt x="837" y="273"/>
                  </a:lnTo>
                  <a:lnTo>
                    <a:pt x="834" y="271"/>
                  </a:lnTo>
                  <a:lnTo>
                    <a:pt x="831" y="271"/>
                  </a:lnTo>
                  <a:lnTo>
                    <a:pt x="828" y="270"/>
                  </a:lnTo>
                  <a:lnTo>
                    <a:pt x="678" y="270"/>
                  </a:lnTo>
                  <a:lnTo>
                    <a:pt x="675" y="271"/>
                  </a:lnTo>
                  <a:lnTo>
                    <a:pt x="671" y="271"/>
                  </a:lnTo>
                  <a:lnTo>
                    <a:pt x="669" y="273"/>
                  </a:lnTo>
                  <a:lnTo>
                    <a:pt x="667" y="274"/>
                  </a:lnTo>
                  <a:lnTo>
                    <a:pt x="665" y="278"/>
                  </a:lnTo>
                  <a:lnTo>
                    <a:pt x="664" y="280"/>
                  </a:lnTo>
                  <a:lnTo>
                    <a:pt x="663" y="283"/>
                  </a:lnTo>
                  <a:lnTo>
                    <a:pt x="663" y="285"/>
                  </a:lnTo>
                  <a:lnTo>
                    <a:pt x="663" y="361"/>
                  </a:lnTo>
                  <a:lnTo>
                    <a:pt x="618" y="361"/>
                  </a:lnTo>
                  <a:lnTo>
                    <a:pt x="615" y="361"/>
                  </a:lnTo>
                  <a:lnTo>
                    <a:pt x="611" y="362"/>
                  </a:lnTo>
                  <a:lnTo>
                    <a:pt x="609" y="364"/>
                  </a:lnTo>
                  <a:lnTo>
                    <a:pt x="607" y="366"/>
                  </a:lnTo>
                  <a:lnTo>
                    <a:pt x="605" y="368"/>
                  </a:lnTo>
                  <a:lnTo>
                    <a:pt x="604" y="370"/>
                  </a:lnTo>
                  <a:lnTo>
                    <a:pt x="603" y="373"/>
                  </a:lnTo>
                  <a:lnTo>
                    <a:pt x="603" y="376"/>
                  </a:lnTo>
                  <a:lnTo>
                    <a:pt x="603" y="512"/>
                  </a:lnTo>
                  <a:lnTo>
                    <a:pt x="362" y="512"/>
                  </a:lnTo>
                  <a:lnTo>
                    <a:pt x="362" y="285"/>
                  </a:lnTo>
                  <a:lnTo>
                    <a:pt x="362" y="282"/>
                  </a:lnTo>
                  <a:lnTo>
                    <a:pt x="360" y="280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5" y="273"/>
                  </a:lnTo>
                  <a:lnTo>
                    <a:pt x="352" y="271"/>
                  </a:lnTo>
                  <a:lnTo>
                    <a:pt x="350" y="271"/>
                  </a:lnTo>
                  <a:lnTo>
                    <a:pt x="347" y="270"/>
                  </a:lnTo>
                  <a:lnTo>
                    <a:pt x="301" y="270"/>
                  </a:lnTo>
                  <a:lnTo>
                    <a:pt x="301" y="165"/>
                  </a:lnTo>
                  <a:lnTo>
                    <a:pt x="301" y="162"/>
                  </a:lnTo>
                  <a:lnTo>
                    <a:pt x="300" y="160"/>
                  </a:lnTo>
                  <a:lnTo>
                    <a:pt x="299" y="156"/>
                  </a:lnTo>
                  <a:lnTo>
                    <a:pt x="297" y="154"/>
                  </a:lnTo>
                  <a:lnTo>
                    <a:pt x="295" y="152"/>
                  </a:lnTo>
                  <a:lnTo>
                    <a:pt x="292" y="151"/>
                  </a:lnTo>
                  <a:lnTo>
                    <a:pt x="290" y="150"/>
                  </a:lnTo>
                  <a:lnTo>
                    <a:pt x="286" y="150"/>
                  </a:lnTo>
                  <a:lnTo>
                    <a:pt x="181" y="150"/>
                  </a:lnTo>
                  <a:lnTo>
                    <a:pt x="181" y="15"/>
                  </a:lnTo>
                  <a:lnTo>
                    <a:pt x="180" y="12"/>
                  </a:lnTo>
                  <a:lnTo>
                    <a:pt x="180" y="8"/>
                  </a:lnTo>
                  <a:lnTo>
                    <a:pt x="178" y="6"/>
                  </a:lnTo>
                  <a:lnTo>
                    <a:pt x="177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0" y="1"/>
                  </a:lnTo>
                  <a:lnTo>
                    <a:pt x="158" y="2"/>
                  </a:lnTo>
                  <a:lnTo>
                    <a:pt x="156" y="4"/>
                  </a:lnTo>
                  <a:lnTo>
                    <a:pt x="153" y="6"/>
                  </a:lnTo>
                  <a:lnTo>
                    <a:pt x="152" y="8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150"/>
                  </a:lnTo>
                  <a:lnTo>
                    <a:pt x="75" y="150"/>
                  </a:lnTo>
                  <a:lnTo>
                    <a:pt x="73" y="150"/>
                  </a:lnTo>
                  <a:lnTo>
                    <a:pt x="70" y="151"/>
                  </a:lnTo>
                  <a:lnTo>
                    <a:pt x="68" y="152"/>
                  </a:lnTo>
                  <a:lnTo>
                    <a:pt x="64" y="154"/>
                  </a:lnTo>
                  <a:lnTo>
                    <a:pt x="63" y="156"/>
                  </a:lnTo>
                  <a:lnTo>
                    <a:pt x="61" y="160"/>
                  </a:lnTo>
                  <a:lnTo>
                    <a:pt x="61" y="162"/>
                  </a:lnTo>
                  <a:lnTo>
                    <a:pt x="60" y="165"/>
                  </a:lnTo>
                  <a:lnTo>
                    <a:pt x="60" y="270"/>
                  </a:lnTo>
                  <a:lnTo>
                    <a:pt x="15" y="270"/>
                  </a:lnTo>
                  <a:lnTo>
                    <a:pt x="12" y="271"/>
                  </a:lnTo>
                  <a:lnTo>
                    <a:pt x="10" y="271"/>
                  </a:lnTo>
                  <a:lnTo>
                    <a:pt x="7" y="273"/>
                  </a:lnTo>
                  <a:lnTo>
                    <a:pt x="4" y="274"/>
                  </a:lnTo>
                  <a:lnTo>
                    <a:pt x="3" y="278"/>
                  </a:lnTo>
                  <a:lnTo>
                    <a:pt x="1" y="280"/>
                  </a:lnTo>
                  <a:lnTo>
                    <a:pt x="1" y="283"/>
                  </a:lnTo>
                  <a:lnTo>
                    <a:pt x="0" y="285"/>
                  </a:lnTo>
                  <a:lnTo>
                    <a:pt x="0" y="888"/>
                  </a:lnTo>
                  <a:lnTo>
                    <a:pt x="1" y="891"/>
                  </a:lnTo>
                  <a:lnTo>
                    <a:pt x="1" y="894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7" y="900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3"/>
                  </a:lnTo>
                  <a:lnTo>
                    <a:pt x="136" y="903"/>
                  </a:lnTo>
                  <a:lnTo>
                    <a:pt x="196" y="903"/>
                  </a:lnTo>
                  <a:lnTo>
                    <a:pt x="347" y="903"/>
                  </a:lnTo>
                  <a:lnTo>
                    <a:pt x="618" y="903"/>
                  </a:lnTo>
                  <a:lnTo>
                    <a:pt x="738" y="903"/>
                  </a:lnTo>
                  <a:lnTo>
                    <a:pt x="798" y="903"/>
                  </a:lnTo>
                  <a:lnTo>
                    <a:pt x="888" y="903"/>
                  </a:lnTo>
                  <a:lnTo>
                    <a:pt x="891" y="902"/>
                  </a:lnTo>
                  <a:lnTo>
                    <a:pt x="895" y="902"/>
                  </a:lnTo>
                  <a:lnTo>
                    <a:pt x="897" y="900"/>
                  </a:lnTo>
                  <a:lnTo>
                    <a:pt x="899" y="899"/>
                  </a:lnTo>
                  <a:lnTo>
                    <a:pt x="901" y="897"/>
                  </a:lnTo>
                  <a:lnTo>
                    <a:pt x="902" y="894"/>
                  </a:lnTo>
                  <a:lnTo>
                    <a:pt x="903" y="891"/>
                  </a:lnTo>
                  <a:lnTo>
                    <a:pt x="903" y="888"/>
                  </a:lnTo>
                  <a:lnTo>
                    <a:pt x="903" y="376"/>
                  </a:lnTo>
                  <a:lnTo>
                    <a:pt x="903" y="373"/>
                  </a:lnTo>
                  <a:lnTo>
                    <a:pt x="902" y="370"/>
                  </a:lnTo>
                  <a:lnTo>
                    <a:pt x="901" y="368"/>
                  </a:lnTo>
                  <a:lnTo>
                    <a:pt x="899" y="366"/>
                  </a:lnTo>
                  <a:lnTo>
                    <a:pt x="897" y="364"/>
                  </a:lnTo>
                  <a:lnTo>
                    <a:pt x="895" y="362"/>
                  </a:lnTo>
                  <a:lnTo>
                    <a:pt x="891" y="361"/>
                  </a:lnTo>
                  <a:lnTo>
                    <a:pt x="888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75"/>
            <p:cNvSpPr>
              <a:spLocks/>
            </p:cNvSpPr>
            <p:nvPr/>
          </p:nvSpPr>
          <p:spPr bwMode="auto">
            <a:xfrm>
              <a:off x="7061201" y="1984375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2 w 120"/>
                <a:gd name="T5" fmla="*/ 0 h 30"/>
                <a:gd name="T6" fmla="*/ 9 w 120"/>
                <a:gd name="T7" fmla="*/ 1 h 30"/>
                <a:gd name="T8" fmla="*/ 7 w 120"/>
                <a:gd name="T9" fmla="*/ 3 h 30"/>
                <a:gd name="T10" fmla="*/ 5 w 120"/>
                <a:gd name="T11" fmla="*/ 4 h 30"/>
                <a:gd name="T12" fmla="*/ 2 w 120"/>
                <a:gd name="T13" fmla="*/ 7 h 30"/>
                <a:gd name="T14" fmla="*/ 1 w 120"/>
                <a:gd name="T15" fmla="*/ 10 h 30"/>
                <a:gd name="T16" fmla="*/ 0 w 120"/>
                <a:gd name="T17" fmla="*/ 12 h 30"/>
                <a:gd name="T18" fmla="*/ 0 w 120"/>
                <a:gd name="T19" fmla="*/ 15 h 30"/>
                <a:gd name="T20" fmla="*/ 0 w 120"/>
                <a:gd name="T21" fmla="*/ 18 h 30"/>
                <a:gd name="T22" fmla="*/ 1 w 120"/>
                <a:gd name="T23" fmla="*/ 22 h 30"/>
                <a:gd name="T24" fmla="*/ 2 w 120"/>
                <a:gd name="T25" fmla="*/ 24 h 30"/>
                <a:gd name="T26" fmla="*/ 5 w 120"/>
                <a:gd name="T27" fmla="*/ 26 h 30"/>
                <a:gd name="T28" fmla="*/ 7 w 120"/>
                <a:gd name="T29" fmla="*/ 28 h 30"/>
                <a:gd name="T30" fmla="*/ 9 w 120"/>
                <a:gd name="T31" fmla="*/ 29 h 30"/>
                <a:gd name="T32" fmla="*/ 12 w 120"/>
                <a:gd name="T33" fmla="*/ 30 h 30"/>
                <a:gd name="T34" fmla="*/ 15 w 120"/>
                <a:gd name="T35" fmla="*/ 30 h 30"/>
                <a:gd name="T36" fmla="*/ 105 w 120"/>
                <a:gd name="T37" fmla="*/ 30 h 30"/>
                <a:gd name="T38" fmla="*/ 109 w 120"/>
                <a:gd name="T39" fmla="*/ 30 h 30"/>
                <a:gd name="T40" fmla="*/ 111 w 120"/>
                <a:gd name="T41" fmla="*/ 29 h 30"/>
                <a:gd name="T42" fmla="*/ 114 w 120"/>
                <a:gd name="T43" fmla="*/ 28 h 30"/>
                <a:gd name="T44" fmla="*/ 116 w 120"/>
                <a:gd name="T45" fmla="*/ 26 h 30"/>
                <a:gd name="T46" fmla="*/ 117 w 120"/>
                <a:gd name="T47" fmla="*/ 24 h 30"/>
                <a:gd name="T48" fmla="*/ 119 w 120"/>
                <a:gd name="T49" fmla="*/ 22 h 30"/>
                <a:gd name="T50" fmla="*/ 120 w 120"/>
                <a:gd name="T51" fmla="*/ 18 h 30"/>
                <a:gd name="T52" fmla="*/ 120 w 120"/>
                <a:gd name="T53" fmla="*/ 15 h 30"/>
                <a:gd name="T54" fmla="*/ 120 w 120"/>
                <a:gd name="T55" fmla="*/ 12 h 30"/>
                <a:gd name="T56" fmla="*/ 119 w 120"/>
                <a:gd name="T57" fmla="*/ 10 h 30"/>
                <a:gd name="T58" fmla="*/ 117 w 120"/>
                <a:gd name="T59" fmla="*/ 7 h 30"/>
                <a:gd name="T60" fmla="*/ 116 w 120"/>
                <a:gd name="T61" fmla="*/ 4 h 30"/>
                <a:gd name="T62" fmla="*/ 114 w 120"/>
                <a:gd name="T63" fmla="*/ 3 h 30"/>
                <a:gd name="T64" fmla="*/ 111 w 120"/>
                <a:gd name="T65" fmla="*/ 1 h 30"/>
                <a:gd name="T66" fmla="*/ 109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30"/>
                  </a:lnTo>
                  <a:lnTo>
                    <a:pt x="111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7" y="24"/>
                  </a:lnTo>
                  <a:lnTo>
                    <a:pt x="119" y="22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2"/>
                  </a:lnTo>
                  <a:lnTo>
                    <a:pt x="119" y="10"/>
                  </a:lnTo>
                  <a:lnTo>
                    <a:pt x="117" y="7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76"/>
            <p:cNvSpPr>
              <a:spLocks/>
            </p:cNvSpPr>
            <p:nvPr/>
          </p:nvSpPr>
          <p:spPr bwMode="auto">
            <a:xfrm>
              <a:off x="7042151" y="2041525"/>
              <a:ext cx="76200" cy="9525"/>
            </a:xfrm>
            <a:custGeom>
              <a:avLst/>
              <a:gdLst>
                <a:gd name="T0" fmla="*/ 15 w 241"/>
                <a:gd name="T1" fmla="*/ 30 h 30"/>
                <a:gd name="T2" fmla="*/ 226 w 241"/>
                <a:gd name="T3" fmla="*/ 30 h 30"/>
                <a:gd name="T4" fmla="*/ 230 w 241"/>
                <a:gd name="T5" fmla="*/ 29 h 30"/>
                <a:gd name="T6" fmla="*/ 232 w 241"/>
                <a:gd name="T7" fmla="*/ 29 h 30"/>
                <a:gd name="T8" fmla="*/ 235 w 241"/>
                <a:gd name="T9" fmla="*/ 27 h 30"/>
                <a:gd name="T10" fmla="*/ 237 w 241"/>
                <a:gd name="T11" fmla="*/ 26 h 30"/>
                <a:gd name="T12" fmla="*/ 239 w 241"/>
                <a:gd name="T13" fmla="*/ 23 h 30"/>
                <a:gd name="T14" fmla="*/ 240 w 241"/>
                <a:gd name="T15" fmla="*/ 21 h 30"/>
                <a:gd name="T16" fmla="*/ 241 w 241"/>
                <a:gd name="T17" fmla="*/ 18 h 30"/>
                <a:gd name="T18" fmla="*/ 241 w 241"/>
                <a:gd name="T19" fmla="*/ 15 h 30"/>
                <a:gd name="T20" fmla="*/ 241 w 241"/>
                <a:gd name="T21" fmla="*/ 12 h 30"/>
                <a:gd name="T22" fmla="*/ 240 w 241"/>
                <a:gd name="T23" fmla="*/ 9 h 30"/>
                <a:gd name="T24" fmla="*/ 239 w 241"/>
                <a:gd name="T25" fmla="*/ 7 h 30"/>
                <a:gd name="T26" fmla="*/ 237 w 241"/>
                <a:gd name="T27" fmla="*/ 5 h 30"/>
                <a:gd name="T28" fmla="*/ 235 w 241"/>
                <a:gd name="T29" fmla="*/ 3 h 30"/>
                <a:gd name="T30" fmla="*/ 232 w 241"/>
                <a:gd name="T31" fmla="*/ 1 h 30"/>
                <a:gd name="T32" fmla="*/ 230 w 241"/>
                <a:gd name="T33" fmla="*/ 0 h 30"/>
                <a:gd name="T34" fmla="*/ 226 w 241"/>
                <a:gd name="T35" fmla="*/ 0 h 30"/>
                <a:gd name="T36" fmla="*/ 15 w 241"/>
                <a:gd name="T37" fmla="*/ 0 h 30"/>
                <a:gd name="T38" fmla="*/ 13 w 241"/>
                <a:gd name="T39" fmla="*/ 0 h 30"/>
                <a:gd name="T40" fmla="*/ 10 w 241"/>
                <a:gd name="T41" fmla="*/ 1 h 30"/>
                <a:gd name="T42" fmla="*/ 8 w 241"/>
                <a:gd name="T43" fmla="*/ 3 h 30"/>
                <a:gd name="T44" fmla="*/ 4 w 241"/>
                <a:gd name="T45" fmla="*/ 5 h 30"/>
                <a:gd name="T46" fmla="*/ 3 w 241"/>
                <a:gd name="T47" fmla="*/ 7 h 30"/>
                <a:gd name="T48" fmla="*/ 1 w 241"/>
                <a:gd name="T49" fmla="*/ 9 h 30"/>
                <a:gd name="T50" fmla="*/ 1 w 241"/>
                <a:gd name="T51" fmla="*/ 12 h 30"/>
                <a:gd name="T52" fmla="*/ 0 w 241"/>
                <a:gd name="T53" fmla="*/ 15 h 30"/>
                <a:gd name="T54" fmla="*/ 1 w 241"/>
                <a:gd name="T55" fmla="*/ 18 h 30"/>
                <a:gd name="T56" fmla="*/ 1 w 241"/>
                <a:gd name="T57" fmla="*/ 21 h 30"/>
                <a:gd name="T58" fmla="*/ 3 w 241"/>
                <a:gd name="T59" fmla="*/ 23 h 30"/>
                <a:gd name="T60" fmla="*/ 4 w 241"/>
                <a:gd name="T61" fmla="*/ 26 h 30"/>
                <a:gd name="T62" fmla="*/ 8 w 241"/>
                <a:gd name="T63" fmla="*/ 27 h 30"/>
                <a:gd name="T64" fmla="*/ 10 w 241"/>
                <a:gd name="T65" fmla="*/ 29 h 30"/>
                <a:gd name="T66" fmla="*/ 13 w 241"/>
                <a:gd name="T67" fmla="*/ 29 h 30"/>
                <a:gd name="T68" fmla="*/ 15 w 241"/>
                <a:gd name="T69" fmla="*/ 30 h 30"/>
                <a:gd name="T70" fmla="*/ 15 w 24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30">
                  <a:moveTo>
                    <a:pt x="15" y="30"/>
                  </a:moveTo>
                  <a:lnTo>
                    <a:pt x="226" y="30"/>
                  </a:lnTo>
                  <a:lnTo>
                    <a:pt x="230" y="29"/>
                  </a:lnTo>
                  <a:lnTo>
                    <a:pt x="232" y="29"/>
                  </a:lnTo>
                  <a:lnTo>
                    <a:pt x="235" y="27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40" y="21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7"/>
                  </a:lnTo>
                  <a:lnTo>
                    <a:pt x="237" y="5"/>
                  </a:lnTo>
                  <a:lnTo>
                    <a:pt x="235" y="3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77"/>
            <p:cNvSpPr>
              <a:spLocks/>
            </p:cNvSpPr>
            <p:nvPr/>
          </p:nvSpPr>
          <p:spPr bwMode="auto">
            <a:xfrm>
              <a:off x="7042151" y="2022475"/>
              <a:ext cx="76200" cy="9525"/>
            </a:xfrm>
            <a:custGeom>
              <a:avLst/>
              <a:gdLst>
                <a:gd name="T0" fmla="*/ 15 w 241"/>
                <a:gd name="T1" fmla="*/ 31 h 31"/>
                <a:gd name="T2" fmla="*/ 226 w 241"/>
                <a:gd name="T3" fmla="*/ 31 h 31"/>
                <a:gd name="T4" fmla="*/ 230 w 241"/>
                <a:gd name="T5" fmla="*/ 30 h 31"/>
                <a:gd name="T6" fmla="*/ 232 w 241"/>
                <a:gd name="T7" fmla="*/ 29 h 31"/>
                <a:gd name="T8" fmla="*/ 235 w 241"/>
                <a:gd name="T9" fmla="*/ 28 h 31"/>
                <a:gd name="T10" fmla="*/ 237 w 241"/>
                <a:gd name="T11" fmla="*/ 26 h 31"/>
                <a:gd name="T12" fmla="*/ 239 w 241"/>
                <a:gd name="T13" fmla="*/ 24 h 31"/>
                <a:gd name="T14" fmla="*/ 240 w 241"/>
                <a:gd name="T15" fmla="*/ 22 h 31"/>
                <a:gd name="T16" fmla="*/ 241 w 241"/>
                <a:gd name="T17" fmla="*/ 18 h 31"/>
                <a:gd name="T18" fmla="*/ 241 w 241"/>
                <a:gd name="T19" fmla="*/ 16 h 31"/>
                <a:gd name="T20" fmla="*/ 241 w 241"/>
                <a:gd name="T21" fmla="*/ 13 h 31"/>
                <a:gd name="T22" fmla="*/ 240 w 241"/>
                <a:gd name="T23" fmla="*/ 10 h 31"/>
                <a:gd name="T24" fmla="*/ 239 w 241"/>
                <a:gd name="T25" fmla="*/ 8 h 31"/>
                <a:gd name="T26" fmla="*/ 237 w 241"/>
                <a:gd name="T27" fmla="*/ 6 h 31"/>
                <a:gd name="T28" fmla="*/ 235 w 241"/>
                <a:gd name="T29" fmla="*/ 3 h 31"/>
                <a:gd name="T30" fmla="*/ 232 w 241"/>
                <a:gd name="T31" fmla="*/ 2 h 31"/>
                <a:gd name="T32" fmla="*/ 230 w 241"/>
                <a:gd name="T33" fmla="*/ 1 h 31"/>
                <a:gd name="T34" fmla="*/ 226 w 241"/>
                <a:gd name="T35" fmla="*/ 0 h 31"/>
                <a:gd name="T36" fmla="*/ 15 w 241"/>
                <a:gd name="T37" fmla="*/ 0 h 31"/>
                <a:gd name="T38" fmla="*/ 13 w 241"/>
                <a:gd name="T39" fmla="*/ 1 h 31"/>
                <a:gd name="T40" fmla="*/ 10 w 241"/>
                <a:gd name="T41" fmla="*/ 2 h 31"/>
                <a:gd name="T42" fmla="*/ 8 w 241"/>
                <a:gd name="T43" fmla="*/ 3 h 31"/>
                <a:gd name="T44" fmla="*/ 4 w 241"/>
                <a:gd name="T45" fmla="*/ 6 h 31"/>
                <a:gd name="T46" fmla="*/ 3 w 241"/>
                <a:gd name="T47" fmla="*/ 8 h 31"/>
                <a:gd name="T48" fmla="*/ 1 w 241"/>
                <a:gd name="T49" fmla="*/ 10 h 31"/>
                <a:gd name="T50" fmla="*/ 1 w 241"/>
                <a:gd name="T51" fmla="*/ 13 h 31"/>
                <a:gd name="T52" fmla="*/ 0 w 241"/>
                <a:gd name="T53" fmla="*/ 16 h 31"/>
                <a:gd name="T54" fmla="*/ 1 w 241"/>
                <a:gd name="T55" fmla="*/ 18 h 31"/>
                <a:gd name="T56" fmla="*/ 1 w 241"/>
                <a:gd name="T57" fmla="*/ 22 h 31"/>
                <a:gd name="T58" fmla="*/ 3 w 241"/>
                <a:gd name="T59" fmla="*/ 24 h 31"/>
                <a:gd name="T60" fmla="*/ 4 w 241"/>
                <a:gd name="T61" fmla="*/ 26 h 31"/>
                <a:gd name="T62" fmla="*/ 8 w 241"/>
                <a:gd name="T63" fmla="*/ 28 h 31"/>
                <a:gd name="T64" fmla="*/ 10 w 241"/>
                <a:gd name="T65" fmla="*/ 29 h 31"/>
                <a:gd name="T66" fmla="*/ 13 w 241"/>
                <a:gd name="T67" fmla="*/ 30 h 31"/>
                <a:gd name="T68" fmla="*/ 15 w 241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1">
                  <a:moveTo>
                    <a:pt x="15" y="31"/>
                  </a:moveTo>
                  <a:lnTo>
                    <a:pt x="226" y="31"/>
                  </a:lnTo>
                  <a:lnTo>
                    <a:pt x="230" y="30"/>
                  </a:lnTo>
                  <a:lnTo>
                    <a:pt x="232" y="29"/>
                  </a:lnTo>
                  <a:lnTo>
                    <a:pt x="235" y="28"/>
                  </a:lnTo>
                  <a:lnTo>
                    <a:pt x="237" y="26"/>
                  </a:lnTo>
                  <a:lnTo>
                    <a:pt x="239" y="24"/>
                  </a:lnTo>
                  <a:lnTo>
                    <a:pt x="240" y="22"/>
                  </a:lnTo>
                  <a:lnTo>
                    <a:pt x="241" y="18"/>
                  </a:lnTo>
                  <a:lnTo>
                    <a:pt x="241" y="16"/>
                  </a:lnTo>
                  <a:lnTo>
                    <a:pt x="241" y="13"/>
                  </a:lnTo>
                  <a:lnTo>
                    <a:pt x="240" y="10"/>
                  </a:lnTo>
                  <a:lnTo>
                    <a:pt x="239" y="8"/>
                  </a:lnTo>
                  <a:lnTo>
                    <a:pt x="237" y="6"/>
                  </a:lnTo>
                  <a:lnTo>
                    <a:pt x="235" y="3"/>
                  </a:lnTo>
                  <a:lnTo>
                    <a:pt x="232" y="2"/>
                  </a:lnTo>
                  <a:lnTo>
                    <a:pt x="230" y="1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78"/>
            <p:cNvSpPr>
              <a:spLocks/>
            </p:cNvSpPr>
            <p:nvPr/>
          </p:nvSpPr>
          <p:spPr bwMode="auto">
            <a:xfrm>
              <a:off x="7042151" y="2060575"/>
              <a:ext cx="76200" cy="9525"/>
            </a:xfrm>
            <a:custGeom>
              <a:avLst/>
              <a:gdLst>
                <a:gd name="T0" fmla="*/ 15 w 241"/>
                <a:gd name="T1" fmla="*/ 31 h 31"/>
                <a:gd name="T2" fmla="*/ 226 w 241"/>
                <a:gd name="T3" fmla="*/ 31 h 31"/>
                <a:gd name="T4" fmla="*/ 230 w 241"/>
                <a:gd name="T5" fmla="*/ 31 h 31"/>
                <a:gd name="T6" fmla="*/ 232 w 241"/>
                <a:gd name="T7" fmla="*/ 29 h 31"/>
                <a:gd name="T8" fmla="*/ 235 w 241"/>
                <a:gd name="T9" fmla="*/ 27 h 31"/>
                <a:gd name="T10" fmla="*/ 237 w 241"/>
                <a:gd name="T11" fmla="*/ 26 h 31"/>
                <a:gd name="T12" fmla="*/ 239 w 241"/>
                <a:gd name="T13" fmla="*/ 24 h 31"/>
                <a:gd name="T14" fmla="*/ 240 w 241"/>
                <a:gd name="T15" fmla="*/ 21 h 31"/>
                <a:gd name="T16" fmla="*/ 241 w 241"/>
                <a:gd name="T17" fmla="*/ 19 h 31"/>
                <a:gd name="T18" fmla="*/ 241 w 241"/>
                <a:gd name="T19" fmla="*/ 16 h 31"/>
                <a:gd name="T20" fmla="*/ 241 w 241"/>
                <a:gd name="T21" fmla="*/ 12 h 31"/>
                <a:gd name="T22" fmla="*/ 240 w 241"/>
                <a:gd name="T23" fmla="*/ 9 h 31"/>
                <a:gd name="T24" fmla="*/ 239 w 241"/>
                <a:gd name="T25" fmla="*/ 7 h 31"/>
                <a:gd name="T26" fmla="*/ 237 w 241"/>
                <a:gd name="T27" fmla="*/ 5 h 31"/>
                <a:gd name="T28" fmla="*/ 235 w 241"/>
                <a:gd name="T29" fmla="*/ 3 h 31"/>
                <a:gd name="T30" fmla="*/ 232 w 241"/>
                <a:gd name="T31" fmla="*/ 2 h 31"/>
                <a:gd name="T32" fmla="*/ 230 w 241"/>
                <a:gd name="T33" fmla="*/ 0 h 31"/>
                <a:gd name="T34" fmla="*/ 226 w 241"/>
                <a:gd name="T35" fmla="*/ 0 h 31"/>
                <a:gd name="T36" fmla="*/ 15 w 241"/>
                <a:gd name="T37" fmla="*/ 0 h 31"/>
                <a:gd name="T38" fmla="*/ 13 w 241"/>
                <a:gd name="T39" fmla="*/ 0 h 31"/>
                <a:gd name="T40" fmla="*/ 10 w 241"/>
                <a:gd name="T41" fmla="*/ 2 h 31"/>
                <a:gd name="T42" fmla="*/ 8 w 241"/>
                <a:gd name="T43" fmla="*/ 3 h 31"/>
                <a:gd name="T44" fmla="*/ 4 w 241"/>
                <a:gd name="T45" fmla="*/ 5 h 31"/>
                <a:gd name="T46" fmla="*/ 3 w 241"/>
                <a:gd name="T47" fmla="*/ 7 h 31"/>
                <a:gd name="T48" fmla="*/ 1 w 241"/>
                <a:gd name="T49" fmla="*/ 9 h 31"/>
                <a:gd name="T50" fmla="*/ 1 w 241"/>
                <a:gd name="T51" fmla="*/ 12 h 31"/>
                <a:gd name="T52" fmla="*/ 0 w 241"/>
                <a:gd name="T53" fmla="*/ 16 h 31"/>
                <a:gd name="T54" fmla="*/ 1 w 241"/>
                <a:gd name="T55" fmla="*/ 19 h 31"/>
                <a:gd name="T56" fmla="*/ 1 w 241"/>
                <a:gd name="T57" fmla="*/ 21 h 31"/>
                <a:gd name="T58" fmla="*/ 3 w 241"/>
                <a:gd name="T59" fmla="*/ 24 h 31"/>
                <a:gd name="T60" fmla="*/ 4 w 241"/>
                <a:gd name="T61" fmla="*/ 26 h 31"/>
                <a:gd name="T62" fmla="*/ 8 w 241"/>
                <a:gd name="T63" fmla="*/ 27 h 31"/>
                <a:gd name="T64" fmla="*/ 10 w 241"/>
                <a:gd name="T65" fmla="*/ 29 h 31"/>
                <a:gd name="T66" fmla="*/ 13 w 241"/>
                <a:gd name="T67" fmla="*/ 31 h 31"/>
                <a:gd name="T68" fmla="*/ 15 w 241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1">
                  <a:moveTo>
                    <a:pt x="15" y="31"/>
                  </a:moveTo>
                  <a:lnTo>
                    <a:pt x="226" y="31"/>
                  </a:lnTo>
                  <a:lnTo>
                    <a:pt x="230" y="31"/>
                  </a:lnTo>
                  <a:lnTo>
                    <a:pt x="232" y="29"/>
                  </a:lnTo>
                  <a:lnTo>
                    <a:pt x="235" y="27"/>
                  </a:lnTo>
                  <a:lnTo>
                    <a:pt x="237" y="26"/>
                  </a:lnTo>
                  <a:lnTo>
                    <a:pt x="239" y="24"/>
                  </a:lnTo>
                  <a:lnTo>
                    <a:pt x="240" y="21"/>
                  </a:lnTo>
                  <a:lnTo>
                    <a:pt x="241" y="19"/>
                  </a:lnTo>
                  <a:lnTo>
                    <a:pt x="241" y="16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7"/>
                  </a:lnTo>
                  <a:lnTo>
                    <a:pt x="237" y="5"/>
                  </a:lnTo>
                  <a:lnTo>
                    <a:pt x="235" y="3"/>
                  </a:lnTo>
                  <a:lnTo>
                    <a:pt x="232" y="2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1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79"/>
            <p:cNvSpPr>
              <a:spLocks/>
            </p:cNvSpPr>
            <p:nvPr/>
          </p:nvSpPr>
          <p:spPr bwMode="auto">
            <a:xfrm>
              <a:off x="7042151" y="2079625"/>
              <a:ext cx="76200" cy="9525"/>
            </a:xfrm>
            <a:custGeom>
              <a:avLst/>
              <a:gdLst>
                <a:gd name="T0" fmla="*/ 15 w 241"/>
                <a:gd name="T1" fmla="*/ 30 h 30"/>
                <a:gd name="T2" fmla="*/ 226 w 241"/>
                <a:gd name="T3" fmla="*/ 30 h 30"/>
                <a:gd name="T4" fmla="*/ 230 w 241"/>
                <a:gd name="T5" fmla="*/ 30 h 30"/>
                <a:gd name="T6" fmla="*/ 232 w 241"/>
                <a:gd name="T7" fmla="*/ 29 h 30"/>
                <a:gd name="T8" fmla="*/ 235 w 241"/>
                <a:gd name="T9" fmla="*/ 27 h 30"/>
                <a:gd name="T10" fmla="*/ 237 w 241"/>
                <a:gd name="T11" fmla="*/ 25 h 30"/>
                <a:gd name="T12" fmla="*/ 239 w 241"/>
                <a:gd name="T13" fmla="*/ 23 h 30"/>
                <a:gd name="T14" fmla="*/ 240 w 241"/>
                <a:gd name="T15" fmla="*/ 20 h 30"/>
                <a:gd name="T16" fmla="*/ 241 w 241"/>
                <a:gd name="T17" fmla="*/ 18 h 30"/>
                <a:gd name="T18" fmla="*/ 241 w 241"/>
                <a:gd name="T19" fmla="*/ 15 h 30"/>
                <a:gd name="T20" fmla="*/ 241 w 241"/>
                <a:gd name="T21" fmla="*/ 11 h 30"/>
                <a:gd name="T22" fmla="*/ 240 w 241"/>
                <a:gd name="T23" fmla="*/ 8 h 30"/>
                <a:gd name="T24" fmla="*/ 239 w 241"/>
                <a:gd name="T25" fmla="*/ 6 h 30"/>
                <a:gd name="T26" fmla="*/ 237 w 241"/>
                <a:gd name="T27" fmla="*/ 4 h 30"/>
                <a:gd name="T28" fmla="*/ 235 w 241"/>
                <a:gd name="T29" fmla="*/ 2 h 30"/>
                <a:gd name="T30" fmla="*/ 232 w 241"/>
                <a:gd name="T31" fmla="*/ 1 h 30"/>
                <a:gd name="T32" fmla="*/ 230 w 241"/>
                <a:gd name="T33" fmla="*/ 0 h 30"/>
                <a:gd name="T34" fmla="*/ 226 w 241"/>
                <a:gd name="T35" fmla="*/ 0 h 30"/>
                <a:gd name="T36" fmla="*/ 15 w 241"/>
                <a:gd name="T37" fmla="*/ 0 h 30"/>
                <a:gd name="T38" fmla="*/ 13 w 241"/>
                <a:gd name="T39" fmla="*/ 0 h 30"/>
                <a:gd name="T40" fmla="*/ 10 w 241"/>
                <a:gd name="T41" fmla="*/ 1 h 30"/>
                <a:gd name="T42" fmla="*/ 8 w 241"/>
                <a:gd name="T43" fmla="*/ 2 h 30"/>
                <a:gd name="T44" fmla="*/ 4 w 241"/>
                <a:gd name="T45" fmla="*/ 4 h 30"/>
                <a:gd name="T46" fmla="*/ 3 w 241"/>
                <a:gd name="T47" fmla="*/ 6 h 30"/>
                <a:gd name="T48" fmla="*/ 1 w 241"/>
                <a:gd name="T49" fmla="*/ 8 h 30"/>
                <a:gd name="T50" fmla="*/ 1 w 241"/>
                <a:gd name="T51" fmla="*/ 11 h 30"/>
                <a:gd name="T52" fmla="*/ 0 w 241"/>
                <a:gd name="T53" fmla="*/ 15 h 30"/>
                <a:gd name="T54" fmla="*/ 1 w 241"/>
                <a:gd name="T55" fmla="*/ 18 h 30"/>
                <a:gd name="T56" fmla="*/ 1 w 241"/>
                <a:gd name="T57" fmla="*/ 20 h 30"/>
                <a:gd name="T58" fmla="*/ 3 w 241"/>
                <a:gd name="T59" fmla="*/ 23 h 30"/>
                <a:gd name="T60" fmla="*/ 4 w 241"/>
                <a:gd name="T61" fmla="*/ 25 h 30"/>
                <a:gd name="T62" fmla="*/ 8 w 241"/>
                <a:gd name="T63" fmla="*/ 27 h 30"/>
                <a:gd name="T64" fmla="*/ 10 w 241"/>
                <a:gd name="T65" fmla="*/ 29 h 30"/>
                <a:gd name="T66" fmla="*/ 13 w 241"/>
                <a:gd name="T67" fmla="*/ 30 h 30"/>
                <a:gd name="T68" fmla="*/ 15 w 241"/>
                <a:gd name="T69" fmla="*/ 30 h 30"/>
                <a:gd name="T70" fmla="*/ 15 w 24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30">
                  <a:moveTo>
                    <a:pt x="15" y="30"/>
                  </a:moveTo>
                  <a:lnTo>
                    <a:pt x="226" y="30"/>
                  </a:lnTo>
                  <a:lnTo>
                    <a:pt x="230" y="30"/>
                  </a:lnTo>
                  <a:lnTo>
                    <a:pt x="232" y="29"/>
                  </a:lnTo>
                  <a:lnTo>
                    <a:pt x="235" y="27"/>
                  </a:lnTo>
                  <a:lnTo>
                    <a:pt x="237" y="25"/>
                  </a:lnTo>
                  <a:lnTo>
                    <a:pt x="239" y="23"/>
                  </a:lnTo>
                  <a:lnTo>
                    <a:pt x="240" y="20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80"/>
            <p:cNvSpPr>
              <a:spLocks/>
            </p:cNvSpPr>
            <p:nvPr/>
          </p:nvSpPr>
          <p:spPr bwMode="auto">
            <a:xfrm>
              <a:off x="7042151" y="2098675"/>
              <a:ext cx="76200" cy="9525"/>
            </a:xfrm>
            <a:custGeom>
              <a:avLst/>
              <a:gdLst>
                <a:gd name="T0" fmla="*/ 15 w 241"/>
                <a:gd name="T1" fmla="*/ 30 h 30"/>
                <a:gd name="T2" fmla="*/ 226 w 241"/>
                <a:gd name="T3" fmla="*/ 30 h 30"/>
                <a:gd name="T4" fmla="*/ 230 w 241"/>
                <a:gd name="T5" fmla="*/ 30 h 30"/>
                <a:gd name="T6" fmla="*/ 232 w 241"/>
                <a:gd name="T7" fmla="*/ 29 h 30"/>
                <a:gd name="T8" fmla="*/ 235 w 241"/>
                <a:gd name="T9" fmla="*/ 28 h 30"/>
                <a:gd name="T10" fmla="*/ 237 w 241"/>
                <a:gd name="T11" fmla="*/ 25 h 30"/>
                <a:gd name="T12" fmla="*/ 239 w 241"/>
                <a:gd name="T13" fmla="*/ 23 h 30"/>
                <a:gd name="T14" fmla="*/ 240 w 241"/>
                <a:gd name="T15" fmla="*/ 21 h 30"/>
                <a:gd name="T16" fmla="*/ 241 w 241"/>
                <a:gd name="T17" fmla="*/ 18 h 30"/>
                <a:gd name="T18" fmla="*/ 241 w 241"/>
                <a:gd name="T19" fmla="*/ 15 h 30"/>
                <a:gd name="T20" fmla="*/ 241 w 241"/>
                <a:gd name="T21" fmla="*/ 11 h 30"/>
                <a:gd name="T22" fmla="*/ 240 w 241"/>
                <a:gd name="T23" fmla="*/ 9 h 30"/>
                <a:gd name="T24" fmla="*/ 239 w 241"/>
                <a:gd name="T25" fmla="*/ 6 h 30"/>
                <a:gd name="T26" fmla="*/ 237 w 241"/>
                <a:gd name="T27" fmla="*/ 4 h 30"/>
                <a:gd name="T28" fmla="*/ 235 w 241"/>
                <a:gd name="T29" fmla="*/ 2 h 30"/>
                <a:gd name="T30" fmla="*/ 232 w 241"/>
                <a:gd name="T31" fmla="*/ 1 h 30"/>
                <a:gd name="T32" fmla="*/ 230 w 241"/>
                <a:gd name="T33" fmla="*/ 0 h 30"/>
                <a:gd name="T34" fmla="*/ 226 w 241"/>
                <a:gd name="T35" fmla="*/ 0 h 30"/>
                <a:gd name="T36" fmla="*/ 15 w 241"/>
                <a:gd name="T37" fmla="*/ 0 h 30"/>
                <a:gd name="T38" fmla="*/ 13 w 241"/>
                <a:gd name="T39" fmla="*/ 0 h 30"/>
                <a:gd name="T40" fmla="*/ 10 w 241"/>
                <a:gd name="T41" fmla="*/ 1 h 30"/>
                <a:gd name="T42" fmla="*/ 8 w 241"/>
                <a:gd name="T43" fmla="*/ 2 h 30"/>
                <a:gd name="T44" fmla="*/ 4 w 241"/>
                <a:gd name="T45" fmla="*/ 4 h 30"/>
                <a:gd name="T46" fmla="*/ 3 w 241"/>
                <a:gd name="T47" fmla="*/ 6 h 30"/>
                <a:gd name="T48" fmla="*/ 1 w 241"/>
                <a:gd name="T49" fmla="*/ 9 h 30"/>
                <a:gd name="T50" fmla="*/ 1 w 241"/>
                <a:gd name="T51" fmla="*/ 11 h 30"/>
                <a:gd name="T52" fmla="*/ 0 w 241"/>
                <a:gd name="T53" fmla="*/ 15 h 30"/>
                <a:gd name="T54" fmla="*/ 1 w 241"/>
                <a:gd name="T55" fmla="*/ 18 h 30"/>
                <a:gd name="T56" fmla="*/ 1 w 241"/>
                <a:gd name="T57" fmla="*/ 21 h 30"/>
                <a:gd name="T58" fmla="*/ 3 w 241"/>
                <a:gd name="T59" fmla="*/ 23 h 30"/>
                <a:gd name="T60" fmla="*/ 4 w 241"/>
                <a:gd name="T61" fmla="*/ 25 h 30"/>
                <a:gd name="T62" fmla="*/ 8 w 241"/>
                <a:gd name="T63" fmla="*/ 28 h 30"/>
                <a:gd name="T64" fmla="*/ 10 w 241"/>
                <a:gd name="T65" fmla="*/ 29 h 30"/>
                <a:gd name="T66" fmla="*/ 13 w 241"/>
                <a:gd name="T67" fmla="*/ 30 h 30"/>
                <a:gd name="T68" fmla="*/ 15 w 24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0">
                  <a:moveTo>
                    <a:pt x="15" y="30"/>
                  </a:moveTo>
                  <a:lnTo>
                    <a:pt x="226" y="30"/>
                  </a:lnTo>
                  <a:lnTo>
                    <a:pt x="230" y="30"/>
                  </a:lnTo>
                  <a:lnTo>
                    <a:pt x="232" y="29"/>
                  </a:lnTo>
                  <a:lnTo>
                    <a:pt x="235" y="28"/>
                  </a:lnTo>
                  <a:lnTo>
                    <a:pt x="237" y="25"/>
                  </a:lnTo>
                  <a:lnTo>
                    <a:pt x="239" y="23"/>
                  </a:lnTo>
                  <a:lnTo>
                    <a:pt x="240" y="21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1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81"/>
            <p:cNvSpPr>
              <a:spLocks/>
            </p:cNvSpPr>
            <p:nvPr/>
          </p:nvSpPr>
          <p:spPr bwMode="auto">
            <a:xfrm>
              <a:off x="7042151" y="2117725"/>
              <a:ext cx="76200" cy="9525"/>
            </a:xfrm>
            <a:custGeom>
              <a:avLst/>
              <a:gdLst>
                <a:gd name="T0" fmla="*/ 15 w 241"/>
                <a:gd name="T1" fmla="*/ 30 h 30"/>
                <a:gd name="T2" fmla="*/ 226 w 241"/>
                <a:gd name="T3" fmla="*/ 30 h 30"/>
                <a:gd name="T4" fmla="*/ 230 w 241"/>
                <a:gd name="T5" fmla="*/ 30 h 30"/>
                <a:gd name="T6" fmla="*/ 232 w 241"/>
                <a:gd name="T7" fmla="*/ 29 h 30"/>
                <a:gd name="T8" fmla="*/ 235 w 241"/>
                <a:gd name="T9" fmla="*/ 28 h 30"/>
                <a:gd name="T10" fmla="*/ 237 w 241"/>
                <a:gd name="T11" fmla="*/ 25 h 30"/>
                <a:gd name="T12" fmla="*/ 239 w 241"/>
                <a:gd name="T13" fmla="*/ 23 h 30"/>
                <a:gd name="T14" fmla="*/ 240 w 241"/>
                <a:gd name="T15" fmla="*/ 21 h 30"/>
                <a:gd name="T16" fmla="*/ 241 w 241"/>
                <a:gd name="T17" fmla="*/ 18 h 30"/>
                <a:gd name="T18" fmla="*/ 241 w 241"/>
                <a:gd name="T19" fmla="*/ 15 h 30"/>
                <a:gd name="T20" fmla="*/ 241 w 241"/>
                <a:gd name="T21" fmla="*/ 12 h 30"/>
                <a:gd name="T22" fmla="*/ 240 w 241"/>
                <a:gd name="T23" fmla="*/ 9 h 30"/>
                <a:gd name="T24" fmla="*/ 239 w 241"/>
                <a:gd name="T25" fmla="*/ 6 h 30"/>
                <a:gd name="T26" fmla="*/ 237 w 241"/>
                <a:gd name="T27" fmla="*/ 4 h 30"/>
                <a:gd name="T28" fmla="*/ 235 w 241"/>
                <a:gd name="T29" fmla="*/ 3 h 30"/>
                <a:gd name="T30" fmla="*/ 232 w 241"/>
                <a:gd name="T31" fmla="*/ 1 h 30"/>
                <a:gd name="T32" fmla="*/ 230 w 241"/>
                <a:gd name="T33" fmla="*/ 0 h 30"/>
                <a:gd name="T34" fmla="*/ 226 w 241"/>
                <a:gd name="T35" fmla="*/ 0 h 30"/>
                <a:gd name="T36" fmla="*/ 15 w 241"/>
                <a:gd name="T37" fmla="*/ 0 h 30"/>
                <a:gd name="T38" fmla="*/ 13 w 241"/>
                <a:gd name="T39" fmla="*/ 0 h 30"/>
                <a:gd name="T40" fmla="*/ 10 w 241"/>
                <a:gd name="T41" fmla="*/ 1 h 30"/>
                <a:gd name="T42" fmla="*/ 8 w 241"/>
                <a:gd name="T43" fmla="*/ 3 h 30"/>
                <a:gd name="T44" fmla="*/ 4 w 241"/>
                <a:gd name="T45" fmla="*/ 4 h 30"/>
                <a:gd name="T46" fmla="*/ 3 w 241"/>
                <a:gd name="T47" fmla="*/ 6 h 30"/>
                <a:gd name="T48" fmla="*/ 1 w 241"/>
                <a:gd name="T49" fmla="*/ 9 h 30"/>
                <a:gd name="T50" fmla="*/ 1 w 241"/>
                <a:gd name="T51" fmla="*/ 12 h 30"/>
                <a:gd name="T52" fmla="*/ 0 w 241"/>
                <a:gd name="T53" fmla="*/ 15 h 30"/>
                <a:gd name="T54" fmla="*/ 1 w 241"/>
                <a:gd name="T55" fmla="*/ 18 h 30"/>
                <a:gd name="T56" fmla="*/ 1 w 241"/>
                <a:gd name="T57" fmla="*/ 21 h 30"/>
                <a:gd name="T58" fmla="*/ 3 w 241"/>
                <a:gd name="T59" fmla="*/ 23 h 30"/>
                <a:gd name="T60" fmla="*/ 4 w 241"/>
                <a:gd name="T61" fmla="*/ 25 h 30"/>
                <a:gd name="T62" fmla="*/ 8 w 241"/>
                <a:gd name="T63" fmla="*/ 28 h 30"/>
                <a:gd name="T64" fmla="*/ 10 w 241"/>
                <a:gd name="T65" fmla="*/ 29 h 30"/>
                <a:gd name="T66" fmla="*/ 13 w 241"/>
                <a:gd name="T67" fmla="*/ 30 h 30"/>
                <a:gd name="T68" fmla="*/ 15 w 241"/>
                <a:gd name="T69" fmla="*/ 30 h 30"/>
                <a:gd name="T70" fmla="*/ 15 w 24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30">
                  <a:moveTo>
                    <a:pt x="15" y="30"/>
                  </a:moveTo>
                  <a:lnTo>
                    <a:pt x="226" y="30"/>
                  </a:lnTo>
                  <a:lnTo>
                    <a:pt x="230" y="30"/>
                  </a:lnTo>
                  <a:lnTo>
                    <a:pt x="232" y="29"/>
                  </a:lnTo>
                  <a:lnTo>
                    <a:pt x="235" y="28"/>
                  </a:lnTo>
                  <a:lnTo>
                    <a:pt x="237" y="25"/>
                  </a:lnTo>
                  <a:lnTo>
                    <a:pt x="239" y="23"/>
                  </a:lnTo>
                  <a:lnTo>
                    <a:pt x="240" y="21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3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82"/>
            <p:cNvSpPr>
              <a:spLocks/>
            </p:cNvSpPr>
            <p:nvPr/>
          </p:nvSpPr>
          <p:spPr bwMode="auto">
            <a:xfrm>
              <a:off x="7042151" y="2136775"/>
              <a:ext cx="76200" cy="9525"/>
            </a:xfrm>
            <a:custGeom>
              <a:avLst/>
              <a:gdLst>
                <a:gd name="T0" fmla="*/ 226 w 241"/>
                <a:gd name="T1" fmla="*/ 30 h 30"/>
                <a:gd name="T2" fmla="*/ 230 w 241"/>
                <a:gd name="T3" fmla="*/ 30 h 30"/>
                <a:gd name="T4" fmla="*/ 232 w 241"/>
                <a:gd name="T5" fmla="*/ 29 h 30"/>
                <a:gd name="T6" fmla="*/ 235 w 241"/>
                <a:gd name="T7" fmla="*/ 28 h 30"/>
                <a:gd name="T8" fmla="*/ 237 w 241"/>
                <a:gd name="T9" fmla="*/ 26 h 30"/>
                <a:gd name="T10" fmla="*/ 239 w 241"/>
                <a:gd name="T11" fmla="*/ 23 h 30"/>
                <a:gd name="T12" fmla="*/ 240 w 241"/>
                <a:gd name="T13" fmla="*/ 21 h 30"/>
                <a:gd name="T14" fmla="*/ 241 w 241"/>
                <a:gd name="T15" fmla="*/ 18 h 30"/>
                <a:gd name="T16" fmla="*/ 241 w 241"/>
                <a:gd name="T17" fmla="*/ 15 h 30"/>
                <a:gd name="T18" fmla="*/ 241 w 241"/>
                <a:gd name="T19" fmla="*/ 13 h 30"/>
                <a:gd name="T20" fmla="*/ 240 w 241"/>
                <a:gd name="T21" fmla="*/ 9 h 30"/>
                <a:gd name="T22" fmla="*/ 239 w 241"/>
                <a:gd name="T23" fmla="*/ 6 h 30"/>
                <a:gd name="T24" fmla="*/ 237 w 241"/>
                <a:gd name="T25" fmla="*/ 4 h 30"/>
                <a:gd name="T26" fmla="*/ 235 w 241"/>
                <a:gd name="T27" fmla="*/ 3 h 30"/>
                <a:gd name="T28" fmla="*/ 232 w 241"/>
                <a:gd name="T29" fmla="*/ 1 h 30"/>
                <a:gd name="T30" fmla="*/ 230 w 241"/>
                <a:gd name="T31" fmla="*/ 1 h 30"/>
                <a:gd name="T32" fmla="*/ 226 w 241"/>
                <a:gd name="T33" fmla="*/ 0 h 30"/>
                <a:gd name="T34" fmla="*/ 15 w 241"/>
                <a:gd name="T35" fmla="*/ 0 h 30"/>
                <a:gd name="T36" fmla="*/ 13 w 241"/>
                <a:gd name="T37" fmla="*/ 1 h 30"/>
                <a:gd name="T38" fmla="*/ 10 w 241"/>
                <a:gd name="T39" fmla="*/ 1 h 30"/>
                <a:gd name="T40" fmla="*/ 8 w 241"/>
                <a:gd name="T41" fmla="*/ 3 h 30"/>
                <a:gd name="T42" fmla="*/ 4 w 241"/>
                <a:gd name="T43" fmla="*/ 4 h 30"/>
                <a:gd name="T44" fmla="*/ 3 w 241"/>
                <a:gd name="T45" fmla="*/ 6 h 30"/>
                <a:gd name="T46" fmla="*/ 1 w 241"/>
                <a:gd name="T47" fmla="*/ 9 h 30"/>
                <a:gd name="T48" fmla="*/ 1 w 241"/>
                <a:gd name="T49" fmla="*/ 13 h 30"/>
                <a:gd name="T50" fmla="*/ 0 w 241"/>
                <a:gd name="T51" fmla="*/ 15 h 30"/>
                <a:gd name="T52" fmla="*/ 1 w 241"/>
                <a:gd name="T53" fmla="*/ 18 h 30"/>
                <a:gd name="T54" fmla="*/ 1 w 241"/>
                <a:gd name="T55" fmla="*/ 21 h 30"/>
                <a:gd name="T56" fmla="*/ 3 w 241"/>
                <a:gd name="T57" fmla="*/ 23 h 30"/>
                <a:gd name="T58" fmla="*/ 4 w 241"/>
                <a:gd name="T59" fmla="*/ 26 h 30"/>
                <a:gd name="T60" fmla="*/ 8 w 241"/>
                <a:gd name="T61" fmla="*/ 28 h 30"/>
                <a:gd name="T62" fmla="*/ 10 w 241"/>
                <a:gd name="T63" fmla="*/ 29 h 30"/>
                <a:gd name="T64" fmla="*/ 13 w 241"/>
                <a:gd name="T65" fmla="*/ 30 h 30"/>
                <a:gd name="T66" fmla="*/ 15 w 241"/>
                <a:gd name="T67" fmla="*/ 30 h 30"/>
                <a:gd name="T68" fmla="*/ 226 w 24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0">
                  <a:moveTo>
                    <a:pt x="226" y="30"/>
                  </a:moveTo>
                  <a:lnTo>
                    <a:pt x="230" y="30"/>
                  </a:lnTo>
                  <a:lnTo>
                    <a:pt x="232" y="29"/>
                  </a:lnTo>
                  <a:lnTo>
                    <a:pt x="235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40" y="21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3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3"/>
                  </a:lnTo>
                  <a:lnTo>
                    <a:pt x="232" y="1"/>
                  </a:lnTo>
                  <a:lnTo>
                    <a:pt x="230" y="1"/>
                  </a:lnTo>
                  <a:lnTo>
                    <a:pt x="22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22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83"/>
            <p:cNvSpPr>
              <a:spLocks/>
            </p:cNvSpPr>
            <p:nvPr/>
          </p:nvSpPr>
          <p:spPr bwMode="auto">
            <a:xfrm>
              <a:off x="7234238" y="2051050"/>
              <a:ext cx="57150" cy="9525"/>
            </a:xfrm>
            <a:custGeom>
              <a:avLst/>
              <a:gdLst>
                <a:gd name="T0" fmla="*/ 15 w 180"/>
                <a:gd name="T1" fmla="*/ 0 h 30"/>
                <a:gd name="T2" fmla="*/ 12 w 180"/>
                <a:gd name="T3" fmla="*/ 0 h 30"/>
                <a:gd name="T4" fmla="*/ 8 w 180"/>
                <a:gd name="T5" fmla="*/ 2 h 30"/>
                <a:gd name="T6" fmla="*/ 6 w 180"/>
                <a:gd name="T7" fmla="*/ 3 h 30"/>
                <a:gd name="T8" fmla="*/ 4 w 180"/>
                <a:gd name="T9" fmla="*/ 5 h 30"/>
                <a:gd name="T10" fmla="*/ 2 w 180"/>
                <a:gd name="T11" fmla="*/ 7 h 30"/>
                <a:gd name="T12" fmla="*/ 1 w 180"/>
                <a:gd name="T13" fmla="*/ 9 h 30"/>
                <a:gd name="T14" fmla="*/ 0 w 180"/>
                <a:gd name="T15" fmla="*/ 12 h 30"/>
                <a:gd name="T16" fmla="*/ 0 w 180"/>
                <a:gd name="T17" fmla="*/ 15 h 30"/>
                <a:gd name="T18" fmla="*/ 0 w 180"/>
                <a:gd name="T19" fmla="*/ 19 h 30"/>
                <a:gd name="T20" fmla="*/ 1 w 180"/>
                <a:gd name="T21" fmla="*/ 21 h 30"/>
                <a:gd name="T22" fmla="*/ 2 w 180"/>
                <a:gd name="T23" fmla="*/ 24 h 30"/>
                <a:gd name="T24" fmla="*/ 4 w 180"/>
                <a:gd name="T25" fmla="*/ 26 h 30"/>
                <a:gd name="T26" fmla="*/ 6 w 180"/>
                <a:gd name="T27" fmla="*/ 27 h 30"/>
                <a:gd name="T28" fmla="*/ 8 w 180"/>
                <a:gd name="T29" fmla="*/ 29 h 30"/>
                <a:gd name="T30" fmla="*/ 12 w 180"/>
                <a:gd name="T31" fmla="*/ 29 h 30"/>
                <a:gd name="T32" fmla="*/ 15 w 180"/>
                <a:gd name="T33" fmla="*/ 30 h 30"/>
                <a:gd name="T34" fmla="*/ 165 w 180"/>
                <a:gd name="T35" fmla="*/ 30 h 30"/>
                <a:gd name="T36" fmla="*/ 168 w 180"/>
                <a:gd name="T37" fmla="*/ 29 h 30"/>
                <a:gd name="T38" fmla="*/ 171 w 180"/>
                <a:gd name="T39" fmla="*/ 29 h 30"/>
                <a:gd name="T40" fmla="*/ 174 w 180"/>
                <a:gd name="T41" fmla="*/ 27 h 30"/>
                <a:gd name="T42" fmla="*/ 176 w 180"/>
                <a:gd name="T43" fmla="*/ 26 h 30"/>
                <a:gd name="T44" fmla="*/ 178 w 180"/>
                <a:gd name="T45" fmla="*/ 24 h 30"/>
                <a:gd name="T46" fmla="*/ 179 w 180"/>
                <a:gd name="T47" fmla="*/ 21 h 30"/>
                <a:gd name="T48" fmla="*/ 180 w 180"/>
                <a:gd name="T49" fmla="*/ 19 h 30"/>
                <a:gd name="T50" fmla="*/ 180 w 180"/>
                <a:gd name="T51" fmla="*/ 15 h 30"/>
                <a:gd name="T52" fmla="*/ 180 w 180"/>
                <a:gd name="T53" fmla="*/ 12 h 30"/>
                <a:gd name="T54" fmla="*/ 179 w 180"/>
                <a:gd name="T55" fmla="*/ 9 h 30"/>
                <a:gd name="T56" fmla="*/ 178 w 180"/>
                <a:gd name="T57" fmla="*/ 7 h 30"/>
                <a:gd name="T58" fmla="*/ 176 w 180"/>
                <a:gd name="T59" fmla="*/ 5 h 30"/>
                <a:gd name="T60" fmla="*/ 174 w 180"/>
                <a:gd name="T61" fmla="*/ 3 h 30"/>
                <a:gd name="T62" fmla="*/ 171 w 180"/>
                <a:gd name="T63" fmla="*/ 2 h 30"/>
                <a:gd name="T64" fmla="*/ 168 w 180"/>
                <a:gd name="T65" fmla="*/ 0 h 30"/>
                <a:gd name="T66" fmla="*/ 165 w 180"/>
                <a:gd name="T67" fmla="*/ 0 h 30"/>
                <a:gd name="T68" fmla="*/ 15 w 18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30">
                  <a:moveTo>
                    <a:pt x="15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29"/>
                  </a:lnTo>
                  <a:lnTo>
                    <a:pt x="171" y="29"/>
                  </a:lnTo>
                  <a:lnTo>
                    <a:pt x="174" y="27"/>
                  </a:lnTo>
                  <a:lnTo>
                    <a:pt x="176" y="26"/>
                  </a:lnTo>
                  <a:lnTo>
                    <a:pt x="178" y="24"/>
                  </a:lnTo>
                  <a:lnTo>
                    <a:pt x="179" y="21"/>
                  </a:lnTo>
                  <a:lnTo>
                    <a:pt x="180" y="19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7234238" y="207010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0 h 30"/>
                <a:gd name="T6" fmla="*/ 8 w 180"/>
                <a:gd name="T7" fmla="*/ 1 h 30"/>
                <a:gd name="T8" fmla="*/ 6 w 180"/>
                <a:gd name="T9" fmla="*/ 2 h 30"/>
                <a:gd name="T10" fmla="*/ 4 w 180"/>
                <a:gd name="T11" fmla="*/ 4 h 30"/>
                <a:gd name="T12" fmla="*/ 2 w 180"/>
                <a:gd name="T13" fmla="*/ 6 h 30"/>
                <a:gd name="T14" fmla="*/ 1 w 180"/>
                <a:gd name="T15" fmla="*/ 8 h 30"/>
                <a:gd name="T16" fmla="*/ 0 w 180"/>
                <a:gd name="T17" fmla="*/ 11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0 h 30"/>
                <a:gd name="T24" fmla="*/ 2 w 180"/>
                <a:gd name="T25" fmla="*/ 23 h 30"/>
                <a:gd name="T26" fmla="*/ 4 w 180"/>
                <a:gd name="T27" fmla="*/ 25 h 30"/>
                <a:gd name="T28" fmla="*/ 6 w 180"/>
                <a:gd name="T29" fmla="*/ 26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6 h 30"/>
                <a:gd name="T44" fmla="*/ 176 w 180"/>
                <a:gd name="T45" fmla="*/ 25 h 30"/>
                <a:gd name="T46" fmla="*/ 178 w 180"/>
                <a:gd name="T47" fmla="*/ 23 h 30"/>
                <a:gd name="T48" fmla="*/ 179 w 180"/>
                <a:gd name="T49" fmla="*/ 20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1 h 30"/>
                <a:gd name="T56" fmla="*/ 179 w 180"/>
                <a:gd name="T57" fmla="*/ 8 h 30"/>
                <a:gd name="T58" fmla="*/ 178 w 180"/>
                <a:gd name="T59" fmla="*/ 6 h 30"/>
                <a:gd name="T60" fmla="*/ 176 w 180"/>
                <a:gd name="T61" fmla="*/ 4 h 30"/>
                <a:gd name="T62" fmla="*/ 174 w 180"/>
                <a:gd name="T63" fmla="*/ 2 h 30"/>
                <a:gd name="T64" fmla="*/ 171 w 180"/>
                <a:gd name="T65" fmla="*/ 1 h 30"/>
                <a:gd name="T66" fmla="*/ 168 w 180"/>
                <a:gd name="T67" fmla="*/ 0 h 30"/>
                <a:gd name="T68" fmla="*/ 165 w 18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6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79" y="20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1"/>
                  </a:lnTo>
                  <a:lnTo>
                    <a:pt x="179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7234238" y="208915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0 h 30"/>
                <a:gd name="T6" fmla="*/ 8 w 180"/>
                <a:gd name="T7" fmla="*/ 1 h 30"/>
                <a:gd name="T8" fmla="*/ 6 w 180"/>
                <a:gd name="T9" fmla="*/ 2 h 30"/>
                <a:gd name="T10" fmla="*/ 4 w 180"/>
                <a:gd name="T11" fmla="*/ 4 h 30"/>
                <a:gd name="T12" fmla="*/ 2 w 180"/>
                <a:gd name="T13" fmla="*/ 6 h 30"/>
                <a:gd name="T14" fmla="*/ 1 w 180"/>
                <a:gd name="T15" fmla="*/ 9 h 30"/>
                <a:gd name="T16" fmla="*/ 0 w 180"/>
                <a:gd name="T17" fmla="*/ 11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0 h 30"/>
                <a:gd name="T24" fmla="*/ 2 w 180"/>
                <a:gd name="T25" fmla="*/ 23 h 30"/>
                <a:gd name="T26" fmla="*/ 4 w 180"/>
                <a:gd name="T27" fmla="*/ 25 h 30"/>
                <a:gd name="T28" fmla="*/ 6 w 180"/>
                <a:gd name="T29" fmla="*/ 28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8 h 30"/>
                <a:gd name="T44" fmla="*/ 176 w 180"/>
                <a:gd name="T45" fmla="*/ 25 h 30"/>
                <a:gd name="T46" fmla="*/ 178 w 180"/>
                <a:gd name="T47" fmla="*/ 23 h 30"/>
                <a:gd name="T48" fmla="*/ 179 w 180"/>
                <a:gd name="T49" fmla="*/ 20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1 h 30"/>
                <a:gd name="T56" fmla="*/ 179 w 180"/>
                <a:gd name="T57" fmla="*/ 9 h 30"/>
                <a:gd name="T58" fmla="*/ 178 w 180"/>
                <a:gd name="T59" fmla="*/ 6 h 30"/>
                <a:gd name="T60" fmla="*/ 176 w 180"/>
                <a:gd name="T61" fmla="*/ 4 h 30"/>
                <a:gd name="T62" fmla="*/ 174 w 180"/>
                <a:gd name="T63" fmla="*/ 2 h 30"/>
                <a:gd name="T64" fmla="*/ 171 w 180"/>
                <a:gd name="T65" fmla="*/ 1 h 30"/>
                <a:gd name="T66" fmla="*/ 168 w 180"/>
                <a:gd name="T67" fmla="*/ 0 h 30"/>
                <a:gd name="T68" fmla="*/ 165 w 180"/>
                <a:gd name="T69" fmla="*/ 0 h 30"/>
                <a:gd name="T70" fmla="*/ 165 w 18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8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79" y="20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1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7234238" y="210820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0 h 30"/>
                <a:gd name="T6" fmla="*/ 8 w 180"/>
                <a:gd name="T7" fmla="*/ 1 h 30"/>
                <a:gd name="T8" fmla="*/ 6 w 180"/>
                <a:gd name="T9" fmla="*/ 3 h 30"/>
                <a:gd name="T10" fmla="*/ 4 w 180"/>
                <a:gd name="T11" fmla="*/ 4 h 30"/>
                <a:gd name="T12" fmla="*/ 2 w 180"/>
                <a:gd name="T13" fmla="*/ 6 h 30"/>
                <a:gd name="T14" fmla="*/ 1 w 180"/>
                <a:gd name="T15" fmla="*/ 9 h 30"/>
                <a:gd name="T16" fmla="*/ 0 w 180"/>
                <a:gd name="T17" fmla="*/ 12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1 h 30"/>
                <a:gd name="T24" fmla="*/ 2 w 180"/>
                <a:gd name="T25" fmla="*/ 23 h 30"/>
                <a:gd name="T26" fmla="*/ 4 w 180"/>
                <a:gd name="T27" fmla="*/ 25 h 30"/>
                <a:gd name="T28" fmla="*/ 6 w 180"/>
                <a:gd name="T29" fmla="*/ 28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8 h 30"/>
                <a:gd name="T44" fmla="*/ 176 w 180"/>
                <a:gd name="T45" fmla="*/ 25 h 30"/>
                <a:gd name="T46" fmla="*/ 178 w 180"/>
                <a:gd name="T47" fmla="*/ 23 h 30"/>
                <a:gd name="T48" fmla="*/ 179 w 180"/>
                <a:gd name="T49" fmla="*/ 21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2 h 30"/>
                <a:gd name="T56" fmla="*/ 179 w 180"/>
                <a:gd name="T57" fmla="*/ 9 h 30"/>
                <a:gd name="T58" fmla="*/ 178 w 180"/>
                <a:gd name="T59" fmla="*/ 6 h 30"/>
                <a:gd name="T60" fmla="*/ 176 w 180"/>
                <a:gd name="T61" fmla="*/ 4 h 30"/>
                <a:gd name="T62" fmla="*/ 174 w 180"/>
                <a:gd name="T63" fmla="*/ 3 h 30"/>
                <a:gd name="T64" fmla="*/ 171 w 180"/>
                <a:gd name="T65" fmla="*/ 1 h 30"/>
                <a:gd name="T66" fmla="*/ 168 w 180"/>
                <a:gd name="T67" fmla="*/ 0 h 30"/>
                <a:gd name="T68" fmla="*/ 165 w 18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8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7234238" y="214630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1 h 30"/>
                <a:gd name="T6" fmla="*/ 8 w 180"/>
                <a:gd name="T7" fmla="*/ 1 h 30"/>
                <a:gd name="T8" fmla="*/ 6 w 180"/>
                <a:gd name="T9" fmla="*/ 3 h 30"/>
                <a:gd name="T10" fmla="*/ 4 w 180"/>
                <a:gd name="T11" fmla="*/ 4 h 30"/>
                <a:gd name="T12" fmla="*/ 2 w 180"/>
                <a:gd name="T13" fmla="*/ 7 h 30"/>
                <a:gd name="T14" fmla="*/ 1 w 180"/>
                <a:gd name="T15" fmla="*/ 10 h 30"/>
                <a:gd name="T16" fmla="*/ 0 w 180"/>
                <a:gd name="T17" fmla="*/ 13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1 h 30"/>
                <a:gd name="T24" fmla="*/ 2 w 180"/>
                <a:gd name="T25" fmla="*/ 23 h 30"/>
                <a:gd name="T26" fmla="*/ 4 w 180"/>
                <a:gd name="T27" fmla="*/ 26 h 30"/>
                <a:gd name="T28" fmla="*/ 6 w 180"/>
                <a:gd name="T29" fmla="*/ 28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8 h 30"/>
                <a:gd name="T44" fmla="*/ 176 w 180"/>
                <a:gd name="T45" fmla="*/ 26 h 30"/>
                <a:gd name="T46" fmla="*/ 178 w 180"/>
                <a:gd name="T47" fmla="*/ 23 h 30"/>
                <a:gd name="T48" fmla="*/ 179 w 180"/>
                <a:gd name="T49" fmla="*/ 21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3 h 30"/>
                <a:gd name="T56" fmla="*/ 179 w 180"/>
                <a:gd name="T57" fmla="*/ 10 h 30"/>
                <a:gd name="T58" fmla="*/ 178 w 180"/>
                <a:gd name="T59" fmla="*/ 7 h 30"/>
                <a:gd name="T60" fmla="*/ 176 w 180"/>
                <a:gd name="T61" fmla="*/ 4 h 30"/>
                <a:gd name="T62" fmla="*/ 174 w 180"/>
                <a:gd name="T63" fmla="*/ 3 h 30"/>
                <a:gd name="T64" fmla="*/ 171 w 180"/>
                <a:gd name="T65" fmla="*/ 1 h 30"/>
                <a:gd name="T66" fmla="*/ 168 w 180"/>
                <a:gd name="T67" fmla="*/ 1 h 30"/>
                <a:gd name="T68" fmla="*/ 165 w 180"/>
                <a:gd name="T69" fmla="*/ 0 h 30"/>
                <a:gd name="T70" fmla="*/ 165 w 18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8"/>
                  </a:lnTo>
                  <a:lnTo>
                    <a:pt x="176" y="26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3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7234238" y="2127250"/>
              <a:ext cx="57150" cy="9525"/>
            </a:xfrm>
            <a:custGeom>
              <a:avLst/>
              <a:gdLst>
                <a:gd name="T0" fmla="*/ 165 w 180"/>
                <a:gd name="T1" fmla="*/ 0 h 30"/>
                <a:gd name="T2" fmla="*/ 15 w 180"/>
                <a:gd name="T3" fmla="*/ 0 h 30"/>
                <a:gd name="T4" fmla="*/ 12 w 180"/>
                <a:gd name="T5" fmla="*/ 0 h 30"/>
                <a:gd name="T6" fmla="*/ 8 w 180"/>
                <a:gd name="T7" fmla="*/ 1 h 30"/>
                <a:gd name="T8" fmla="*/ 6 w 180"/>
                <a:gd name="T9" fmla="*/ 3 h 30"/>
                <a:gd name="T10" fmla="*/ 4 w 180"/>
                <a:gd name="T11" fmla="*/ 4 h 30"/>
                <a:gd name="T12" fmla="*/ 2 w 180"/>
                <a:gd name="T13" fmla="*/ 6 h 30"/>
                <a:gd name="T14" fmla="*/ 1 w 180"/>
                <a:gd name="T15" fmla="*/ 9 h 30"/>
                <a:gd name="T16" fmla="*/ 0 w 180"/>
                <a:gd name="T17" fmla="*/ 12 h 30"/>
                <a:gd name="T18" fmla="*/ 0 w 180"/>
                <a:gd name="T19" fmla="*/ 15 h 30"/>
                <a:gd name="T20" fmla="*/ 0 w 180"/>
                <a:gd name="T21" fmla="*/ 18 h 30"/>
                <a:gd name="T22" fmla="*/ 1 w 180"/>
                <a:gd name="T23" fmla="*/ 21 h 30"/>
                <a:gd name="T24" fmla="*/ 2 w 180"/>
                <a:gd name="T25" fmla="*/ 23 h 30"/>
                <a:gd name="T26" fmla="*/ 4 w 180"/>
                <a:gd name="T27" fmla="*/ 26 h 30"/>
                <a:gd name="T28" fmla="*/ 6 w 180"/>
                <a:gd name="T29" fmla="*/ 28 h 30"/>
                <a:gd name="T30" fmla="*/ 8 w 180"/>
                <a:gd name="T31" fmla="*/ 29 h 30"/>
                <a:gd name="T32" fmla="*/ 12 w 180"/>
                <a:gd name="T33" fmla="*/ 30 h 30"/>
                <a:gd name="T34" fmla="*/ 15 w 180"/>
                <a:gd name="T35" fmla="*/ 30 h 30"/>
                <a:gd name="T36" fmla="*/ 165 w 180"/>
                <a:gd name="T37" fmla="*/ 30 h 30"/>
                <a:gd name="T38" fmla="*/ 168 w 180"/>
                <a:gd name="T39" fmla="*/ 30 h 30"/>
                <a:gd name="T40" fmla="*/ 171 w 180"/>
                <a:gd name="T41" fmla="*/ 29 h 30"/>
                <a:gd name="T42" fmla="*/ 174 w 180"/>
                <a:gd name="T43" fmla="*/ 28 h 30"/>
                <a:gd name="T44" fmla="*/ 176 w 180"/>
                <a:gd name="T45" fmla="*/ 26 h 30"/>
                <a:gd name="T46" fmla="*/ 178 w 180"/>
                <a:gd name="T47" fmla="*/ 23 h 30"/>
                <a:gd name="T48" fmla="*/ 179 w 180"/>
                <a:gd name="T49" fmla="*/ 21 h 30"/>
                <a:gd name="T50" fmla="*/ 180 w 180"/>
                <a:gd name="T51" fmla="*/ 18 h 30"/>
                <a:gd name="T52" fmla="*/ 180 w 180"/>
                <a:gd name="T53" fmla="*/ 15 h 30"/>
                <a:gd name="T54" fmla="*/ 180 w 180"/>
                <a:gd name="T55" fmla="*/ 12 h 30"/>
                <a:gd name="T56" fmla="*/ 179 w 180"/>
                <a:gd name="T57" fmla="*/ 9 h 30"/>
                <a:gd name="T58" fmla="*/ 178 w 180"/>
                <a:gd name="T59" fmla="*/ 6 h 30"/>
                <a:gd name="T60" fmla="*/ 176 w 180"/>
                <a:gd name="T61" fmla="*/ 4 h 30"/>
                <a:gd name="T62" fmla="*/ 174 w 180"/>
                <a:gd name="T63" fmla="*/ 3 h 30"/>
                <a:gd name="T64" fmla="*/ 171 w 180"/>
                <a:gd name="T65" fmla="*/ 1 h 30"/>
                <a:gd name="T66" fmla="*/ 168 w 180"/>
                <a:gd name="T67" fmla="*/ 1 h 30"/>
                <a:gd name="T68" fmla="*/ 165 w 180"/>
                <a:gd name="T69" fmla="*/ 0 h 30"/>
                <a:gd name="T70" fmla="*/ 165 w 18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30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4" y="28"/>
                  </a:lnTo>
                  <a:lnTo>
                    <a:pt x="176" y="26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7148513" y="210820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8 w 181"/>
                <a:gd name="T5" fmla="*/ 30 h 30"/>
                <a:gd name="T6" fmla="*/ 171 w 181"/>
                <a:gd name="T7" fmla="*/ 29 h 30"/>
                <a:gd name="T8" fmla="*/ 173 w 181"/>
                <a:gd name="T9" fmla="*/ 28 h 30"/>
                <a:gd name="T10" fmla="*/ 175 w 181"/>
                <a:gd name="T11" fmla="*/ 25 h 30"/>
                <a:gd name="T12" fmla="*/ 178 w 181"/>
                <a:gd name="T13" fmla="*/ 23 h 30"/>
                <a:gd name="T14" fmla="*/ 179 w 181"/>
                <a:gd name="T15" fmla="*/ 21 h 30"/>
                <a:gd name="T16" fmla="*/ 180 w 181"/>
                <a:gd name="T17" fmla="*/ 18 h 30"/>
                <a:gd name="T18" fmla="*/ 181 w 181"/>
                <a:gd name="T19" fmla="*/ 15 h 30"/>
                <a:gd name="T20" fmla="*/ 180 w 181"/>
                <a:gd name="T21" fmla="*/ 12 h 30"/>
                <a:gd name="T22" fmla="*/ 179 w 181"/>
                <a:gd name="T23" fmla="*/ 9 h 30"/>
                <a:gd name="T24" fmla="*/ 178 w 181"/>
                <a:gd name="T25" fmla="*/ 6 h 30"/>
                <a:gd name="T26" fmla="*/ 175 w 181"/>
                <a:gd name="T27" fmla="*/ 4 h 30"/>
                <a:gd name="T28" fmla="*/ 173 w 181"/>
                <a:gd name="T29" fmla="*/ 3 h 30"/>
                <a:gd name="T30" fmla="*/ 171 w 181"/>
                <a:gd name="T31" fmla="*/ 1 h 30"/>
                <a:gd name="T32" fmla="*/ 168 w 181"/>
                <a:gd name="T33" fmla="*/ 0 h 30"/>
                <a:gd name="T34" fmla="*/ 166 w 181"/>
                <a:gd name="T35" fmla="*/ 0 h 30"/>
                <a:gd name="T36" fmla="*/ 15 w 181"/>
                <a:gd name="T37" fmla="*/ 0 h 30"/>
                <a:gd name="T38" fmla="*/ 11 w 181"/>
                <a:gd name="T39" fmla="*/ 0 h 30"/>
                <a:gd name="T40" fmla="*/ 9 w 181"/>
                <a:gd name="T41" fmla="*/ 1 h 30"/>
                <a:gd name="T42" fmla="*/ 6 w 181"/>
                <a:gd name="T43" fmla="*/ 3 h 30"/>
                <a:gd name="T44" fmla="*/ 4 w 181"/>
                <a:gd name="T45" fmla="*/ 4 h 30"/>
                <a:gd name="T46" fmla="*/ 3 w 181"/>
                <a:gd name="T47" fmla="*/ 6 h 30"/>
                <a:gd name="T48" fmla="*/ 1 w 181"/>
                <a:gd name="T49" fmla="*/ 9 h 30"/>
                <a:gd name="T50" fmla="*/ 0 w 181"/>
                <a:gd name="T51" fmla="*/ 12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1 h 30"/>
                <a:gd name="T58" fmla="*/ 3 w 181"/>
                <a:gd name="T59" fmla="*/ 23 h 30"/>
                <a:gd name="T60" fmla="*/ 4 w 181"/>
                <a:gd name="T61" fmla="*/ 25 h 30"/>
                <a:gd name="T62" fmla="*/ 6 w 181"/>
                <a:gd name="T63" fmla="*/ 28 h 30"/>
                <a:gd name="T64" fmla="*/ 9 w 181"/>
                <a:gd name="T65" fmla="*/ 29 h 30"/>
                <a:gd name="T66" fmla="*/ 11 w 181"/>
                <a:gd name="T67" fmla="*/ 30 h 30"/>
                <a:gd name="T68" fmla="*/ 15 w 18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3" y="28"/>
                  </a:lnTo>
                  <a:lnTo>
                    <a:pt x="175" y="25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1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5" y="4"/>
                  </a:lnTo>
                  <a:lnTo>
                    <a:pt x="173" y="3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7148513" y="212725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8 w 181"/>
                <a:gd name="T5" fmla="*/ 30 h 30"/>
                <a:gd name="T6" fmla="*/ 171 w 181"/>
                <a:gd name="T7" fmla="*/ 29 h 30"/>
                <a:gd name="T8" fmla="*/ 173 w 181"/>
                <a:gd name="T9" fmla="*/ 28 h 30"/>
                <a:gd name="T10" fmla="*/ 175 w 181"/>
                <a:gd name="T11" fmla="*/ 26 h 30"/>
                <a:gd name="T12" fmla="*/ 178 w 181"/>
                <a:gd name="T13" fmla="*/ 23 h 30"/>
                <a:gd name="T14" fmla="*/ 179 w 181"/>
                <a:gd name="T15" fmla="*/ 21 h 30"/>
                <a:gd name="T16" fmla="*/ 180 w 181"/>
                <a:gd name="T17" fmla="*/ 18 h 30"/>
                <a:gd name="T18" fmla="*/ 181 w 181"/>
                <a:gd name="T19" fmla="*/ 15 h 30"/>
                <a:gd name="T20" fmla="*/ 180 w 181"/>
                <a:gd name="T21" fmla="*/ 12 h 30"/>
                <a:gd name="T22" fmla="*/ 179 w 181"/>
                <a:gd name="T23" fmla="*/ 9 h 30"/>
                <a:gd name="T24" fmla="*/ 178 w 181"/>
                <a:gd name="T25" fmla="*/ 6 h 30"/>
                <a:gd name="T26" fmla="*/ 175 w 181"/>
                <a:gd name="T27" fmla="*/ 4 h 30"/>
                <a:gd name="T28" fmla="*/ 173 w 181"/>
                <a:gd name="T29" fmla="*/ 3 h 30"/>
                <a:gd name="T30" fmla="*/ 171 w 181"/>
                <a:gd name="T31" fmla="*/ 1 h 30"/>
                <a:gd name="T32" fmla="*/ 168 w 181"/>
                <a:gd name="T33" fmla="*/ 1 h 30"/>
                <a:gd name="T34" fmla="*/ 166 w 181"/>
                <a:gd name="T35" fmla="*/ 0 h 30"/>
                <a:gd name="T36" fmla="*/ 15 w 181"/>
                <a:gd name="T37" fmla="*/ 0 h 30"/>
                <a:gd name="T38" fmla="*/ 11 w 181"/>
                <a:gd name="T39" fmla="*/ 0 h 30"/>
                <a:gd name="T40" fmla="*/ 9 w 181"/>
                <a:gd name="T41" fmla="*/ 1 h 30"/>
                <a:gd name="T42" fmla="*/ 6 w 181"/>
                <a:gd name="T43" fmla="*/ 3 h 30"/>
                <a:gd name="T44" fmla="*/ 4 w 181"/>
                <a:gd name="T45" fmla="*/ 4 h 30"/>
                <a:gd name="T46" fmla="*/ 3 w 181"/>
                <a:gd name="T47" fmla="*/ 6 h 30"/>
                <a:gd name="T48" fmla="*/ 1 w 181"/>
                <a:gd name="T49" fmla="*/ 9 h 30"/>
                <a:gd name="T50" fmla="*/ 0 w 181"/>
                <a:gd name="T51" fmla="*/ 12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1 h 30"/>
                <a:gd name="T58" fmla="*/ 3 w 181"/>
                <a:gd name="T59" fmla="*/ 23 h 30"/>
                <a:gd name="T60" fmla="*/ 4 w 181"/>
                <a:gd name="T61" fmla="*/ 26 h 30"/>
                <a:gd name="T62" fmla="*/ 6 w 181"/>
                <a:gd name="T63" fmla="*/ 28 h 30"/>
                <a:gd name="T64" fmla="*/ 9 w 181"/>
                <a:gd name="T65" fmla="*/ 29 h 30"/>
                <a:gd name="T66" fmla="*/ 11 w 181"/>
                <a:gd name="T67" fmla="*/ 30 h 30"/>
                <a:gd name="T68" fmla="*/ 15 w 181"/>
                <a:gd name="T69" fmla="*/ 30 h 30"/>
                <a:gd name="T70" fmla="*/ 15 w 181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3" y="28"/>
                  </a:lnTo>
                  <a:lnTo>
                    <a:pt x="175" y="26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1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6"/>
                  </a:lnTo>
                  <a:lnTo>
                    <a:pt x="175" y="4"/>
                  </a:lnTo>
                  <a:lnTo>
                    <a:pt x="173" y="3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7148513" y="2146300"/>
              <a:ext cx="57150" cy="9525"/>
            </a:xfrm>
            <a:custGeom>
              <a:avLst/>
              <a:gdLst>
                <a:gd name="T0" fmla="*/ 166 w 181"/>
                <a:gd name="T1" fmla="*/ 0 h 30"/>
                <a:gd name="T2" fmla="*/ 15 w 181"/>
                <a:gd name="T3" fmla="*/ 0 h 30"/>
                <a:gd name="T4" fmla="*/ 11 w 181"/>
                <a:gd name="T5" fmla="*/ 1 h 30"/>
                <a:gd name="T6" fmla="*/ 9 w 181"/>
                <a:gd name="T7" fmla="*/ 1 h 30"/>
                <a:gd name="T8" fmla="*/ 6 w 181"/>
                <a:gd name="T9" fmla="*/ 3 h 30"/>
                <a:gd name="T10" fmla="*/ 4 w 181"/>
                <a:gd name="T11" fmla="*/ 4 h 30"/>
                <a:gd name="T12" fmla="*/ 3 w 181"/>
                <a:gd name="T13" fmla="*/ 7 h 30"/>
                <a:gd name="T14" fmla="*/ 1 w 181"/>
                <a:gd name="T15" fmla="*/ 10 h 30"/>
                <a:gd name="T16" fmla="*/ 0 w 181"/>
                <a:gd name="T17" fmla="*/ 13 h 30"/>
                <a:gd name="T18" fmla="*/ 0 w 181"/>
                <a:gd name="T19" fmla="*/ 15 h 30"/>
                <a:gd name="T20" fmla="*/ 0 w 181"/>
                <a:gd name="T21" fmla="*/ 18 h 30"/>
                <a:gd name="T22" fmla="*/ 1 w 181"/>
                <a:gd name="T23" fmla="*/ 21 h 30"/>
                <a:gd name="T24" fmla="*/ 3 w 181"/>
                <a:gd name="T25" fmla="*/ 23 h 30"/>
                <a:gd name="T26" fmla="*/ 4 w 181"/>
                <a:gd name="T27" fmla="*/ 26 h 30"/>
                <a:gd name="T28" fmla="*/ 6 w 181"/>
                <a:gd name="T29" fmla="*/ 28 h 30"/>
                <a:gd name="T30" fmla="*/ 9 w 181"/>
                <a:gd name="T31" fmla="*/ 29 h 30"/>
                <a:gd name="T32" fmla="*/ 11 w 181"/>
                <a:gd name="T33" fmla="*/ 30 h 30"/>
                <a:gd name="T34" fmla="*/ 15 w 181"/>
                <a:gd name="T35" fmla="*/ 30 h 30"/>
                <a:gd name="T36" fmla="*/ 166 w 181"/>
                <a:gd name="T37" fmla="*/ 30 h 30"/>
                <a:gd name="T38" fmla="*/ 168 w 181"/>
                <a:gd name="T39" fmla="*/ 30 h 30"/>
                <a:gd name="T40" fmla="*/ 171 w 181"/>
                <a:gd name="T41" fmla="*/ 29 h 30"/>
                <a:gd name="T42" fmla="*/ 173 w 181"/>
                <a:gd name="T43" fmla="*/ 28 h 30"/>
                <a:gd name="T44" fmla="*/ 175 w 181"/>
                <a:gd name="T45" fmla="*/ 26 h 30"/>
                <a:gd name="T46" fmla="*/ 178 w 181"/>
                <a:gd name="T47" fmla="*/ 23 h 30"/>
                <a:gd name="T48" fmla="*/ 179 w 181"/>
                <a:gd name="T49" fmla="*/ 21 h 30"/>
                <a:gd name="T50" fmla="*/ 180 w 181"/>
                <a:gd name="T51" fmla="*/ 18 h 30"/>
                <a:gd name="T52" fmla="*/ 181 w 181"/>
                <a:gd name="T53" fmla="*/ 15 h 30"/>
                <a:gd name="T54" fmla="*/ 180 w 181"/>
                <a:gd name="T55" fmla="*/ 13 h 30"/>
                <a:gd name="T56" fmla="*/ 179 w 181"/>
                <a:gd name="T57" fmla="*/ 10 h 30"/>
                <a:gd name="T58" fmla="*/ 178 w 181"/>
                <a:gd name="T59" fmla="*/ 7 h 30"/>
                <a:gd name="T60" fmla="*/ 175 w 181"/>
                <a:gd name="T61" fmla="*/ 4 h 30"/>
                <a:gd name="T62" fmla="*/ 173 w 181"/>
                <a:gd name="T63" fmla="*/ 3 h 30"/>
                <a:gd name="T64" fmla="*/ 171 w 181"/>
                <a:gd name="T65" fmla="*/ 1 h 30"/>
                <a:gd name="T66" fmla="*/ 168 w 181"/>
                <a:gd name="T67" fmla="*/ 1 h 30"/>
                <a:gd name="T68" fmla="*/ 166 w 181"/>
                <a:gd name="T69" fmla="*/ 0 h 30"/>
                <a:gd name="T70" fmla="*/ 166 w 181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30">
                  <a:moveTo>
                    <a:pt x="16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71" y="29"/>
                  </a:lnTo>
                  <a:lnTo>
                    <a:pt x="173" y="28"/>
                  </a:lnTo>
                  <a:lnTo>
                    <a:pt x="175" y="26"/>
                  </a:lnTo>
                  <a:lnTo>
                    <a:pt x="178" y="23"/>
                  </a:lnTo>
                  <a:lnTo>
                    <a:pt x="179" y="21"/>
                  </a:lnTo>
                  <a:lnTo>
                    <a:pt x="180" y="18"/>
                  </a:lnTo>
                  <a:lnTo>
                    <a:pt x="181" y="15"/>
                  </a:lnTo>
                  <a:lnTo>
                    <a:pt x="180" y="13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5" y="4"/>
                  </a:lnTo>
                  <a:lnTo>
                    <a:pt x="173" y="3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7057530" y="2370057"/>
            <a:ext cx="287338" cy="287338"/>
            <a:chOff x="885825" y="1925638"/>
            <a:chExt cx="287338" cy="287338"/>
          </a:xfrm>
          <a:solidFill>
            <a:srgbClr val="3B3939"/>
          </a:solidFill>
        </p:grpSpPr>
        <p:sp>
          <p:nvSpPr>
            <p:cNvPr id="296" name="Freeform 50"/>
            <p:cNvSpPr>
              <a:spLocks noEditPoints="1"/>
            </p:cNvSpPr>
            <p:nvPr/>
          </p:nvSpPr>
          <p:spPr bwMode="auto">
            <a:xfrm>
              <a:off x="885825" y="1925638"/>
              <a:ext cx="228600" cy="287338"/>
            </a:xfrm>
            <a:custGeom>
              <a:avLst/>
              <a:gdLst>
                <a:gd name="T0" fmla="*/ 230 w 722"/>
                <a:gd name="T1" fmla="*/ 221 h 905"/>
                <a:gd name="T2" fmla="*/ 252 w 722"/>
                <a:gd name="T3" fmla="*/ 167 h 905"/>
                <a:gd name="T4" fmla="*/ 252 w 722"/>
                <a:gd name="T5" fmla="*/ 105 h 905"/>
                <a:gd name="T6" fmla="*/ 227 w 722"/>
                <a:gd name="T7" fmla="*/ 52 h 905"/>
                <a:gd name="T8" fmla="*/ 598 w 722"/>
                <a:gd name="T9" fmla="*/ 30 h 905"/>
                <a:gd name="T10" fmla="*/ 635 w 722"/>
                <a:gd name="T11" fmla="*/ 43 h 905"/>
                <a:gd name="T12" fmla="*/ 668 w 722"/>
                <a:gd name="T13" fmla="*/ 70 h 905"/>
                <a:gd name="T14" fmla="*/ 688 w 722"/>
                <a:gd name="T15" fmla="*/ 106 h 905"/>
                <a:gd name="T16" fmla="*/ 692 w 722"/>
                <a:gd name="T17" fmla="*/ 145 h 905"/>
                <a:gd name="T18" fmla="*/ 679 w 722"/>
                <a:gd name="T19" fmla="*/ 184 h 905"/>
                <a:gd name="T20" fmla="*/ 652 w 722"/>
                <a:gd name="T21" fmla="*/ 216 h 905"/>
                <a:gd name="T22" fmla="*/ 617 w 722"/>
                <a:gd name="T23" fmla="*/ 236 h 905"/>
                <a:gd name="T24" fmla="*/ 587 w 722"/>
                <a:gd name="T25" fmla="*/ 241 h 905"/>
                <a:gd name="T26" fmla="*/ 572 w 722"/>
                <a:gd name="T27" fmla="*/ 271 h 905"/>
                <a:gd name="T28" fmla="*/ 217 w 722"/>
                <a:gd name="T29" fmla="*/ 181 h 905"/>
                <a:gd name="T30" fmla="*/ 191 w 722"/>
                <a:gd name="T31" fmla="*/ 220 h 905"/>
                <a:gd name="T32" fmla="*/ 150 w 722"/>
                <a:gd name="T33" fmla="*/ 240 h 905"/>
                <a:gd name="T34" fmla="*/ 30 w 722"/>
                <a:gd name="T35" fmla="*/ 125 h 905"/>
                <a:gd name="T36" fmla="*/ 42 w 722"/>
                <a:gd name="T37" fmla="*/ 86 h 905"/>
                <a:gd name="T38" fmla="*/ 66 w 722"/>
                <a:gd name="T39" fmla="*/ 55 h 905"/>
                <a:gd name="T40" fmla="*/ 100 w 722"/>
                <a:gd name="T41" fmla="*/ 35 h 905"/>
                <a:gd name="T42" fmla="*/ 138 w 722"/>
                <a:gd name="T43" fmla="*/ 30 h 905"/>
                <a:gd name="T44" fmla="*/ 174 w 722"/>
                <a:gd name="T45" fmla="*/ 43 h 905"/>
                <a:gd name="T46" fmla="*/ 203 w 722"/>
                <a:gd name="T47" fmla="*/ 69 h 905"/>
                <a:gd name="T48" fmla="*/ 221 w 722"/>
                <a:gd name="T49" fmla="*/ 105 h 905"/>
                <a:gd name="T50" fmla="*/ 225 w 722"/>
                <a:gd name="T51" fmla="*/ 143 h 905"/>
                <a:gd name="T52" fmla="*/ 129 w 722"/>
                <a:gd name="T53" fmla="*/ 152 h 905"/>
                <a:gd name="T54" fmla="*/ 121 w 722"/>
                <a:gd name="T55" fmla="*/ 160 h 905"/>
                <a:gd name="T56" fmla="*/ 120 w 722"/>
                <a:gd name="T57" fmla="*/ 604 h 905"/>
                <a:gd name="T58" fmla="*/ 720 w 722"/>
                <a:gd name="T59" fmla="*/ 110 h 905"/>
                <a:gd name="T60" fmla="*/ 699 w 722"/>
                <a:gd name="T61" fmla="*/ 62 h 905"/>
                <a:gd name="T62" fmla="*/ 661 w 722"/>
                <a:gd name="T63" fmla="*/ 24 h 905"/>
                <a:gd name="T64" fmla="*/ 614 w 722"/>
                <a:gd name="T65" fmla="*/ 3 h 905"/>
                <a:gd name="T66" fmla="*/ 134 w 722"/>
                <a:gd name="T67" fmla="*/ 0 h 905"/>
                <a:gd name="T68" fmla="*/ 116 w 722"/>
                <a:gd name="T69" fmla="*/ 1 h 905"/>
                <a:gd name="T70" fmla="*/ 67 w 722"/>
                <a:gd name="T71" fmla="*/ 16 h 905"/>
                <a:gd name="T72" fmla="*/ 29 w 722"/>
                <a:gd name="T73" fmla="*/ 50 h 905"/>
                <a:gd name="T74" fmla="*/ 5 w 722"/>
                <a:gd name="T75" fmla="*/ 96 h 905"/>
                <a:gd name="T76" fmla="*/ 0 w 722"/>
                <a:gd name="T77" fmla="*/ 619 h 905"/>
                <a:gd name="T78" fmla="*/ 4 w 722"/>
                <a:gd name="T79" fmla="*/ 629 h 905"/>
                <a:gd name="T80" fmla="*/ 15 w 722"/>
                <a:gd name="T81" fmla="*/ 634 h 905"/>
                <a:gd name="T82" fmla="*/ 121 w 722"/>
                <a:gd name="T83" fmla="*/ 895 h 905"/>
                <a:gd name="T84" fmla="*/ 129 w 722"/>
                <a:gd name="T85" fmla="*/ 904 h 905"/>
                <a:gd name="T86" fmla="*/ 590 w 722"/>
                <a:gd name="T87" fmla="*/ 905 h 905"/>
                <a:gd name="T88" fmla="*/ 600 w 722"/>
                <a:gd name="T89" fmla="*/ 898 h 905"/>
                <a:gd name="T90" fmla="*/ 602 w 722"/>
                <a:gd name="T91" fmla="*/ 270 h 905"/>
                <a:gd name="T92" fmla="*/ 648 w 722"/>
                <a:gd name="T93" fmla="*/ 255 h 905"/>
                <a:gd name="T94" fmla="*/ 687 w 722"/>
                <a:gd name="T95" fmla="*/ 225 h 905"/>
                <a:gd name="T96" fmla="*/ 713 w 722"/>
                <a:gd name="T97" fmla="*/ 183 h 905"/>
                <a:gd name="T98" fmla="*/ 722 w 722"/>
                <a:gd name="T99" fmla="*/ 13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2" h="905">
                  <a:moveTo>
                    <a:pt x="587" y="241"/>
                  </a:moveTo>
                  <a:lnTo>
                    <a:pt x="211" y="241"/>
                  </a:lnTo>
                  <a:lnTo>
                    <a:pt x="221" y="231"/>
                  </a:lnTo>
                  <a:lnTo>
                    <a:pt x="230" y="221"/>
                  </a:lnTo>
                  <a:lnTo>
                    <a:pt x="237" y="209"/>
                  </a:lnTo>
                  <a:lnTo>
                    <a:pt x="244" y="195"/>
                  </a:lnTo>
                  <a:lnTo>
                    <a:pt x="249" y="182"/>
                  </a:lnTo>
                  <a:lnTo>
                    <a:pt x="252" y="167"/>
                  </a:lnTo>
                  <a:lnTo>
                    <a:pt x="254" y="152"/>
                  </a:lnTo>
                  <a:lnTo>
                    <a:pt x="256" y="136"/>
                  </a:lnTo>
                  <a:lnTo>
                    <a:pt x="254" y="120"/>
                  </a:lnTo>
                  <a:lnTo>
                    <a:pt x="252" y="105"/>
                  </a:lnTo>
                  <a:lnTo>
                    <a:pt x="248" y="91"/>
                  </a:lnTo>
                  <a:lnTo>
                    <a:pt x="243" y="77"/>
                  </a:lnTo>
                  <a:lnTo>
                    <a:pt x="235" y="64"/>
                  </a:lnTo>
                  <a:lnTo>
                    <a:pt x="227" y="52"/>
                  </a:lnTo>
                  <a:lnTo>
                    <a:pt x="218" y="40"/>
                  </a:lnTo>
                  <a:lnTo>
                    <a:pt x="207" y="30"/>
                  </a:lnTo>
                  <a:lnTo>
                    <a:pt x="587" y="30"/>
                  </a:lnTo>
                  <a:lnTo>
                    <a:pt x="598" y="30"/>
                  </a:lnTo>
                  <a:lnTo>
                    <a:pt x="607" y="33"/>
                  </a:lnTo>
                  <a:lnTo>
                    <a:pt x="617" y="36"/>
                  </a:lnTo>
                  <a:lnTo>
                    <a:pt x="627" y="39"/>
                  </a:lnTo>
                  <a:lnTo>
                    <a:pt x="635" y="43"/>
                  </a:lnTo>
                  <a:lnTo>
                    <a:pt x="645" y="50"/>
                  </a:lnTo>
                  <a:lnTo>
                    <a:pt x="652" y="56"/>
                  </a:lnTo>
                  <a:lnTo>
                    <a:pt x="660" y="63"/>
                  </a:lnTo>
                  <a:lnTo>
                    <a:pt x="668" y="70"/>
                  </a:lnTo>
                  <a:lnTo>
                    <a:pt x="674" y="79"/>
                  </a:lnTo>
                  <a:lnTo>
                    <a:pt x="679" y="87"/>
                  </a:lnTo>
                  <a:lnTo>
                    <a:pt x="684" y="96"/>
                  </a:lnTo>
                  <a:lnTo>
                    <a:pt x="688" y="106"/>
                  </a:lnTo>
                  <a:lnTo>
                    <a:pt x="690" y="115"/>
                  </a:lnTo>
                  <a:lnTo>
                    <a:pt x="692" y="126"/>
                  </a:lnTo>
                  <a:lnTo>
                    <a:pt x="692" y="136"/>
                  </a:lnTo>
                  <a:lnTo>
                    <a:pt x="692" y="145"/>
                  </a:lnTo>
                  <a:lnTo>
                    <a:pt x="690" y="156"/>
                  </a:lnTo>
                  <a:lnTo>
                    <a:pt x="688" y="166"/>
                  </a:lnTo>
                  <a:lnTo>
                    <a:pt x="684" y="176"/>
                  </a:lnTo>
                  <a:lnTo>
                    <a:pt x="679" y="184"/>
                  </a:lnTo>
                  <a:lnTo>
                    <a:pt x="674" y="193"/>
                  </a:lnTo>
                  <a:lnTo>
                    <a:pt x="668" y="201"/>
                  </a:lnTo>
                  <a:lnTo>
                    <a:pt x="660" y="209"/>
                  </a:lnTo>
                  <a:lnTo>
                    <a:pt x="652" y="216"/>
                  </a:lnTo>
                  <a:lnTo>
                    <a:pt x="645" y="222"/>
                  </a:lnTo>
                  <a:lnTo>
                    <a:pt x="635" y="228"/>
                  </a:lnTo>
                  <a:lnTo>
                    <a:pt x="627" y="233"/>
                  </a:lnTo>
                  <a:lnTo>
                    <a:pt x="617" y="236"/>
                  </a:lnTo>
                  <a:lnTo>
                    <a:pt x="607" y="239"/>
                  </a:lnTo>
                  <a:lnTo>
                    <a:pt x="598" y="241"/>
                  </a:lnTo>
                  <a:lnTo>
                    <a:pt x="587" y="241"/>
                  </a:lnTo>
                  <a:lnTo>
                    <a:pt x="587" y="241"/>
                  </a:lnTo>
                  <a:close/>
                  <a:moveTo>
                    <a:pt x="572" y="874"/>
                  </a:moveTo>
                  <a:lnTo>
                    <a:pt x="150" y="874"/>
                  </a:lnTo>
                  <a:lnTo>
                    <a:pt x="150" y="271"/>
                  </a:lnTo>
                  <a:lnTo>
                    <a:pt x="572" y="271"/>
                  </a:lnTo>
                  <a:lnTo>
                    <a:pt x="572" y="874"/>
                  </a:lnTo>
                  <a:close/>
                  <a:moveTo>
                    <a:pt x="150" y="240"/>
                  </a:moveTo>
                  <a:lnTo>
                    <a:pt x="150" y="181"/>
                  </a:lnTo>
                  <a:lnTo>
                    <a:pt x="217" y="181"/>
                  </a:lnTo>
                  <a:lnTo>
                    <a:pt x="211" y="192"/>
                  </a:lnTo>
                  <a:lnTo>
                    <a:pt x="206" y="201"/>
                  </a:lnTo>
                  <a:lnTo>
                    <a:pt x="199" y="211"/>
                  </a:lnTo>
                  <a:lnTo>
                    <a:pt x="191" y="220"/>
                  </a:lnTo>
                  <a:lnTo>
                    <a:pt x="182" y="226"/>
                  </a:lnTo>
                  <a:lnTo>
                    <a:pt x="172" y="233"/>
                  </a:lnTo>
                  <a:lnTo>
                    <a:pt x="161" y="237"/>
                  </a:lnTo>
                  <a:lnTo>
                    <a:pt x="150" y="240"/>
                  </a:lnTo>
                  <a:lnTo>
                    <a:pt x="150" y="240"/>
                  </a:lnTo>
                  <a:close/>
                  <a:moveTo>
                    <a:pt x="30" y="604"/>
                  </a:moveTo>
                  <a:lnTo>
                    <a:pt x="30" y="136"/>
                  </a:lnTo>
                  <a:lnTo>
                    <a:pt x="30" y="125"/>
                  </a:lnTo>
                  <a:lnTo>
                    <a:pt x="32" y="115"/>
                  </a:lnTo>
                  <a:lnTo>
                    <a:pt x="34" y="105"/>
                  </a:lnTo>
                  <a:lnTo>
                    <a:pt x="37" y="96"/>
                  </a:lnTo>
                  <a:lnTo>
                    <a:pt x="42" y="86"/>
                  </a:lnTo>
                  <a:lnTo>
                    <a:pt x="47" y="78"/>
                  </a:lnTo>
                  <a:lnTo>
                    <a:pt x="52" y="69"/>
                  </a:lnTo>
                  <a:lnTo>
                    <a:pt x="59" y="62"/>
                  </a:lnTo>
                  <a:lnTo>
                    <a:pt x="66" y="55"/>
                  </a:lnTo>
                  <a:lnTo>
                    <a:pt x="74" y="49"/>
                  </a:lnTo>
                  <a:lnTo>
                    <a:pt x="82" y="43"/>
                  </a:lnTo>
                  <a:lnTo>
                    <a:pt x="91" y="39"/>
                  </a:lnTo>
                  <a:lnTo>
                    <a:pt x="100" y="35"/>
                  </a:lnTo>
                  <a:lnTo>
                    <a:pt x="109" y="33"/>
                  </a:lnTo>
                  <a:lnTo>
                    <a:pt x="119" y="30"/>
                  </a:lnTo>
                  <a:lnTo>
                    <a:pt x="129" y="30"/>
                  </a:lnTo>
                  <a:lnTo>
                    <a:pt x="138" y="30"/>
                  </a:lnTo>
                  <a:lnTo>
                    <a:pt x="148" y="33"/>
                  </a:lnTo>
                  <a:lnTo>
                    <a:pt x="157" y="35"/>
                  </a:lnTo>
                  <a:lnTo>
                    <a:pt x="165" y="39"/>
                  </a:lnTo>
                  <a:lnTo>
                    <a:pt x="174" y="43"/>
                  </a:lnTo>
                  <a:lnTo>
                    <a:pt x="182" y="49"/>
                  </a:lnTo>
                  <a:lnTo>
                    <a:pt x="190" y="55"/>
                  </a:lnTo>
                  <a:lnTo>
                    <a:pt x="196" y="62"/>
                  </a:lnTo>
                  <a:lnTo>
                    <a:pt x="203" y="69"/>
                  </a:lnTo>
                  <a:lnTo>
                    <a:pt x="208" y="78"/>
                  </a:lnTo>
                  <a:lnTo>
                    <a:pt x="214" y="86"/>
                  </a:lnTo>
                  <a:lnTo>
                    <a:pt x="218" y="95"/>
                  </a:lnTo>
                  <a:lnTo>
                    <a:pt x="221" y="105"/>
                  </a:lnTo>
                  <a:lnTo>
                    <a:pt x="223" y="115"/>
                  </a:lnTo>
                  <a:lnTo>
                    <a:pt x="224" y="125"/>
                  </a:lnTo>
                  <a:lnTo>
                    <a:pt x="225" y="136"/>
                  </a:lnTo>
                  <a:lnTo>
                    <a:pt x="225" y="143"/>
                  </a:lnTo>
                  <a:lnTo>
                    <a:pt x="224" y="151"/>
                  </a:lnTo>
                  <a:lnTo>
                    <a:pt x="135" y="151"/>
                  </a:lnTo>
                  <a:lnTo>
                    <a:pt x="132" y="151"/>
                  </a:lnTo>
                  <a:lnTo>
                    <a:pt x="129" y="152"/>
                  </a:lnTo>
                  <a:lnTo>
                    <a:pt x="126" y="153"/>
                  </a:lnTo>
                  <a:lnTo>
                    <a:pt x="124" y="155"/>
                  </a:lnTo>
                  <a:lnTo>
                    <a:pt x="122" y="157"/>
                  </a:lnTo>
                  <a:lnTo>
                    <a:pt x="121" y="160"/>
                  </a:lnTo>
                  <a:lnTo>
                    <a:pt x="120" y="163"/>
                  </a:lnTo>
                  <a:lnTo>
                    <a:pt x="120" y="166"/>
                  </a:lnTo>
                  <a:lnTo>
                    <a:pt x="120" y="256"/>
                  </a:lnTo>
                  <a:lnTo>
                    <a:pt x="120" y="604"/>
                  </a:lnTo>
                  <a:lnTo>
                    <a:pt x="30" y="604"/>
                  </a:lnTo>
                  <a:close/>
                  <a:moveTo>
                    <a:pt x="722" y="136"/>
                  </a:moveTo>
                  <a:lnTo>
                    <a:pt x="722" y="123"/>
                  </a:lnTo>
                  <a:lnTo>
                    <a:pt x="720" y="110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2"/>
                  </a:lnTo>
                  <a:lnTo>
                    <a:pt x="691" y="51"/>
                  </a:lnTo>
                  <a:lnTo>
                    <a:pt x="682" y="41"/>
                  </a:lnTo>
                  <a:lnTo>
                    <a:pt x="672" y="33"/>
                  </a:lnTo>
                  <a:lnTo>
                    <a:pt x="661" y="24"/>
                  </a:lnTo>
                  <a:lnTo>
                    <a:pt x="650" y="17"/>
                  </a:lnTo>
                  <a:lnTo>
                    <a:pt x="638" y="11"/>
                  </a:lnTo>
                  <a:lnTo>
                    <a:pt x="626" y="7"/>
                  </a:lnTo>
                  <a:lnTo>
                    <a:pt x="614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135" y="0"/>
                  </a:lnTo>
                  <a:lnTo>
                    <a:pt x="134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3" y="2"/>
                  </a:lnTo>
                  <a:lnTo>
                    <a:pt x="90" y="7"/>
                  </a:lnTo>
                  <a:lnTo>
                    <a:pt x="78" y="11"/>
                  </a:lnTo>
                  <a:lnTo>
                    <a:pt x="67" y="16"/>
                  </a:lnTo>
                  <a:lnTo>
                    <a:pt x="57" y="24"/>
                  </a:lnTo>
                  <a:lnTo>
                    <a:pt x="47" y="31"/>
                  </a:lnTo>
                  <a:lnTo>
                    <a:pt x="37" y="40"/>
                  </a:lnTo>
                  <a:lnTo>
                    <a:pt x="29" y="50"/>
                  </a:lnTo>
                  <a:lnTo>
                    <a:pt x="21" y="60"/>
                  </a:lnTo>
                  <a:lnTo>
                    <a:pt x="15" y="71"/>
                  </a:lnTo>
                  <a:lnTo>
                    <a:pt x="9" y="83"/>
                  </a:lnTo>
                  <a:lnTo>
                    <a:pt x="5" y="96"/>
                  </a:lnTo>
                  <a:lnTo>
                    <a:pt x="2" y="109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0" y="619"/>
                  </a:lnTo>
                  <a:lnTo>
                    <a:pt x="0" y="621"/>
                  </a:lnTo>
                  <a:lnTo>
                    <a:pt x="1" y="624"/>
                  </a:lnTo>
                  <a:lnTo>
                    <a:pt x="2" y="626"/>
                  </a:lnTo>
                  <a:lnTo>
                    <a:pt x="4" y="629"/>
                  </a:lnTo>
                  <a:lnTo>
                    <a:pt x="6" y="630"/>
                  </a:lnTo>
                  <a:lnTo>
                    <a:pt x="8" y="633"/>
                  </a:lnTo>
                  <a:lnTo>
                    <a:pt x="11" y="633"/>
                  </a:lnTo>
                  <a:lnTo>
                    <a:pt x="15" y="634"/>
                  </a:lnTo>
                  <a:lnTo>
                    <a:pt x="120" y="634"/>
                  </a:lnTo>
                  <a:lnTo>
                    <a:pt x="120" y="890"/>
                  </a:lnTo>
                  <a:lnTo>
                    <a:pt x="120" y="893"/>
                  </a:lnTo>
                  <a:lnTo>
                    <a:pt x="121" y="895"/>
                  </a:lnTo>
                  <a:lnTo>
                    <a:pt x="122" y="898"/>
                  </a:lnTo>
                  <a:lnTo>
                    <a:pt x="124" y="900"/>
                  </a:lnTo>
                  <a:lnTo>
                    <a:pt x="126" y="902"/>
                  </a:lnTo>
                  <a:lnTo>
                    <a:pt x="129" y="904"/>
                  </a:lnTo>
                  <a:lnTo>
                    <a:pt x="132" y="905"/>
                  </a:lnTo>
                  <a:lnTo>
                    <a:pt x="135" y="905"/>
                  </a:lnTo>
                  <a:lnTo>
                    <a:pt x="587" y="905"/>
                  </a:lnTo>
                  <a:lnTo>
                    <a:pt x="590" y="905"/>
                  </a:lnTo>
                  <a:lnTo>
                    <a:pt x="593" y="904"/>
                  </a:lnTo>
                  <a:lnTo>
                    <a:pt x="595" y="902"/>
                  </a:lnTo>
                  <a:lnTo>
                    <a:pt x="598" y="900"/>
                  </a:lnTo>
                  <a:lnTo>
                    <a:pt x="600" y="898"/>
                  </a:lnTo>
                  <a:lnTo>
                    <a:pt x="601" y="895"/>
                  </a:lnTo>
                  <a:lnTo>
                    <a:pt x="602" y="893"/>
                  </a:lnTo>
                  <a:lnTo>
                    <a:pt x="602" y="890"/>
                  </a:lnTo>
                  <a:lnTo>
                    <a:pt x="602" y="270"/>
                  </a:lnTo>
                  <a:lnTo>
                    <a:pt x="615" y="268"/>
                  </a:lnTo>
                  <a:lnTo>
                    <a:pt x="626" y="265"/>
                  </a:lnTo>
                  <a:lnTo>
                    <a:pt x="637" y="260"/>
                  </a:lnTo>
                  <a:lnTo>
                    <a:pt x="648" y="255"/>
                  </a:lnTo>
                  <a:lnTo>
                    <a:pt x="659" y="249"/>
                  </a:lnTo>
                  <a:lnTo>
                    <a:pt x="669" y="241"/>
                  </a:lnTo>
                  <a:lnTo>
                    <a:pt x="678" y="234"/>
                  </a:lnTo>
                  <a:lnTo>
                    <a:pt x="687" y="225"/>
                  </a:lnTo>
                  <a:lnTo>
                    <a:pt x="694" y="215"/>
                  </a:lnTo>
                  <a:lnTo>
                    <a:pt x="702" y="206"/>
                  </a:lnTo>
                  <a:lnTo>
                    <a:pt x="708" y="195"/>
                  </a:lnTo>
                  <a:lnTo>
                    <a:pt x="713" y="183"/>
                  </a:lnTo>
                  <a:lnTo>
                    <a:pt x="717" y="172"/>
                  </a:lnTo>
                  <a:lnTo>
                    <a:pt x="720" y="160"/>
                  </a:lnTo>
                  <a:lnTo>
                    <a:pt x="722" y="148"/>
                  </a:lnTo>
                  <a:lnTo>
                    <a:pt x="722" y="136"/>
                  </a:lnTo>
                  <a:lnTo>
                    <a:pt x="722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1"/>
            <p:cNvSpPr>
              <a:spLocks/>
            </p:cNvSpPr>
            <p:nvPr/>
          </p:nvSpPr>
          <p:spPr bwMode="auto">
            <a:xfrm>
              <a:off x="995363" y="205105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9 w 181"/>
                <a:gd name="T5" fmla="*/ 30 h 30"/>
                <a:gd name="T6" fmla="*/ 172 w 181"/>
                <a:gd name="T7" fmla="*/ 29 h 30"/>
                <a:gd name="T8" fmla="*/ 174 w 181"/>
                <a:gd name="T9" fmla="*/ 28 h 30"/>
                <a:gd name="T10" fmla="*/ 176 w 181"/>
                <a:gd name="T11" fmla="*/ 25 h 30"/>
                <a:gd name="T12" fmla="*/ 178 w 181"/>
                <a:gd name="T13" fmla="*/ 23 h 30"/>
                <a:gd name="T14" fmla="*/ 180 w 181"/>
                <a:gd name="T15" fmla="*/ 21 h 30"/>
                <a:gd name="T16" fmla="*/ 181 w 181"/>
                <a:gd name="T17" fmla="*/ 18 h 30"/>
                <a:gd name="T18" fmla="*/ 181 w 181"/>
                <a:gd name="T19" fmla="*/ 15 h 30"/>
                <a:gd name="T20" fmla="*/ 181 w 181"/>
                <a:gd name="T21" fmla="*/ 13 h 30"/>
                <a:gd name="T22" fmla="*/ 180 w 181"/>
                <a:gd name="T23" fmla="*/ 9 h 30"/>
                <a:gd name="T24" fmla="*/ 178 w 181"/>
                <a:gd name="T25" fmla="*/ 7 h 30"/>
                <a:gd name="T26" fmla="*/ 176 w 181"/>
                <a:gd name="T27" fmla="*/ 4 h 30"/>
                <a:gd name="T28" fmla="*/ 174 w 181"/>
                <a:gd name="T29" fmla="*/ 3 h 30"/>
                <a:gd name="T30" fmla="*/ 172 w 181"/>
                <a:gd name="T31" fmla="*/ 1 h 30"/>
                <a:gd name="T32" fmla="*/ 169 w 181"/>
                <a:gd name="T33" fmla="*/ 1 h 30"/>
                <a:gd name="T34" fmla="*/ 166 w 181"/>
                <a:gd name="T35" fmla="*/ 0 h 30"/>
                <a:gd name="T36" fmla="*/ 15 w 181"/>
                <a:gd name="T37" fmla="*/ 0 h 30"/>
                <a:gd name="T38" fmla="*/ 12 w 181"/>
                <a:gd name="T39" fmla="*/ 1 h 30"/>
                <a:gd name="T40" fmla="*/ 10 w 181"/>
                <a:gd name="T41" fmla="*/ 1 h 30"/>
                <a:gd name="T42" fmla="*/ 6 w 181"/>
                <a:gd name="T43" fmla="*/ 3 h 30"/>
                <a:gd name="T44" fmla="*/ 4 w 181"/>
                <a:gd name="T45" fmla="*/ 4 h 30"/>
                <a:gd name="T46" fmla="*/ 2 w 181"/>
                <a:gd name="T47" fmla="*/ 7 h 30"/>
                <a:gd name="T48" fmla="*/ 1 w 181"/>
                <a:gd name="T49" fmla="*/ 9 h 30"/>
                <a:gd name="T50" fmla="*/ 0 w 181"/>
                <a:gd name="T51" fmla="*/ 13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1 h 30"/>
                <a:gd name="T58" fmla="*/ 2 w 181"/>
                <a:gd name="T59" fmla="*/ 23 h 30"/>
                <a:gd name="T60" fmla="*/ 4 w 181"/>
                <a:gd name="T61" fmla="*/ 25 h 30"/>
                <a:gd name="T62" fmla="*/ 6 w 181"/>
                <a:gd name="T63" fmla="*/ 28 h 30"/>
                <a:gd name="T64" fmla="*/ 10 w 181"/>
                <a:gd name="T65" fmla="*/ 29 h 30"/>
                <a:gd name="T66" fmla="*/ 12 w 181"/>
                <a:gd name="T67" fmla="*/ 30 h 30"/>
                <a:gd name="T68" fmla="*/ 15 w 18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9" y="30"/>
                  </a:lnTo>
                  <a:lnTo>
                    <a:pt x="172" y="29"/>
                  </a:lnTo>
                  <a:lnTo>
                    <a:pt x="174" y="28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80" y="21"/>
                  </a:lnTo>
                  <a:lnTo>
                    <a:pt x="181" y="18"/>
                  </a:lnTo>
                  <a:lnTo>
                    <a:pt x="181" y="15"/>
                  </a:lnTo>
                  <a:lnTo>
                    <a:pt x="181" y="13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3"/>
                  </a:lnTo>
                  <a:lnTo>
                    <a:pt x="172" y="1"/>
                  </a:lnTo>
                  <a:lnTo>
                    <a:pt x="169" y="1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52"/>
            <p:cNvSpPr>
              <a:spLocks/>
            </p:cNvSpPr>
            <p:nvPr/>
          </p:nvSpPr>
          <p:spPr bwMode="auto">
            <a:xfrm>
              <a:off x="995363" y="2098675"/>
              <a:ext cx="57150" cy="9525"/>
            </a:xfrm>
            <a:custGeom>
              <a:avLst/>
              <a:gdLst>
                <a:gd name="T0" fmla="*/ 15 w 181"/>
                <a:gd name="T1" fmla="*/ 31 h 31"/>
                <a:gd name="T2" fmla="*/ 166 w 181"/>
                <a:gd name="T3" fmla="*/ 31 h 31"/>
                <a:gd name="T4" fmla="*/ 169 w 181"/>
                <a:gd name="T5" fmla="*/ 30 h 31"/>
                <a:gd name="T6" fmla="*/ 172 w 181"/>
                <a:gd name="T7" fmla="*/ 30 h 31"/>
                <a:gd name="T8" fmla="*/ 174 w 181"/>
                <a:gd name="T9" fmla="*/ 28 h 31"/>
                <a:gd name="T10" fmla="*/ 176 w 181"/>
                <a:gd name="T11" fmla="*/ 27 h 31"/>
                <a:gd name="T12" fmla="*/ 178 w 181"/>
                <a:gd name="T13" fmla="*/ 24 h 31"/>
                <a:gd name="T14" fmla="*/ 180 w 181"/>
                <a:gd name="T15" fmla="*/ 22 h 31"/>
                <a:gd name="T16" fmla="*/ 181 w 181"/>
                <a:gd name="T17" fmla="*/ 19 h 31"/>
                <a:gd name="T18" fmla="*/ 181 w 181"/>
                <a:gd name="T19" fmla="*/ 16 h 31"/>
                <a:gd name="T20" fmla="*/ 181 w 181"/>
                <a:gd name="T21" fmla="*/ 13 h 31"/>
                <a:gd name="T22" fmla="*/ 180 w 181"/>
                <a:gd name="T23" fmla="*/ 10 h 31"/>
                <a:gd name="T24" fmla="*/ 178 w 181"/>
                <a:gd name="T25" fmla="*/ 8 h 31"/>
                <a:gd name="T26" fmla="*/ 176 w 181"/>
                <a:gd name="T27" fmla="*/ 6 h 31"/>
                <a:gd name="T28" fmla="*/ 174 w 181"/>
                <a:gd name="T29" fmla="*/ 3 h 31"/>
                <a:gd name="T30" fmla="*/ 172 w 181"/>
                <a:gd name="T31" fmla="*/ 2 h 31"/>
                <a:gd name="T32" fmla="*/ 169 w 181"/>
                <a:gd name="T33" fmla="*/ 1 h 31"/>
                <a:gd name="T34" fmla="*/ 166 w 181"/>
                <a:gd name="T35" fmla="*/ 1 h 31"/>
                <a:gd name="T36" fmla="*/ 15 w 181"/>
                <a:gd name="T37" fmla="*/ 0 h 31"/>
                <a:gd name="T38" fmla="*/ 12 w 181"/>
                <a:gd name="T39" fmla="*/ 1 h 31"/>
                <a:gd name="T40" fmla="*/ 10 w 181"/>
                <a:gd name="T41" fmla="*/ 2 h 31"/>
                <a:gd name="T42" fmla="*/ 6 w 181"/>
                <a:gd name="T43" fmla="*/ 3 h 31"/>
                <a:gd name="T44" fmla="*/ 4 w 181"/>
                <a:gd name="T45" fmla="*/ 6 h 31"/>
                <a:gd name="T46" fmla="*/ 2 w 181"/>
                <a:gd name="T47" fmla="*/ 8 h 31"/>
                <a:gd name="T48" fmla="*/ 1 w 181"/>
                <a:gd name="T49" fmla="*/ 10 h 31"/>
                <a:gd name="T50" fmla="*/ 0 w 181"/>
                <a:gd name="T51" fmla="*/ 13 h 31"/>
                <a:gd name="T52" fmla="*/ 0 w 181"/>
                <a:gd name="T53" fmla="*/ 16 h 31"/>
                <a:gd name="T54" fmla="*/ 0 w 181"/>
                <a:gd name="T55" fmla="*/ 19 h 31"/>
                <a:gd name="T56" fmla="*/ 1 w 181"/>
                <a:gd name="T57" fmla="*/ 22 h 31"/>
                <a:gd name="T58" fmla="*/ 2 w 181"/>
                <a:gd name="T59" fmla="*/ 24 h 31"/>
                <a:gd name="T60" fmla="*/ 4 w 181"/>
                <a:gd name="T61" fmla="*/ 27 h 31"/>
                <a:gd name="T62" fmla="*/ 6 w 181"/>
                <a:gd name="T63" fmla="*/ 28 h 31"/>
                <a:gd name="T64" fmla="*/ 10 w 181"/>
                <a:gd name="T65" fmla="*/ 30 h 31"/>
                <a:gd name="T66" fmla="*/ 12 w 181"/>
                <a:gd name="T67" fmla="*/ 30 h 31"/>
                <a:gd name="T68" fmla="*/ 15 w 181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1">
                  <a:moveTo>
                    <a:pt x="15" y="31"/>
                  </a:moveTo>
                  <a:lnTo>
                    <a:pt x="166" y="31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74" y="28"/>
                  </a:lnTo>
                  <a:lnTo>
                    <a:pt x="176" y="27"/>
                  </a:lnTo>
                  <a:lnTo>
                    <a:pt x="178" y="24"/>
                  </a:lnTo>
                  <a:lnTo>
                    <a:pt x="180" y="22"/>
                  </a:lnTo>
                  <a:lnTo>
                    <a:pt x="181" y="19"/>
                  </a:lnTo>
                  <a:lnTo>
                    <a:pt x="181" y="16"/>
                  </a:lnTo>
                  <a:lnTo>
                    <a:pt x="181" y="13"/>
                  </a:lnTo>
                  <a:lnTo>
                    <a:pt x="180" y="10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53"/>
            <p:cNvSpPr>
              <a:spLocks/>
            </p:cNvSpPr>
            <p:nvPr/>
          </p:nvSpPr>
          <p:spPr bwMode="auto">
            <a:xfrm>
              <a:off x="995363" y="2146300"/>
              <a:ext cx="57150" cy="9525"/>
            </a:xfrm>
            <a:custGeom>
              <a:avLst/>
              <a:gdLst>
                <a:gd name="T0" fmla="*/ 15 w 181"/>
                <a:gd name="T1" fmla="*/ 30 h 30"/>
                <a:gd name="T2" fmla="*/ 166 w 181"/>
                <a:gd name="T3" fmla="*/ 30 h 30"/>
                <a:gd name="T4" fmla="*/ 169 w 181"/>
                <a:gd name="T5" fmla="*/ 30 h 30"/>
                <a:gd name="T6" fmla="*/ 172 w 181"/>
                <a:gd name="T7" fmla="*/ 29 h 30"/>
                <a:gd name="T8" fmla="*/ 174 w 181"/>
                <a:gd name="T9" fmla="*/ 27 h 30"/>
                <a:gd name="T10" fmla="*/ 176 w 181"/>
                <a:gd name="T11" fmla="*/ 26 h 30"/>
                <a:gd name="T12" fmla="*/ 178 w 181"/>
                <a:gd name="T13" fmla="*/ 23 h 30"/>
                <a:gd name="T14" fmla="*/ 180 w 181"/>
                <a:gd name="T15" fmla="*/ 20 h 30"/>
                <a:gd name="T16" fmla="*/ 181 w 181"/>
                <a:gd name="T17" fmla="*/ 18 h 30"/>
                <a:gd name="T18" fmla="*/ 181 w 181"/>
                <a:gd name="T19" fmla="*/ 15 h 30"/>
                <a:gd name="T20" fmla="*/ 181 w 181"/>
                <a:gd name="T21" fmla="*/ 12 h 30"/>
                <a:gd name="T22" fmla="*/ 180 w 181"/>
                <a:gd name="T23" fmla="*/ 8 h 30"/>
                <a:gd name="T24" fmla="*/ 178 w 181"/>
                <a:gd name="T25" fmla="*/ 6 h 30"/>
                <a:gd name="T26" fmla="*/ 176 w 181"/>
                <a:gd name="T27" fmla="*/ 4 h 30"/>
                <a:gd name="T28" fmla="*/ 174 w 181"/>
                <a:gd name="T29" fmla="*/ 2 h 30"/>
                <a:gd name="T30" fmla="*/ 172 w 181"/>
                <a:gd name="T31" fmla="*/ 1 h 30"/>
                <a:gd name="T32" fmla="*/ 169 w 181"/>
                <a:gd name="T33" fmla="*/ 0 h 30"/>
                <a:gd name="T34" fmla="*/ 166 w 181"/>
                <a:gd name="T35" fmla="*/ 0 h 30"/>
                <a:gd name="T36" fmla="*/ 15 w 181"/>
                <a:gd name="T37" fmla="*/ 0 h 30"/>
                <a:gd name="T38" fmla="*/ 12 w 181"/>
                <a:gd name="T39" fmla="*/ 0 h 30"/>
                <a:gd name="T40" fmla="*/ 10 w 181"/>
                <a:gd name="T41" fmla="*/ 1 h 30"/>
                <a:gd name="T42" fmla="*/ 6 w 181"/>
                <a:gd name="T43" fmla="*/ 2 h 30"/>
                <a:gd name="T44" fmla="*/ 4 w 181"/>
                <a:gd name="T45" fmla="*/ 4 h 30"/>
                <a:gd name="T46" fmla="*/ 2 w 181"/>
                <a:gd name="T47" fmla="*/ 6 h 30"/>
                <a:gd name="T48" fmla="*/ 1 w 181"/>
                <a:gd name="T49" fmla="*/ 8 h 30"/>
                <a:gd name="T50" fmla="*/ 0 w 181"/>
                <a:gd name="T51" fmla="*/ 12 h 30"/>
                <a:gd name="T52" fmla="*/ 0 w 181"/>
                <a:gd name="T53" fmla="*/ 15 h 30"/>
                <a:gd name="T54" fmla="*/ 0 w 181"/>
                <a:gd name="T55" fmla="*/ 18 h 30"/>
                <a:gd name="T56" fmla="*/ 1 w 181"/>
                <a:gd name="T57" fmla="*/ 20 h 30"/>
                <a:gd name="T58" fmla="*/ 2 w 181"/>
                <a:gd name="T59" fmla="*/ 23 h 30"/>
                <a:gd name="T60" fmla="*/ 4 w 181"/>
                <a:gd name="T61" fmla="*/ 26 h 30"/>
                <a:gd name="T62" fmla="*/ 6 w 181"/>
                <a:gd name="T63" fmla="*/ 27 h 30"/>
                <a:gd name="T64" fmla="*/ 10 w 181"/>
                <a:gd name="T65" fmla="*/ 29 h 30"/>
                <a:gd name="T66" fmla="*/ 12 w 181"/>
                <a:gd name="T67" fmla="*/ 30 h 30"/>
                <a:gd name="T68" fmla="*/ 15 w 181"/>
                <a:gd name="T6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30">
                  <a:moveTo>
                    <a:pt x="15" y="30"/>
                  </a:moveTo>
                  <a:lnTo>
                    <a:pt x="166" y="30"/>
                  </a:lnTo>
                  <a:lnTo>
                    <a:pt x="169" y="30"/>
                  </a:lnTo>
                  <a:lnTo>
                    <a:pt x="172" y="29"/>
                  </a:lnTo>
                  <a:lnTo>
                    <a:pt x="174" y="27"/>
                  </a:lnTo>
                  <a:lnTo>
                    <a:pt x="176" y="26"/>
                  </a:lnTo>
                  <a:lnTo>
                    <a:pt x="178" y="23"/>
                  </a:lnTo>
                  <a:lnTo>
                    <a:pt x="180" y="20"/>
                  </a:lnTo>
                  <a:lnTo>
                    <a:pt x="181" y="18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54"/>
            <p:cNvSpPr>
              <a:spLocks/>
            </p:cNvSpPr>
            <p:nvPr/>
          </p:nvSpPr>
          <p:spPr bwMode="auto">
            <a:xfrm>
              <a:off x="947738" y="2022475"/>
              <a:ext cx="38100" cy="33338"/>
            </a:xfrm>
            <a:custGeom>
              <a:avLst/>
              <a:gdLst>
                <a:gd name="T0" fmla="*/ 20 w 121"/>
                <a:gd name="T1" fmla="*/ 101 h 106"/>
                <a:gd name="T2" fmla="*/ 22 w 121"/>
                <a:gd name="T3" fmla="*/ 104 h 106"/>
                <a:gd name="T4" fmla="*/ 25 w 121"/>
                <a:gd name="T5" fmla="*/ 105 h 106"/>
                <a:gd name="T6" fmla="*/ 27 w 121"/>
                <a:gd name="T7" fmla="*/ 106 h 106"/>
                <a:gd name="T8" fmla="*/ 30 w 121"/>
                <a:gd name="T9" fmla="*/ 106 h 106"/>
                <a:gd name="T10" fmla="*/ 36 w 121"/>
                <a:gd name="T11" fmla="*/ 105 h 106"/>
                <a:gd name="T12" fmla="*/ 41 w 121"/>
                <a:gd name="T13" fmla="*/ 101 h 106"/>
                <a:gd name="T14" fmla="*/ 116 w 121"/>
                <a:gd name="T15" fmla="*/ 26 h 106"/>
                <a:gd name="T16" fmla="*/ 119 w 121"/>
                <a:gd name="T17" fmla="*/ 24 h 106"/>
                <a:gd name="T18" fmla="*/ 120 w 121"/>
                <a:gd name="T19" fmla="*/ 21 h 106"/>
                <a:gd name="T20" fmla="*/ 121 w 121"/>
                <a:gd name="T21" fmla="*/ 19 h 106"/>
                <a:gd name="T22" fmla="*/ 121 w 121"/>
                <a:gd name="T23" fmla="*/ 15 h 106"/>
                <a:gd name="T24" fmla="*/ 121 w 121"/>
                <a:gd name="T25" fmla="*/ 13 h 106"/>
                <a:gd name="T26" fmla="*/ 120 w 121"/>
                <a:gd name="T27" fmla="*/ 10 h 106"/>
                <a:gd name="T28" fmla="*/ 119 w 121"/>
                <a:gd name="T29" fmla="*/ 8 h 106"/>
                <a:gd name="T30" fmla="*/ 116 w 121"/>
                <a:gd name="T31" fmla="*/ 5 h 106"/>
                <a:gd name="T32" fmla="*/ 114 w 121"/>
                <a:gd name="T33" fmla="*/ 4 h 106"/>
                <a:gd name="T34" fmla="*/ 111 w 121"/>
                <a:gd name="T35" fmla="*/ 1 h 106"/>
                <a:gd name="T36" fmla="*/ 109 w 121"/>
                <a:gd name="T37" fmla="*/ 0 h 106"/>
                <a:gd name="T38" fmla="*/ 106 w 121"/>
                <a:gd name="T39" fmla="*/ 0 h 106"/>
                <a:gd name="T40" fmla="*/ 103 w 121"/>
                <a:gd name="T41" fmla="*/ 0 h 106"/>
                <a:gd name="T42" fmla="*/ 100 w 121"/>
                <a:gd name="T43" fmla="*/ 1 h 106"/>
                <a:gd name="T44" fmla="*/ 97 w 121"/>
                <a:gd name="T45" fmla="*/ 4 h 106"/>
                <a:gd name="T46" fmla="*/ 95 w 121"/>
                <a:gd name="T47" fmla="*/ 5 h 106"/>
                <a:gd name="T48" fmla="*/ 30 w 121"/>
                <a:gd name="T49" fmla="*/ 69 h 106"/>
                <a:gd name="T50" fmla="*/ 26 w 121"/>
                <a:gd name="T51" fmla="*/ 65 h 106"/>
                <a:gd name="T52" fmla="*/ 24 w 121"/>
                <a:gd name="T53" fmla="*/ 64 h 106"/>
                <a:gd name="T54" fmla="*/ 21 w 121"/>
                <a:gd name="T55" fmla="*/ 62 h 106"/>
                <a:gd name="T56" fmla="*/ 18 w 121"/>
                <a:gd name="T57" fmla="*/ 62 h 106"/>
                <a:gd name="T58" fmla="*/ 15 w 121"/>
                <a:gd name="T59" fmla="*/ 61 h 106"/>
                <a:gd name="T60" fmla="*/ 12 w 121"/>
                <a:gd name="T61" fmla="*/ 62 h 106"/>
                <a:gd name="T62" fmla="*/ 10 w 121"/>
                <a:gd name="T63" fmla="*/ 62 h 106"/>
                <a:gd name="T64" fmla="*/ 7 w 121"/>
                <a:gd name="T65" fmla="*/ 64 h 106"/>
                <a:gd name="T66" fmla="*/ 5 w 121"/>
                <a:gd name="T67" fmla="*/ 65 h 106"/>
                <a:gd name="T68" fmla="*/ 2 w 121"/>
                <a:gd name="T69" fmla="*/ 68 h 106"/>
                <a:gd name="T70" fmla="*/ 1 w 121"/>
                <a:gd name="T71" fmla="*/ 70 h 106"/>
                <a:gd name="T72" fmla="*/ 0 w 121"/>
                <a:gd name="T73" fmla="*/ 73 h 106"/>
                <a:gd name="T74" fmla="*/ 0 w 121"/>
                <a:gd name="T75" fmla="*/ 76 h 106"/>
                <a:gd name="T76" fmla="*/ 0 w 121"/>
                <a:gd name="T77" fmla="*/ 79 h 106"/>
                <a:gd name="T78" fmla="*/ 1 w 121"/>
                <a:gd name="T79" fmla="*/ 82 h 106"/>
                <a:gd name="T80" fmla="*/ 2 w 121"/>
                <a:gd name="T81" fmla="*/ 84 h 106"/>
                <a:gd name="T82" fmla="*/ 5 w 121"/>
                <a:gd name="T83" fmla="*/ 86 h 106"/>
                <a:gd name="T84" fmla="*/ 20 w 121"/>
                <a:gd name="T8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06">
                  <a:moveTo>
                    <a:pt x="20" y="101"/>
                  </a:moveTo>
                  <a:lnTo>
                    <a:pt x="22" y="104"/>
                  </a:lnTo>
                  <a:lnTo>
                    <a:pt x="25" y="105"/>
                  </a:lnTo>
                  <a:lnTo>
                    <a:pt x="27" y="106"/>
                  </a:lnTo>
                  <a:lnTo>
                    <a:pt x="30" y="106"/>
                  </a:lnTo>
                  <a:lnTo>
                    <a:pt x="36" y="105"/>
                  </a:lnTo>
                  <a:lnTo>
                    <a:pt x="41" y="101"/>
                  </a:lnTo>
                  <a:lnTo>
                    <a:pt x="116" y="26"/>
                  </a:lnTo>
                  <a:lnTo>
                    <a:pt x="119" y="24"/>
                  </a:lnTo>
                  <a:lnTo>
                    <a:pt x="120" y="21"/>
                  </a:lnTo>
                  <a:lnTo>
                    <a:pt x="121" y="19"/>
                  </a:lnTo>
                  <a:lnTo>
                    <a:pt x="121" y="15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9" y="8"/>
                  </a:lnTo>
                  <a:lnTo>
                    <a:pt x="116" y="5"/>
                  </a:lnTo>
                  <a:lnTo>
                    <a:pt x="114" y="4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100" y="1"/>
                  </a:lnTo>
                  <a:lnTo>
                    <a:pt x="97" y="4"/>
                  </a:lnTo>
                  <a:lnTo>
                    <a:pt x="95" y="5"/>
                  </a:lnTo>
                  <a:lnTo>
                    <a:pt x="30" y="69"/>
                  </a:lnTo>
                  <a:lnTo>
                    <a:pt x="26" y="65"/>
                  </a:lnTo>
                  <a:lnTo>
                    <a:pt x="24" y="64"/>
                  </a:lnTo>
                  <a:lnTo>
                    <a:pt x="21" y="62"/>
                  </a:lnTo>
                  <a:lnTo>
                    <a:pt x="18" y="62"/>
                  </a:lnTo>
                  <a:lnTo>
                    <a:pt x="15" y="61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2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5"/>
            <p:cNvSpPr>
              <a:spLocks/>
            </p:cNvSpPr>
            <p:nvPr/>
          </p:nvSpPr>
          <p:spPr bwMode="auto">
            <a:xfrm>
              <a:off x="947738" y="2070100"/>
              <a:ext cx="38100" cy="33338"/>
            </a:xfrm>
            <a:custGeom>
              <a:avLst/>
              <a:gdLst>
                <a:gd name="T0" fmla="*/ 20 w 121"/>
                <a:gd name="T1" fmla="*/ 101 h 106"/>
                <a:gd name="T2" fmla="*/ 22 w 121"/>
                <a:gd name="T3" fmla="*/ 103 h 106"/>
                <a:gd name="T4" fmla="*/ 25 w 121"/>
                <a:gd name="T5" fmla="*/ 105 h 106"/>
                <a:gd name="T6" fmla="*/ 27 w 121"/>
                <a:gd name="T7" fmla="*/ 105 h 106"/>
                <a:gd name="T8" fmla="*/ 30 w 121"/>
                <a:gd name="T9" fmla="*/ 106 h 106"/>
                <a:gd name="T10" fmla="*/ 34 w 121"/>
                <a:gd name="T11" fmla="*/ 105 h 106"/>
                <a:gd name="T12" fmla="*/ 36 w 121"/>
                <a:gd name="T13" fmla="*/ 105 h 106"/>
                <a:gd name="T14" fmla="*/ 39 w 121"/>
                <a:gd name="T15" fmla="*/ 103 h 106"/>
                <a:gd name="T16" fmla="*/ 41 w 121"/>
                <a:gd name="T17" fmla="*/ 102 h 106"/>
                <a:gd name="T18" fmla="*/ 116 w 121"/>
                <a:gd name="T19" fmla="*/ 26 h 106"/>
                <a:gd name="T20" fmla="*/ 119 w 121"/>
                <a:gd name="T21" fmla="*/ 24 h 106"/>
                <a:gd name="T22" fmla="*/ 120 w 121"/>
                <a:gd name="T23" fmla="*/ 21 h 106"/>
                <a:gd name="T24" fmla="*/ 121 w 121"/>
                <a:gd name="T25" fmla="*/ 18 h 106"/>
                <a:gd name="T26" fmla="*/ 121 w 121"/>
                <a:gd name="T27" fmla="*/ 15 h 106"/>
                <a:gd name="T28" fmla="*/ 121 w 121"/>
                <a:gd name="T29" fmla="*/ 13 h 106"/>
                <a:gd name="T30" fmla="*/ 120 w 121"/>
                <a:gd name="T31" fmla="*/ 10 h 106"/>
                <a:gd name="T32" fmla="*/ 119 w 121"/>
                <a:gd name="T33" fmla="*/ 7 h 106"/>
                <a:gd name="T34" fmla="*/ 116 w 121"/>
                <a:gd name="T35" fmla="*/ 5 h 106"/>
                <a:gd name="T36" fmla="*/ 114 w 121"/>
                <a:gd name="T37" fmla="*/ 3 h 106"/>
                <a:gd name="T38" fmla="*/ 111 w 121"/>
                <a:gd name="T39" fmla="*/ 1 h 106"/>
                <a:gd name="T40" fmla="*/ 109 w 121"/>
                <a:gd name="T41" fmla="*/ 1 h 106"/>
                <a:gd name="T42" fmla="*/ 106 w 121"/>
                <a:gd name="T43" fmla="*/ 0 h 106"/>
                <a:gd name="T44" fmla="*/ 103 w 121"/>
                <a:gd name="T45" fmla="*/ 1 h 106"/>
                <a:gd name="T46" fmla="*/ 100 w 121"/>
                <a:gd name="T47" fmla="*/ 1 h 106"/>
                <a:gd name="T48" fmla="*/ 97 w 121"/>
                <a:gd name="T49" fmla="*/ 3 h 106"/>
                <a:gd name="T50" fmla="*/ 95 w 121"/>
                <a:gd name="T51" fmla="*/ 5 h 106"/>
                <a:gd name="T52" fmla="*/ 30 w 121"/>
                <a:gd name="T53" fmla="*/ 70 h 106"/>
                <a:gd name="T54" fmla="*/ 26 w 121"/>
                <a:gd name="T55" fmla="*/ 65 h 106"/>
                <a:gd name="T56" fmla="*/ 24 w 121"/>
                <a:gd name="T57" fmla="*/ 63 h 106"/>
                <a:gd name="T58" fmla="*/ 21 w 121"/>
                <a:gd name="T59" fmla="*/ 61 h 106"/>
                <a:gd name="T60" fmla="*/ 18 w 121"/>
                <a:gd name="T61" fmla="*/ 61 h 106"/>
                <a:gd name="T62" fmla="*/ 15 w 121"/>
                <a:gd name="T63" fmla="*/ 60 h 106"/>
                <a:gd name="T64" fmla="*/ 12 w 121"/>
                <a:gd name="T65" fmla="*/ 61 h 106"/>
                <a:gd name="T66" fmla="*/ 10 w 121"/>
                <a:gd name="T67" fmla="*/ 62 h 106"/>
                <a:gd name="T68" fmla="*/ 7 w 121"/>
                <a:gd name="T69" fmla="*/ 63 h 106"/>
                <a:gd name="T70" fmla="*/ 5 w 121"/>
                <a:gd name="T71" fmla="*/ 65 h 106"/>
                <a:gd name="T72" fmla="*/ 2 w 121"/>
                <a:gd name="T73" fmla="*/ 68 h 106"/>
                <a:gd name="T74" fmla="*/ 1 w 121"/>
                <a:gd name="T75" fmla="*/ 70 h 106"/>
                <a:gd name="T76" fmla="*/ 0 w 121"/>
                <a:gd name="T77" fmla="*/ 73 h 106"/>
                <a:gd name="T78" fmla="*/ 0 w 121"/>
                <a:gd name="T79" fmla="*/ 76 h 106"/>
                <a:gd name="T80" fmla="*/ 0 w 121"/>
                <a:gd name="T81" fmla="*/ 78 h 106"/>
                <a:gd name="T82" fmla="*/ 1 w 121"/>
                <a:gd name="T83" fmla="*/ 82 h 106"/>
                <a:gd name="T84" fmla="*/ 2 w 121"/>
                <a:gd name="T85" fmla="*/ 84 h 106"/>
                <a:gd name="T86" fmla="*/ 5 w 121"/>
                <a:gd name="T87" fmla="*/ 87 h 106"/>
                <a:gd name="T88" fmla="*/ 20 w 121"/>
                <a:gd name="T89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" h="106">
                  <a:moveTo>
                    <a:pt x="20" y="101"/>
                  </a:moveTo>
                  <a:lnTo>
                    <a:pt x="22" y="103"/>
                  </a:lnTo>
                  <a:lnTo>
                    <a:pt x="25" y="105"/>
                  </a:lnTo>
                  <a:lnTo>
                    <a:pt x="27" y="105"/>
                  </a:lnTo>
                  <a:lnTo>
                    <a:pt x="30" y="106"/>
                  </a:lnTo>
                  <a:lnTo>
                    <a:pt x="34" y="105"/>
                  </a:lnTo>
                  <a:lnTo>
                    <a:pt x="36" y="105"/>
                  </a:lnTo>
                  <a:lnTo>
                    <a:pt x="39" y="103"/>
                  </a:lnTo>
                  <a:lnTo>
                    <a:pt x="41" y="102"/>
                  </a:lnTo>
                  <a:lnTo>
                    <a:pt x="116" y="26"/>
                  </a:lnTo>
                  <a:lnTo>
                    <a:pt x="119" y="24"/>
                  </a:lnTo>
                  <a:lnTo>
                    <a:pt x="120" y="21"/>
                  </a:lnTo>
                  <a:lnTo>
                    <a:pt x="121" y="18"/>
                  </a:lnTo>
                  <a:lnTo>
                    <a:pt x="121" y="15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9" y="7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11" y="1"/>
                  </a:lnTo>
                  <a:lnTo>
                    <a:pt x="109" y="1"/>
                  </a:lnTo>
                  <a:lnTo>
                    <a:pt x="106" y="0"/>
                  </a:lnTo>
                  <a:lnTo>
                    <a:pt x="103" y="1"/>
                  </a:lnTo>
                  <a:lnTo>
                    <a:pt x="100" y="1"/>
                  </a:lnTo>
                  <a:lnTo>
                    <a:pt x="97" y="3"/>
                  </a:lnTo>
                  <a:lnTo>
                    <a:pt x="95" y="5"/>
                  </a:lnTo>
                  <a:lnTo>
                    <a:pt x="30" y="70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5" y="60"/>
                  </a:lnTo>
                  <a:lnTo>
                    <a:pt x="12" y="61"/>
                  </a:lnTo>
                  <a:lnTo>
                    <a:pt x="10" y="62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5" y="87"/>
                  </a:lnTo>
                  <a:lnTo>
                    <a:pt x="2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56"/>
            <p:cNvSpPr>
              <a:spLocks noEditPoints="1"/>
            </p:cNvSpPr>
            <p:nvPr/>
          </p:nvSpPr>
          <p:spPr bwMode="auto">
            <a:xfrm>
              <a:off x="1104900" y="1993900"/>
              <a:ext cx="68263" cy="219075"/>
            </a:xfrm>
            <a:custGeom>
              <a:avLst/>
              <a:gdLst>
                <a:gd name="T0" fmla="*/ 120 w 212"/>
                <a:gd name="T1" fmla="*/ 659 h 694"/>
                <a:gd name="T2" fmla="*/ 99 w 212"/>
                <a:gd name="T3" fmla="*/ 643 h 694"/>
                <a:gd name="T4" fmla="*/ 92 w 212"/>
                <a:gd name="T5" fmla="*/ 618 h 694"/>
                <a:gd name="T6" fmla="*/ 181 w 212"/>
                <a:gd name="T7" fmla="*/ 616 h 694"/>
                <a:gd name="T8" fmla="*/ 167 w 212"/>
                <a:gd name="T9" fmla="*/ 647 h 694"/>
                <a:gd name="T10" fmla="*/ 144 w 212"/>
                <a:gd name="T11" fmla="*/ 662 h 694"/>
                <a:gd name="T12" fmla="*/ 145 w 212"/>
                <a:gd name="T13" fmla="*/ 31 h 694"/>
                <a:gd name="T14" fmla="*/ 168 w 212"/>
                <a:gd name="T15" fmla="*/ 43 h 694"/>
                <a:gd name="T16" fmla="*/ 181 w 212"/>
                <a:gd name="T17" fmla="*/ 57 h 694"/>
                <a:gd name="T18" fmla="*/ 92 w 212"/>
                <a:gd name="T19" fmla="*/ 331 h 694"/>
                <a:gd name="T20" fmla="*/ 95 w 212"/>
                <a:gd name="T21" fmla="*/ 53 h 694"/>
                <a:gd name="T22" fmla="*/ 112 w 212"/>
                <a:gd name="T23" fmla="*/ 38 h 694"/>
                <a:gd name="T24" fmla="*/ 137 w 212"/>
                <a:gd name="T25" fmla="*/ 30 h 694"/>
                <a:gd name="T26" fmla="*/ 182 w 212"/>
                <a:gd name="T27" fmla="*/ 362 h 694"/>
                <a:gd name="T28" fmla="*/ 92 w 212"/>
                <a:gd name="T29" fmla="*/ 362 h 694"/>
                <a:gd name="T30" fmla="*/ 113 w 212"/>
                <a:gd name="T31" fmla="*/ 4 h 694"/>
                <a:gd name="T32" fmla="*/ 84 w 212"/>
                <a:gd name="T33" fmla="*/ 22 h 694"/>
                <a:gd name="T34" fmla="*/ 65 w 212"/>
                <a:gd name="T35" fmla="*/ 46 h 694"/>
                <a:gd name="T36" fmla="*/ 36 w 212"/>
                <a:gd name="T37" fmla="*/ 55 h 694"/>
                <a:gd name="T38" fmla="*/ 21 w 212"/>
                <a:gd name="T39" fmla="*/ 67 h 694"/>
                <a:gd name="T40" fmla="*/ 9 w 212"/>
                <a:gd name="T41" fmla="*/ 82 h 694"/>
                <a:gd name="T42" fmla="*/ 2 w 212"/>
                <a:gd name="T43" fmla="*/ 103 h 694"/>
                <a:gd name="T44" fmla="*/ 0 w 212"/>
                <a:gd name="T45" fmla="*/ 394 h 694"/>
                <a:gd name="T46" fmla="*/ 3 w 212"/>
                <a:gd name="T47" fmla="*/ 402 h 694"/>
                <a:gd name="T48" fmla="*/ 10 w 212"/>
                <a:gd name="T49" fmla="*/ 408 h 694"/>
                <a:gd name="T50" fmla="*/ 19 w 212"/>
                <a:gd name="T51" fmla="*/ 409 h 694"/>
                <a:gd name="T52" fmla="*/ 26 w 212"/>
                <a:gd name="T53" fmla="*/ 404 h 694"/>
                <a:gd name="T54" fmla="*/ 30 w 212"/>
                <a:gd name="T55" fmla="*/ 397 h 694"/>
                <a:gd name="T56" fmla="*/ 31 w 212"/>
                <a:gd name="T57" fmla="*/ 111 h 694"/>
                <a:gd name="T58" fmla="*/ 40 w 212"/>
                <a:gd name="T59" fmla="*/ 89 h 694"/>
                <a:gd name="T60" fmla="*/ 55 w 212"/>
                <a:gd name="T61" fmla="*/ 79 h 694"/>
                <a:gd name="T62" fmla="*/ 62 w 212"/>
                <a:gd name="T63" fmla="*/ 626 h 694"/>
                <a:gd name="T64" fmla="*/ 67 w 212"/>
                <a:gd name="T65" fmla="*/ 647 h 694"/>
                <a:gd name="T66" fmla="*/ 79 w 212"/>
                <a:gd name="T67" fmla="*/ 666 h 694"/>
                <a:gd name="T68" fmla="*/ 95 w 212"/>
                <a:gd name="T69" fmla="*/ 681 h 694"/>
                <a:gd name="T70" fmla="*/ 114 w 212"/>
                <a:gd name="T71" fmla="*/ 690 h 694"/>
                <a:gd name="T72" fmla="*/ 137 w 212"/>
                <a:gd name="T73" fmla="*/ 694 h 694"/>
                <a:gd name="T74" fmla="*/ 157 w 212"/>
                <a:gd name="T75" fmla="*/ 690 h 694"/>
                <a:gd name="T76" fmla="*/ 177 w 212"/>
                <a:gd name="T77" fmla="*/ 680 h 694"/>
                <a:gd name="T78" fmla="*/ 193 w 212"/>
                <a:gd name="T79" fmla="*/ 663 h 694"/>
                <a:gd name="T80" fmla="*/ 206 w 212"/>
                <a:gd name="T81" fmla="*/ 641 h 694"/>
                <a:gd name="T82" fmla="*/ 211 w 212"/>
                <a:gd name="T83" fmla="*/ 613 h 694"/>
                <a:gd name="T84" fmla="*/ 211 w 212"/>
                <a:gd name="T85" fmla="*/ 56 h 694"/>
                <a:gd name="T86" fmla="*/ 206 w 212"/>
                <a:gd name="T87" fmla="*/ 41 h 694"/>
                <a:gd name="T88" fmla="*/ 177 w 212"/>
                <a:gd name="T89" fmla="*/ 13 h 694"/>
                <a:gd name="T90" fmla="*/ 151 w 212"/>
                <a:gd name="T91" fmla="*/ 2 h 694"/>
                <a:gd name="T92" fmla="*/ 137 w 212"/>
                <a:gd name="T9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" h="694">
                  <a:moveTo>
                    <a:pt x="137" y="663"/>
                  </a:moveTo>
                  <a:lnTo>
                    <a:pt x="128" y="662"/>
                  </a:lnTo>
                  <a:lnTo>
                    <a:pt x="120" y="659"/>
                  </a:lnTo>
                  <a:lnTo>
                    <a:pt x="112" y="655"/>
                  </a:lnTo>
                  <a:lnTo>
                    <a:pt x="105" y="650"/>
                  </a:lnTo>
                  <a:lnTo>
                    <a:pt x="99" y="643"/>
                  </a:lnTo>
                  <a:lnTo>
                    <a:pt x="95" y="636"/>
                  </a:lnTo>
                  <a:lnTo>
                    <a:pt x="92" y="627"/>
                  </a:lnTo>
                  <a:lnTo>
                    <a:pt x="92" y="618"/>
                  </a:lnTo>
                  <a:lnTo>
                    <a:pt x="92" y="603"/>
                  </a:lnTo>
                  <a:lnTo>
                    <a:pt x="182" y="603"/>
                  </a:lnTo>
                  <a:lnTo>
                    <a:pt x="181" y="616"/>
                  </a:lnTo>
                  <a:lnTo>
                    <a:pt x="178" y="628"/>
                  </a:lnTo>
                  <a:lnTo>
                    <a:pt x="173" y="639"/>
                  </a:lnTo>
                  <a:lnTo>
                    <a:pt x="167" y="647"/>
                  </a:lnTo>
                  <a:lnTo>
                    <a:pt x="161" y="654"/>
                  </a:lnTo>
                  <a:lnTo>
                    <a:pt x="153" y="659"/>
                  </a:lnTo>
                  <a:lnTo>
                    <a:pt x="144" y="662"/>
                  </a:lnTo>
                  <a:lnTo>
                    <a:pt x="137" y="663"/>
                  </a:lnTo>
                  <a:close/>
                  <a:moveTo>
                    <a:pt x="137" y="30"/>
                  </a:moveTo>
                  <a:lnTo>
                    <a:pt x="145" y="31"/>
                  </a:lnTo>
                  <a:lnTo>
                    <a:pt x="153" y="34"/>
                  </a:lnTo>
                  <a:lnTo>
                    <a:pt x="161" y="38"/>
                  </a:lnTo>
                  <a:lnTo>
                    <a:pt x="168" y="43"/>
                  </a:lnTo>
                  <a:lnTo>
                    <a:pt x="173" y="47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2" y="331"/>
                  </a:lnTo>
                  <a:lnTo>
                    <a:pt x="92" y="331"/>
                  </a:lnTo>
                  <a:lnTo>
                    <a:pt x="92" y="60"/>
                  </a:lnTo>
                  <a:lnTo>
                    <a:pt x="93" y="57"/>
                  </a:lnTo>
                  <a:lnTo>
                    <a:pt x="95" y="53"/>
                  </a:lnTo>
                  <a:lnTo>
                    <a:pt x="99" y="48"/>
                  </a:lnTo>
                  <a:lnTo>
                    <a:pt x="106" y="43"/>
                  </a:lnTo>
                  <a:lnTo>
                    <a:pt x="112" y="38"/>
                  </a:lnTo>
                  <a:lnTo>
                    <a:pt x="120" y="34"/>
                  </a:lnTo>
                  <a:lnTo>
                    <a:pt x="127" y="31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92" y="362"/>
                  </a:moveTo>
                  <a:lnTo>
                    <a:pt x="182" y="362"/>
                  </a:lnTo>
                  <a:lnTo>
                    <a:pt x="182" y="573"/>
                  </a:lnTo>
                  <a:lnTo>
                    <a:pt x="92" y="573"/>
                  </a:lnTo>
                  <a:lnTo>
                    <a:pt x="92" y="362"/>
                  </a:lnTo>
                  <a:close/>
                  <a:moveTo>
                    <a:pt x="137" y="0"/>
                  </a:moveTo>
                  <a:lnTo>
                    <a:pt x="125" y="1"/>
                  </a:lnTo>
                  <a:lnTo>
                    <a:pt x="113" y="4"/>
                  </a:lnTo>
                  <a:lnTo>
                    <a:pt x="102" y="9"/>
                  </a:lnTo>
                  <a:lnTo>
                    <a:pt x="93" y="15"/>
                  </a:lnTo>
                  <a:lnTo>
                    <a:pt x="84" y="22"/>
                  </a:lnTo>
                  <a:lnTo>
                    <a:pt x="76" y="29"/>
                  </a:lnTo>
                  <a:lnTo>
                    <a:pt x="69" y="38"/>
                  </a:lnTo>
                  <a:lnTo>
                    <a:pt x="65" y="46"/>
                  </a:lnTo>
                  <a:lnTo>
                    <a:pt x="53" y="48"/>
                  </a:lnTo>
                  <a:lnTo>
                    <a:pt x="41" y="53"/>
                  </a:lnTo>
                  <a:lnTo>
                    <a:pt x="36" y="55"/>
                  </a:lnTo>
                  <a:lnTo>
                    <a:pt x="30" y="58"/>
                  </a:lnTo>
                  <a:lnTo>
                    <a:pt x="25" y="62"/>
                  </a:lnTo>
                  <a:lnTo>
                    <a:pt x="21" y="67"/>
                  </a:lnTo>
                  <a:lnTo>
                    <a:pt x="16" y="71"/>
                  </a:lnTo>
                  <a:lnTo>
                    <a:pt x="12" y="76"/>
                  </a:lnTo>
                  <a:lnTo>
                    <a:pt x="9" y="82"/>
                  </a:lnTo>
                  <a:lnTo>
                    <a:pt x="6" y="88"/>
                  </a:lnTo>
                  <a:lnTo>
                    <a:pt x="3" y="96"/>
                  </a:lnTo>
                  <a:lnTo>
                    <a:pt x="2" y="103"/>
                  </a:lnTo>
                  <a:lnTo>
                    <a:pt x="1" y="112"/>
                  </a:lnTo>
                  <a:lnTo>
                    <a:pt x="0" y="120"/>
                  </a:lnTo>
                  <a:lnTo>
                    <a:pt x="0" y="394"/>
                  </a:lnTo>
                  <a:lnTo>
                    <a:pt x="1" y="397"/>
                  </a:lnTo>
                  <a:lnTo>
                    <a:pt x="2" y="399"/>
                  </a:lnTo>
                  <a:lnTo>
                    <a:pt x="3" y="402"/>
                  </a:lnTo>
                  <a:lnTo>
                    <a:pt x="6" y="404"/>
                  </a:lnTo>
                  <a:lnTo>
                    <a:pt x="8" y="406"/>
                  </a:lnTo>
                  <a:lnTo>
                    <a:pt x="10" y="408"/>
                  </a:lnTo>
                  <a:lnTo>
                    <a:pt x="13" y="409"/>
                  </a:lnTo>
                  <a:lnTo>
                    <a:pt x="15" y="409"/>
                  </a:lnTo>
                  <a:lnTo>
                    <a:pt x="19" y="409"/>
                  </a:lnTo>
                  <a:lnTo>
                    <a:pt x="22" y="408"/>
                  </a:lnTo>
                  <a:lnTo>
                    <a:pt x="24" y="406"/>
                  </a:lnTo>
                  <a:lnTo>
                    <a:pt x="26" y="404"/>
                  </a:lnTo>
                  <a:lnTo>
                    <a:pt x="28" y="402"/>
                  </a:lnTo>
                  <a:lnTo>
                    <a:pt x="29" y="399"/>
                  </a:lnTo>
                  <a:lnTo>
                    <a:pt x="30" y="397"/>
                  </a:lnTo>
                  <a:lnTo>
                    <a:pt x="30" y="394"/>
                  </a:lnTo>
                  <a:lnTo>
                    <a:pt x="30" y="120"/>
                  </a:lnTo>
                  <a:lnTo>
                    <a:pt x="31" y="111"/>
                  </a:lnTo>
                  <a:lnTo>
                    <a:pt x="34" y="102"/>
                  </a:lnTo>
                  <a:lnTo>
                    <a:pt x="36" y="96"/>
                  </a:lnTo>
                  <a:lnTo>
                    <a:pt x="40" y="89"/>
                  </a:lnTo>
                  <a:lnTo>
                    <a:pt x="44" y="85"/>
                  </a:lnTo>
                  <a:lnTo>
                    <a:pt x="50" y="82"/>
                  </a:lnTo>
                  <a:lnTo>
                    <a:pt x="55" y="79"/>
                  </a:lnTo>
                  <a:lnTo>
                    <a:pt x="62" y="77"/>
                  </a:lnTo>
                  <a:lnTo>
                    <a:pt x="62" y="618"/>
                  </a:lnTo>
                  <a:lnTo>
                    <a:pt x="62" y="626"/>
                  </a:lnTo>
                  <a:lnTo>
                    <a:pt x="63" y="633"/>
                  </a:lnTo>
                  <a:lnTo>
                    <a:pt x="65" y="640"/>
                  </a:lnTo>
                  <a:lnTo>
                    <a:pt x="67" y="647"/>
                  </a:lnTo>
                  <a:lnTo>
                    <a:pt x="70" y="654"/>
                  </a:lnTo>
                  <a:lnTo>
                    <a:pt x="74" y="660"/>
                  </a:lnTo>
                  <a:lnTo>
                    <a:pt x="79" y="666"/>
                  </a:lnTo>
                  <a:lnTo>
                    <a:pt x="84" y="671"/>
                  </a:lnTo>
                  <a:lnTo>
                    <a:pt x="90" y="676"/>
                  </a:lnTo>
                  <a:lnTo>
                    <a:pt x="95" y="681"/>
                  </a:lnTo>
                  <a:lnTo>
                    <a:pt x="101" y="684"/>
                  </a:lnTo>
                  <a:lnTo>
                    <a:pt x="108" y="687"/>
                  </a:lnTo>
                  <a:lnTo>
                    <a:pt x="114" y="690"/>
                  </a:lnTo>
                  <a:lnTo>
                    <a:pt x="122" y="693"/>
                  </a:lnTo>
                  <a:lnTo>
                    <a:pt x="129" y="694"/>
                  </a:lnTo>
                  <a:lnTo>
                    <a:pt x="137" y="694"/>
                  </a:lnTo>
                  <a:lnTo>
                    <a:pt x="143" y="694"/>
                  </a:lnTo>
                  <a:lnTo>
                    <a:pt x="150" y="693"/>
                  </a:lnTo>
                  <a:lnTo>
                    <a:pt x="157" y="690"/>
                  </a:lnTo>
                  <a:lnTo>
                    <a:pt x="164" y="687"/>
                  </a:lnTo>
                  <a:lnTo>
                    <a:pt x="170" y="684"/>
                  </a:lnTo>
                  <a:lnTo>
                    <a:pt x="177" y="680"/>
                  </a:lnTo>
                  <a:lnTo>
                    <a:pt x="182" y="675"/>
                  </a:lnTo>
                  <a:lnTo>
                    <a:pt x="187" y="669"/>
                  </a:lnTo>
                  <a:lnTo>
                    <a:pt x="193" y="663"/>
                  </a:lnTo>
                  <a:lnTo>
                    <a:pt x="197" y="656"/>
                  </a:lnTo>
                  <a:lnTo>
                    <a:pt x="201" y="648"/>
                  </a:lnTo>
                  <a:lnTo>
                    <a:pt x="206" y="641"/>
                  </a:lnTo>
                  <a:lnTo>
                    <a:pt x="208" y="632"/>
                  </a:lnTo>
                  <a:lnTo>
                    <a:pt x="210" y="623"/>
                  </a:lnTo>
                  <a:lnTo>
                    <a:pt x="211" y="613"/>
                  </a:lnTo>
                  <a:lnTo>
                    <a:pt x="212" y="603"/>
                  </a:lnTo>
                  <a:lnTo>
                    <a:pt x="212" y="60"/>
                  </a:lnTo>
                  <a:lnTo>
                    <a:pt x="211" y="56"/>
                  </a:lnTo>
                  <a:lnTo>
                    <a:pt x="210" y="51"/>
                  </a:lnTo>
                  <a:lnTo>
                    <a:pt x="208" y="45"/>
                  </a:lnTo>
                  <a:lnTo>
                    <a:pt x="206" y="41"/>
                  </a:lnTo>
                  <a:lnTo>
                    <a:pt x="198" y="30"/>
                  </a:lnTo>
                  <a:lnTo>
                    <a:pt x="188" y="20"/>
                  </a:lnTo>
                  <a:lnTo>
                    <a:pt x="177" y="13"/>
                  </a:lnTo>
                  <a:lnTo>
                    <a:pt x="164" y="6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3" y="1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7769565" y="3304215"/>
            <a:ext cx="285750" cy="249238"/>
            <a:chOff x="3173413" y="1952625"/>
            <a:chExt cx="285750" cy="249238"/>
          </a:xfrm>
          <a:solidFill>
            <a:srgbClr val="E2583D"/>
          </a:solidFill>
        </p:grpSpPr>
        <p:sp>
          <p:nvSpPr>
            <p:cNvPr id="304" name="Freeform 83"/>
            <p:cNvSpPr>
              <a:spLocks noEditPoints="1"/>
            </p:cNvSpPr>
            <p:nvPr/>
          </p:nvSpPr>
          <p:spPr bwMode="auto">
            <a:xfrm>
              <a:off x="3173413" y="1952625"/>
              <a:ext cx="225425" cy="249238"/>
            </a:xfrm>
            <a:custGeom>
              <a:avLst/>
              <a:gdLst>
                <a:gd name="T0" fmla="*/ 37 w 713"/>
                <a:gd name="T1" fmla="*/ 654 h 786"/>
                <a:gd name="T2" fmla="*/ 60 w 713"/>
                <a:gd name="T3" fmla="*/ 578 h 786"/>
                <a:gd name="T4" fmla="*/ 188 w 713"/>
                <a:gd name="T5" fmla="*/ 520 h 786"/>
                <a:gd name="T6" fmla="*/ 295 w 713"/>
                <a:gd name="T7" fmla="*/ 482 h 786"/>
                <a:gd name="T8" fmla="*/ 299 w 713"/>
                <a:gd name="T9" fmla="*/ 372 h 786"/>
                <a:gd name="T10" fmla="*/ 265 w 713"/>
                <a:gd name="T11" fmla="*/ 342 h 786"/>
                <a:gd name="T12" fmla="*/ 241 w 713"/>
                <a:gd name="T13" fmla="*/ 287 h 786"/>
                <a:gd name="T14" fmla="*/ 235 w 713"/>
                <a:gd name="T15" fmla="*/ 248 h 786"/>
                <a:gd name="T16" fmla="*/ 220 w 713"/>
                <a:gd name="T17" fmla="*/ 237 h 786"/>
                <a:gd name="T18" fmla="*/ 221 w 713"/>
                <a:gd name="T19" fmla="*/ 202 h 786"/>
                <a:gd name="T20" fmla="*/ 235 w 713"/>
                <a:gd name="T21" fmla="*/ 193 h 786"/>
                <a:gd name="T22" fmla="*/ 235 w 713"/>
                <a:gd name="T23" fmla="*/ 164 h 786"/>
                <a:gd name="T24" fmla="*/ 225 w 713"/>
                <a:gd name="T25" fmla="*/ 96 h 786"/>
                <a:gd name="T26" fmla="*/ 246 w 713"/>
                <a:gd name="T27" fmla="*/ 83 h 786"/>
                <a:gd name="T28" fmla="*/ 275 w 713"/>
                <a:gd name="T29" fmla="*/ 79 h 786"/>
                <a:gd name="T30" fmla="*/ 289 w 713"/>
                <a:gd name="T31" fmla="*/ 56 h 786"/>
                <a:gd name="T32" fmla="*/ 345 w 713"/>
                <a:gd name="T33" fmla="*/ 34 h 786"/>
                <a:gd name="T34" fmla="*/ 459 w 713"/>
                <a:gd name="T35" fmla="*/ 42 h 786"/>
                <a:gd name="T36" fmla="*/ 490 w 713"/>
                <a:gd name="T37" fmla="*/ 64 h 786"/>
                <a:gd name="T38" fmla="*/ 493 w 713"/>
                <a:gd name="T39" fmla="*/ 123 h 786"/>
                <a:gd name="T40" fmla="*/ 476 w 713"/>
                <a:gd name="T41" fmla="*/ 189 h 786"/>
                <a:gd name="T42" fmla="*/ 489 w 713"/>
                <a:gd name="T43" fmla="*/ 198 h 786"/>
                <a:gd name="T44" fmla="*/ 493 w 713"/>
                <a:gd name="T45" fmla="*/ 238 h 786"/>
                <a:gd name="T46" fmla="*/ 479 w 713"/>
                <a:gd name="T47" fmla="*/ 248 h 786"/>
                <a:gd name="T48" fmla="*/ 473 w 713"/>
                <a:gd name="T49" fmla="*/ 287 h 786"/>
                <a:gd name="T50" fmla="*/ 453 w 713"/>
                <a:gd name="T51" fmla="*/ 342 h 786"/>
                <a:gd name="T52" fmla="*/ 424 w 713"/>
                <a:gd name="T53" fmla="*/ 372 h 786"/>
                <a:gd name="T54" fmla="*/ 427 w 713"/>
                <a:gd name="T55" fmla="*/ 482 h 786"/>
                <a:gd name="T56" fmla="*/ 531 w 713"/>
                <a:gd name="T57" fmla="*/ 520 h 786"/>
                <a:gd name="T58" fmla="*/ 654 w 713"/>
                <a:gd name="T59" fmla="*/ 578 h 786"/>
                <a:gd name="T60" fmla="*/ 677 w 713"/>
                <a:gd name="T61" fmla="*/ 654 h 786"/>
                <a:gd name="T62" fmla="*/ 30 w 713"/>
                <a:gd name="T63" fmla="*/ 756 h 786"/>
                <a:gd name="T64" fmla="*/ 452 w 713"/>
                <a:gd name="T65" fmla="*/ 387 h 786"/>
                <a:gd name="T66" fmla="*/ 490 w 713"/>
                <a:gd name="T67" fmla="*/ 335 h 786"/>
                <a:gd name="T68" fmla="*/ 504 w 713"/>
                <a:gd name="T69" fmla="*/ 271 h 786"/>
                <a:gd name="T70" fmla="*/ 524 w 713"/>
                <a:gd name="T71" fmla="*/ 238 h 786"/>
                <a:gd name="T72" fmla="*/ 522 w 713"/>
                <a:gd name="T73" fmla="*/ 193 h 786"/>
                <a:gd name="T74" fmla="*/ 523 w 713"/>
                <a:gd name="T75" fmla="*/ 127 h 786"/>
                <a:gd name="T76" fmla="*/ 516 w 713"/>
                <a:gd name="T77" fmla="*/ 49 h 786"/>
                <a:gd name="T78" fmla="*/ 471 w 713"/>
                <a:gd name="T79" fmla="*/ 14 h 786"/>
                <a:gd name="T80" fmla="*/ 385 w 713"/>
                <a:gd name="T81" fmla="*/ 0 h 786"/>
                <a:gd name="T82" fmla="*/ 290 w 713"/>
                <a:gd name="T83" fmla="*/ 19 h 786"/>
                <a:gd name="T84" fmla="*/ 252 w 713"/>
                <a:gd name="T85" fmla="*/ 53 h 786"/>
                <a:gd name="T86" fmla="*/ 211 w 713"/>
                <a:gd name="T87" fmla="*/ 64 h 786"/>
                <a:gd name="T88" fmla="*/ 195 w 713"/>
                <a:gd name="T89" fmla="*/ 95 h 786"/>
                <a:gd name="T90" fmla="*/ 206 w 713"/>
                <a:gd name="T91" fmla="*/ 173 h 786"/>
                <a:gd name="T92" fmla="*/ 192 w 713"/>
                <a:gd name="T93" fmla="*/ 192 h 786"/>
                <a:gd name="T94" fmla="*/ 189 w 713"/>
                <a:gd name="T95" fmla="*/ 237 h 786"/>
                <a:gd name="T96" fmla="*/ 209 w 713"/>
                <a:gd name="T97" fmla="*/ 271 h 786"/>
                <a:gd name="T98" fmla="*/ 226 w 713"/>
                <a:gd name="T99" fmla="*/ 336 h 786"/>
                <a:gd name="T100" fmla="*/ 271 w 713"/>
                <a:gd name="T101" fmla="*/ 388 h 786"/>
                <a:gd name="T102" fmla="*/ 173 w 713"/>
                <a:gd name="T103" fmla="*/ 495 h 786"/>
                <a:gd name="T104" fmla="*/ 51 w 713"/>
                <a:gd name="T105" fmla="*/ 549 h 786"/>
                <a:gd name="T106" fmla="*/ 16 w 713"/>
                <a:gd name="T107" fmla="*/ 596 h 786"/>
                <a:gd name="T108" fmla="*/ 1 w 713"/>
                <a:gd name="T109" fmla="*/ 725 h 786"/>
                <a:gd name="T110" fmla="*/ 3 w 713"/>
                <a:gd name="T111" fmla="*/ 780 h 786"/>
                <a:gd name="T112" fmla="*/ 698 w 713"/>
                <a:gd name="T113" fmla="*/ 786 h 786"/>
                <a:gd name="T114" fmla="*/ 712 w 713"/>
                <a:gd name="T115" fmla="*/ 777 h 786"/>
                <a:gd name="T116" fmla="*/ 711 w 713"/>
                <a:gd name="T117" fmla="*/ 697 h 786"/>
                <a:gd name="T118" fmla="*/ 695 w 713"/>
                <a:gd name="T119" fmla="*/ 586 h 786"/>
                <a:gd name="T120" fmla="*/ 655 w 713"/>
                <a:gd name="T121" fmla="*/ 542 h 786"/>
                <a:gd name="T122" fmla="*/ 512 w 713"/>
                <a:gd name="T123" fmla="*/ 482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3" h="786">
                  <a:moveTo>
                    <a:pt x="30" y="756"/>
                  </a:moveTo>
                  <a:lnTo>
                    <a:pt x="31" y="740"/>
                  </a:lnTo>
                  <a:lnTo>
                    <a:pt x="31" y="722"/>
                  </a:lnTo>
                  <a:lnTo>
                    <a:pt x="32" y="700"/>
                  </a:lnTo>
                  <a:lnTo>
                    <a:pt x="34" y="678"/>
                  </a:lnTo>
                  <a:lnTo>
                    <a:pt x="37" y="654"/>
                  </a:lnTo>
                  <a:lnTo>
                    <a:pt x="40" y="632"/>
                  </a:lnTo>
                  <a:lnTo>
                    <a:pt x="43" y="613"/>
                  </a:lnTo>
                  <a:lnTo>
                    <a:pt x="47" y="595"/>
                  </a:lnTo>
                  <a:lnTo>
                    <a:pt x="51" y="589"/>
                  </a:lnTo>
                  <a:lnTo>
                    <a:pt x="55" y="584"/>
                  </a:lnTo>
                  <a:lnTo>
                    <a:pt x="60" y="578"/>
                  </a:lnTo>
                  <a:lnTo>
                    <a:pt x="68" y="573"/>
                  </a:lnTo>
                  <a:lnTo>
                    <a:pt x="86" y="562"/>
                  </a:lnTo>
                  <a:lnTo>
                    <a:pt x="107" y="551"/>
                  </a:lnTo>
                  <a:lnTo>
                    <a:pt x="133" y="541"/>
                  </a:lnTo>
                  <a:lnTo>
                    <a:pt x="160" y="531"/>
                  </a:lnTo>
                  <a:lnTo>
                    <a:pt x="188" y="520"/>
                  </a:lnTo>
                  <a:lnTo>
                    <a:pt x="216" y="511"/>
                  </a:lnTo>
                  <a:lnTo>
                    <a:pt x="235" y="504"/>
                  </a:lnTo>
                  <a:lnTo>
                    <a:pt x="254" y="498"/>
                  </a:lnTo>
                  <a:lnTo>
                    <a:pt x="273" y="491"/>
                  </a:lnTo>
                  <a:lnTo>
                    <a:pt x="292" y="484"/>
                  </a:lnTo>
                  <a:lnTo>
                    <a:pt x="295" y="482"/>
                  </a:lnTo>
                  <a:lnTo>
                    <a:pt x="298" y="479"/>
                  </a:lnTo>
                  <a:lnTo>
                    <a:pt x="300" y="474"/>
                  </a:lnTo>
                  <a:lnTo>
                    <a:pt x="301" y="470"/>
                  </a:lnTo>
                  <a:lnTo>
                    <a:pt x="301" y="380"/>
                  </a:lnTo>
                  <a:lnTo>
                    <a:pt x="300" y="376"/>
                  </a:lnTo>
                  <a:lnTo>
                    <a:pt x="299" y="372"/>
                  </a:lnTo>
                  <a:lnTo>
                    <a:pt x="296" y="369"/>
                  </a:lnTo>
                  <a:lnTo>
                    <a:pt x="293" y="366"/>
                  </a:lnTo>
                  <a:lnTo>
                    <a:pt x="290" y="365"/>
                  </a:lnTo>
                  <a:lnTo>
                    <a:pt x="283" y="361"/>
                  </a:lnTo>
                  <a:lnTo>
                    <a:pt x="275" y="353"/>
                  </a:lnTo>
                  <a:lnTo>
                    <a:pt x="265" y="342"/>
                  </a:lnTo>
                  <a:lnTo>
                    <a:pt x="261" y="335"/>
                  </a:lnTo>
                  <a:lnTo>
                    <a:pt x="255" y="327"/>
                  </a:lnTo>
                  <a:lnTo>
                    <a:pt x="251" y="319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1" y="287"/>
                  </a:lnTo>
                  <a:lnTo>
                    <a:pt x="239" y="273"/>
                  </a:lnTo>
                  <a:lnTo>
                    <a:pt x="239" y="259"/>
                  </a:lnTo>
                  <a:lnTo>
                    <a:pt x="239" y="256"/>
                  </a:lnTo>
                  <a:lnTo>
                    <a:pt x="238" y="253"/>
                  </a:lnTo>
                  <a:lnTo>
                    <a:pt x="236" y="250"/>
                  </a:lnTo>
                  <a:lnTo>
                    <a:pt x="235" y="248"/>
                  </a:lnTo>
                  <a:lnTo>
                    <a:pt x="233" y="246"/>
                  </a:lnTo>
                  <a:lnTo>
                    <a:pt x="230" y="245"/>
                  </a:lnTo>
                  <a:lnTo>
                    <a:pt x="227" y="244"/>
                  </a:lnTo>
                  <a:lnTo>
                    <a:pt x="224" y="244"/>
                  </a:lnTo>
                  <a:lnTo>
                    <a:pt x="222" y="243"/>
                  </a:lnTo>
                  <a:lnTo>
                    <a:pt x="220" y="237"/>
                  </a:lnTo>
                  <a:lnTo>
                    <a:pt x="218" y="231"/>
                  </a:lnTo>
                  <a:lnTo>
                    <a:pt x="217" y="221"/>
                  </a:lnTo>
                  <a:lnTo>
                    <a:pt x="217" y="216"/>
                  </a:lnTo>
                  <a:lnTo>
                    <a:pt x="218" y="210"/>
                  </a:lnTo>
                  <a:lnTo>
                    <a:pt x="219" y="206"/>
                  </a:lnTo>
                  <a:lnTo>
                    <a:pt x="221" y="202"/>
                  </a:lnTo>
                  <a:lnTo>
                    <a:pt x="222" y="200"/>
                  </a:lnTo>
                  <a:lnTo>
                    <a:pt x="224" y="198"/>
                  </a:lnTo>
                  <a:lnTo>
                    <a:pt x="227" y="198"/>
                  </a:lnTo>
                  <a:lnTo>
                    <a:pt x="230" y="197"/>
                  </a:lnTo>
                  <a:lnTo>
                    <a:pt x="233" y="195"/>
                  </a:lnTo>
                  <a:lnTo>
                    <a:pt x="235" y="193"/>
                  </a:lnTo>
                  <a:lnTo>
                    <a:pt x="236" y="191"/>
                  </a:lnTo>
                  <a:lnTo>
                    <a:pt x="238" y="189"/>
                  </a:lnTo>
                  <a:lnTo>
                    <a:pt x="239" y="186"/>
                  </a:lnTo>
                  <a:lnTo>
                    <a:pt x="239" y="183"/>
                  </a:lnTo>
                  <a:lnTo>
                    <a:pt x="238" y="176"/>
                  </a:lnTo>
                  <a:lnTo>
                    <a:pt x="235" y="164"/>
                  </a:lnTo>
                  <a:lnTo>
                    <a:pt x="231" y="147"/>
                  </a:lnTo>
                  <a:lnTo>
                    <a:pt x="225" y="126"/>
                  </a:lnTo>
                  <a:lnTo>
                    <a:pt x="224" y="114"/>
                  </a:lnTo>
                  <a:lnTo>
                    <a:pt x="224" y="104"/>
                  </a:lnTo>
                  <a:lnTo>
                    <a:pt x="224" y="100"/>
                  </a:lnTo>
                  <a:lnTo>
                    <a:pt x="225" y="96"/>
                  </a:lnTo>
                  <a:lnTo>
                    <a:pt x="227" y="91"/>
                  </a:lnTo>
                  <a:lnTo>
                    <a:pt x="229" y="88"/>
                  </a:lnTo>
                  <a:lnTo>
                    <a:pt x="231" y="87"/>
                  </a:lnTo>
                  <a:lnTo>
                    <a:pt x="233" y="85"/>
                  </a:lnTo>
                  <a:lnTo>
                    <a:pt x="238" y="83"/>
                  </a:lnTo>
                  <a:lnTo>
                    <a:pt x="246" y="83"/>
                  </a:lnTo>
                  <a:lnTo>
                    <a:pt x="252" y="83"/>
                  </a:lnTo>
                  <a:lnTo>
                    <a:pt x="259" y="84"/>
                  </a:lnTo>
                  <a:lnTo>
                    <a:pt x="265" y="84"/>
                  </a:lnTo>
                  <a:lnTo>
                    <a:pt x="270" y="82"/>
                  </a:lnTo>
                  <a:lnTo>
                    <a:pt x="273" y="81"/>
                  </a:lnTo>
                  <a:lnTo>
                    <a:pt x="275" y="79"/>
                  </a:lnTo>
                  <a:lnTo>
                    <a:pt x="276" y="75"/>
                  </a:lnTo>
                  <a:lnTo>
                    <a:pt x="277" y="73"/>
                  </a:lnTo>
                  <a:lnTo>
                    <a:pt x="278" y="68"/>
                  </a:lnTo>
                  <a:lnTo>
                    <a:pt x="281" y="64"/>
                  </a:lnTo>
                  <a:lnTo>
                    <a:pt x="284" y="59"/>
                  </a:lnTo>
                  <a:lnTo>
                    <a:pt x="289" y="56"/>
                  </a:lnTo>
                  <a:lnTo>
                    <a:pt x="293" y="52"/>
                  </a:lnTo>
                  <a:lnTo>
                    <a:pt x="298" y="49"/>
                  </a:lnTo>
                  <a:lnTo>
                    <a:pt x="305" y="45"/>
                  </a:lnTo>
                  <a:lnTo>
                    <a:pt x="312" y="42"/>
                  </a:lnTo>
                  <a:lnTo>
                    <a:pt x="327" y="37"/>
                  </a:lnTo>
                  <a:lnTo>
                    <a:pt x="345" y="34"/>
                  </a:lnTo>
                  <a:lnTo>
                    <a:pt x="365" y="30"/>
                  </a:lnTo>
                  <a:lnTo>
                    <a:pt x="385" y="30"/>
                  </a:lnTo>
                  <a:lnTo>
                    <a:pt x="407" y="30"/>
                  </a:lnTo>
                  <a:lnTo>
                    <a:pt x="426" y="34"/>
                  </a:lnTo>
                  <a:lnTo>
                    <a:pt x="443" y="37"/>
                  </a:lnTo>
                  <a:lnTo>
                    <a:pt x="459" y="42"/>
                  </a:lnTo>
                  <a:lnTo>
                    <a:pt x="466" y="45"/>
                  </a:lnTo>
                  <a:lnTo>
                    <a:pt x="472" y="49"/>
                  </a:lnTo>
                  <a:lnTo>
                    <a:pt x="477" y="52"/>
                  </a:lnTo>
                  <a:lnTo>
                    <a:pt x="483" y="56"/>
                  </a:lnTo>
                  <a:lnTo>
                    <a:pt x="487" y="59"/>
                  </a:lnTo>
                  <a:lnTo>
                    <a:pt x="490" y="64"/>
                  </a:lnTo>
                  <a:lnTo>
                    <a:pt x="492" y="68"/>
                  </a:lnTo>
                  <a:lnTo>
                    <a:pt x="494" y="73"/>
                  </a:lnTo>
                  <a:lnTo>
                    <a:pt x="496" y="85"/>
                  </a:lnTo>
                  <a:lnTo>
                    <a:pt x="497" y="98"/>
                  </a:lnTo>
                  <a:lnTo>
                    <a:pt x="496" y="111"/>
                  </a:lnTo>
                  <a:lnTo>
                    <a:pt x="493" y="123"/>
                  </a:lnTo>
                  <a:lnTo>
                    <a:pt x="487" y="145"/>
                  </a:lnTo>
                  <a:lnTo>
                    <a:pt x="481" y="163"/>
                  </a:lnTo>
                  <a:lnTo>
                    <a:pt x="476" y="175"/>
                  </a:lnTo>
                  <a:lnTo>
                    <a:pt x="474" y="183"/>
                  </a:lnTo>
                  <a:lnTo>
                    <a:pt x="475" y="186"/>
                  </a:lnTo>
                  <a:lnTo>
                    <a:pt x="476" y="189"/>
                  </a:lnTo>
                  <a:lnTo>
                    <a:pt x="477" y="191"/>
                  </a:lnTo>
                  <a:lnTo>
                    <a:pt x="479" y="193"/>
                  </a:lnTo>
                  <a:lnTo>
                    <a:pt x="482" y="195"/>
                  </a:lnTo>
                  <a:lnTo>
                    <a:pt x="484" y="197"/>
                  </a:lnTo>
                  <a:lnTo>
                    <a:pt x="487" y="198"/>
                  </a:lnTo>
                  <a:lnTo>
                    <a:pt x="489" y="198"/>
                  </a:lnTo>
                  <a:lnTo>
                    <a:pt x="491" y="200"/>
                  </a:lnTo>
                  <a:lnTo>
                    <a:pt x="493" y="204"/>
                  </a:lnTo>
                  <a:lnTo>
                    <a:pt x="496" y="210"/>
                  </a:lnTo>
                  <a:lnTo>
                    <a:pt x="497" y="221"/>
                  </a:lnTo>
                  <a:lnTo>
                    <a:pt x="496" y="231"/>
                  </a:lnTo>
                  <a:lnTo>
                    <a:pt x="493" y="238"/>
                  </a:lnTo>
                  <a:lnTo>
                    <a:pt x="491" y="243"/>
                  </a:lnTo>
                  <a:lnTo>
                    <a:pt x="489" y="244"/>
                  </a:lnTo>
                  <a:lnTo>
                    <a:pt x="487" y="244"/>
                  </a:lnTo>
                  <a:lnTo>
                    <a:pt x="484" y="245"/>
                  </a:lnTo>
                  <a:lnTo>
                    <a:pt x="482" y="246"/>
                  </a:lnTo>
                  <a:lnTo>
                    <a:pt x="479" y="248"/>
                  </a:lnTo>
                  <a:lnTo>
                    <a:pt x="477" y="250"/>
                  </a:lnTo>
                  <a:lnTo>
                    <a:pt x="476" y="253"/>
                  </a:lnTo>
                  <a:lnTo>
                    <a:pt x="475" y="256"/>
                  </a:lnTo>
                  <a:lnTo>
                    <a:pt x="474" y="259"/>
                  </a:lnTo>
                  <a:lnTo>
                    <a:pt x="474" y="273"/>
                  </a:lnTo>
                  <a:lnTo>
                    <a:pt x="473" y="287"/>
                  </a:lnTo>
                  <a:lnTo>
                    <a:pt x="471" y="298"/>
                  </a:lnTo>
                  <a:lnTo>
                    <a:pt x="468" y="309"/>
                  </a:lnTo>
                  <a:lnTo>
                    <a:pt x="464" y="319"/>
                  </a:lnTo>
                  <a:lnTo>
                    <a:pt x="460" y="327"/>
                  </a:lnTo>
                  <a:lnTo>
                    <a:pt x="457" y="336"/>
                  </a:lnTo>
                  <a:lnTo>
                    <a:pt x="453" y="342"/>
                  </a:lnTo>
                  <a:lnTo>
                    <a:pt x="444" y="353"/>
                  </a:lnTo>
                  <a:lnTo>
                    <a:pt x="437" y="361"/>
                  </a:lnTo>
                  <a:lnTo>
                    <a:pt x="431" y="365"/>
                  </a:lnTo>
                  <a:lnTo>
                    <a:pt x="429" y="367"/>
                  </a:lnTo>
                  <a:lnTo>
                    <a:pt x="426" y="369"/>
                  </a:lnTo>
                  <a:lnTo>
                    <a:pt x="424" y="372"/>
                  </a:lnTo>
                  <a:lnTo>
                    <a:pt x="423" y="376"/>
                  </a:lnTo>
                  <a:lnTo>
                    <a:pt x="422" y="380"/>
                  </a:lnTo>
                  <a:lnTo>
                    <a:pt x="422" y="470"/>
                  </a:lnTo>
                  <a:lnTo>
                    <a:pt x="423" y="474"/>
                  </a:lnTo>
                  <a:lnTo>
                    <a:pt x="425" y="479"/>
                  </a:lnTo>
                  <a:lnTo>
                    <a:pt x="427" y="482"/>
                  </a:lnTo>
                  <a:lnTo>
                    <a:pt x="431" y="484"/>
                  </a:lnTo>
                  <a:lnTo>
                    <a:pt x="449" y="490"/>
                  </a:lnTo>
                  <a:lnTo>
                    <a:pt x="467" y="497"/>
                  </a:lnTo>
                  <a:lnTo>
                    <a:pt x="485" y="503"/>
                  </a:lnTo>
                  <a:lnTo>
                    <a:pt x="502" y="510"/>
                  </a:lnTo>
                  <a:lnTo>
                    <a:pt x="531" y="520"/>
                  </a:lnTo>
                  <a:lnTo>
                    <a:pt x="559" y="530"/>
                  </a:lnTo>
                  <a:lnTo>
                    <a:pt x="586" y="541"/>
                  </a:lnTo>
                  <a:lnTo>
                    <a:pt x="609" y="551"/>
                  </a:lnTo>
                  <a:lnTo>
                    <a:pt x="631" y="562"/>
                  </a:lnTo>
                  <a:lnTo>
                    <a:pt x="647" y="573"/>
                  </a:lnTo>
                  <a:lnTo>
                    <a:pt x="654" y="578"/>
                  </a:lnTo>
                  <a:lnTo>
                    <a:pt x="660" y="584"/>
                  </a:lnTo>
                  <a:lnTo>
                    <a:pt x="663" y="589"/>
                  </a:lnTo>
                  <a:lnTo>
                    <a:pt x="666" y="595"/>
                  </a:lnTo>
                  <a:lnTo>
                    <a:pt x="670" y="613"/>
                  </a:lnTo>
                  <a:lnTo>
                    <a:pt x="675" y="632"/>
                  </a:lnTo>
                  <a:lnTo>
                    <a:pt x="677" y="654"/>
                  </a:lnTo>
                  <a:lnTo>
                    <a:pt x="679" y="678"/>
                  </a:lnTo>
                  <a:lnTo>
                    <a:pt x="681" y="700"/>
                  </a:lnTo>
                  <a:lnTo>
                    <a:pt x="682" y="722"/>
                  </a:lnTo>
                  <a:lnTo>
                    <a:pt x="682" y="740"/>
                  </a:lnTo>
                  <a:lnTo>
                    <a:pt x="683" y="756"/>
                  </a:lnTo>
                  <a:lnTo>
                    <a:pt x="30" y="756"/>
                  </a:lnTo>
                  <a:close/>
                  <a:moveTo>
                    <a:pt x="512" y="482"/>
                  </a:moveTo>
                  <a:lnTo>
                    <a:pt x="497" y="476"/>
                  </a:lnTo>
                  <a:lnTo>
                    <a:pt x="482" y="471"/>
                  </a:lnTo>
                  <a:lnTo>
                    <a:pt x="467" y="466"/>
                  </a:lnTo>
                  <a:lnTo>
                    <a:pt x="452" y="459"/>
                  </a:lnTo>
                  <a:lnTo>
                    <a:pt x="452" y="387"/>
                  </a:lnTo>
                  <a:lnTo>
                    <a:pt x="458" y="382"/>
                  </a:lnTo>
                  <a:lnTo>
                    <a:pt x="466" y="373"/>
                  </a:lnTo>
                  <a:lnTo>
                    <a:pt x="474" y="364"/>
                  </a:lnTo>
                  <a:lnTo>
                    <a:pt x="483" y="351"/>
                  </a:lnTo>
                  <a:lnTo>
                    <a:pt x="487" y="343"/>
                  </a:lnTo>
                  <a:lnTo>
                    <a:pt x="490" y="335"/>
                  </a:lnTo>
                  <a:lnTo>
                    <a:pt x="493" y="326"/>
                  </a:lnTo>
                  <a:lnTo>
                    <a:pt x="497" y="317"/>
                  </a:lnTo>
                  <a:lnTo>
                    <a:pt x="500" y="306"/>
                  </a:lnTo>
                  <a:lnTo>
                    <a:pt x="502" y="295"/>
                  </a:lnTo>
                  <a:lnTo>
                    <a:pt x="503" y="283"/>
                  </a:lnTo>
                  <a:lnTo>
                    <a:pt x="504" y="271"/>
                  </a:lnTo>
                  <a:lnTo>
                    <a:pt x="508" y="267"/>
                  </a:lnTo>
                  <a:lnTo>
                    <a:pt x="513" y="264"/>
                  </a:lnTo>
                  <a:lnTo>
                    <a:pt x="517" y="259"/>
                  </a:lnTo>
                  <a:lnTo>
                    <a:pt x="519" y="254"/>
                  </a:lnTo>
                  <a:lnTo>
                    <a:pt x="522" y="247"/>
                  </a:lnTo>
                  <a:lnTo>
                    <a:pt x="524" y="238"/>
                  </a:lnTo>
                  <a:lnTo>
                    <a:pt x="527" y="230"/>
                  </a:lnTo>
                  <a:lnTo>
                    <a:pt x="527" y="221"/>
                  </a:lnTo>
                  <a:lnTo>
                    <a:pt x="527" y="213"/>
                  </a:lnTo>
                  <a:lnTo>
                    <a:pt x="526" y="206"/>
                  </a:lnTo>
                  <a:lnTo>
                    <a:pt x="524" y="199"/>
                  </a:lnTo>
                  <a:lnTo>
                    <a:pt x="522" y="193"/>
                  </a:lnTo>
                  <a:lnTo>
                    <a:pt x="519" y="187"/>
                  </a:lnTo>
                  <a:lnTo>
                    <a:pt x="516" y="183"/>
                  </a:lnTo>
                  <a:lnTo>
                    <a:pt x="513" y="177"/>
                  </a:lnTo>
                  <a:lnTo>
                    <a:pt x="508" y="174"/>
                  </a:lnTo>
                  <a:lnTo>
                    <a:pt x="516" y="154"/>
                  </a:lnTo>
                  <a:lnTo>
                    <a:pt x="523" y="127"/>
                  </a:lnTo>
                  <a:lnTo>
                    <a:pt x="526" y="113"/>
                  </a:lnTo>
                  <a:lnTo>
                    <a:pt x="527" y="97"/>
                  </a:lnTo>
                  <a:lnTo>
                    <a:pt x="526" y="82"/>
                  </a:lnTo>
                  <a:lnTo>
                    <a:pt x="523" y="66"/>
                  </a:lnTo>
                  <a:lnTo>
                    <a:pt x="520" y="57"/>
                  </a:lnTo>
                  <a:lnTo>
                    <a:pt x="516" y="49"/>
                  </a:lnTo>
                  <a:lnTo>
                    <a:pt x="511" y="41"/>
                  </a:lnTo>
                  <a:lnTo>
                    <a:pt x="504" y="35"/>
                  </a:lnTo>
                  <a:lnTo>
                    <a:pt x="497" y="29"/>
                  </a:lnTo>
                  <a:lnTo>
                    <a:pt x="489" y="24"/>
                  </a:lnTo>
                  <a:lnTo>
                    <a:pt x="481" y="19"/>
                  </a:lnTo>
                  <a:lnTo>
                    <a:pt x="471" y="14"/>
                  </a:lnTo>
                  <a:lnTo>
                    <a:pt x="461" y="11"/>
                  </a:lnTo>
                  <a:lnTo>
                    <a:pt x="450" y="8"/>
                  </a:lnTo>
                  <a:lnTo>
                    <a:pt x="440" y="6"/>
                  </a:lnTo>
                  <a:lnTo>
                    <a:pt x="429" y="4"/>
                  </a:lnTo>
                  <a:lnTo>
                    <a:pt x="407" y="0"/>
                  </a:lnTo>
                  <a:lnTo>
                    <a:pt x="385" y="0"/>
                  </a:lnTo>
                  <a:lnTo>
                    <a:pt x="366" y="0"/>
                  </a:lnTo>
                  <a:lnTo>
                    <a:pt x="345" y="3"/>
                  </a:lnTo>
                  <a:lnTo>
                    <a:pt x="326" y="7"/>
                  </a:lnTo>
                  <a:lnTo>
                    <a:pt x="308" y="12"/>
                  </a:lnTo>
                  <a:lnTo>
                    <a:pt x="298" y="15"/>
                  </a:lnTo>
                  <a:lnTo>
                    <a:pt x="290" y="19"/>
                  </a:lnTo>
                  <a:lnTo>
                    <a:pt x="282" y="23"/>
                  </a:lnTo>
                  <a:lnTo>
                    <a:pt x="275" y="28"/>
                  </a:lnTo>
                  <a:lnTo>
                    <a:pt x="268" y="34"/>
                  </a:lnTo>
                  <a:lnTo>
                    <a:pt x="262" y="39"/>
                  </a:lnTo>
                  <a:lnTo>
                    <a:pt x="256" y="45"/>
                  </a:lnTo>
                  <a:lnTo>
                    <a:pt x="252" y="53"/>
                  </a:lnTo>
                  <a:lnTo>
                    <a:pt x="244" y="53"/>
                  </a:lnTo>
                  <a:lnTo>
                    <a:pt x="235" y="53"/>
                  </a:lnTo>
                  <a:lnTo>
                    <a:pt x="227" y="55"/>
                  </a:lnTo>
                  <a:lnTo>
                    <a:pt x="221" y="57"/>
                  </a:lnTo>
                  <a:lnTo>
                    <a:pt x="216" y="60"/>
                  </a:lnTo>
                  <a:lnTo>
                    <a:pt x="211" y="64"/>
                  </a:lnTo>
                  <a:lnTo>
                    <a:pt x="208" y="67"/>
                  </a:lnTo>
                  <a:lnTo>
                    <a:pt x="205" y="70"/>
                  </a:lnTo>
                  <a:lnTo>
                    <a:pt x="202" y="75"/>
                  </a:lnTo>
                  <a:lnTo>
                    <a:pt x="199" y="82"/>
                  </a:lnTo>
                  <a:lnTo>
                    <a:pt x="196" y="87"/>
                  </a:lnTo>
                  <a:lnTo>
                    <a:pt x="195" y="95"/>
                  </a:lnTo>
                  <a:lnTo>
                    <a:pt x="194" y="108"/>
                  </a:lnTo>
                  <a:lnTo>
                    <a:pt x="195" y="122"/>
                  </a:lnTo>
                  <a:lnTo>
                    <a:pt x="197" y="137"/>
                  </a:lnTo>
                  <a:lnTo>
                    <a:pt x="200" y="149"/>
                  </a:lnTo>
                  <a:lnTo>
                    <a:pt x="203" y="162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4"/>
                  </a:lnTo>
                  <a:lnTo>
                    <a:pt x="202" y="177"/>
                  </a:lnTo>
                  <a:lnTo>
                    <a:pt x="199" y="182"/>
                  </a:lnTo>
                  <a:lnTo>
                    <a:pt x="195" y="187"/>
                  </a:lnTo>
                  <a:lnTo>
                    <a:pt x="192" y="192"/>
                  </a:lnTo>
                  <a:lnTo>
                    <a:pt x="190" y="199"/>
                  </a:lnTo>
                  <a:lnTo>
                    <a:pt x="188" y="205"/>
                  </a:lnTo>
                  <a:lnTo>
                    <a:pt x="187" y="213"/>
                  </a:lnTo>
                  <a:lnTo>
                    <a:pt x="187" y="221"/>
                  </a:lnTo>
                  <a:lnTo>
                    <a:pt x="187" y="230"/>
                  </a:lnTo>
                  <a:lnTo>
                    <a:pt x="189" y="237"/>
                  </a:lnTo>
                  <a:lnTo>
                    <a:pt x="190" y="245"/>
                  </a:lnTo>
                  <a:lnTo>
                    <a:pt x="193" y="251"/>
                  </a:lnTo>
                  <a:lnTo>
                    <a:pt x="196" y="258"/>
                  </a:lnTo>
                  <a:lnTo>
                    <a:pt x="200" y="263"/>
                  </a:lnTo>
                  <a:lnTo>
                    <a:pt x="205" y="267"/>
                  </a:lnTo>
                  <a:lnTo>
                    <a:pt x="209" y="271"/>
                  </a:lnTo>
                  <a:lnTo>
                    <a:pt x="210" y="283"/>
                  </a:lnTo>
                  <a:lnTo>
                    <a:pt x="212" y="295"/>
                  </a:lnTo>
                  <a:lnTo>
                    <a:pt x="215" y="307"/>
                  </a:lnTo>
                  <a:lnTo>
                    <a:pt x="218" y="317"/>
                  </a:lnTo>
                  <a:lnTo>
                    <a:pt x="222" y="326"/>
                  </a:lnTo>
                  <a:lnTo>
                    <a:pt x="226" y="336"/>
                  </a:lnTo>
                  <a:lnTo>
                    <a:pt x="231" y="343"/>
                  </a:lnTo>
                  <a:lnTo>
                    <a:pt x="235" y="351"/>
                  </a:lnTo>
                  <a:lnTo>
                    <a:pt x="245" y="365"/>
                  </a:lnTo>
                  <a:lnTo>
                    <a:pt x="254" y="375"/>
                  </a:lnTo>
                  <a:lnTo>
                    <a:pt x="264" y="383"/>
                  </a:lnTo>
                  <a:lnTo>
                    <a:pt x="271" y="388"/>
                  </a:lnTo>
                  <a:lnTo>
                    <a:pt x="271" y="459"/>
                  </a:lnTo>
                  <a:lnTo>
                    <a:pt x="255" y="466"/>
                  </a:lnTo>
                  <a:lnTo>
                    <a:pt x="239" y="471"/>
                  </a:lnTo>
                  <a:lnTo>
                    <a:pt x="222" y="477"/>
                  </a:lnTo>
                  <a:lnTo>
                    <a:pt x="206" y="483"/>
                  </a:lnTo>
                  <a:lnTo>
                    <a:pt x="173" y="495"/>
                  </a:lnTo>
                  <a:lnTo>
                    <a:pt x="140" y="506"/>
                  </a:lnTo>
                  <a:lnTo>
                    <a:pt x="111" y="518"/>
                  </a:lnTo>
                  <a:lnTo>
                    <a:pt x="84" y="530"/>
                  </a:lnTo>
                  <a:lnTo>
                    <a:pt x="71" y="536"/>
                  </a:lnTo>
                  <a:lnTo>
                    <a:pt x="60" y="542"/>
                  </a:lnTo>
                  <a:lnTo>
                    <a:pt x="51" y="549"/>
                  </a:lnTo>
                  <a:lnTo>
                    <a:pt x="42" y="556"/>
                  </a:lnTo>
                  <a:lnTo>
                    <a:pt x="33" y="562"/>
                  </a:lnTo>
                  <a:lnTo>
                    <a:pt x="28" y="570"/>
                  </a:lnTo>
                  <a:lnTo>
                    <a:pt x="23" y="577"/>
                  </a:lnTo>
                  <a:lnTo>
                    <a:pt x="19" y="586"/>
                  </a:lnTo>
                  <a:lnTo>
                    <a:pt x="16" y="596"/>
                  </a:lnTo>
                  <a:lnTo>
                    <a:pt x="13" y="609"/>
                  </a:lnTo>
                  <a:lnTo>
                    <a:pt x="11" y="623"/>
                  </a:lnTo>
                  <a:lnTo>
                    <a:pt x="9" y="637"/>
                  </a:lnTo>
                  <a:lnTo>
                    <a:pt x="6" y="667"/>
                  </a:lnTo>
                  <a:lnTo>
                    <a:pt x="3" y="697"/>
                  </a:lnTo>
                  <a:lnTo>
                    <a:pt x="1" y="725"/>
                  </a:lnTo>
                  <a:lnTo>
                    <a:pt x="1" y="748"/>
                  </a:lnTo>
                  <a:lnTo>
                    <a:pt x="0" y="764"/>
                  </a:lnTo>
                  <a:lnTo>
                    <a:pt x="0" y="771"/>
                  </a:lnTo>
                  <a:lnTo>
                    <a:pt x="1" y="774"/>
                  </a:lnTo>
                  <a:lnTo>
                    <a:pt x="1" y="777"/>
                  </a:lnTo>
                  <a:lnTo>
                    <a:pt x="3" y="780"/>
                  </a:lnTo>
                  <a:lnTo>
                    <a:pt x="4" y="782"/>
                  </a:lnTo>
                  <a:lnTo>
                    <a:pt x="7" y="783"/>
                  </a:lnTo>
                  <a:lnTo>
                    <a:pt x="10" y="785"/>
                  </a:lnTo>
                  <a:lnTo>
                    <a:pt x="12" y="785"/>
                  </a:lnTo>
                  <a:lnTo>
                    <a:pt x="15" y="786"/>
                  </a:lnTo>
                  <a:lnTo>
                    <a:pt x="698" y="786"/>
                  </a:lnTo>
                  <a:lnTo>
                    <a:pt x="701" y="785"/>
                  </a:lnTo>
                  <a:lnTo>
                    <a:pt x="704" y="785"/>
                  </a:lnTo>
                  <a:lnTo>
                    <a:pt x="707" y="783"/>
                  </a:lnTo>
                  <a:lnTo>
                    <a:pt x="709" y="782"/>
                  </a:lnTo>
                  <a:lnTo>
                    <a:pt x="711" y="780"/>
                  </a:lnTo>
                  <a:lnTo>
                    <a:pt x="712" y="777"/>
                  </a:lnTo>
                  <a:lnTo>
                    <a:pt x="713" y="774"/>
                  </a:lnTo>
                  <a:lnTo>
                    <a:pt x="713" y="771"/>
                  </a:lnTo>
                  <a:lnTo>
                    <a:pt x="713" y="764"/>
                  </a:lnTo>
                  <a:lnTo>
                    <a:pt x="713" y="748"/>
                  </a:lnTo>
                  <a:lnTo>
                    <a:pt x="712" y="725"/>
                  </a:lnTo>
                  <a:lnTo>
                    <a:pt x="711" y="697"/>
                  </a:lnTo>
                  <a:lnTo>
                    <a:pt x="709" y="667"/>
                  </a:lnTo>
                  <a:lnTo>
                    <a:pt x="706" y="637"/>
                  </a:lnTo>
                  <a:lnTo>
                    <a:pt x="704" y="623"/>
                  </a:lnTo>
                  <a:lnTo>
                    <a:pt x="700" y="609"/>
                  </a:lnTo>
                  <a:lnTo>
                    <a:pt x="698" y="596"/>
                  </a:lnTo>
                  <a:lnTo>
                    <a:pt x="695" y="586"/>
                  </a:lnTo>
                  <a:lnTo>
                    <a:pt x="691" y="577"/>
                  </a:lnTo>
                  <a:lnTo>
                    <a:pt x="686" y="570"/>
                  </a:lnTo>
                  <a:lnTo>
                    <a:pt x="680" y="562"/>
                  </a:lnTo>
                  <a:lnTo>
                    <a:pt x="672" y="555"/>
                  </a:lnTo>
                  <a:lnTo>
                    <a:pt x="665" y="548"/>
                  </a:lnTo>
                  <a:lnTo>
                    <a:pt x="655" y="542"/>
                  </a:lnTo>
                  <a:lnTo>
                    <a:pt x="645" y="535"/>
                  </a:lnTo>
                  <a:lnTo>
                    <a:pt x="633" y="529"/>
                  </a:lnTo>
                  <a:lnTo>
                    <a:pt x="607" y="517"/>
                  </a:lnTo>
                  <a:lnTo>
                    <a:pt x="578" y="505"/>
                  </a:lnTo>
                  <a:lnTo>
                    <a:pt x="546" y="494"/>
                  </a:lnTo>
                  <a:lnTo>
                    <a:pt x="512" y="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>
              <a:off x="3348038" y="1954213"/>
              <a:ext cx="111125" cy="247650"/>
            </a:xfrm>
            <a:custGeom>
              <a:avLst/>
              <a:gdLst>
                <a:gd name="T0" fmla="*/ 315 w 353"/>
                <a:gd name="T1" fmla="*/ 553 h 782"/>
                <a:gd name="T2" fmla="*/ 265 w 353"/>
                <a:gd name="T3" fmla="*/ 517 h 782"/>
                <a:gd name="T4" fmla="*/ 129 w 353"/>
                <a:gd name="T5" fmla="*/ 458 h 782"/>
                <a:gd name="T6" fmla="*/ 90 w 353"/>
                <a:gd name="T7" fmla="*/ 394 h 782"/>
                <a:gd name="T8" fmla="*/ 124 w 353"/>
                <a:gd name="T9" fmla="*/ 358 h 782"/>
                <a:gd name="T10" fmla="*/ 139 w 353"/>
                <a:gd name="T11" fmla="*/ 321 h 782"/>
                <a:gd name="T12" fmla="*/ 148 w 353"/>
                <a:gd name="T13" fmla="*/ 283 h 782"/>
                <a:gd name="T14" fmla="*/ 162 w 353"/>
                <a:gd name="T15" fmla="*/ 261 h 782"/>
                <a:gd name="T16" fmla="*/ 166 w 353"/>
                <a:gd name="T17" fmla="*/ 228 h 782"/>
                <a:gd name="T18" fmla="*/ 159 w 353"/>
                <a:gd name="T19" fmla="*/ 202 h 782"/>
                <a:gd name="T20" fmla="*/ 148 w 353"/>
                <a:gd name="T21" fmla="*/ 188 h 782"/>
                <a:gd name="T22" fmla="*/ 165 w 353"/>
                <a:gd name="T23" fmla="*/ 122 h 782"/>
                <a:gd name="T24" fmla="*/ 159 w 353"/>
                <a:gd name="T25" fmla="*/ 64 h 782"/>
                <a:gd name="T26" fmla="*/ 129 w 353"/>
                <a:gd name="T27" fmla="*/ 26 h 782"/>
                <a:gd name="T28" fmla="*/ 83 w 353"/>
                <a:gd name="T29" fmla="*/ 3 h 782"/>
                <a:gd name="T30" fmla="*/ 38 w 353"/>
                <a:gd name="T31" fmla="*/ 2 h 782"/>
                <a:gd name="T32" fmla="*/ 5 w 353"/>
                <a:gd name="T33" fmla="*/ 17 h 782"/>
                <a:gd name="T34" fmla="*/ 0 w 353"/>
                <a:gd name="T35" fmla="*/ 27 h 782"/>
                <a:gd name="T36" fmla="*/ 5 w 353"/>
                <a:gd name="T37" fmla="*/ 38 h 782"/>
                <a:gd name="T38" fmla="*/ 15 w 353"/>
                <a:gd name="T39" fmla="*/ 42 h 782"/>
                <a:gd name="T40" fmla="*/ 32 w 353"/>
                <a:gd name="T41" fmla="*/ 35 h 782"/>
                <a:gd name="T42" fmla="*/ 65 w 353"/>
                <a:gd name="T43" fmla="*/ 30 h 782"/>
                <a:gd name="T44" fmla="*/ 93 w 353"/>
                <a:gd name="T45" fmla="*/ 39 h 782"/>
                <a:gd name="T46" fmla="*/ 124 w 353"/>
                <a:gd name="T47" fmla="*/ 64 h 782"/>
                <a:gd name="T48" fmla="*/ 135 w 353"/>
                <a:gd name="T49" fmla="*/ 94 h 782"/>
                <a:gd name="T50" fmla="*/ 127 w 353"/>
                <a:gd name="T51" fmla="*/ 158 h 782"/>
                <a:gd name="T52" fmla="*/ 115 w 353"/>
                <a:gd name="T53" fmla="*/ 201 h 782"/>
                <a:gd name="T54" fmla="*/ 120 w 353"/>
                <a:gd name="T55" fmla="*/ 211 h 782"/>
                <a:gd name="T56" fmla="*/ 131 w 353"/>
                <a:gd name="T57" fmla="*/ 214 h 782"/>
                <a:gd name="T58" fmla="*/ 136 w 353"/>
                <a:gd name="T59" fmla="*/ 241 h 782"/>
                <a:gd name="T60" fmla="*/ 131 w 353"/>
                <a:gd name="T61" fmla="*/ 258 h 782"/>
                <a:gd name="T62" fmla="*/ 120 w 353"/>
                <a:gd name="T63" fmla="*/ 261 h 782"/>
                <a:gd name="T64" fmla="*/ 115 w 353"/>
                <a:gd name="T65" fmla="*/ 271 h 782"/>
                <a:gd name="T66" fmla="*/ 110 w 353"/>
                <a:gd name="T67" fmla="*/ 313 h 782"/>
                <a:gd name="T68" fmla="*/ 93 w 353"/>
                <a:gd name="T69" fmla="*/ 348 h 782"/>
                <a:gd name="T70" fmla="*/ 65 w 353"/>
                <a:gd name="T71" fmla="*/ 376 h 782"/>
                <a:gd name="T72" fmla="*/ 53 w 353"/>
                <a:gd name="T73" fmla="*/ 387 h 782"/>
                <a:gd name="T74" fmla="*/ 55 w 353"/>
                <a:gd name="T75" fmla="*/ 460 h 782"/>
                <a:gd name="T76" fmla="*/ 112 w 353"/>
                <a:gd name="T77" fmla="*/ 484 h 782"/>
                <a:gd name="T78" fmla="*/ 239 w 353"/>
                <a:gd name="T79" fmla="*/ 538 h 782"/>
                <a:gd name="T80" fmla="*/ 289 w 353"/>
                <a:gd name="T81" fmla="*/ 569 h 782"/>
                <a:gd name="T82" fmla="*/ 310 w 353"/>
                <a:gd name="T83" fmla="*/ 609 h 782"/>
                <a:gd name="T84" fmla="*/ 321 w 353"/>
                <a:gd name="T85" fmla="*/ 696 h 782"/>
                <a:gd name="T86" fmla="*/ 262 w 353"/>
                <a:gd name="T87" fmla="*/ 752 h 782"/>
                <a:gd name="T88" fmla="*/ 251 w 353"/>
                <a:gd name="T89" fmla="*/ 756 h 782"/>
                <a:gd name="T90" fmla="*/ 247 w 353"/>
                <a:gd name="T91" fmla="*/ 767 h 782"/>
                <a:gd name="T92" fmla="*/ 251 w 353"/>
                <a:gd name="T93" fmla="*/ 778 h 782"/>
                <a:gd name="T94" fmla="*/ 262 w 353"/>
                <a:gd name="T95" fmla="*/ 782 h 782"/>
                <a:gd name="T96" fmla="*/ 347 w 353"/>
                <a:gd name="T97" fmla="*/ 779 h 782"/>
                <a:gd name="T98" fmla="*/ 353 w 353"/>
                <a:gd name="T99" fmla="*/ 770 h 782"/>
                <a:gd name="T100" fmla="*/ 352 w 353"/>
                <a:gd name="T101" fmla="*/ 721 h 782"/>
                <a:gd name="T102" fmla="*/ 342 w 353"/>
                <a:gd name="T103" fmla="*/ 61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82">
                  <a:moveTo>
                    <a:pt x="334" y="582"/>
                  </a:moveTo>
                  <a:lnTo>
                    <a:pt x="329" y="572"/>
                  </a:lnTo>
                  <a:lnTo>
                    <a:pt x="323" y="562"/>
                  </a:lnTo>
                  <a:lnTo>
                    <a:pt x="315" y="553"/>
                  </a:lnTo>
                  <a:lnTo>
                    <a:pt x="305" y="544"/>
                  </a:lnTo>
                  <a:lnTo>
                    <a:pt x="293" y="536"/>
                  </a:lnTo>
                  <a:lnTo>
                    <a:pt x="280" y="526"/>
                  </a:lnTo>
                  <a:lnTo>
                    <a:pt x="265" y="517"/>
                  </a:lnTo>
                  <a:lnTo>
                    <a:pt x="249" y="509"/>
                  </a:lnTo>
                  <a:lnTo>
                    <a:pt x="214" y="493"/>
                  </a:lnTo>
                  <a:lnTo>
                    <a:pt x="173" y="476"/>
                  </a:lnTo>
                  <a:lnTo>
                    <a:pt x="129" y="458"/>
                  </a:lnTo>
                  <a:lnTo>
                    <a:pt x="83" y="441"/>
                  </a:lnTo>
                  <a:lnTo>
                    <a:pt x="82" y="440"/>
                  </a:lnTo>
                  <a:lnTo>
                    <a:pt x="82" y="399"/>
                  </a:lnTo>
                  <a:lnTo>
                    <a:pt x="90" y="394"/>
                  </a:lnTo>
                  <a:lnTo>
                    <a:pt x="99" y="387"/>
                  </a:lnTo>
                  <a:lnTo>
                    <a:pt x="109" y="377"/>
                  </a:lnTo>
                  <a:lnTo>
                    <a:pt x="118" y="364"/>
                  </a:lnTo>
                  <a:lnTo>
                    <a:pt x="124" y="358"/>
                  </a:lnTo>
                  <a:lnTo>
                    <a:pt x="128" y="349"/>
                  </a:lnTo>
                  <a:lnTo>
                    <a:pt x="132" y="341"/>
                  </a:lnTo>
                  <a:lnTo>
                    <a:pt x="135" y="331"/>
                  </a:lnTo>
                  <a:lnTo>
                    <a:pt x="139" y="321"/>
                  </a:lnTo>
                  <a:lnTo>
                    <a:pt x="141" y="309"/>
                  </a:lnTo>
                  <a:lnTo>
                    <a:pt x="143" y="298"/>
                  </a:lnTo>
                  <a:lnTo>
                    <a:pt x="144" y="285"/>
                  </a:lnTo>
                  <a:lnTo>
                    <a:pt x="148" y="283"/>
                  </a:lnTo>
                  <a:lnTo>
                    <a:pt x="152" y="278"/>
                  </a:lnTo>
                  <a:lnTo>
                    <a:pt x="156" y="274"/>
                  </a:lnTo>
                  <a:lnTo>
                    <a:pt x="159" y="269"/>
                  </a:lnTo>
                  <a:lnTo>
                    <a:pt x="162" y="261"/>
                  </a:lnTo>
                  <a:lnTo>
                    <a:pt x="164" y="254"/>
                  </a:lnTo>
                  <a:lnTo>
                    <a:pt x="166" y="245"/>
                  </a:lnTo>
                  <a:lnTo>
                    <a:pt x="166" y="235"/>
                  </a:lnTo>
                  <a:lnTo>
                    <a:pt x="166" y="228"/>
                  </a:lnTo>
                  <a:lnTo>
                    <a:pt x="165" y="220"/>
                  </a:lnTo>
                  <a:lnTo>
                    <a:pt x="163" y="214"/>
                  </a:lnTo>
                  <a:lnTo>
                    <a:pt x="161" y="208"/>
                  </a:lnTo>
                  <a:lnTo>
                    <a:pt x="159" y="202"/>
                  </a:lnTo>
                  <a:lnTo>
                    <a:pt x="156" y="197"/>
                  </a:lnTo>
                  <a:lnTo>
                    <a:pt x="151" y="193"/>
                  </a:lnTo>
                  <a:lnTo>
                    <a:pt x="147" y="189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56" y="166"/>
                  </a:lnTo>
                  <a:lnTo>
                    <a:pt x="162" y="137"/>
                  </a:lnTo>
                  <a:lnTo>
                    <a:pt x="165" y="122"/>
                  </a:lnTo>
                  <a:lnTo>
                    <a:pt x="166" y="106"/>
                  </a:lnTo>
                  <a:lnTo>
                    <a:pt x="165" y="90"/>
                  </a:lnTo>
                  <a:lnTo>
                    <a:pt x="163" y="74"/>
                  </a:lnTo>
                  <a:lnTo>
                    <a:pt x="159" y="64"/>
                  </a:lnTo>
                  <a:lnTo>
                    <a:pt x="154" y="54"/>
                  </a:lnTo>
                  <a:lnTo>
                    <a:pt x="147" y="45"/>
                  </a:lnTo>
                  <a:lnTo>
                    <a:pt x="139" y="35"/>
                  </a:lnTo>
                  <a:lnTo>
                    <a:pt x="129" y="26"/>
                  </a:lnTo>
                  <a:lnTo>
                    <a:pt x="118" y="19"/>
                  </a:lnTo>
                  <a:lnTo>
                    <a:pt x="106" y="12"/>
                  </a:lnTo>
                  <a:lnTo>
                    <a:pt x="95" y="6"/>
                  </a:lnTo>
                  <a:lnTo>
                    <a:pt x="83" y="3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38" y="2"/>
                  </a:lnTo>
                  <a:lnTo>
                    <a:pt x="27" y="5"/>
                  </a:lnTo>
                  <a:lnTo>
                    <a:pt x="17" y="9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8" y="31"/>
                  </a:lnTo>
                  <a:lnTo>
                    <a:pt x="57" y="30"/>
                  </a:lnTo>
                  <a:lnTo>
                    <a:pt x="65" y="30"/>
                  </a:lnTo>
                  <a:lnTo>
                    <a:pt x="71" y="31"/>
                  </a:lnTo>
                  <a:lnTo>
                    <a:pt x="77" y="33"/>
                  </a:lnTo>
                  <a:lnTo>
                    <a:pt x="84" y="35"/>
                  </a:lnTo>
                  <a:lnTo>
                    <a:pt x="93" y="39"/>
                  </a:lnTo>
                  <a:lnTo>
                    <a:pt x="103" y="45"/>
                  </a:lnTo>
                  <a:lnTo>
                    <a:pt x="111" y="51"/>
                  </a:lnTo>
                  <a:lnTo>
                    <a:pt x="118" y="57"/>
                  </a:lnTo>
                  <a:lnTo>
                    <a:pt x="124" y="64"/>
                  </a:lnTo>
                  <a:lnTo>
                    <a:pt x="129" y="70"/>
                  </a:lnTo>
                  <a:lnTo>
                    <a:pt x="132" y="76"/>
                  </a:lnTo>
                  <a:lnTo>
                    <a:pt x="133" y="81"/>
                  </a:lnTo>
                  <a:lnTo>
                    <a:pt x="135" y="94"/>
                  </a:lnTo>
                  <a:lnTo>
                    <a:pt x="136" y="107"/>
                  </a:lnTo>
                  <a:lnTo>
                    <a:pt x="135" y="121"/>
                  </a:lnTo>
                  <a:lnTo>
                    <a:pt x="133" y="134"/>
                  </a:lnTo>
                  <a:lnTo>
                    <a:pt x="127" y="158"/>
                  </a:lnTo>
                  <a:lnTo>
                    <a:pt x="119" y="178"/>
                  </a:lnTo>
                  <a:lnTo>
                    <a:pt x="116" y="190"/>
                  </a:lnTo>
                  <a:lnTo>
                    <a:pt x="114" y="198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7" y="206"/>
                  </a:lnTo>
                  <a:lnTo>
                    <a:pt x="118" y="209"/>
                  </a:lnTo>
                  <a:lnTo>
                    <a:pt x="120" y="211"/>
                  </a:lnTo>
                  <a:lnTo>
                    <a:pt x="124" y="212"/>
                  </a:lnTo>
                  <a:lnTo>
                    <a:pt x="127" y="213"/>
                  </a:lnTo>
                  <a:lnTo>
                    <a:pt x="129" y="213"/>
                  </a:lnTo>
                  <a:lnTo>
                    <a:pt x="131" y="214"/>
                  </a:lnTo>
                  <a:lnTo>
                    <a:pt x="133" y="218"/>
                  </a:lnTo>
                  <a:lnTo>
                    <a:pt x="135" y="226"/>
                  </a:lnTo>
                  <a:lnTo>
                    <a:pt x="136" y="235"/>
                  </a:lnTo>
                  <a:lnTo>
                    <a:pt x="136" y="241"/>
                  </a:lnTo>
                  <a:lnTo>
                    <a:pt x="135" y="246"/>
                  </a:lnTo>
                  <a:lnTo>
                    <a:pt x="134" y="252"/>
                  </a:lnTo>
                  <a:lnTo>
                    <a:pt x="132" y="255"/>
                  </a:lnTo>
                  <a:lnTo>
                    <a:pt x="131" y="258"/>
                  </a:lnTo>
                  <a:lnTo>
                    <a:pt x="129" y="259"/>
                  </a:lnTo>
                  <a:lnTo>
                    <a:pt x="127" y="259"/>
                  </a:lnTo>
                  <a:lnTo>
                    <a:pt x="124" y="260"/>
                  </a:lnTo>
                  <a:lnTo>
                    <a:pt x="120" y="261"/>
                  </a:lnTo>
                  <a:lnTo>
                    <a:pt x="118" y="263"/>
                  </a:lnTo>
                  <a:lnTo>
                    <a:pt x="117" y="265"/>
                  </a:lnTo>
                  <a:lnTo>
                    <a:pt x="115" y="268"/>
                  </a:lnTo>
                  <a:lnTo>
                    <a:pt x="115" y="271"/>
                  </a:lnTo>
                  <a:lnTo>
                    <a:pt x="114" y="274"/>
                  </a:lnTo>
                  <a:lnTo>
                    <a:pt x="114" y="288"/>
                  </a:lnTo>
                  <a:lnTo>
                    <a:pt x="112" y="301"/>
                  </a:lnTo>
                  <a:lnTo>
                    <a:pt x="110" y="313"/>
                  </a:lnTo>
                  <a:lnTo>
                    <a:pt x="106" y="323"/>
                  </a:lnTo>
                  <a:lnTo>
                    <a:pt x="102" y="332"/>
                  </a:lnTo>
                  <a:lnTo>
                    <a:pt x="98" y="341"/>
                  </a:lnTo>
                  <a:lnTo>
                    <a:pt x="93" y="348"/>
                  </a:lnTo>
                  <a:lnTo>
                    <a:pt x="88" y="354"/>
                  </a:lnTo>
                  <a:lnTo>
                    <a:pt x="78" y="365"/>
                  </a:lnTo>
                  <a:lnTo>
                    <a:pt x="70" y="372"/>
                  </a:lnTo>
                  <a:lnTo>
                    <a:pt x="65" y="376"/>
                  </a:lnTo>
                  <a:lnTo>
                    <a:pt x="61" y="377"/>
                  </a:lnTo>
                  <a:lnTo>
                    <a:pt x="57" y="379"/>
                  </a:lnTo>
                  <a:lnTo>
                    <a:pt x="55" y="382"/>
                  </a:lnTo>
                  <a:lnTo>
                    <a:pt x="53" y="387"/>
                  </a:lnTo>
                  <a:lnTo>
                    <a:pt x="52" y="391"/>
                  </a:lnTo>
                  <a:lnTo>
                    <a:pt x="52" y="451"/>
                  </a:lnTo>
                  <a:lnTo>
                    <a:pt x="53" y="455"/>
                  </a:lnTo>
                  <a:lnTo>
                    <a:pt x="55" y="460"/>
                  </a:lnTo>
                  <a:lnTo>
                    <a:pt x="58" y="463"/>
                  </a:lnTo>
                  <a:lnTo>
                    <a:pt x="61" y="465"/>
                  </a:lnTo>
                  <a:lnTo>
                    <a:pt x="73" y="469"/>
                  </a:lnTo>
                  <a:lnTo>
                    <a:pt x="112" y="484"/>
                  </a:lnTo>
                  <a:lnTo>
                    <a:pt x="150" y="499"/>
                  </a:lnTo>
                  <a:lnTo>
                    <a:pt x="188" y="514"/>
                  </a:lnTo>
                  <a:lnTo>
                    <a:pt x="223" y="530"/>
                  </a:lnTo>
                  <a:lnTo>
                    <a:pt x="239" y="538"/>
                  </a:lnTo>
                  <a:lnTo>
                    <a:pt x="253" y="545"/>
                  </a:lnTo>
                  <a:lnTo>
                    <a:pt x="266" y="553"/>
                  </a:lnTo>
                  <a:lnTo>
                    <a:pt x="278" y="561"/>
                  </a:lnTo>
                  <a:lnTo>
                    <a:pt x="289" y="569"/>
                  </a:lnTo>
                  <a:lnTo>
                    <a:pt x="296" y="576"/>
                  </a:lnTo>
                  <a:lnTo>
                    <a:pt x="301" y="584"/>
                  </a:lnTo>
                  <a:lnTo>
                    <a:pt x="306" y="591"/>
                  </a:lnTo>
                  <a:lnTo>
                    <a:pt x="310" y="609"/>
                  </a:lnTo>
                  <a:lnTo>
                    <a:pt x="313" y="628"/>
                  </a:lnTo>
                  <a:lnTo>
                    <a:pt x="317" y="650"/>
                  </a:lnTo>
                  <a:lnTo>
                    <a:pt x="319" y="674"/>
                  </a:lnTo>
                  <a:lnTo>
                    <a:pt x="321" y="696"/>
                  </a:lnTo>
                  <a:lnTo>
                    <a:pt x="322" y="718"/>
                  </a:lnTo>
                  <a:lnTo>
                    <a:pt x="322" y="736"/>
                  </a:lnTo>
                  <a:lnTo>
                    <a:pt x="323" y="752"/>
                  </a:lnTo>
                  <a:lnTo>
                    <a:pt x="262" y="752"/>
                  </a:lnTo>
                  <a:lnTo>
                    <a:pt x="259" y="752"/>
                  </a:lnTo>
                  <a:lnTo>
                    <a:pt x="256" y="753"/>
                  </a:lnTo>
                  <a:lnTo>
                    <a:pt x="253" y="754"/>
                  </a:lnTo>
                  <a:lnTo>
                    <a:pt x="251" y="756"/>
                  </a:lnTo>
                  <a:lnTo>
                    <a:pt x="249" y="759"/>
                  </a:lnTo>
                  <a:lnTo>
                    <a:pt x="248" y="761"/>
                  </a:lnTo>
                  <a:lnTo>
                    <a:pt x="247" y="764"/>
                  </a:lnTo>
                  <a:lnTo>
                    <a:pt x="247" y="767"/>
                  </a:lnTo>
                  <a:lnTo>
                    <a:pt x="247" y="770"/>
                  </a:lnTo>
                  <a:lnTo>
                    <a:pt x="248" y="773"/>
                  </a:lnTo>
                  <a:lnTo>
                    <a:pt x="249" y="776"/>
                  </a:lnTo>
                  <a:lnTo>
                    <a:pt x="251" y="778"/>
                  </a:lnTo>
                  <a:lnTo>
                    <a:pt x="253" y="779"/>
                  </a:lnTo>
                  <a:lnTo>
                    <a:pt x="256" y="781"/>
                  </a:lnTo>
                  <a:lnTo>
                    <a:pt x="259" y="781"/>
                  </a:lnTo>
                  <a:lnTo>
                    <a:pt x="262" y="782"/>
                  </a:lnTo>
                  <a:lnTo>
                    <a:pt x="338" y="782"/>
                  </a:lnTo>
                  <a:lnTo>
                    <a:pt x="341" y="781"/>
                  </a:lnTo>
                  <a:lnTo>
                    <a:pt x="343" y="781"/>
                  </a:lnTo>
                  <a:lnTo>
                    <a:pt x="347" y="779"/>
                  </a:lnTo>
                  <a:lnTo>
                    <a:pt x="349" y="778"/>
                  </a:lnTo>
                  <a:lnTo>
                    <a:pt x="351" y="776"/>
                  </a:lnTo>
                  <a:lnTo>
                    <a:pt x="352" y="773"/>
                  </a:lnTo>
                  <a:lnTo>
                    <a:pt x="353" y="770"/>
                  </a:lnTo>
                  <a:lnTo>
                    <a:pt x="353" y="767"/>
                  </a:lnTo>
                  <a:lnTo>
                    <a:pt x="353" y="760"/>
                  </a:lnTo>
                  <a:lnTo>
                    <a:pt x="353" y="744"/>
                  </a:lnTo>
                  <a:lnTo>
                    <a:pt x="352" y="721"/>
                  </a:lnTo>
                  <a:lnTo>
                    <a:pt x="351" y="693"/>
                  </a:lnTo>
                  <a:lnTo>
                    <a:pt x="349" y="663"/>
                  </a:lnTo>
                  <a:lnTo>
                    <a:pt x="344" y="633"/>
                  </a:lnTo>
                  <a:lnTo>
                    <a:pt x="342" y="619"/>
                  </a:lnTo>
                  <a:lnTo>
                    <a:pt x="340" y="605"/>
                  </a:lnTo>
                  <a:lnTo>
                    <a:pt x="337" y="592"/>
                  </a:lnTo>
                  <a:lnTo>
                    <a:pt x="334" y="5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7814756" y="4466113"/>
            <a:ext cx="287338" cy="249238"/>
            <a:chOff x="8736013" y="2536825"/>
            <a:chExt cx="287338" cy="249238"/>
          </a:xfrm>
          <a:solidFill>
            <a:schemeClr val="accent3"/>
          </a:solidFill>
        </p:grpSpPr>
        <p:sp>
          <p:nvSpPr>
            <p:cNvPr id="307" name="Freeform 219"/>
            <p:cNvSpPr>
              <a:spLocks noEditPoints="1"/>
            </p:cNvSpPr>
            <p:nvPr/>
          </p:nvSpPr>
          <p:spPr bwMode="auto">
            <a:xfrm>
              <a:off x="8793163" y="2632075"/>
              <a:ext cx="230188" cy="153988"/>
            </a:xfrm>
            <a:custGeom>
              <a:avLst/>
              <a:gdLst>
                <a:gd name="T0" fmla="*/ 621 w 722"/>
                <a:gd name="T1" fmla="*/ 368 h 481"/>
                <a:gd name="T2" fmla="*/ 588 w 722"/>
                <a:gd name="T3" fmla="*/ 338 h 481"/>
                <a:gd name="T4" fmla="*/ 557 w 722"/>
                <a:gd name="T5" fmla="*/ 331 h 481"/>
                <a:gd name="T6" fmla="*/ 525 w 722"/>
                <a:gd name="T7" fmla="*/ 338 h 481"/>
                <a:gd name="T8" fmla="*/ 493 w 722"/>
                <a:gd name="T9" fmla="*/ 368 h 481"/>
                <a:gd name="T10" fmla="*/ 451 w 722"/>
                <a:gd name="T11" fmla="*/ 391 h 481"/>
                <a:gd name="T12" fmla="*/ 557 w 722"/>
                <a:gd name="T13" fmla="*/ 451 h 481"/>
                <a:gd name="T14" fmla="*/ 520 w 722"/>
                <a:gd name="T15" fmla="*/ 432 h 481"/>
                <a:gd name="T16" fmla="*/ 515 w 722"/>
                <a:gd name="T17" fmla="*/ 389 h 481"/>
                <a:gd name="T18" fmla="*/ 547 w 722"/>
                <a:gd name="T19" fmla="*/ 362 h 481"/>
                <a:gd name="T20" fmla="*/ 588 w 722"/>
                <a:gd name="T21" fmla="*/ 374 h 481"/>
                <a:gd name="T22" fmla="*/ 601 w 722"/>
                <a:gd name="T23" fmla="*/ 415 h 481"/>
                <a:gd name="T24" fmla="*/ 574 w 722"/>
                <a:gd name="T25" fmla="*/ 448 h 481"/>
                <a:gd name="T26" fmla="*/ 451 w 722"/>
                <a:gd name="T27" fmla="*/ 241 h 481"/>
                <a:gd name="T28" fmla="*/ 163 w 722"/>
                <a:gd name="T29" fmla="*/ 448 h 481"/>
                <a:gd name="T30" fmla="*/ 136 w 722"/>
                <a:gd name="T31" fmla="*/ 415 h 481"/>
                <a:gd name="T32" fmla="*/ 149 w 722"/>
                <a:gd name="T33" fmla="*/ 374 h 481"/>
                <a:gd name="T34" fmla="*/ 190 w 722"/>
                <a:gd name="T35" fmla="*/ 362 h 481"/>
                <a:gd name="T36" fmla="*/ 222 w 722"/>
                <a:gd name="T37" fmla="*/ 389 h 481"/>
                <a:gd name="T38" fmla="*/ 219 w 722"/>
                <a:gd name="T39" fmla="*/ 431 h 481"/>
                <a:gd name="T40" fmla="*/ 181 w 722"/>
                <a:gd name="T41" fmla="*/ 451 h 481"/>
                <a:gd name="T42" fmla="*/ 565 w 722"/>
                <a:gd name="T43" fmla="*/ 94 h 481"/>
                <a:gd name="T44" fmla="*/ 451 w 722"/>
                <a:gd name="T45" fmla="*/ 15 h 481"/>
                <a:gd name="T46" fmla="*/ 445 w 722"/>
                <a:gd name="T47" fmla="*/ 3 h 481"/>
                <a:gd name="T48" fmla="*/ 253 w 722"/>
                <a:gd name="T49" fmla="*/ 0 h 481"/>
                <a:gd name="T50" fmla="*/ 242 w 722"/>
                <a:gd name="T51" fmla="*/ 10 h 481"/>
                <a:gd name="T52" fmla="*/ 243 w 722"/>
                <a:gd name="T53" fmla="*/ 24 h 481"/>
                <a:gd name="T54" fmla="*/ 256 w 722"/>
                <a:gd name="T55" fmla="*/ 30 h 481"/>
                <a:gd name="T56" fmla="*/ 251 w 722"/>
                <a:gd name="T57" fmla="*/ 378 h 481"/>
                <a:gd name="T58" fmla="*/ 224 w 722"/>
                <a:gd name="T59" fmla="*/ 344 h 481"/>
                <a:gd name="T60" fmla="*/ 194 w 722"/>
                <a:gd name="T61" fmla="*/ 332 h 481"/>
                <a:gd name="T62" fmla="*/ 161 w 722"/>
                <a:gd name="T63" fmla="*/ 334 h 481"/>
                <a:gd name="T64" fmla="*/ 133 w 722"/>
                <a:gd name="T65" fmla="*/ 349 h 481"/>
                <a:gd name="T66" fmla="*/ 108 w 722"/>
                <a:gd name="T67" fmla="*/ 385 h 481"/>
                <a:gd name="T68" fmla="*/ 29 w 722"/>
                <a:gd name="T69" fmla="*/ 115 h 481"/>
                <a:gd name="T70" fmla="*/ 18 w 722"/>
                <a:gd name="T71" fmla="*/ 106 h 481"/>
                <a:gd name="T72" fmla="*/ 4 w 722"/>
                <a:gd name="T73" fmla="*/ 110 h 481"/>
                <a:gd name="T74" fmla="*/ 0 w 722"/>
                <a:gd name="T75" fmla="*/ 406 h 481"/>
                <a:gd name="T76" fmla="*/ 6 w 722"/>
                <a:gd name="T77" fmla="*/ 419 h 481"/>
                <a:gd name="T78" fmla="*/ 108 w 722"/>
                <a:gd name="T79" fmla="*/ 428 h 481"/>
                <a:gd name="T80" fmla="*/ 133 w 722"/>
                <a:gd name="T81" fmla="*/ 464 h 481"/>
                <a:gd name="T82" fmla="*/ 161 w 722"/>
                <a:gd name="T83" fmla="*/ 479 h 481"/>
                <a:gd name="T84" fmla="*/ 194 w 722"/>
                <a:gd name="T85" fmla="*/ 480 h 481"/>
                <a:gd name="T86" fmla="*/ 224 w 722"/>
                <a:gd name="T87" fmla="*/ 468 h 481"/>
                <a:gd name="T88" fmla="*/ 251 w 722"/>
                <a:gd name="T89" fmla="*/ 434 h 481"/>
                <a:gd name="T90" fmla="*/ 484 w 722"/>
                <a:gd name="T91" fmla="*/ 428 h 481"/>
                <a:gd name="T92" fmla="*/ 509 w 722"/>
                <a:gd name="T93" fmla="*/ 464 h 481"/>
                <a:gd name="T94" fmla="*/ 537 w 722"/>
                <a:gd name="T95" fmla="*/ 479 h 481"/>
                <a:gd name="T96" fmla="*/ 570 w 722"/>
                <a:gd name="T97" fmla="*/ 480 h 481"/>
                <a:gd name="T98" fmla="*/ 599 w 722"/>
                <a:gd name="T99" fmla="*/ 468 h 481"/>
                <a:gd name="T100" fmla="*/ 627 w 722"/>
                <a:gd name="T101" fmla="*/ 434 h 481"/>
                <a:gd name="T102" fmla="*/ 712 w 722"/>
                <a:gd name="T103" fmla="*/ 420 h 481"/>
                <a:gd name="T104" fmla="*/ 722 w 722"/>
                <a:gd name="T105" fmla="*/ 410 h 481"/>
                <a:gd name="T106" fmla="*/ 721 w 722"/>
                <a:gd name="T107" fmla="*/ 25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2" h="481">
                  <a:moveTo>
                    <a:pt x="630" y="391"/>
                  </a:moveTo>
                  <a:lnTo>
                    <a:pt x="629" y="385"/>
                  </a:lnTo>
                  <a:lnTo>
                    <a:pt x="627" y="378"/>
                  </a:lnTo>
                  <a:lnTo>
                    <a:pt x="623" y="373"/>
                  </a:lnTo>
                  <a:lnTo>
                    <a:pt x="621" y="368"/>
                  </a:lnTo>
                  <a:lnTo>
                    <a:pt x="614" y="357"/>
                  </a:lnTo>
                  <a:lnTo>
                    <a:pt x="604" y="349"/>
                  </a:lnTo>
                  <a:lnTo>
                    <a:pt x="599" y="344"/>
                  </a:lnTo>
                  <a:lnTo>
                    <a:pt x="593" y="341"/>
                  </a:lnTo>
                  <a:lnTo>
                    <a:pt x="588" y="338"/>
                  </a:lnTo>
                  <a:lnTo>
                    <a:pt x="583" y="336"/>
                  </a:lnTo>
                  <a:lnTo>
                    <a:pt x="576" y="334"/>
                  </a:lnTo>
                  <a:lnTo>
                    <a:pt x="570" y="332"/>
                  </a:lnTo>
                  <a:lnTo>
                    <a:pt x="563" y="331"/>
                  </a:lnTo>
                  <a:lnTo>
                    <a:pt x="557" y="331"/>
                  </a:lnTo>
                  <a:lnTo>
                    <a:pt x="550" y="331"/>
                  </a:lnTo>
                  <a:lnTo>
                    <a:pt x="543" y="332"/>
                  </a:lnTo>
                  <a:lnTo>
                    <a:pt x="537" y="334"/>
                  </a:lnTo>
                  <a:lnTo>
                    <a:pt x="530" y="336"/>
                  </a:lnTo>
                  <a:lnTo>
                    <a:pt x="525" y="338"/>
                  </a:lnTo>
                  <a:lnTo>
                    <a:pt x="520" y="341"/>
                  </a:lnTo>
                  <a:lnTo>
                    <a:pt x="514" y="344"/>
                  </a:lnTo>
                  <a:lnTo>
                    <a:pt x="509" y="349"/>
                  </a:lnTo>
                  <a:lnTo>
                    <a:pt x="499" y="357"/>
                  </a:lnTo>
                  <a:lnTo>
                    <a:pt x="493" y="368"/>
                  </a:lnTo>
                  <a:lnTo>
                    <a:pt x="490" y="373"/>
                  </a:lnTo>
                  <a:lnTo>
                    <a:pt x="486" y="378"/>
                  </a:lnTo>
                  <a:lnTo>
                    <a:pt x="484" y="385"/>
                  </a:lnTo>
                  <a:lnTo>
                    <a:pt x="483" y="391"/>
                  </a:lnTo>
                  <a:lnTo>
                    <a:pt x="451" y="391"/>
                  </a:lnTo>
                  <a:lnTo>
                    <a:pt x="451" y="271"/>
                  </a:lnTo>
                  <a:lnTo>
                    <a:pt x="692" y="271"/>
                  </a:lnTo>
                  <a:lnTo>
                    <a:pt x="692" y="391"/>
                  </a:lnTo>
                  <a:lnTo>
                    <a:pt x="630" y="391"/>
                  </a:lnTo>
                  <a:close/>
                  <a:moveTo>
                    <a:pt x="557" y="451"/>
                  </a:moveTo>
                  <a:lnTo>
                    <a:pt x="547" y="450"/>
                  </a:lnTo>
                  <a:lnTo>
                    <a:pt x="539" y="448"/>
                  </a:lnTo>
                  <a:lnTo>
                    <a:pt x="531" y="444"/>
                  </a:lnTo>
                  <a:lnTo>
                    <a:pt x="525" y="438"/>
                  </a:lnTo>
                  <a:lnTo>
                    <a:pt x="520" y="432"/>
                  </a:lnTo>
                  <a:lnTo>
                    <a:pt x="515" y="423"/>
                  </a:lnTo>
                  <a:lnTo>
                    <a:pt x="512" y="415"/>
                  </a:lnTo>
                  <a:lnTo>
                    <a:pt x="511" y="406"/>
                  </a:lnTo>
                  <a:lnTo>
                    <a:pt x="512" y="398"/>
                  </a:lnTo>
                  <a:lnTo>
                    <a:pt x="515" y="389"/>
                  </a:lnTo>
                  <a:lnTo>
                    <a:pt x="520" y="381"/>
                  </a:lnTo>
                  <a:lnTo>
                    <a:pt x="525" y="374"/>
                  </a:lnTo>
                  <a:lnTo>
                    <a:pt x="531" y="369"/>
                  </a:lnTo>
                  <a:lnTo>
                    <a:pt x="539" y="365"/>
                  </a:lnTo>
                  <a:lnTo>
                    <a:pt x="547" y="362"/>
                  </a:lnTo>
                  <a:lnTo>
                    <a:pt x="557" y="361"/>
                  </a:lnTo>
                  <a:lnTo>
                    <a:pt x="566" y="362"/>
                  </a:lnTo>
                  <a:lnTo>
                    <a:pt x="574" y="365"/>
                  </a:lnTo>
                  <a:lnTo>
                    <a:pt x="582" y="369"/>
                  </a:lnTo>
                  <a:lnTo>
                    <a:pt x="588" y="374"/>
                  </a:lnTo>
                  <a:lnTo>
                    <a:pt x="593" y="381"/>
                  </a:lnTo>
                  <a:lnTo>
                    <a:pt x="598" y="389"/>
                  </a:lnTo>
                  <a:lnTo>
                    <a:pt x="601" y="398"/>
                  </a:lnTo>
                  <a:lnTo>
                    <a:pt x="602" y="406"/>
                  </a:lnTo>
                  <a:lnTo>
                    <a:pt x="601" y="415"/>
                  </a:lnTo>
                  <a:lnTo>
                    <a:pt x="598" y="423"/>
                  </a:lnTo>
                  <a:lnTo>
                    <a:pt x="593" y="431"/>
                  </a:lnTo>
                  <a:lnTo>
                    <a:pt x="588" y="438"/>
                  </a:lnTo>
                  <a:lnTo>
                    <a:pt x="582" y="444"/>
                  </a:lnTo>
                  <a:lnTo>
                    <a:pt x="574" y="448"/>
                  </a:lnTo>
                  <a:lnTo>
                    <a:pt x="566" y="450"/>
                  </a:lnTo>
                  <a:lnTo>
                    <a:pt x="557" y="451"/>
                  </a:lnTo>
                  <a:close/>
                  <a:moveTo>
                    <a:pt x="551" y="120"/>
                  </a:moveTo>
                  <a:lnTo>
                    <a:pt x="671" y="241"/>
                  </a:lnTo>
                  <a:lnTo>
                    <a:pt x="451" y="241"/>
                  </a:lnTo>
                  <a:lnTo>
                    <a:pt x="451" y="120"/>
                  </a:lnTo>
                  <a:lnTo>
                    <a:pt x="551" y="120"/>
                  </a:lnTo>
                  <a:close/>
                  <a:moveTo>
                    <a:pt x="181" y="451"/>
                  </a:moveTo>
                  <a:lnTo>
                    <a:pt x="171" y="450"/>
                  </a:lnTo>
                  <a:lnTo>
                    <a:pt x="163" y="448"/>
                  </a:lnTo>
                  <a:lnTo>
                    <a:pt x="155" y="444"/>
                  </a:lnTo>
                  <a:lnTo>
                    <a:pt x="149" y="438"/>
                  </a:lnTo>
                  <a:lnTo>
                    <a:pt x="144" y="432"/>
                  </a:lnTo>
                  <a:lnTo>
                    <a:pt x="139" y="423"/>
                  </a:lnTo>
                  <a:lnTo>
                    <a:pt x="136" y="415"/>
                  </a:lnTo>
                  <a:lnTo>
                    <a:pt x="136" y="406"/>
                  </a:lnTo>
                  <a:lnTo>
                    <a:pt x="136" y="398"/>
                  </a:lnTo>
                  <a:lnTo>
                    <a:pt x="139" y="389"/>
                  </a:lnTo>
                  <a:lnTo>
                    <a:pt x="144" y="381"/>
                  </a:lnTo>
                  <a:lnTo>
                    <a:pt x="149" y="374"/>
                  </a:lnTo>
                  <a:lnTo>
                    <a:pt x="155" y="369"/>
                  </a:lnTo>
                  <a:lnTo>
                    <a:pt x="163" y="365"/>
                  </a:lnTo>
                  <a:lnTo>
                    <a:pt x="171" y="362"/>
                  </a:lnTo>
                  <a:lnTo>
                    <a:pt x="181" y="361"/>
                  </a:lnTo>
                  <a:lnTo>
                    <a:pt x="190" y="362"/>
                  </a:lnTo>
                  <a:lnTo>
                    <a:pt x="198" y="365"/>
                  </a:lnTo>
                  <a:lnTo>
                    <a:pt x="206" y="369"/>
                  </a:lnTo>
                  <a:lnTo>
                    <a:pt x="212" y="374"/>
                  </a:lnTo>
                  <a:lnTo>
                    <a:pt x="219" y="381"/>
                  </a:lnTo>
                  <a:lnTo>
                    <a:pt x="222" y="389"/>
                  </a:lnTo>
                  <a:lnTo>
                    <a:pt x="225" y="398"/>
                  </a:lnTo>
                  <a:lnTo>
                    <a:pt x="226" y="406"/>
                  </a:lnTo>
                  <a:lnTo>
                    <a:pt x="225" y="415"/>
                  </a:lnTo>
                  <a:lnTo>
                    <a:pt x="222" y="423"/>
                  </a:lnTo>
                  <a:lnTo>
                    <a:pt x="219" y="431"/>
                  </a:lnTo>
                  <a:lnTo>
                    <a:pt x="212" y="438"/>
                  </a:lnTo>
                  <a:lnTo>
                    <a:pt x="206" y="444"/>
                  </a:lnTo>
                  <a:lnTo>
                    <a:pt x="198" y="448"/>
                  </a:lnTo>
                  <a:lnTo>
                    <a:pt x="190" y="450"/>
                  </a:lnTo>
                  <a:lnTo>
                    <a:pt x="181" y="451"/>
                  </a:lnTo>
                  <a:close/>
                  <a:moveTo>
                    <a:pt x="721" y="250"/>
                  </a:moveTo>
                  <a:lnTo>
                    <a:pt x="720" y="248"/>
                  </a:lnTo>
                  <a:lnTo>
                    <a:pt x="718" y="246"/>
                  </a:lnTo>
                  <a:lnTo>
                    <a:pt x="568" y="95"/>
                  </a:lnTo>
                  <a:lnTo>
                    <a:pt x="565" y="94"/>
                  </a:lnTo>
                  <a:lnTo>
                    <a:pt x="562" y="91"/>
                  </a:lnTo>
                  <a:lnTo>
                    <a:pt x="559" y="91"/>
                  </a:lnTo>
                  <a:lnTo>
                    <a:pt x="557" y="90"/>
                  </a:lnTo>
                  <a:lnTo>
                    <a:pt x="451" y="90"/>
                  </a:lnTo>
                  <a:lnTo>
                    <a:pt x="451" y="15"/>
                  </a:lnTo>
                  <a:lnTo>
                    <a:pt x="451" y="12"/>
                  </a:lnTo>
                  <a:lnTo>
                    <a:pt x="450" y="10"/>
                  </a:lnTo>
                  <a:lnTo>
                    <a:pt x="449" y="7"/>
                  </a:lnTo>
                  <a:lnTo>
                    <a:pt x="447" y="5"/>
                  </a:lnTo>
                  <a:lnTo>
                    <a:pt x="445" y="3"/>
                  </a:lnTo>
                  <a:lnTo>
                    <a:pt x="442" y="1"/>
                  </a:lnTo>
                  <a:lnTo>
                    <a:pt x="439" y="0"/>
                  </a:lnTo>
                  <a:lnTo>
                    <a:pt x="436" y="0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50" y="1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10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19"/>
                  </a:lnTo>
                  <a:lnTo>
                    <a:pt x="242" y="22"/>
                  </a:lnTo>
                  <a:lnTo>
                    <a:pt x="243" y="24"/>
                  </a:lnTo>
                  <a:lnTo>
                    <a:pt x="245" y="26"/>
                  </a:lnTo>
                  <a:lnTo>
                    <a:pt x="247" y="28"/>
                  </a:lnTo>
                  <a:lnTo>
                    <a:pt x="250" y="29"/>
                  </a:lnTo>
                  <a:lnTo>
                    <a:pt x="253" y="30"/>
                  </a:lnTo>
                  <a:lnTo>
                    <a:pt x="256" y="30"/>
                  </a:lnTo>
                  <a:lnTo>
                    <a:pt x="421" y="30"/>
                  </a:lnTo>
                  <a:lnTo>
                    <a:pt x="421" y="391"/>
                  </a:lnTo>
                  <a:lnTo>
                    <a:pt x="254" y="391"/>
                  </a:lnTo>
                  <a:lnTo>
                    <a:pt x="253" y="385"/>
                  </a:lnTo>
                  <a:lnTo>
                    <a:pt x="251" y="378"/>
                  </a:lnTo>
                  <a:lnTo>
                    <a:pt x="249" y="373"/>
                  </a:lnTo>
                  <a:lnTo>
                    <a:pt x="245" y="368"/>
                  </a:lnTo>
                  <a:lnTo>
                    <a:pt x="238" y="357"/>
                  </a:lnTo>
                  <a:lnTo>
                    <a:pt x="228" y="349"/>
                  </a:lnTo>
                  <a:lnTo>
                    <a:pt x="224" y="344"/>
                  </a:lnTo>
                  <a:lnTo>
                    <a:pt x="219" y="341"/>
                  </a:lnTo>
                  <a:lnTo>
                    <a:pt x="212" y="338"/>
                  </a:lnTo>
                  <a:lnTo>
                    <a:pt x="207" y="336"/>
                  </a:lnTo>
                  <a:lnTo>
                    <a:pt x="200" y="334"/>
                  </a:lnTo>
                  <a:lnTo>
                    <a:pt x="194" y="332"/>
                  </a:lnTo>
                  <a:lnTo>
                    <a:pt x="187" y="331"/>
                  </a:lnTo>
                  <a:lnTo>
                    <a:pt x="181" y="331"/>
                  </a:lnTo>
                  <a:lnTo>
                    <a:pt x="174" y="331"/>
                  </a:lnTo>
                  <a:lnTo>
                    <a:pt x="167" y="332"/>
                  </a:lnTo>
                  <a:lnTo>
                    <a:pt x="161" y="334"/>
                  </a:lnTo>
                  <a:lnTo>
                    <a:pt x="155" y="336"/>
                  </a:lnTo>
                  <a:lnTo>
                    <a:pt x="149" y="338"/>
                  </a:lnTo>
                  <a:lnTo>
                    <a:pt x="144" y="341"/>
                  </a:lnTo>
                  <a:lnTo>
                    <a:pt x="138" y="344"/>
                  </a:lnTo>
                  <a:lnTo>
                    <a:pt x="133" y="349"/>
                  </a:lnTo>
                  <a:lnTo>
                    <a:pt x="124" y="357"/>
                  </a:lnTo>
                  <a:lnTo>
                    <a:pt x="117" y="368"/>
                  </a:lnTo>
                  <a:lnTo>
                    <a:pt x="114" y="373"/>
                  </a:lnTo>
                  <a:lnTo>
                    <a:pt x="110" y="378"/>
                  </a:lnTo>
                  <a:lnTo>
                    <a:pt x="108" y="385"/>
                  </a:lnTo>
                  <a:lnTo>
                    <a:pt x="107" y="391"/>
                  </a:lnTo>
                  <a:lnTo>
                    <a:pt x="30" y="391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9" y="115"/>
                  </a:lnTo>
                  <a:lnTo>
                    <a:pt x="28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5" y="105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6" y="109"/>
                  </a:lnTo>
                  <a:lnTo>
                    <a:pt x="4" y="110"/>
                  </a:lnTo>
                  <a:lnTo>
                    <a:pt x="3" y="112"/>
                  </a:lnTo>
                  <a:lnTo>
                    <a:pt x="1" y="115"/>
                  </a:lnTo>
                  <a:lnTo>
                    <a:pt x="1" y="117"/>
                  </a:lnTo>
                  <a:lnTo>
                    <a:pt x="0" y="120"/>
                  </a:lnTo>
                  <a:lnTo>
                    <a:pt x="0" y="406"/>
                  </a:lnTo>
                  <a:lnTo>
                    <a:pt x="1" y="410"/>
                  </a:lnTo>
                  <a:lnTo>
                    <a:pt x="1" y="412"/>
                  </a:lnTo>
                  <a:lnTo>
                    <a:pt x="3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10" y="420"/>
                  </a:lnTo>
                  <a:lnTo>
                    <a:pt x="12" y="421"/>
                  </a:lnTo>
                  <a:lnTo>
                    <a:pt x="15" y="421"/>
                  </a:lnTo>
                  <a:lnTo>
                    <a:pt x="107" y="421"/>
                  </a:lnTo>
                  <a:lnTo>
                    <a:pt x="108" y="428"/>
                  </a:lnTo>
                  <a:lnTo>
                    <a:pt x="110" y="434"/>
                  </a:lnTo>
                  <a:lnTo>
                    <a:pt x="114" y="440"/>
                  </a:lnTo>
                  <a:lnTo>
                    <a:pt x="117" y="445"/>
                  </a:lnTo>
                  <a:lnTo>
                    <a:pt x="124" y="456"/>
                  </a:lnTo>
                  <a:lnTo>
                    <a:pt x="133" y="464"/>
                  </a:lnTo>
                  <a:lnTo>
                    <a:pt x="138" y="468"/>
                  </a:lnTo>
                  <a:lnTo>
                    <a:pt x="144" y="472"/>
                  </a:lnTo>
                  <a:lnTo>
                    <a:pt x="149" y="475"/>
                  </a:lnTo>
                  <a:lnTo>
                    <a:pt x="155" y="477"/>
                  </a:lnTo>
                  <a:lnTo>
                    <a:pt x="161" y="479"/>
                  </a:lnTo>
                  <a:lnTo>
                    <a:pt x="167" y="480"/>
                  </a:lnTo>
                  <a:lnTo>
                    <a:pt x="174" y="481"/>
                  </a:lnTo>
                  <a:lnTo>
                    <a:pt x="181" y="481"/>
                  </a:lnTo>
                  <a:lnTo>
                    <a:pt x="187" y="481"/>
                  </a:lnTo>
                  <a:lnTo>
                    <a:pt x="194" y="480"/>
                  </a:lnTo>
                  <a:lnTo>
                    <a:pt x="200" y="479"/>
                  </a:lnTo>
                  <a:lnTo>
                    <a:pt x="207" y="477"/>
                  </a:lnTo>
                  <a:lnTo>
                    <a:pt x="212" y="475"/>
                  </a:lnTo>
                  <a:lnTo>
                    <a:pt x="219" y="472"/>
                  </a:lnTo>
                  <a:lnTo>
                    <a:pt x="224" y="468"/>
                  </a:lnTo>
                  <a:lnTo>
                    <a:pt x="228" y="464"/>
                  </a:lnTo>
                  <a:lnTo>
                    <a:pt x="238" y="456"/>
                  </a:lnTo>
                  <a:lnTo>
                    <a:pt x="245" y="445"/>
                  </a:lnTo>
                  <a:lnTo>
                    <a:pt x="249" y="440"/>
                  </a:lnTo>
                  <a:lnTo>
                    <a:pt x="251" y="434"/>
                  </a:lnTo>
                  <a:lnTo>
                    <a:pt x="253" y="428"/>
                  </a:lnTo>
                  <a:lnTo>
                    <a:pt x="254" y="421"/>
                  </a:lnTo>
                  <a:lnTo>
                    <a:pt x="436" y="421"/>
                  </a:lnTo>
                  <a:lnTo>
                    <a:pt x="483" y="421"/>
                  </a:lnTo>
                  <a:lnTo>
                    <a:pt x="484" y="428"/>
                  </a:lnTo>
                  <a:lnTo>
                    <a:pt x="486" y="434"/>
                  </a:lnTo>
                  <a:lnTo>
                    <a:pt x="490" y="440"/>
                  </a:lnTo>
                  <a:lnTo>
                    <a:pt x="493" y="445"/>
                  </a:lnTo>
                  <a:lnTo>
                    <a:pt x="499" y="456"/>
                  </a:lnTo>
                  <a:lnTo>
                    <a:pt x="509" y="464"/>
                  </a:lnTo>
                  <a:lnTo>
                    <a:pt x="514" y="468"/>
                  </a:lnTo>
                  <a:lnTo>
                    <a:pt x="520" y="472"/>
                  </a:lnTo>
                  <a:lnTo>
                    <a:pt x="525" y="475"/>
                  </a:lnTo>
                  <a:lnTo>
                    <a:pt x="530" y="477"/>
                  </a:lnTo>
                  <a:lnTo>
                    <a:pt x="537" y="479"/>
                  </a:lnTo>
                  <a:lnTo>
                    <a:pt x="543" y="480"/>
                  </a:lnTo>
                  <a:lnTo>
                    <a:pt x="550" y="481"/>
                  </a:lnTo>
                  <a:lnTo>
                    <a:pt x="557" y="481"/>
                  </a:lnTo>
                  <a:lnTo>
                    <a:pt x="563" y="481"/>
                  </a:lnTo>
                  <a:lnTo>
                    <a:pt x="570" y="480"/>
                  </a:lnTo>
                  <a:lnTo>
                    <a:pt x="576" y="479"/>
                  </a:lnTo>
                  <a:lnTo>
                    <a:pt x="583" y="477"/>
                  </a:lnTo>
                  <a:lnTo>
                    <a:pt x="588" y="475"/>
                  </a:lnTo>
                  <a:lnTo>
                    <a:pt x="593" y="472"/>
                  </a:lnTo>
                  <a:lnTo>
                    <a:pt x="599" y="468"/>
                  </a:lnTo>
                  <a:lnTo>
                    <a:pt x="604" y="464"/>
                  </a:lnTo>
                  <a:lnTo>
                    <a:pt x="614" y="456"/>
                  </a:lnTo>
                  <a:lnTo>
                    <a:pt x="621" y="445"/>
                  </a:lnTo>
                  <a:lnTo>
                    <a:pt x="623" y="440"/>
                  </a:lnTo>
                  <a:lnTo>
                    <a:pt x="627" y="434"/>
                  </a:lnTo>
                  <a:lnTo>
                    <a:pt x="629" y="428"/>
                  </a:lnTo>
                  <a:lnTo>
                    <a:pt x="630" y="421"/>
                  </a:lnTo>
                  <a:lnTo>
                    <a:pt x="707" y="421"/>
                  </a:lnTo>
                  <a:lnTo>
                    <a:pt x="710" y="421"/>
                  </a:lnTo>
                  <a:lnTo>
                    <a:pt x="712" y="420"/>
                  </a:lnTo>
                  <a:lnTo>
                    <a:pt x="716" y="419"/>
                  </a:lnTo>
                  <a:lnTo>
                    <a:pt x="718" y="417"/>
                  </a:lnTo>
                  <a:lnTo>
                    <a:pt x="720" y="415"/>
                  </a:lnTo>
                  <a:lnTo>
                    <a:pt x="721" y="412"/>
                  </a:lnTo>
                  <a:lnTo>
                    <a:pt x="722" y="410"/>
                  </a:lnTo>
                  <a:lnTo>
                    <a:pt x="722" y="406"/>
                  </a:lnTo>
                  <a:lnTo>
                    <a:pt x="722" y="256"/>
                  </a:lnTo>
                  <a:lnTo>
                    <a:pt x="722" y="253"/>
                  </a:lnTo>
                  <a:lnTo>
                    <a:pt x="721" y="250"/>
                  </a:lnTo>
                  <a:lnTo>
                    <a:pt x="721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20"/>
            <p:cNvSpPr>
              <a:spLocks/>
            </p:cNvSpPr>
            <p:nvPr/>
          </p:nvSpPr>
          <p:spPr bwMode="auto">
            <a:xfrm>
              <a:off x="8793163" y="2565400"/>
              <a:ext cx="28575" cy="38100"/>
            </a:xfrm>
            <a:custGeom>
              <a:avLst/>
              <a:gdLst>
                <a:gd name="T0" fmla="*/ 15 w 90"/>
                <a:gd name="T1" fmla="*/ 120 h 120"/>
                <a:gd name="T2" fmla="*/ 75 w 90"/>
                <a:gd name="T3" fmla="*/ 120 h 120"/>
                <a:gd name="T4" fmla="*/ 78 w 90"/>
                <a:gd name="T5" fmla="*/ 120 h 120"/>
                <a:gd name="T6" fmla="*/ 81 w 90"/>
                <a:gd name="T7" fmla="*/ 119 h 120"/>
                <a:gd name="T8" fmla="*/ 84 w 90"/>
                <a:gd name="T9" fmla="*/ 117 h 120"/>
                <a:gd name="T10" fmla="*/ 86 w 90"/>
                <a:gd name="T11" fmla="*/ 116 h 120"/>
                <a:gd name="T12" fmla="*/ 88 w 90"/>
                <a:gd name="T13" fmla="*/ 114 h 120"/>
                <a:gd name="T14" fmla="*/ 89 w 90"/>
                <a:gd name="T15" fmla="*/ 111 h 120"/>
                <a:gd name="T16" fmla="*/ 90 w 90"/>
                <a:gd name="T17" fmla="*/ 109 h 120"/>
                <a:gd name="T18" fmla="*/ 90 w 90"/>
                <a:gd name="T19" fmla="*/ 105 h 120"/>
                <a:gd name="T20" fmla="*/ 90 w 90"/>
                <a:gd name="T21" fmla="*/ 102 h 120"/>
                <a:gd name="T22" fmla="*/ 89 w 90"/>
                <a:gd name="T23" fmla="*/ 99 h 120"/>
                <a:gd name="T24" fmla="*/ 88 w 90"/>
                <a:gd name="T25" fmla="*/ 97 h 120"/>
                <a:gd name="T26" fmla="*/ 86 w 90"/>
                <a:gd name="T27" fmla="*/ 95 h 120"/>
                <a:gd name="T28" fmla="*/ 84 w 90"/>
                <a:gd name="T29" fmla="*/ 93 h 120"/>
                <a:gd name="T30" fmla="*/ 81 w 90"/>
                <a:gd name="T31" fmla="*/ 91 h 120"/>
                <a:gd name="T32" fmla="*/ 78 w 90"/>
                <a:gd name="T33" fmla="*/ 90 h 120"/>
                <a:gd name="T34" fmla="*/ 75 w 90"/>
                <a:gd name="T35" fmla="*/ 90 h 120"/>
                <a:gd name="T36" fmla="*/ 30 w 90"/>
                <a:gd name="T37" fmla="*/ 90 h 120"/>
                <a:gd name="T38" fmla="*/ 30 w 90"/>
                <a:gd name="T39" fmla="*/ 15 h 120"/>
                <a:gd name="T40" fmla="*/ 30 w 90"/>
                <a:gd name="T41" fmla="*/ 12 h 120"/>
                <a:gd name="T42" fmla="*/ 29 w 90"/>
                <a:gd name="T43" fmla="*/ 9 h 120"/>
                <a:gd name="T44" fmla="*/ 28 w 90"/>
                <a:gd name="T45" fmla="*/ 7 h 120"/>
                <a:gd name="T46" fmla="*/ 26 w 90"/>
                <a:gd name="T47" fmla="*/ 5 h 120"/>
                <a:gd name="T48" fmla="*/ 24 w 90"/>
                <a:gd name="T49" fmla="*/ 3 h 120"/>
                <a:gd name="T50" fmla="*/ 21 w 90"/>
                <a:gd name="T51" fmla="*/ 1 h 120"/>
                <a:gd name="T52" fmla="*/ 18 w 90"/>
                <a:gd name="T53" fmla="*/ 0 h 120"/>
                <a:gd name="T54" fmla="*/ 15 w 90"/>
                <a:gd name="T55" fmla="*/ 0 h 120"/>
                <a:gd name="T56" fmla="*/ 12 w 90"/>
                <a:gd name="T57" fmla="*/ 0 h 120"/>
                <a:gd name="T58" fmla="*/ 10 w 90"/>
                <a:gd name="T59" fmla="*/ 1 h 120"/>
                <a:gd name="T60" fmla="*/ 6 w 90"/>
                <a:gd name="T61" fmla="*/ 3 h 120"/>
                <a:gd name="T62" fmla="*/ 4 w 90"/>
                <a:gd name="T63" fmla="*/ 5 h 120"/>
                <a:gd name="T64" fmla="*/ 3 w 90"/>
                <a:gd name="T65" fmla="*/ 7 h 120"/>
                <a:gd name="T66" fmla="*/ 1 w 90"/>
                <a:gd name="T67" fmla="*/ 9 h 120"/>
                <a:gd name="T68" fmla="*/ 1 w 90"/>
                <a:gd name="T69" fmla="*/ 12 h 120"/>
                <a:gd name="T70" fmla="*/ 0 w 90"/>
                <a:gd name="T71" fmla="*/ 15 h 120"/>
                <a:gd name="T72" fmla="*/ 0 w 90"/>
                <a:gd name="T73" fmla="*/ 105 h 120"/>
                <a:gd name="T74" fmla="*/ 1 w 90"/>
                <a:gd name="T75" fmla="*/ 109 h 120"/>
                <a:gd name="T76" fmla="*/ 1 w 90"/>
                <a:gd name="T77" fmla="*/ 111 h 120"/>
                <a:gd name="T78" fmla="*/ 3 w 90"/>
                <a:gd name="T79" fmla="*/ 114 h 120"/>
                <a:gd name="T80" fmla="*/ 4 w 90"/>
                <a:gd name="T81" fmla="*/ 116 h 120"/>
                <a:gd name="T82" fmla="*/ 6 w 90"/>
                <a:gd name="T83" fmla="*/ 117 h 120"/>
                <a:gd name="T84" fmla="*/ 10 w 90"/>
                <a:gd name="T85" fmla="*/ 119 h 120"/>
                <a:gd name="T86" fmla="*/ 13 w 90"/>
                <a:gd name="T87" fmla="*/ 120 h 120"/>
                <a:gd name="T88" fmla="*/ 15 w 90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20">
                  <a:moveTo>
                    <a:pt x="15" y="120"/>
                  </a:moveTo>
                  <a:lnTo>
                    <a:pt x="75" y="120"/>
                  </a:lnTo>
                  <a:lnTo>
                    <a:pt x="78" y="120"/>
                  </a:lnTo>
                  <a:lnTo>
                    <a:pt x="81" y="119"/>
                  </a:lnTo>
                  <a:lnTo>
                    <a:pt x="84" y="117"/>
                  </a:lnTo>
                  <a:lnTo>
                    <a:pt x="86" y="116"/>
                  </a:lnTo>
                  <a:lnTo>
                    <a:pt x="88" y="114"/>
                  </a:lnTo>
                  <a:lnTo>
                    <a:pt x="89" y="111"/>
                  </a:lnTo>
                  <a:lnTo>
                    <a:pt x="90" y="109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89" y="99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4" y="93"/>
                  </a:lnTo>
                  <a:lnTo>
                    <a:pt x="81" y="91"/>
                  </a:lnTo>
                  <a:lnTo>
                    <a:pt x="78" y="90"/>
                  </a:lnTo>
                  <a:lnTo>
                    <a:pt x="75" y="90"/>
                  </a:lnTo>
                  <a:lnTo>
                    <a:pt x="30" y="90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10" y="119"/>
                  </a:lnTo>
                  <a:lnTo>
                    <a:pt x="13" y="120"/>
                  </a:lnTo>
                  <a:lnTo>
                    <a:pt x="1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21"/>
            <p:cNvSpPr>
              <a:spLocks/>
            </p:cNvSpPr>
            <p:nvPr/>
          </p:nvSpPr>
          <p:spPr bwMode="auto">
            <a:xfrm>
              <a:off x="8736013" y="2698750"/>
              <a:ext cx="47625" cy="11113"/>
            </a:xfrm>
            <a:custGeom>
              <a:avLst/>
              <a:gdLst>
                <a:gd name="T0" fmla="*/ 135 w 150"/>
                <a:gd name="T1" fmla="*/ 0 h 31"/>
                <a:gd name="T2" fmla="*/ 15 w 150"/>
                <a:gd name="T3" fmla="*/ 0 h 31"/>
                <a:gd name="T4" fmla="*/ 12 w 150"/>
                <a:gd name="T5" fmla="*/ 1 h 31"/>
                <a:gd name="T6" fmla="*/ 9 w 150"/>
                <a:gd name="T7" fmla="*/ 2 h 31"/>
                <a:gd name="T8" fmla="*/ 6 w 150"/>
                <a:gd name="T9" fmla="*/ 4 h 31"/>
                <a:gd name="T10" fmla="*/ 4 w 150"/>
                <a:gd name="T11" fmla="*/ 6 h 31"/>
                <a:gd name="T12" fmla="*/ 2 w 150"/>
                <a:gd name="T13" fmla="*/ 8 h 31"/>
                <a:gd name="T14" fmla="*/ 1 w 150"/>
                <a:gd name="T15" fmla="*/ 10 h 31"/>
                <a:gd name="T16" fmla="*/ 0 w 150"/>
                <a:gd name="T17" fmla="*/ 13 h 31"/>
                <a:gd name="T18" fmla="*/ 0 w 150"/>
                <a:gd name="T19" fmla="*/ 16 h 31"/>
                <a:gd name="T20" fmla="*/ 0 w 150"/>
                <a:gd name="T21" fmla="*/ 19 h 31"/>
                <a:gd name="T22" fmla="*/ 1 w 150"/>
                <a:gd name="T23" fmla="*/ 22 h 31"/>
                <a:gd name="T24" fmla="*/ 2 w 150"/>
                <a:gd name="T25" fmla="*/ 24 h 31"/>
                <a:gd name="T26" fmla="*/ 4 w 150"/>
                <a:gd name="T27" fmla="*/ 26 h 31"/>
                <a:gd name="T28" fmla="*/ 6 w 150"/>
                <a:gd name="T29" fmla="*/ 28 h 31"/>
                <a:gd name="T30" fmla="*/ 9 w 150"/>
                <a:gd name="T31" fmla="*/ 29 h 31"/>
                <a:gd name="T32" fmla="*/ 12 w 150"/>
                <a:gd name="T33" fmla="*/ 30 h 31"/>
                <a:gd name="T34" fmla="*/ 15 w 150"/>
                <a:gd name="T35" fmla="*/ 31 h 31"/>
                <a:gd name="T36" fmla="*/ 135 w 150"/>
                <a:gd name="T37" fmla="*/ 31 h 31"/>
                <a:gd name="T38" fmla="*/ 138 w 150"/>
                <a:gd name="T39" fmla="*/ 30 h 31"/>
                <a:gd name="T40" fmla="*/ 141 w 150"/>
                <a:gd name="T41" fmla="*/ 29 h 31"/>
                <a:gd name="T42" fmla="*/ 144 w 150"/>
                <a:gd name="T43" fmla="*/ 28 h 31"/>
                <a:gd name="T44" fmla="*/ 146 w 150"/>
                <a:gd name="T45" fmla="*/ 26 h 31"/>
                <a:gd name="T46" fmla="*/ 148 w 150"/>
                <a:gd name="T47" fmla="*/ 24 h 31"/>
                <a:gd name="T48" fmla="*/ 149 w 150"/>
                <a:gd name="T49" fmla="*/ 22 h 31"/>
                <a:gd name="T50" fmla="*/ 150 w 150"/>
                <a:gd name="T51" fmla="*/ 19 h 31"/>
                <a:gd name="T52" fmla="*/ 150 w 150"/>
                <a:gd name="T53" fmla="*/ 16 h 31"/>
                <a:gd name="T54" fmla="*/ 150 w 150"/>
                <a:gd name="T55" fmla="*/ 13 h 31"/>
                <a:gd name="T56" fmla="*/ 149 w 150"/>
                <a:gd name="T57" fmla="*/ 10 h 31"/>
                <a:gd name="T58" fmla="*/ 148 w 150"/>
                <a:gd name="T59" fmla="*/ 8 h 31"/>
                <a:gd name="T60" fmla="*/ 146 w 150"/>
                <a:gd name="T61" fmla="*/ 6 h 31"/>
                <a:gd name="T62" fmla="*/ 144 w 150"/>
                <a:gd name="T63" fmla="*/ 4 h 31"/>
                <a:gd name="T64" fmla="*/ 141 w 150"/>
                <a:gd name="T65" fmla="*/ 2 h 31"/>
                <a:gd name="T66" fmla="*/ 138 w 150"/>
                <a:gd name="T67" fmla="*/ 1 h 31"/>
                <a:gd name="T68" fmla="*/ 135 w 150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31">
                  <a:moveTo>
                    <a:pt x="13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35" y="31"/>
                  </a:lnTo>
                  <a:lnTo>
                    <a:pt x="138" y="30"/>
                  </a:lnTo>
                  <a:lnTo>
                    <a:pt x="141" y="29"/>
                  </a:lnTo>
                  <a:lnTo>
                    <a:pt x="144" y="28"/>
                  </a:lnTo>
                  <a:lnTo>
                    <a:pt x="146" y="26"/>
                  </a:lnTo>
                  <a:lnTo>
                    <a:pt x="148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50" y="16"/>
                  </a:lnTo>
                  <a:lnTo>
                    <a:pt x="150" y="13"/>
                  </a:lnTo>
                  <a:lnTo>
                    <a:pt x="149" y="10"/>
                  </a:lnTo>
                  <a:lnTo>
                    <a:pt x="148" y="8"/>
                  </a:lnTo>
                  <a:lnTo>
                    <a:pt x="146" y="6"/>
                  </a:lnTo>
                  <a:lnTo>
                    <a:pt x="144" y="4"/>
                  </a:lnTo>
                  <a:lnTo>
                    <a:pt x="141" y="2"/>
                  </a:lnTo>
                  <a:lnTo>
                    <a:pt x="138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22"/>
            <p:cNvSpPr>
              <a:spLocks/>
            </p:cNvSpPr>
            <p:nvPr/>
          </p:nvSpPr>
          <p:spPr bwMode="auto">
            <a:xfrm>
              <a:off x="8755063" y="27193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3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7 h 30"/>
                <a:gd name="T30" fmla="*/ 10 w 90"/>
                <a:gd name="T31" fmla="*/ 29 h 30"/>
                <a:gd name="T32" fmla="*/ 12 w 90"/>
                <a:gd name="T33" fmla="*/ 29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29 h 30"/>
                <a:gd name="T40" fmla="*/ 81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3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23"/>
            <p:cNvSpPr>
              <a:spLocks/>
            </p:cNvSpPr>
            <p:nvPr/>
          </p:nvSpPr>
          <p:spPr bwMode="auto">
            <a:xfrm>
              <a:off x="8764588" y="273843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2 w 60"/>
                <a:gd name="T5" fmla="*/ 0 h 30"/>
                <a:gd name="T6" fmla="*/ 10 w 60"/>
                <a:gd name="T7" fmla="*/ 1 h 30"/>
                <a:gd name="T8" fmla="*/ 6 w 60"/>
                <a:gd name="T9" fmla="*/ 3 h 30"/>
                <a:gd name="T10" fmla="*/ 4 w 60"/>
                <a:gd name="T11" fmla="*/ 5 h 30"/>
                <a:gd name="T12" fmla="*/ 2 w 60"/>
                <a:gd name="T13" fmla="*/ 7 h 30"/>
                <a:gd name="T14" fmla="*/ 1 w 60"/>
                <a:gd name="T15" fmla="*/ 9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9 h 30"/>
                <a:gd name="T22" fmla="*/ 1 w 60"/>
                <a:gd name="T23" fmla="*/ 21 h 30"/>
                <a:gd name="T24" fmla="*/ 2 w 60"/>
                <a:gd name="T25" fmla="*/ 24 h 30"/>
                <a:gd name="T26" fmla="*/ 4 w 60"/>
                <a:gd name="T27" fmla="*/ 26 h 30"/>
                <a:gd name="T28" fmla="*/ 6 w 60"/>
                <a:gd name="T29" fmla="*/ 27 h 30"/>
                <a:gd name="T30" fmla="*/ 10 w 60"/>
                <a:gd name="T31" fmla="*/ 29 h 30"/>
                <a:gd name="T32" fmla="*/ 12 w 60"/>
                <a:gd name="T33" fmla="*/ 30 h 30"/>
                <a:gd name="T34" fmla="*/ 15 w 60"/>
                <a:gd name="T35" fmla="*/ 30 h 30"/>
                <a:gd name="T36" fmla="*/ 45 w 60"/>
                <a:gd name="T37" fmla="*/ 30 h 30"/>
                <a:gd name="T38" fmla="*/ 48 w 60"/>
                <a:gd name="T39" fmla="*/ 30 h 30"/>
                <a:gd name="T40" fmla="*/ 51 w 60"/>
                <a:gd name="T41" fmla="*/ 29 h 30"/>
                <a:gd name="T42" fmla="*/ 54 w 60"/>
                <a:gd name="T43" fmla="*/ 27 h 30"/>
                <a:gd name="T44" fmla="*/ 56 w 60"/>
                <a:gd name="T45" fmla="*/ 26 h 30"/>
                <a:gd name="T46" fmla="*/ 58 w 60"/>
                <a:gd name="T47" fmla="*/ 24 h 30"/>
                <a:gd name="T48" fmla="*/ 59 w 60"/>
                <a:gd name="T49" fmla="*/ 21 h 30"/>
                <a:gd name="T50" fmla="*/ 60 w 60"/>
                <a:gd name="T51" fmla="*/ 19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9 h 30"/>
                <a:gd name="T58" fmla="*/ 58 w 60"/>
                <a:gd name="T59" fmla="*/ 7 h 30"/>
                <a:gd name="T60" fmla="*/ 56 w 60"/>
                <a:gd name="T61" fmla="*/ 5 h 30"/>
                <a:gd name="T62" fmla="*/ 54 w 60"/>
                <a:gd name="T63" fmla="*/ 3 h 30"/>
                <a:gd name="T64" fmla="*/ 51 w 60"/>
                <a:gd name="T65" fmla="*/ 1 h 30"/>
                <a:gd name="T66" fmla="*/ 48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56" y="26"/>
                  </a:lnTo>
                  <a:lnTo>
                    <a:pt x="58" y="24"/>
                  </a:lnTo>
                  <a:lnTo>
                    <a:pt x="59" y="21"/>
                  </a:lnTo>
                  <a:lnTo>
                    <a:pt x="60" y="19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9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24"/>
            <p:cNvSpPr>
              <a:spLocks noEditPoints="1"/>
            </p:cNvSpPr>
            <p:nvPr/>
          </p:nvSpPr>
          <p:spPr bwMode="auto">
            <a:xfrm>
              <a:off x="8740775" y="2536825"/>
              <a:ext cx="115888" cy="114300"/>
            </a:xfrm>
            <a:custGeom>
              <a:avLst/>
              <a:gdLst>
                <a:gd name="T0" fmla="*/ 211 w 361"/>
                <a:gd name="T1" fmla="*/ 34 h 361"/>
                <a:gd name="T2" fmla="*/ 252 w 361"/>
                <a:gd name="T3" fmla="*/ 49 h 361"/>
                <a:gd name="T4" fmla="*/ 286 w 361"/>
                <a:gd name="T5" fmla="*/ 75 h 361"/>
                <a:gd name="T6" fmla="*/ 313 w 361"/>
                <a:gd name="T7" fmla="*/ 110 h 361"/>
                <a:gd name="T8" fmla="*/ 328 w 361"/>
                <a:gd name="T9" fmla="*/ 151 h 361"/>
                <a:gd name="T10" fmla="*/ 330 w 361"/>
                <a:gd name="T11" fmla="*/ 196 h 361"/>
                <a:gd name="T12" fmla="*/ 319 w 361"/>
                <a:gd name="T13" fmla="*/ 239 h 361"/>
                <a:gd name="T14" fmla="*/ 297 w 361"/>
                <a:gd name="T15" fmla="*/ 277 h 361"/>
                <a:gd name="T16" fmla="*/ 265 w 361"/>
                <a:gd name="T17" fmla="*/ 306 h 361"/>
                <a:gd name="T18" fmla="*/ 225 w 361"/>
                <a:gd name="T19" fmla="*/ 325 h 361"/>
                <a:gd name="T20" fmla="*/ 180 w 361"/>
                <a:gd name="T21" fmla="*/ 331 h 361"/>
                <a:gd name="T22" fmla="*/ 136 w 361"/>
                <a:gd name="T23" fmla="*/ 325 h 361"/>
                <a:gd name="T24" fmla="*/ 96 w 361"/>
                <a:gd name="T25" fmla="*/ 306 h 361"/>
                <a:gd name="T26" fmla="*/ 64 w 361"/>
                <a:gd name="T27" fmla="*/ 277 h 361"/>
                <a:gd name="T28" fmla="*/ 42 w 361"/>
                <a:gd name="T29" fmla="*/ 239 h 361"/>
                <a:gd name="T30" fmla="*/ 31 w 361"/>
                <a:gd name="T31" fmla="*/ 196 h 361"/>
                <a:gd name="T32" fmla="*/ 33 w 361"/>
                <a:gd name="T33" fmla="*/ 151 h 361"/>
                <a:gd name="T34" fmla="*/ 48 w 361"/>
                <a:gd name="T35" fmla="*/ 110 h 361"/>
                <a:gd name="T36" fmla="*/ 74 w 361"/>
                <a:gd name="T37" fmla="*/ 75 h 361"/>
                <a:gd name="T38" fmla="*/ 108 w 361"/>
                <a:gd name="T39" fmla="*/ 49 h 361"/>
                <a:gd name="T40" fmla="*/ 150 w 361"/>
                <a:gd name="T41" fmla="*/ 34 h 361"/>
                <a:gd name="T42" fmla="*/ 180 w 361"/>
                <a:gd name="T43" fmla="*/ 30 h 361"/>
                <a:gd name="T44" fmla="*/ 216 w 361"/>
                <a:gd name="T45" fmla="*/ 358 h 361"/>
                <a:gd name="T46" fmla="*/ 267 w 361"/>
                <a:gd name="T47" fmla="*/ 340 h 361"/>
                <a:gd name="T48" fmla="*/ 307 w 361"/>
                <a:gd name="T49" fmla="*/ 309 h 361"/>
                <a:gd name="T50" fmla="*/ 339 w 361"/>
                <a:gd name="T51" fmla="*/ 267 h 361"/>
                <a:gd name="T52" fmla="*/ 357 w 361"/>
                <a:gd name="T53" fmla="*/ 218 h 361"/>
                <a:gd name="T54" fmla="*/ 360 w 361"/>
                <a:gd name="T55" fmla="*/ 163 h 361"/>
                <a:gd name="T56" fmla="*/ 346 w 361"/>
                <a:gd name="T57" fmla="*/ 111 h 361"/>
                <a:gd name="T58" fmla="*/ 319 w 361"/>
                <a:gd name="T59" fmla="*/ 67 h 361"/>
                <a:gd name="T60" fmla="*/ 281 w 361"/>
                <a:gd name="T61" fmla="*/ 31 h 361"/>
                <a:gd name="T62" fmla="*/ 234 w 361"/>
                <a:gd name="T63" fmla="*/ 9 h 361"/>
                <a:gd name="T64" fmla="*/ 180 w 361"/>
                <a:gd name="T65" fmla="*/ 0 h 361"/>
                <a:gd name="T66" fmla="*/ 126 w 361"/>
                <a:gd name="T67" fmla="*/ 9 h 361"/>
                <a:gd name="T68" fmla="*/ 79 w 361"/>
                <a:gd name="T69" fmla="*/ 31 h 361"/>
                <a:gd name="T70" fmla="*/ 41 w 361"/>
                <a:gd name="T71" fmla="*/ 67 h 361"/>
                <a:gd name="T72" fmla="*/ 14 w 361"/>
                <a:gd name="T73" fmla="*/ 111 h 361"/>
                <a:gd name="T74" fmla="*/ 1 w 361"/>
                <a:gd name="T75" fmla="*/ 163 h 361"/>
                <a:gd name="T76" fmla="*/ 3 w 361"/>
                <a:gd name="T77" fmla="*/ 218 h 361"/>
                <a:gd name="T78" fmla="*/ 21 w 361"/>
                <a:gd name="T79" fmla="*/ 267 h 361"/>
                <a:gd name="T80" fmla="*/ 53 w 361"/>
                <a:gd name="T81" fmla="*/ 309 h 361"/>
                <a:gd name="T82" fmla="*/ 94 w 361"/>
                <a:gd name="T83" fmla="*/ 340 h 361"/>
                <a:gd name="T84" fmla="*/ 144 w 361"/>
                <a:gd name="T85" fmla="*/ 35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" h="361">
                  <a:moveTo>
                    <a:pt x="180" y="30"/>
                  </a:moveTo>
                  <a:lnTo>
                    <a:pt x="196" y="31"/>
                  </a:lnTo>
                  <a:lnTo>
                    <a:pt x="211" y="34"/>
                  </a:lnTo>
                  <a:lnTo>
                    <a:pt x="225" y="38"/>
                  </a:lnTo>
                  <a:lnTo>
                    <a:pt x="239" y="42"/>
                  </a:lnTo>
                  <a:lnTo>
                    <a:pt x="252" y="49"/>
                  </a:lnTo>
                  <a:lnTo>
                    <a:pt x="265" y="56"/>
                  </a:lnTo>
                  <a:lnTo>
                    <a:pt x="276" y="65"/>
                  </a:lnTo>
                  <a:lnTo>
                    <a:pt x="286" y="75"/>
                  </a:lnTo>
                  <a:lnTo>
                    <a:pt x="297" y="85"/>
                  </a:lnTo>
                  <a:lnTo>
                    <a:pt x="305" y="97"/>
                  </a:lnTo>
                  <a:lnTo>
                    <a:pt x="313" y="110"/>
                  </a:lnTo>
                  <a:lnTo>
                    <a:pt x="319" y="122"/>
                  </a:lnTo>
                  <a:lnTo>
                    <a:pt x="324" y="136"/>
                  </a:lnTo>
                  <a:lnTo>
                    <a:pt x="328" y="151"/>
                  </a:lnTo>
                  <a:lnTo>
                    <a:pt x="330" y="165"/>
                  </a:lnTo>
                  <a:lnTo>
                    <a:pt x="331" y="181"/>
                  </a:lnTo>
                  <a:lnTo>
                    <a:pt x="330" y="196"/>
                  </a:lnTo>
                  <a:lnTo>
                    <a:pt x="328" y="211"/>
                  </a:lnTo>
                  <a:lnTo>
                    <a:pt x="324" y="225"/>
                  </a:lnTo>
                  <a:lnTo>
                    <a:pt x="319" y="239"/>
                  </a:lnTo>
                  <a:lnTo>
                    <a:pt x="313" y="253"/>
                  </a:lnTo>
                  <a:lnTo>
                    <a:pt x="305" y="265"/>
                  </a:lnTo>
                  <a:lnTo>
                    <a:pt x="297" y="277"/>
                  </a:lnTo>
                  <a:lnTo>
                    <a:pt x="286" y="287"/>
                  </a:lnTo>
                  <a:lnTo>
                    <a:pt x="276" y="297"/>
                  </a:lnTo>
                  <a:lnTo>
                    <a:pt x="265" y="306"/>
                  </a:lnTo>
                  <a:lnTo>
                    <a:pt x="252" y="313"/>
                  </a:lnTo>
                  <a:lnTo>
                    <a:pt x="239" y="320"/>
                  </a:lnTo>
                  <a:lnTo>
                    <a:pt x="225" y="325"/>
                  </a:lnTo>
                  <a:lnTo>
                    <a:pt x="211" y="328"/>
                  </a:lnTo>
                  <a:lnTo>
                    <a:pt x="196" y="330"/>
                  </a:lnTo>
                  <a:lnTo>
                    <a:pt x="180" y="331"/>
                  </a:lnTo>
                  <a:lnTo>
                    <a:pt x="165" y="330"/>
                  </a:lnTo>
                  <a:lnTo>
                    <a:pt x="150" y="328"/>
                  </a:lnTo>
                  <a:lnTo>
                    <a:pt x="136" y="325"/>
                  </a:lnTo>
                  <a:lnTo>
                    <a:pt x="122" y="320"/>
                  </a:lnTo>
                  <a:lnTo>
                    <a:pt x="108" y="313"/>
                  </a:lnTo>
                  <a:lnTo>
                    <a:pt x="96" y="306"/>
                  </a:lnTo>
                  <a:lnTo>
                    <a:pt x="85" y="297"/>
                  </a:lnTo>
                  <a:lnTo>
                    <a:pt x="74" y="287"/>
                  </a:lnTo>
                  <a:lnTo>
                    <a:pt x="64" y="277"/>
                  </a:lnTo>
                  <a:lnTo>
                    <a:pt x="56" y="265"/>
                  </a:lnTo>
                  <a:lnTo>
                    <a:pt x="48" y="253"/>
                  </a:lnTo>
                  <a:lnTo>
                    <a:pt x="42" y="239"/>
                  </a:lnTo>
                  <a:lnTo>
                    <a:pt x="36" y="225"/>
                  </a:lnTo>
                  <a:lnTo>
                    <a:pt x="33" y="211"/>
                  </a:lnTo>
                  <a:lnTo>
                    <a:pt x="31" y="196"/>
                  </a:lnTo>
                  <a:lnTo>
                    <a:pt x="30" y="181"/>
                  </a:lnTo>
                  <a:lnTo>
                    <a:pt x="31" y="165"/>
                  </a:lnTo>
                  <a:lnTo>
                    <a:pt x="33" y="151"/>
                  </a:lnTo>
                  <a:lnTo>
                    <a:pt x="36" y="136"/>
                  </a:lnTo>
                  <a:lnTo>
                    <a:pt x="42" y="122"/>
                  </a:lnTo>
                  <a:lnTo>
                    <a:pt x="48" y="110"/>
                  </a:lnTo>
                  <a:lnTo>
                    <a:pt x="56" y="97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5" y="65"/>
                  </a:lnTo>
                  <a:lnTo>
                    <a:pt x="96" y="56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8"/>
                  </a:lnTo>
                  <a:lnTo>
                    <a:pt x="150" y="34"/>
                  </a:lnTo>
                  <a:lnTo>
                    <a:pt x="165" y="31"/>
                  </a:lnTo>
                  <a:lnTo>
                    <a:pt x="180" y="30"/>
                  </a:lnTo>
                  <a:lnTo>
                    <a:pt x="180" y="30"/>
                  </a:lnTo>
                  <a:close/>
                  <a:moveTo>
                    <a:pt x="180" y="361"/>
                  </a:moveTo>
                  <a:lnTo>
                    <a:pt x="199" y="360"/>
                  </a:lnTo>
                  <a:lnTo>
                    <a:pt x="216" y="358"/>
                  </a:lnTo>
                  <a:lnTo>
                    <a:pt x="234" y="354"/>
                  </a:lnTo>
                  <a:lnTo>
                    <a:pt x="251" y="347"/>
                  </a:lnTo>
                  <a:lnTo>
                    <a:pt x="267" y="340"/>
                  </a:lnTo>
                  <a:lnTo>
                    <a:pt x="281" y="330"/>
                  </a:lnTo>
                  <a:lnTo>
                    <a:pt x="295" y="321"/>
                  </a:lnTo>
                  <a:lnTo>
                    <a:pt x="307" y="309"/>
                  </a:lnTo>
                  <a:lnTo>
                    <a:pt x="319" y="296"/>
                  </a:lnTo>
                  <a:lnTo>
                    <a:pt x="330" y="282"/>
                  </a:lnTo>
                  <a:lnTo>
                    <a:pt x="339" y="267"/>
                  </a:lnTo>
                  <a:lnTo>
                    <a:pt x="346" y="251"/>
                  </a:lnTo>
                  <a:lnTo>
                    <a:pt x="352" y="235"/>
                  </a:lnTo>
                  <a:lnTo>
                    <a:pt x="357" y="218"/>
                  </a:lnTo>
                  <a:lnTo>
                    <a:pt x="360" y="200"/>
                  </a:lnTo>
                  <a:lnTo>
                    <a:pt x="361" y="181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19" y="67"/>
                  </a:lnTo>
                  <a:lnTo>
                    <a:pt x="307" y="54"/>
                  </a:lnTo>
                  <a:lnTo>
                    <a:pt x="295" y="42"/>
                  </a:lnTo>
                  <a:lnTo>
                    <a:pt x="281" y="31"/>
                  </a:lnTo>
                  <a:lnTo>
                    <a:pt x="267" y="23"/>
                  </a:lnTo>
                  <a:lnTo>
                    <a:pt x="251" y="15"/>
                  </a:lnTo>
                  <a:lnTo>
                    <a:pt x="234" y="9"/>
                  </a:lnTo>
                  <a:lnTo>
                    <a:pt x="216" y="5"/>
                  </a:lnTo>
                  <a:lnTo>
                    <a:pt x="199" y="1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5"/>
                  </a:lnTo>
                  <a:lnTo>
                    <a:pt x="126" y="9"/>
                  </a:lnTo>
                  <a:lnTo>
                    <a:pt x="110" y="15"/>
                  </a:lnTo>
                  <a:lnTo>
                    <a:pt x="94" y="23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1" y="67"/>
                  </a:lnTo>
                  <a:lnTo>
                    <a:pt x="31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3" y="218"/>
                  </a:lnTo>
                  <a:lnTo>
                    <a:pt x="8" y="235"/>
                  </a:lnTo>
                  <a:lnTo>
                    <a:pt x="14" y="251"/>
                  </a:lnTo>
                  <a:lnTo>
                    <a:pt x="21" y="267"/>
                  </a:lnTo>
                  <a:lnTo>
                    <a:pt x="31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0"/>
                  </a:lnTo>
                  <a:lnTo>
                    <a:pt x="94" y="340"/>
                  </a:lnTo>
                  <a:lnTo>
                    <a:pt x="110" y="347"/>
                  </a:lnTo>
                  <a:lnTo>
                    <a:pt x="126" y="354"/>
                  </a:lnTo>
                  <a:lnTo>
                    <a:pt x="144" y="358"/>
                  </a:lnTo>
                  <a:lnTo>
                    <a:pt x="162" y="360"/>
                  </a:lnTo>
                  <a:lnTo>
                    <a:pt x="18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7188616" y="5420448"/>
            <a:ext cx="285750" cy="285750"/>
            <a:chOff x="9882188" y="1354138"/>
            <a:chExt cx="285750" cy="285750"/>
          </a:xfrm>
          <a:solidFill>
            <a:srgbClr val="3B3939"/>
          </a:solidFill>
        </p:grpSpPr>
        <p:sp>
          <p:nvSpPr>
            <p:cNvPr id="314" name="Freeform 186"/>
            <p:cNvSpPr>
              <a:spLocks noEditPoints="1"/>
            </p:cNvSpPr>
            <p:nvPr/>
          </p:nvSpPr>
          <p:spPr bwMode="auto">
            <a:xfrm>
              <a:off x="9891713" y="1482725"/>
              <a:ext cx="133350" cy="157163"/>
            </a:xfrm>
            <a:custGeom>
              <a:avLst/>
              <a:gdLst>
                <a:gd name="T0" fmla="*/ 89 w 421"/>
                <a:gd name="T1" fmla="*/ 454 h 496"/>
                <a:gd name="T2" fmla="*/ 30 w 421"/>
                <a:gd name="T3" fmla="*/ 392 h 496"/>
                <a:gd name="T4" fmla="*/ 145 w 421"/>
                <a:gd name="T5" fmla="*/ 416 h 496"/>
                <a:gd name="T6" fmla="*/ 253 w 421"/>
                <a:gd name="T7" fmla="*/ 418 h 496"/>
                <a:gd name="T8" fmla="*/ 373 w 421"/>
                <a:gd name="T9" fmla="*/ 399 h 496"/>
                <a:gd name="T10" fmla="*/ 355 w 421"/>
                <a:gd name="T11" fmla="*/ 448 h 496"/>
                <a:gd name="T12" fmla="*/ 211 w 421"/>
                <a:gd name="T13" fmla="*/ 466 h 496"/>
                <a:gd name="T14" fmla="*/ 302 w 421"/>
                <a:gd name="T15" fmla="*/ 36 h 496"/>
                <a:gd name="T16" fmla="*/ 389 w 421"/>
                <a:gd name="T17" fmla="*/ 60 h 496"/>
                <a:gd name="T18" fmla="*/ 302 w 421"/>
                <a:gd name="T19" fmla="*/ 83 h 496"/>
                <a:gd name="T20" fmla="*/ 148 w 421"/>
                <a:gd name="T21" fmla="*/ 86 h 496"/>
                <a:gd name="T22" fmla="*/ 43 w 421"/>
                <a:gd name="T23" fmla="*/ 64 h 496"/>
                <a:gd name="T24" fmla="*/ 95 w 421"/>
                <a:gd name="T25" fmla="*/ 39 h 496"/>
                <a:gd name="T26" fmla="*/ 391 w 421"/>
                <a:gd name="T27" fmla="*/ 132 h 496"/>
                <a:gd name="T28" fmla="*/ 306 w 421"/>
                <a:gd name="T29" fmla="*/ 157 h 496"/>
                <a:gd name="T30" fmla="*/ 145 w 421"/>
                <a:gd name="T31" fmla="*/ 161 h 496"/>
                <a:gd name="T32" fmla="*/ 37 w 421"/>
                <a:gd name="T33" fmla="*/ 137 h 496"/>
                <a:gd name="T34" fmla="*/ 94 w 421"/>
                <a:gd name="T35" fmla="*/ 109 h 496"/>
                <a:gd name="T36" fmla="*/ 211 w 421"/>
                <a:gd name="T37" fmla="*/ 120 h 496"/>
                <a:gd name="T38" fmla="*/ 327 w 421"/>
                <a:gd name="T39" fmla="*/ 109 h 496"/>
                <a:gd name="T40" fmla="*/ 391 w 421"/>
                <a:gd name="T41" fmla="*/ 207 h 496"/>
                <a:gd name="T42" fmla="*/ 306 w 421"/>
                <a:gd name="T43" fmla="*/ 233 h 496"/>
                <a:gd name="T44" fmla="*/ 145 w 421"/>
                <a:gd name="T45" fmla="*/ 236 h 496"/>
                <a:gd name="T46" fmla="*/ 37 w 421"/>
                <a:gd name="T47" fmla="*/ 212 h 496"/>
                <a:gd name="T48" fmla="*/ 94 w 421"/>
                <a:gd name="T49" fmla="*/ 184 h 496"/>
                <a:gd name="T50" fmla="*/ 211 w 421"/>
                <a:gd name="T51" fmla="*/ 195 h 496"/>
                <a:gd name="T52" fmla="*/ 327 w 421"/>
                <a:gd name="T53" fmla="*/ 184 h 496"/>
                <a:gd name="T54" fmla="*/ 391 w 421"/>
                <a:gd name="T55" fmla="*/ 282 h 496"/>
                <a:gd name="T56" fmla="*/ 306 w 421"/>
                <a:gd name="T57" fmla="*/ 308 h 496"/>
                <a:gd name="T58" fmla="*/ 145 w 421"/>
                <a:gd name="T59" fmla="*/ 311 h 496"/>
                <a:gd name="T60" fmla="*/ 37 w 421"/>
                <a:gd name="T61" fmla="*/ 288 h 496"/>
                <a:gd name="T62" fmla="*/ 94 w 421"/>
                <a:gd name="T63" fmla="*/ 260 h 496"/>
                <a:gd name="T64" fmla="*/ 211 w 421"/>
                <a:gd name="T65" fmla="*/ 270 h 496"/>
                <a:gd name="T66" fmla="*/ 327 w 421"/>
                <a:gd name="T67" fmla="*/ 260 h 496"/>
                <a:gd name="T68" fmla="*/ 391 w 421"/>
                <a:gd name="T69" fmla="*/ 357 h 496"/>
                <a:gd name="T70" fmla="*/ 306 w 421"/>
                <a:gd name="T71" fmla="*/ 383 h 496"/>
                <a:gd name="T72" fmla="*/ 145 w 421"/>
                <a:gd name="T73" fmla="*/ 386 h 496"/>
                <a:gd name="T74" fmla="*/ 37 w 421"/>
                <a:gd name="T75" fmla="*/ 363 h 496"/>
                <a:gd name="T76" fmla="*/ 94 w 421"/>
                <a:gd name="T77" fmla="*/ 335 h 496"/>
                <a:gd name="T78" fmla="*/ 211 w 421"/>
                <a:gd name="T79" fmla="*/ 344 h 496"/>
                <a:gd name="T80" fmla="*/ 327 w 421"/>
                <a:gd name="T81" fmla="*/ 335 h 496"/>
                <a:gd name="T82" fmla="*/ 211 w 421"/>
                <a:gd name="T83" fmla="*/ 0 h 496"/>
                <a:gd name="T84" fmla="*/ 64 w 421"/>
                <a:gd name="T85" fmla="*/ 16 h 496"/>
                <a:gd name="T86" fmla="*/ 6 w 421"/>
                <a:gd name="T87" fmla="*/ 43 h 496"/>
                <a:gd name="T88" fmla="*/ 0 w 421"/>
                <a:gd name="T89" fmla="*/ 135 h 496"/>
                <a:gd name="T90" fmla="*/ 1 w 421"/>
                <a:gd name="T91" fmla="*/ 440 h 496"/>
                <a:gd name="T92" fmla="*/ 24 w 421"/>
                <a:gd name="T93" fmla="*/ 463 h 496"/>
                <a:gd name="T94" fmla="*/ 114 w 421"/>
                <a:gd name="T95" fmla="*/ 488 h 496"/>
                <a:gd name="T96" fmla="*/ 273 w 421"/>
                <a:gd name="T97" fmla="*/ 492 h 496"/>
                <a:gd name="T98" fmla="*/ 387 w 421"/>
                <a:gd name="T99" fmla="*/ 469 h 496"/>
                <a:gd name="T100" fmla="*/ 420 w 421"/>
                <a:gd name="T101" fmla="*/ 443 h 496"/>
                <a:gd name="T102" fmla="*/ 421 w 421"/>
                <a:gd name="T103" fmla="*/ 210 h 496"/>
                <a:gd name="T104" fmla="*/ 418 w 421"/>
                <a:gd name="T105" fmla="*/ 48 h 496"/>
                <a:gd name="T106" fmla="*/ 373 w 421"/>
                <a:gd name="T107" fmla="*/ 20 h 496"/>
                <a:gd name="T108" fmla="*/ 240 w 421"/>
                <a:gd name="T10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1" h="496">
                  <a:moveTo>
                    <a:pt x="211" y="466"/>
                  </a:moveTo>
                  <a:lnTo>
                    <a:pt x="177" y="464"/>
                  </a:lnTo>
                  <a:lnTo>
                    <a:pt x="145" y="462"/>
                  </a:lnTo>
                  <a:lnTo>
                    <a:pt x="115" y="458"/>
                  </a:lnTo>
                  <a:lnTo>
                    <a:pt x="89" y="454"/>
                  </a:lnTo>
                  <a:lnTo>
                    <a:pt x="67" y="448"/>
                  </a:lnTo>
                  <a:lnTo>
                    <a:pt x="50" y="443"/>
                  </a:lnTo>
                  <a:lnTo>
                    <a:pt x="37" y="438"/>
                  </a:lnTo>
                  <a:lnTo>
                    <a:pt x="30" y="433"/>
                  </a:lnTo>
                  <a:lnTo>
                    <a:pt x="30" y="392"/>
                  </a:lnTo>
                  <a:lnTo>
                    <a:pt x="49" y="399"/>
                  </a:lnTo>
                  <a:lnTo>
                    <a:pt x="71" y="404"/>
                  </a:lnTo>
                  <a:lnTo>
                    <a:pt x="94" y="410"/>
                  </a:lnTo>
                  <a:lnTo>
                    <a:pt x="119" y="414"/>
                  </a:lnTo>
                  <a:lnTo>
                    <a:pt x="145" y="416"/>
                  </a:lnTo>
                  <a:lnTo>
                    <a:pt x="168" y="418"/>
                  </a:lnTo>
                  <a:lnTo>
                    <a:pt x="191" y="419"/>
                  </a:lnTo>
                  <a:lnTo>
                    <a:pt x="211" y="421"/>
                  </a:lnTo>
                  <a:lnTo>
                    <a:pt x="230" y="419"/>
                  </a:lnTo>
                  <a:lnTo>
                    <a:pt x="253" y="418"/>
                  </a:lnTo>
                  <a:lnTo>
                    <a:pt x="277" y="416"/>
                  </a:lnTo>
                  <a:lnTo>
                    <a:pt x="302" y="414"/>
                  </a:lnTo>
                  <a:lnTo>
                    <a:pt x="327" y="410"/>
                  </a:lnTo>
                  <a:lnTo>
                    <a:pt x="350" y="404"/>
                  </a:lnTo>
                  <a:lnTo>
                    <a:pt x="373" y="399"/>
                  </a:lnTo>
                  <a:lnTo>
                    <a:pt x="391" y="392"/>
                  </a:lnTo>
                  <a:lnTo>
                    <a:pt x="391" y="432"/>
                  </a:lnTo>
                  <a:lnTo>
                    <a:pt x="385" y="438"/>
                  </a:lnTo>
                  <a:lnTo>
                    <a:pt x="372" y="443"/>
                  </a:lnTo>
                  <a:lnTo>
                    <a:pt x="355" y="448"/>
                  </a:lnTo>
                  <a:lnTo>
                    <a:pt x="332" y="454"/>
                  </a:lnTo>
                  <a:lnTo>
                    <a:pt x="306" y="458"/>
                  </a:lnTo>
                  <a:lnTo>
                    <a:pt x="277" y="462"/>
                  </a:lnTo>
                  <a:lnTo>
                    <a:pt x="245" y="464"/>
                  </a:lnTo>
                  <a:lnTo>
                    <a:pt x="211" y="466"/>
                  </a:lnTo>
                  <a:lnTo>
                    <a:pt x="211" y="466"/>
                  </a:lnTo>
                  <a:close/>
                  <a:moveTo>
                    <a:pt x="211" y="30"/>
                  </a:moveTo>
                  <a:lnTo>
                    <a:pt x="243" y="30"/>
                  </a:lnTo>
                  <a:lnTo>
                    <a:pt x="274" y="32"/>
                  </a:lnTo>
                  <a:lnTo>
                    <a:pt x="302" y="36"/>
                  </a:lnTo>
                  <a:lnTo>
                    <a:pt x="327" y="39"/>
                  </a:lnTo>
                  <a:lnTo>
                    <a:pt x="348" y="45"/>
                  </a:lnTo>
                  <a:lnTo>
                    <a:pt x="365" y="50"/>
                  </a:lnTo>
                  <a:lnTo>
                    <a:pt x="379" y="54"/>
                  </a:lnTo>
                  <a:lnTo>
                    <a:pt x="389" y="60"/>
                  </a:lnTo>
                  <a:lnTo>
                    <a:pt x="379" y="64"/>
                  </a:lnTo>
                  <a:lnTo>
                    <a:pt x="365" y="69"/>
                  </a:lnTo>
                  <a:lnTo>
                    <a:pt x="348" y="75"/>
                  </a:lnTo>
                  <a:lnTo>
                    <a:pt x="327" y="79"/>
                  </a:lnTo>
                  <a:lnTo>
                    <a:pt x="302" y="83"/>
                  </a:lnTo>
                  <a:lnTo>
                    <a:pt x="274" y="86"/>
                  </a:lnTo>
                  <a:lnTo>
                    <a:pt x="243" y="88"/>
                  </a:lnTo>
                  <a:lnTo>
                    <a:pt x="211" y="90"/>
                  </a:lnTo>
                  <a:lnTo>
                    <a:pt x="178" y="88"/>
                  </a:lnTo>
                  <a:lnTo>
                    <a:pt x="148" y="86"/>
                  </a:lnTo>
                  <a:lnTo>
                    <a:pt x="120" y="83"/>
                  </a:lnTo>
                  <a:lnTo>
                    <a:pt x="95" y="79"/>
                  </a:lnTo>
                  <a:lnTo>
                    <a:pt x="74" y="75"/>
                  </a:lnTo>
                  <a:lnTo>
                    <a:pt x="56" y="69"/>
                  </a:lnTo>
                  <a:lnTo>
                    <a:pt x="43" y="64"/>
                  </a:lnTo>
                  <a:lnTo>
                    <a:pt x="33" y="60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4" y="45"/>
                  </a:lnTo>
                  <a:lnTo>
                    <a:pt x="95" y="39"/>
                  </a:lnTo>
                  <a:lnTo>
                    <a:pt x="120" y="36"/>
                  </a:lnTo>
                  <a:lnTo>
                    <a:pt x="148" y="32"/>
                  </a:lnTo>
                  <a:lnTo>
                    <a:pt x="178" y="30"/>
                  </a:lnTo>
                  <a:lnTo>
                    <a:pt x="211" y="30"/>
                  </a:lnTo>
                  <a:close/>
                  <a:moveTo>
                    <a:pt x="391" y="132"/>
                  </a:moveTo>
                  <a:lnTo>
                    <a:pt x="385" y="137"/>
                  </a:lnTo>
                  <a:lnTo>
                    <a:pt x="372" y="142"/>
                  </a:lnTo>
                  <a:lnTo>
                    <a:pt x="355" y="147"/>
                  </a:lnTo>
                  <a:lnTo>
                    <a:pt x="332" y="153"/>
                  </a:lnTo>
                  <a:lnTo>
                    <a:pt x="306" y="157"/>
                  </a:lnTo>
                  <a:lnTo>
                    <a:pt x="277" y="161"/>
                  </a:lnTo>
                  <a:lnTo>
                    <a:pt x="245" y="163"/>
                  </a:lnTo>
                  <a:lnTo>
                    <a:pt x="211" y="165"/>
                  </a:lnTo>
                  <a:lnTo>
                    <a:pt x="177" y="163"/>
                  </a:lnTo>
                  <a:lnTo>
                    <a:pt x="145" y="161"/>
                  </a:lnTo>
                  <a:lnTo>
                    <a:pt x="115" y="157"/>
                  </a:lnTo>
                  <a:lnTo>
                    <a:pt x="89" y="153"/>
                  </a:lnTo>
                  <a:lnTo>
                    <a:pt x="67" y="147"/>
                  </a:lnTo>
                  <a:lnTo>
                    <a:pt x="50" y="142"/>
                  </a:lnTo>
                  <a:lnTo>
                    <a:pt x="37" y="137"/>
                  </a:lnTo>
                  <a:lnTo>
                    <a:pt x="30" y="132"/>
                  </a:lnTo>
                  <a:lnTo>
                    <a:pt x="30" y="91"/>
                  </a:lnTo>
                  <a:lnTo>
                    <a:pt x="49" y="98"/>
                  </a:lnTo>
                  <a:lnTo>
                    <a:pt x="71" y="105"/>
                  </a:lnTo>
                  <a:lnTo>
                    <a:pt x="94" y="109"/>
                  </a:lnTo>
                  <a:lnTo>
                    <a:pt x="119" y="113"/>
                  </a:lnTo>
                  <a:lnTo>
                    <a:pt x="145" y="116"/>
                  </a:lnTo>
                  <a:lnTo>
                    <a:pt x="168" y="117"/>
                  </a:lnTo>
                  <a:lnTo>
                    <a:pt x="191" y="120"/>
                  </a:lnTo>
                  <a:lnTo>
                    <a:pt x="211" y="120"/>
                  </a:lnTo>
                  <a:lnTo>
                    <a:pt x="230" y="120"/>
                  </a:lnTo>
                  <a:lnTo>
                    <a:pt x="253" y="117"/>
                  </a:lnTo>
                  <a:lnTo>
                    <a:pt x="277" y="116"/>
                  </a:lnTo>
                  <a:lnTo>
                    <a:pt x="302" y="113"/>
                  </a:lnTo>
                  <a:lnTo>
                    <a:pt x="327" y="109"/>
                  </a:lnTo>
                  <a:lnTo>
                    <a:pt x="350" y="105"/>
                  </a:lnTo>
                  <a:lnTo>
                    <a:pt x="373" y="98"/>
                  </a:lnTo>
                  <a:lnTo>
                    <a:pt x="391" y="91"/>
                  </a:lnTo>
                  <a:lnTo>
                    <a:pt x="391" y="132"/>
                  </a:lnTo>
                  <a:close/>
                  <a:moveTo>
                    <a:pt x="391" y="207"/>
                  </a:moveTo>
                  <a:lnTo>
                    <a:pt x="385" y="212"/>
                  </a:lnTo>
                  <a:lnTo>
                    <a:pt x="372" y="217"/>
                  </a:lnTo>
                  <a:lnTo>
                    <a:pt x="355" y="222"/>
                  </a:lnTo>
                  <a:lnTo>
                    <a:pt x="332" y="228"/>
                  </a:lnTo>
                  <a:lnTo>
                    <a:pt x="306" y="233"/>
                  </a:lnTo>
                  <a:lnTo>
                    <a:pt x="277" y="236"/>
                  </a:lnTo>
                  <a:lnTo>
                    <a:pt x="245" y="238"/>
                  </a:lnTo>
                  <a:lnTo>
                    <a:pt x="211" y="240"/>
                  </a:lnTo>
                  <a:lnTo>
                    <a:pt x="177" y="238"/>
                  </a:lnTo>
                  <a:lnTo>
                    <a:pt x="145" y="236"/>
                  </a:lnTo>
                  <a:lnTo>
                    <a:pt x="115" y="233"/>
                  </a:lnTo>
                  <a:lnTo>
                    <a:pt x="89" y="228"/>
                  </a:lnTo>
                  <a:lnTo>
                    <a:pt x="67" y="222"/>
                  </a:lnTo>
                  <a:lnTo>
                    <a:pt x="50" y="217"/>
                  </a:lnTo>
                  <a:lnTo>
                    <a:pt x="37" y="212"/>
                  </a:lnTo>
                  <a:lnTo>
                    <a:pt x="30" y="207"/>
                  </a:lnTo>
                  <a:lnTo>
                    <a:pt x="30" y="166"/>
                  </a:lnTo>
                  <a:lnTo>
                    <a:pt x="49" y="173"/>
                  </a:lnTo>
                  <a:lnTo>
                    <a:pt x="71" y="180"/>
                  </a:lnTo>
                  <a:lnTo>
                    <a:pt x="94" y="184"/>
                  </a:lnTo>
                  <a:lnTo>
                    <a:pt x="119" y="188"/>
                  </a:lnTo>
                  <a:lnTo>
                    <a:pt x="145" y="191"/>
                  </a:lnTo>
                  <a:lnTo>
                    <a:pt x="168" y="193"/>
                  </a:lnTo>
                  <a:lnTo>
                    <a:pt x="191" y="195"/>
                  </a:lnTo>
                  <a:lnTo>
                    <a:pt x="211" y="195"/>
                  </a:lnTo>
                  <a:lnTo>
                    <a:pt x="230" y="195"/>
                  </a:lnTo>
                  <a:lnTo>
                    <a:pt x="253" y="193"/>
                  </a:lnTo>
                  <a:lnTo>
                    <a:pt x="277" y="191"/>
                  </a:lnTo>
                  <a:lnTo>
                    <a:pt x="302" y="188"/>
                  </a:lnTo>
                  <a:lnTo>
                    <a:pt x="327" y="184"/>
                  </a:lnTo>
                  <a:lnTo>
                    <a:pt x="350" y="180"/>
                  </a:lnTo>
                  <a:lnTo>
                    <a:pt x="373" y="173"/>
                  </a:lnTo>
                  <a:lnTo>
                    <a:pt x="391" y="167"/>
                  </a:lnTo>
                  <a:lnTo>
                    <a:pt x="391" y="207"/>
                  </a:lnTo>
                  <a:close/>
                  <a:moveTo>
                    <a:pt x="391" y="282"/>
                  </a:moveTo>
                  <a:lnTo>
                    <a:pt x="385" y="288"/>
                  </a:lnTo>
                  <a:lnTo>
                    <a:pt x="372" y="293"/>
                  </a:lnTo>
                  <a:lnTo>
                    <a:pt x="355" y="298"/>
                  </a:lnTo>
                  <a:lnTo>
                    <a:pt x="332" y="303"/>
                  </a:lnTo>
                  <a:lnTo>
                    <a:pt x="306" y="308"/>
                  </a:lnTo>
                  <a:lnTo>
                    <a:pt x="277" y="311"/>
                  </a:lnTo>
                  <a:lnTo>
                    <a:pt x="245" y="315"/>
                  </a:lnTo>
                  <a:lnTo>
                    <a:pt x="211" y="315"/>
                  </a:lnTo>
                  <a:lnTo>
                    <a:pt x="177" y="315"/>
                  </a:lnTo>
                  <a:lnTo>
                    <a:pt x="145" y="311"/>
                  </a:lnTo>
                  <a:lnTo>
                    <a:pt x="115" y="308"/>
                  </a:lnTo>
                  <a:lnTo>
                    <a:pt x="89" y="303"/>
                  </a:lnTo>
                  <a:lnTo>
                    <a:pt x="67" y="298"/>
                  </a:lnTo>
                  <a:lnTo>
                    <a:pt x="50" y="293"/>
                  </a:lnTo>
                  <a:lnTo>
                    <a:pt x="37" y="288"/>
                  </a:lnTo>
                  <a:lnTo>
                    <a:pt x="30" y="282"/>
                  </a:lnTo>
                  <a:lnTo>
                    <a:pt x="30" y="242"/>
                  </a:lnTo>
                  <a:lnTo>
                    <a:pt x="49" y="248"/>
                  </a:lnTo>
                  <a:lnTo>
                    <a:pt x="71" y="255"/>
                  </a:lnTo>
                  <a:lnTo>
                    <a:pt x="94" y="260"/>
                  </a:lnTo>
                  <a:lnTo>
                    <a:pt x="119" y="263"/>
                  </a:lnTo>
                  <a:lnTo>
                    <a:pt x="145" y="266"/>
                  </a:lnTo>
                  <a:lnTo>
                    <a:pt x="168" y="268"/>
                  </a:lnTo>
                  <a:lnTo>
                    <a:pt x="191" y="270"/>
                  </a:lnTo>
                  <a:lnTo>
                    <a:pt x="211" y="270"/>
                  </a:lnTo>
                  <a:lnTo>
                    <a:pt x="230" y="270"/>
                  </a:lnTo>
                  <a:lnTo>
                    <a:pt x="253" y="268"/>
                  </a:lnTo>
                  <a:lnTo>
                    <a:pt x="277" y="266"/>
                  </a:lnTo>
                  <a:lnTo>
                    <a:pt x="302" y="263"/>
                  </a:lnTo>
                  <a:lnTo>
                    <a:pt x="327" y="260"/>
                  </a:lnTo>
                  <a:lnTo>
                    <a:pt x="350" y="255"/>
                  </a:lnTo>
                  <a:lnTo>
                    <a:pt x="373" y="248"/>
                  </a:lnTo>
                  <a:lnTo>
                    <a:pt x="391" y="242"/>
                  </a:lnTo>
                  <a:lnTo>
                    <a:pt x="391" y="282"/>
                  </a:lnTo>
                  <a:close/>
                  <a:moveTo>
                    <a:pt x="391" y="357"/>
                  </a:moveTo>
                  <a:lnTo>
                    <a:pt x="385" y="363"/>
                  </a:lnTo>
                  <a:lnTo>
                    <a:pt x="372" y="368"/>
                  </a:lnTo>
                  <a:lnTo>
                    <a:pt x="355" y="373"/>
                  </a:lnTo>
                  <a:lnTo>
                    <a:pt x="332" y="379"/>
                  </a:lnTo>
                  <a:lnTo>
                    <a:pt x="306" y="383"/>
                  </a:lnTo>
                  <a:lnTo>
                    <a:pt x="277" y="386"/>
                  </a:lnTo>
                  <a:lnTo>
                    <a:pt x="245" y="389"/>
                  </a:lnTo>
                  <a:lnTo>
                    <a:pt x="211" y="391"/>
                  </a:lnTo>
                  <a:lnTo>
                    <a:pt x="177" y="389"/>
                  </a:lnTo>
                  <a:lnTo>
                    <a:pt x="145" y="386"/>
                  </a:lnTo>
                  <a:lnTo>
                    <a:pt x="115" y="383"/>
                  </a:lnTo>
                  <a:lnTo>
                    <a:pt x="89" y="379"/>
                  </a:lnTo>
                  <a:lnTo>
                    <a:pt x="67" y="373"/>
                  </a:lnTo>
                  <a:lnTo>
                    <a:pt x="50" y="368"/>
                  </a:lnTo>
                  <a:lnTo>
                    <a:pt x="37" y="363"/>
                  </a:lnTo>
                  <a:lnTo>
                    <a:pt x="30" y="357"/>
                  </a:lnTo>
                  <a:lnTo>
                    <a:pt x="30" y="317"/>
                  </a:lnTo>
                  <a:lnTo>
                    <a:pt x="49" y="324"/>
                  </a:lnTo>
                  <a:lnTo>
                    <a:pt x="71" y="329"/>
                  </a:lnTo>
                  <a:lnTo>
                    <a:pt x="94" y="335"/>
                  </a:lnTo>
                  <a:lnTo>
                    <a:pt x="119" y="338"/>
                  </a:lnTo>
                  <a:lnTo>
                    <a:pt x="145" y="341"/>
                  </a:lnTo>
                  <a:lnTo>
                    <a:pt x="168" y="343"/>
                  </a:lnTo>
                  <a:lnTo>
                    <a:pt x="191" y="344"/>
                  </a:lnTo>
                  <a:lnTo>
                    <a:pt x="211" y="344"/>
                  </a:lnTo>
                  <a:lnTo>
                    <a:pt x="230" y="344"/>
                  </a:lnTo>
                  <a:lnTo>
                    <a:pt x="253" y="343"/>
                  </a:lnTo>
                  <a:lnTo>
                    <a:pt x="277" y="341"/>
                  </a:lnTo>
                  <a:lnTo>
                    <a:pt x="302" y="338"/>
                  </a:lnTo>
                  <a:lnTo>
                    <a:pt x="327" y="335"/>
                  </a:lnTo>
                  <a:lnTo>
                    <a:pt x="350" y="329"/>
                  </a:lnTo>
                  <a:lnTo>
                    <a:pt x="373" y="324"/>
                  </a:lnTo>
                  <a:lnTo>
                    <a:pt x="391" y="317"/>
                  </a:lnTo>
                  <a:lnTo>
                    <a:pt x="391" y="357"/>
                  </a:lnTo>
                  <a:close/>
                  <a:moveTo>
                    <a:pt x="211" y="0"/>
                  </a:moveTo>
                  <a:lnTo>
                    <a:pt x="182" y="0"/>
                  </a:lnTo>
                  <a:lnTo>
                    <a:pt x="149" y="2"/>
                  </a:lnTo>
                  <a:lnTo>
                    <a:pt x="114" y="6"/>
                  </a:lnTo>
                  <a:lnTo>
                    <a:pt x="80" y="12"/>
                  </a:lnTo>
                  <a:lnTo>
                    <a:pt x="64" y="16"/>
                  </a:lnTo>
                  <a:lnTo>
                    <a:pt x="49" y="20"/>
                  </a:lnTo>
                  <a:lnTo>
                    <a:pt x="35" y="25"/>
                  </a:lnTo>
                  <a:lnTo>
                    <a:pt x="24" y="31"/>
                  </a:lnTo>
                  <a:lnTo>
                    <a:pt x="14" y="37"/>
                  </a:lnTo>
                  <a:lnTo>
                    <a:pt x="6" y="43"/>
                  </a:lnTo>
                  <a:lnTo>
                    <a:pt x="4" y="48"/>
                  </a:lnTo>
                  <a:lnTo>
                    <a:pt x="2" y="51"/>
                  </a:lnTo>
                  <a:lnTo>
                    <a:pt x="1" y="55"/>
                  </a:lnTo>
                  <a:lnTo>
                    <a:pt x="0" y="60"/>
                  </a:lnTo>
                  <a:lnTo>
                    <a:pt x="0" y="135"/>
                  </a:lnTo>
                  <a:lnTo>
                    <a:pt x="0" y="210"/>
                  </a:lnTo>
                  <a:lnTo>
                    <a:pt x="0" y="285"/>
                  </a:lnTo>
                  <a:lnTo>
                    <a:pt x="0" y="359"/>
                  </a:lnTo>
                  <a:lnTo>
                    <a:pt x="0" y="436"/>
                  </a:lnTo>
                  <a:lnTo>
                    <a:pt x="1" y="440"/>
                  </a:lnTo>
                  <a:lnTo>
                    <a:pt x="2" y="443"/>
                  </a:lnTo>
                  <a:lnTo>
                    <a:pt x="4" y="447"/>
                  </a:lnTo>
                  <a:lnTo>
                    <a:pt x="6" y="451"/>
                  </a:lnTo>
                  <a:lnTo>
                    <a:pt x="14" y="458"/>
                  </a:lnTo>
                  <a:lnTo>
                    <a:pt x="24" y="463"/>
                  </a:lnTo>
                  <a:lnTo>
                    <a:pt x="35" y="469"/>
                  </a:lnTo>
                  <a:lnTo>
                    <a:pt x="49" y="474"/>
                  </a:lnTo>
                  <a:lnTo>
                    <a:pt x="64" y="478"/>
                  </a:lnTo>
                  <a:lnTo>
                    <a:pt x="80" y="483"/>
                  </a:lnTo>
                  <a:lnTo>
                    <a:pt x="114" y="488"/>
                  </a:lnTo>
                  <a:lnTo>
                    <a:pt x="149" y="492"/>
                  </a:lnTo>
                  <a:lnTo>
                    <a:pt x="182" y="494"/>
                  </a:lnTo>
                  <a:lnTo>
                    <a:pt x="211" y="496"/>
                  </a:lnTo>
                  <a:lnTo>
                    <a:pt x="240" y="494"/>
                  </a:lnTo>
                  <a:lnTo>
                    <a:pt x="273" y="492"/>
                  </a:lnTo>
                  <a:lnTo>
                    <a:pt x="307" y="488"/>
                  </a:lnTo>
                  <a:lnTo>
                    <a:pt x="342" y="483"/>
                  </a:lnTo>
                  <a:lnTo>
                    <a:pt x="358" y="478"/>
                  </a:lnTo>
                  <a:lnTo>
                    <a:pt x="373" y="474"/>
                  </a:lnTo>
                  <a:lnTo>
                    <a:pt x="387" y="469"/>
                  </a:lnTo>
                  <a:lnTo>
                    <a:pt x="398" y="463"/>
                  </a:lnTo>
                  <a:lnTo>
                    <a:pt x="408" y="458"/>
                  </a:lnTo>
                  <a:lnTo>
                    <a:pt x="416" y="451"/>
                  </a:lnTo>
                  <a:lnTo>
                    <a:pt x="418" y="447"/>
                  </a:lnTo>
                  <a:lnTo>
                    <a:pt x="420" y="443"/>
                  </a:lnTo>
                  <a:lnTo>
                    <a:pt x="421" y="440"/>
                  </a:lnTo>
                  <a:lnTo>
                    <a:pt x="421" y="436"/>
                  </a:lnTo>
                  <a:lnTo>
                    <a:pt x="421" y="359"/>
                  </a:lnTo>
                  <a:lnTo>
                    <a:pt x="421" y="285"/>
                  </a:lnTo>
                  <a:lnTo>
                    <a:pt x="421" y="210"/>
                  </a:lnTo>
                  <a:lnTo>
                    <a:pt x="421" y="135"/>
                  </a:lnTo>
                  <a:lnTo>
                    <a:pt x="421" y="60"/>
                  </a:lnTo>
                  <a:lnTo>
                    <a:pt x="421" y="55"/>
                  </a:lnTo>
                  <a:lnTo>
                    <a:pt x="420" y="51"/>
                  </a:lnTo>
                  <a:lnTo>
                    <a:pt x="418" y="48"/>
                  </a:lnTo>
                  <a:lnTo>
                    <a:pt x="416" y="43"/>
                  </a:lnTo>
                  <a:lnTo>
                    <a:pt x="408" y="37"/>
                  </a:lnTo>
                  <a:lnTo>
                    <a:pt x="398" y="31"/>
                  </a:lnTo>
                  <a:lnTo>
                    <a:pt x="387" y="25"/>
                  </a:lnTo>
                  <a:lnTo>
                    <a:pt x="373" y="20"/>
                  </a:lnTo>
                  <a:lnTo>
                    <a:pt x="358" y="16"/>
                  </a:lnTo>
                  <a:lnTo>
                    <a:pt x="342" y="12"/>
                  </a:lnTo>
                  <a:lnTo>
                    <a:pt x="307" y="6"/>
                  </a:lnTo>
                  <a:lnTo>
                    <a:pt x="273" y="2"/>
                  </a:lnTo>
                  <a:lnTo>
                    <a:pt x="240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87"/>
            <p:cNvSpPr>
              <a:spLocks/>
            </p:cNvSpPr>
            <p:nvPr/>
          </p:nvSpPr>
          <p:spPr bwMode="auto">
            <a:xfrm>
              <a:off x="9882188" y="1354138"/>
              <a:ext cx="285750" cy="180975"/>
            </a:xfrm>
            <a:custGeom>
              <a:avLst/>
              <a:gdLst>
                <a:gd name="T0" fmla="*/ 0 w 902"/>
                <a:gd name="T1" fmla="*/ 0 h 571"/>
                <a:gd name="T2" fmla="*/ 0 w 902"/>
                <a:gd name="T3" fmla="*/ 345 h 571"/>
                <a:gd name="T4" fmla="*/ 1 w 902"/>
                <a:gd name="T5" fmla="*/ 348 h 571"/>
                <a:gd name="T6" fmla="*/ 1 w 902"/>
                <a:gd name="T7" fmla="*/ 351 h 571"/>
                <a:gd name="T8" fmla="*/ 3 w 902"/>
                <a:gd name="T9" fmla="*/ 353 h 571"/>
                <a:gd name="T10" fmla="*/ 4 w 902"/>
                <a:gd name="T11" fmla="*/ 355 h 571"/>
                <a:gd name="T12" fmla="*/ 6 w 902"/>
                <a:gd name="T13" fmla="*/ 357 h 571"/>
                <a:gd name="T14" fmla="*/ 10 w 902"/>
                <a:gd name="T15" fmla="*/ 358 h 571"/>
                <a:gd name="T16" fmla="*/ 12 w 902"/>
                <a:gd name="T17" fmla="*/ 360 h 571"/>
                <a:gd name="T18" fmla="*/ 15 w 902"/>
                <a:gd name="T19" fmla="*/ 361 h 571"/>
                <a:gd name="T20" fmla="*/ 18 w 902"/>
                <a:gd name="T21" fmla="*/ 360 h 571"/>
                <a:gd name="T22" fmla="*/ 21 w 902"/>
                <a:gd name="T23" fmla="*/ 358 h 571"/>
                <a:gd name="T24" fmla="*/ 24 w 902"/>
                <a:gd name="T25" fmla="*/ 357 h 571"/>
                <a:gd name="T26" fmla="*/ 26 w 902"/>
                <a:gd name="T27" fmla="*/ 355 h 571"/>
                <a:gd name="T28" fmla="*/ 28 w 902"/>
                <a:gd name="T29" fmla="*/ 353 h 571"/>
                <a:gd name="T30" fmla="*/ 29 w 902"/>
                <a:gd name="T31" fmla="*/ 351 h 571"/>
                <a:gd name="T32" fmla="*/ 30 w 902"/>
                <a:gd name="T33" fmla="*/ 348 h 571"/>
                <a:gd name="T34" fmla="*/ 30 w 902"/>
                <a:gd name="T35" fmla="*/ 345 h 571"/>
                <a:gd name="T36" fmla="*/ 30 w 902"/>
                <a:gd name="T37" fmla="*/ 30 h 571"/>
                <a:gd name="T38" fmla="*/ 872 w 902"/>
                <a:gd name="T39" fmla="*/ 30 h 571"/>
                <a:gd name="T40" fmla="*/ 872 w 902"/>
                <a:gd name="T41" fmla="*/ 541 h 571"/>
                <a:gd name="T42" fmla="*/ 572 w 902"/>
                <a:gd name="T43" fmla="*/ 541 h 571"/>
                <a:gd name="T44" fmla="*/ 569 w 902"/>
                <a:gd name="T45" fmla="*/ 541 h 571"/>
                <a:gd name="T46" fmla="*/ 566 w 902"/>
                <a:gd name="T47" fmla="*/ 542 h 571"/>
                <a:gd name="T48" fmla="*/ 563 w 902"/>
                <a:gd name="T49" fmla="*/ 543 h 571"/>
                <a:gd name="T50" fmla="*/ 561 w 902"/>
                <a:gd name="T51" fmla="*/ 545 h 571"/>
                <a:gd name="T52" fmla="*/ 559 w 902"/>
                <a:gd name="T53" fmla="*/ 547 h 571"/>
                <a:gd name="T54" fmla="*/ 558 w 902"/>
                <a:gd name="T55" fmla="*/ 550 h 571"/>
                <a:gd name="T56" fmla="*/ 557 w 902"/>
                <a:gd name="T57" fmla="*/ 552 h 571"/>
                <a:gd name="T58" fmla="*/ 557 w 902"/>
                <a:gd name="T59" fmla="*/ 556 h 571"/>
                <a:gd name="T60" fmla="*/ 557 w 902"/>
                <a:gd name="T61" fmla="*/ 559 h 571"/>
                <a:gd name="T62" fmla="*/ 558 w 902"/>
                <a:gd name="T63" fmla="*/ 561 h 571"/>
                <a:gd name="T64" fmla="*/ 559 w 902"/>
                <a:gd name="T65" fmla="*/ 564 h 571"/>
                <a:gd name="T66" fmla="*/ 561 w 902"/>
                <a:gd name="T67" fmla="*/ 566 h 571"/>
                <a:gd name="T68" fmla="*/ 563 w 902"/>
                <a:gd name="T69" fmla="*/ 568 h 571"/>
                <a:gd name="T70" fmla="*/ 566 w 902"/>
                <a:gd name="T71" fmla="*/ 569 h 571"/>
                <a:gd name="T72" fmla="*/ 569 w 902"/>
                <a:gd name="T73" fmla="*/ 571 h 571"/>
                <a:gd name="T74" fmla="*/ 572 w 902"/>
                <a:gd name="T75" fmla="*/ 571 h 571"/>
                <a:gd name="T76" fmla="*/ 902 w 902"/>
                <a:gd name="T77" fmla="*/ 571 h 571"/>
                <a:gd name="T78" fmla="*/ 902 w 902"/>
                <a:gd name="T79" fmla="*/ 0 h 571"/>
                <a:gd name="T80" fmla="*/ 0 w 902"/>
                <a:gd name="T8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2" h="571">
                  <a:moveTo>
                    <a:pt x="0" y="0"/>
                  </a:moveTo>
                  <a:lnTo>
                    <a:pt x="0" y="345"/>
                  </a:lnTo>
                  <a:lnTo>
                    <a:pt x="1" y="348"/>
                  </a:lnTo>
                  <a:lnTo>
                    <a:pt x="1" y="351"/>
                  </a:lnTo>
                  <a:lnTo>
                    <a:pt x="3" y="353"/>
                  </a:lnTo>
                  <a:lnTo>
                    <a:pt x="4" y="355"/>
                  </a:lnTo>
                  <a:lnTo>
                    <a:pt x="6" y="357"/>
                  </a:lnTo>
                  <a:lnTo>
                    <a:pt x="10" y="358"/>
                  </a:lnTo>
                  <a:lnTo>
                    <a:pt x="12" y="360"/>
                  </a:lnTo>
                  <a:lnTo>
                    <a:pt x="15" y="361"/>
                  </a:lnTo>
                  <a:lnTo>
                    <a:pt x="18" y="360"/>
                  </a:lnTo>
                  <a:lnTo>
                    <a:pt x="21" y="358"/>
                  </a:lnTo>
                  <a:lnTo>
                    <a:pt x="24" y="357"/>
                  </a:lnTo>
                  <a:lnTo>
                    <a:pt x="26" y="355"/>
                  </a:lnTo>
                  <a:lnTo>
                    <a:pt x="28" y="353"/>
                  </a:lnTo>
                  <a:lnTo>
                    <a:pt x="29" y="351"/>
                  </a:lnTo>
                  <a:lnTo>
                    <a:pt x="30" y="348"/>
                  </a:lnTo>
                  <a:lnTo>
                    <a:pt x="30" y="345"/>
                  </a:lnTo>
                  <a:lnTo>
                    <a:pt x="30" y="30"/>
                  </a:lnTo>
                  <a:lnTo>
                    <a:pt x="872" y="30"/>
                  </a:lnTo>
                  <a:lnTo>
                    <a:pt x="872" y="541"/>
                  </a:lnTo>
                  <a:lnTo>
                    <a:pt x="572" y="541"/>
                  </a:lnTo>
                  <a:lnTo>
                    <a:pt x="569" y="541"/>
                  </a:lnTo>
                  <a:lnTo>
                    <a:pt x="566" y="542"/>
                  </a:lnTo>
                  <a:lnTo>
                    <a:pt x="563" y="543"/>
                  </a:lnTo>
                  <a:lnTo>
                    <a:pt x="561" y="545"/>
                  </a:lnTo>
                  <a:lnTo>
                    <a:pt x="559" y="547"/>
                  </a:lnTo>
                  <a:lnTo>
                    <a:pt x="558" y="550"/>
                  </a:lnTo>
                  <a:lnTo>
                    <a:pt x="557" y="552"/>
                  </a:lnTo>
                  <a:lnTo>
                    <a:pt x="557" y="556"/>
                  </a:lnTo>
                  <a:lnTo>
                    <a:pt x="557" y="559"/>
                  </a:lnTo>
                  <a:lnTo>
                    <a:pt x="558" y="561"/>
                  </a:lnTo>
                  <a:lnTo>
                    <a:pt x="559" y="564"/>
                  </a:lnTo>
                  <a:lnTo>
                    <a:pt x="561" y="566"/>
                  </a:lnTo>
                  <a:lnTo>
                    <a:pt x="563" y="568"/>
                  </a:lnTo>
                  <a:lnTo>
                    <a:pt x="566" y="569"/>
                  </a:lnTo>
                  <a:lnTo>
                    <a:pt x="569" y="571"/>
                  </a:lnTo>
                  <a:lnTo>
                    <a:pt x="572" y="571"/>
                  </a:lnTo>
                  <a:lnTo>
                    <a:pt x="902" y="571"/>
                  </a:lnTo>
                  <a:lnTo>
                    <a:pt x="9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88"/>
            <p:cNvSpPr>
              <a:spLocks noEditPoints="1"/>
            </p:cNvSpPr>
            <p:nvPr/>
          </p:nvSpPr>
          <p:spPr bwMode="auto">
            <a:xfrm>
              <a:off x="9986963" y="1406525"/>
              <a:ext cx="76200" cy="76200"/>
            </a:xfrm>
            <a:custGeom>
              <a:avLst/>
              <a:gdLst>
                <a:gd name="T0" fmla="*/ 102 w 241"/>
                <a:gd name="T1" fmla="*/ 208 h 241"/>
                <a:gd name="T2" fmla="*/ 77 w 241"/>
                <a:gd name="T3" fmla="*/ 199 h 241"/>
                <a:gd name="T4" fmla="*/ 57 w 241"/>
                <a:gd name="T5" fmla="*/ 184 h 241"/>
                <a:gd name="T6" fmla="*/ 41 w 241"/>
                <a:gd name="T7" fmla="*/ 162 h 241"/>
                <a:gd name="T8" fmla="*/ 32 w 241"/>
                <a:gd name="T9" fmla="*/ 138 h 241"/>
                <a:gd name="T10" fmla="*/ 31 w 241"/>
                <a:gd name="T11" fmla="*/ 111 h 241"/>
                <a:gd name="T12" fmla="*/ 37 w 241"/>
                <a:gd name="T13" fmla="*/ 85 h 241"/>
                <a:gd name="T14" fmla="*/ 50 w 241"/>
                <a:gd name="T15" fmla="*/ 63 h 241"/>
                <a:gd name="T16" fmla="*/ 70 w 241"/>
                <a:gd name="T17" fmla="*/ 46 h 241"/>
                <a:gd name="T18" fmla="*/ 93 w 241"/>
                <a:gd name="T19" fmla="*/ 34 h 241"/>
                <a:gd name="T20" fmla="*/ 120 w 241"/>
                <a:gd name="T21" fmla="*/ 30 h 241"/>
                <a:gd name="T22" fmla="*/ 147 w 241"/>
                <a:gd name="T23" fmla="*/ 34 h 241"/>
                <a:gd name="T24" fmla="*/ 170 w 241"/>
                <a:gd name="T25" fmla="*/ 46 h 241"/>
                <a:gd name="T26" fmla="*/ 190 w 241"/>
                <a:gd name="T27" fmla="*/ 63 h 241"/>
                <a:gd name="T28" fmla="*/ 204 w 241"/>
                <a:gd name="T29" fmla="*/ 85 h 241"/>
                <a:gd name="T30" fmla="*/ 210 w 241"/>
                <a:gd name="T31" fmla="*/ 111 h 241"/>
                <a:gd name="T32" fmla="*/ 209 w 241"/>
                <a:gd name="T33" fmla="*/ 138 h 241"/>
                <a:gd name="T34" fmla="*/ 199 w 241"/>
                <a:gd name="T35" fmla="*/ 162 h 241"/>
                <a:gd name="T36" fmla="*/ 184 w 241"/>
                <a:gd name="T37" fmla="*/ 184 h 241"/>
                <a:gd name="T38" fmla="*/ 163 w 241"/>
                <a:gd name="T39" fmla="*/ 199 h 241"/>
                <a:gd name="T40" fmla="*/ 138 w 241"/>
                <a:gd name="T41" fmla="*/ 208 h 241"/>
                <a:gd name="T42" fmla="*/ 120 w 241"/>
                <a:gd name="T43" fmla="*/ 210 h 241"/>
                <a:gd name="T44" fmla="*/ 96 w 241"/>
                <a:gd name="T45" fmla="*/ 2 h 241"/>
                <a:gd name="T46" fmla="*/ 63 w 241"/>
                <a:gd name="T47" fmla="*/ 15 h 241"/>
                <a:gd name="T48" fmla="*/ 35 w 241"/>
                <a:gd name="T49" fmla="*/ 35 h 241"/>
                <a:gd name="T50" fmla="*/ 15 w 241"/>
                <a:gd name="T51" fmla="*/ 63 h 241"/>
                <a:gd name="T52" fmla="*/ 2 w 241"/>
                <a:gd name="T53" fmla="*/ 96 h 241"/>
                <a:gd name="T54" fmla="*/ 1 w 241"/>
                <a:gd name="T55" fmla="*/ 132 h 241"/>
                <a:gd name="T56" fmla="*/ 10 w 241"/>
                <a:gd name="T57" fmla="*/ 167 h 241"/>
                <a:gd name="T58" fmla="*/ 28 w 241"/>
                <a:gd name="T59" fmla="*/ 197 h 241"/>
                <a:gd name="T60" fmla="*/ 54 w 241"/>
                <a:gd name="T61" fmla="*/ 219 h 241"/>
                <a:gd name="T62" fmla="*/ 85 w 241"/>
                <a:gd name="T63" fmla="*/ 235 h 241"/>
                <a:gd name="T64" fmla="*/ 120 w 241"/>
                <a:gd name="T65" fmla="*/ 241 h 241"/>
                <a:gd name="T66" fmla="*/ 156 w 241"/>
                <a:gd name="T67" fmla="*/ 235 h 241"/>
                <a:gd name="T68" fmla="*/ 187 w 241"/>
                <a:gd name="T69" fmla="*/ 219 h 241"/>
                <a:gd name="T70" fmla="*/ 213 w 241"/>
                <a:gd name="T71" fmla="*/ 197 h 241"/>
                <a:gd name="T72" fmla="*/ 231 w 241"/>
                <a:gd name="T73" fmla="*/ 167 h 241"/>
                <a:gd name="T74" fmla="*/ 240 w 241"/>
                <a:gd name="T75" fmla="*/ 132 h 241"/>
                <a:gd name="T76" fmla="*/ 238 w 241"/>
                <a:gd name="T77" fmla="*/ 96 h 241"/>
                <a:gd name="T78" fmla="*/ 226 w 241"/>
                <a:gd name="T79" fmla="*/ 63 h 241"/>
                <a:gd name="T80" fmla="*/ 206 w 241"/>
                <a:gd name="T81" fmla="*/ 35 h 241"/>
                <a:gd name="T82" fmla="*/ 178 w 241"/>
                <a:gd name="T83" fmla="*/ 15 h 241"/>
                <a:gd name="T84" fmla="*/ 145 w 241"/>
                <a:gd name="T85" fmla="*/ 2 h 241"/>
                <a:gd name="T86" fmla="*/ 120 w 241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41">
                  <a:moveTo>
                    <a:pt x="120" y="210"/>
                  </a:moveTo>
                  <a:lnTo>
                    <a:pt x="111" y="210"/>
                  </a:lnTo>
                  <a:lnTo>
                    <a:pt x="102" y="208"/>
                  </a:lnTo>
                  <a:lnTo>
                    <a:pt x="93" y="206"/>
                  </a:lnTo>
                  <a:lnTo>
                    <a:pt x="86" y="203"/>
                  </a:lnTo>
                  <a:lnTo>
                    <a:pt x="77" y="199"/>
                  </a:lnTo>
                  <a:lnTo>
                    <a:pt x="70" y="195"/>
                  </a:lnTo>
                  <a:lnTo>
                    <a:pt x="63" y="189"/>
                  </a:lnTo>
                  <a:lnTo>
                    <a:pt x="57" y="184"/>
                  </a:lnTo>
                  <a:lnTo>
                    <a:pt x="50" y="177"/>
                  </a:lnTo>
                  <a:lnTo>
                    <a:pt x="46" y="170"/>
                  </a:lnTo>
                  <a:lnTo>
                    <a:pt x="41" y="162"/>
                  </a:lnTo>
                  <a:lnTo>
                    <a:pt x="37" y="155"/>
                  </a:lnTo>
                  <a:lnTo>
                    <a:pt x="34" y="146"/>
                  </a:lnTo>
                  <a:lnTo>
                    <a:pt x="32" y="138"/>
                  </a:lnTo>
                  <a:lnTo>
                    <a:pt x="31" y="129"/>
                  </a:lnTo>
                  <a:lnTo>
                    <a:pt x="30" y="120"/>
                  </a:lnTo>
                  <a:lnTo>
                    <a:pt x="31" y="111"/>
                  </a:lnTo>
                  <a:lnTo>
                    <a:pt x="32" y="101"/>
                  </a:lnTo>
                  <a:lnTo>
                    <a:pt x="34" y="93"/>
                  </a:lnTo>
                  <a:lnTo>
                    <a:pt x="37" y="85"/>
                  </a:lnTo>
                  <a:lnTo>
                    <a:pt x="41" y="77"/>
                  </a:lnTo>
                  <a:lnTo>
                    <a:pt x="46" y="69"/>
                  </a:lnTo>
                  <a:lnTo>
                    <a:pt x="50" y="63"/>
                  </a:lnTo>
                  <a:lnTo>
                    <a:pt x="57" y="56"/>
                  </a:lnTo>
                  <a:lnTo>
                    <a:pt x="63" y="50"/>
                  </a:lnTo>
                  <a:lnTo>
                    <a:pt x="70" y="46"/>
                  </a:lnTo>
                  <a:lnTo>
                    <a:pt x="77" y="40"/>
                  </a:lnTo>
                  <a:lnTo>
                    <a:pt x="86" y="37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1" y="31"/>
                  </a:lnTo>
                  <a:lnTo>
                    <a:pt x="120" y="30"/>
                  </a:lnTo>
                  <a:lnTo>
                    <a:pt x="130" y="31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7"/>
                  </a:lnTo>
                  <a:lnTo>
                    <a:pt x="163" y="40"/>
                  </a:lnTo>
                  <a:lnTo>
                    <a:pt x="170" y="46"/>
                  </a:lnTo>
                  <a:lnTo>
                    <a:pt x="178" y="50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69"/>
                  </a:lnTo>
                  <a:lnTo>
                    <a:pt x="199" y="77"/>
                  </a:lnTo>
                  <a:lnTo>
                    <a:pt x="204" y="85"/>
                  </a:lnTo>
                  <a:lnTo>
                    <a:pt x="207" y="93"/>
                  </a:lnTo>
                  <a:lnTo>
                    <a:pt x="209" y="101"/>
                  </a:lnTo>
                  <a:lnTo>
                    <a:pt x="210" y="111"/>
                  </a:lnTo>
                  <a:lnTo>
                    <a:pt x="211" y="120"/>
                  </a:lnTo>
                  <a:lnTo>
                    <a:pt x="210" y="129"/>
                  </a:lnTo>
                  <a:lnTo>
                    <a:pt x="209" y="138"/>
                  </a:lnTo>
                  <a:lnTo>
                    <a:pt x="207" y="146"/>
                  </a:lnTo>
                  <a:lnTo>
                    <a:pt x="204" y="155"/>
                  </a:lnTo>
                  <a:lnTo>
                    <a:pt x="199" y="162"/>
                  </a:lnTo>
                  <a:lnTo>
                    <a:pt x="195" y="170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89"/>
                  </a:lnTo>
                  <a:lnTo>
                    <a:pt x="170" y="195"/>
                  </a:lnTo>
                  <a:lnTo>
                    <a:pt x="163" y="199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38" y="208"/>
                  </a:lnTo>
                  <a:lnTo>
                    <a:pt x="130" y="210"/>
                  </a:lnTo>
                  <a:lnTo>
                    <a:pt x="120" y="211"/>
                  </a:lnTo>
                  <a:lnTo>
                    <a:pt x="120" y="210"/>
                  </a:lnTo>
                  <a:close/>
                  <a:moveTo>
                    <a:pt x="120" y="0"/>
                  </a:move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4" y="20"/>
                  </a:lnTo>
                  <a:lnTo>
                    <a:pt x="44" y="27"/>
                  </a:lnTo>
                  <a:lnTo>
                    <a:pt x="35" y="35"/>
                  </a:lnTo>
                  <a:lnTo>
                    <a:pt x="28" y="43"/>
                  </a:lnTo>
                  <a:lnTo>
                    <a:pt x="20" y="53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1" y="108"/>
                  </a:lnTo>
                  <a:lnTo>
                    <a:pt x="0" y="120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5" y="156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7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1"/>
                  </a:lnTo>
                  <a:lnTo>
                    <a:pt x="85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1"/>
                  </a:lnTo>
                  <a:lnTo>
                    <a:pt x="133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1"/>
                  </a:lnTo>
                  <a:lnTo>
                    <a:pt x="178" y="226"/>
                  </a:lnTo>
                  <a:lnTo>
                    <a:pt x="187" y="219"/>
                  </a:lnTo>
                  <a:lnTo>
                    <a:pt x="197" y="213"/>
                  </a:lnTo>
                  <a:lnTo>
                    <a:pt x="206" y="205"/>
                  </a:lnTo>
                  <a:lnTo>
                    <a:pt x="213" y="197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6" y="156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1" y="120"/>
                  </a:lnTo>
                  <a:lnTo>
                    <a:pt x="240" y="108"/>
                  </a:lnTo>
                  <a:lnTo>
                    <a:pt x="238" y="96"/>
                  </a:lnTo>
                  <a:lnTo>
                    <a:pt x="236" y="84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3"/>
                  </a:lnTo>
                  <a:lnTo>
                    <a:pt x="213" y="43"/>
                  </a:lnTo>
                  <a:lnTo>
                    <a:pt x="206" y="35"/>
                  </a:lnTo>
                  <a:lnTo>
                    <a:pt x="197" y="27"/>
                  </a:lnTo>
                  <a:lnTo>
                    <a:pt x="187" y="20"/>
                  </a:lnTo>
                  <a:lnTo>
                    <a:pt x="178" y="15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89"/>
            <p:cNvSpPr>
              <a:spLocks noEditPoints="1"/>
            </p:cNvSpPr>
            <p:nvPr/>
          </p:nvSpPr>
          <p:spPr bwMode="auto">
            <a:xfrm>
              <a:off x="10091738" y="1458913"/>
              <a:ext cx="28575" cy="28575"/>
            </a:xfrm>
            <a:custGeom>
              <a:avLst/>
              <a:gdLst>
                <a:gd name="T0" fmla="*/ 30 w 90"/>
                <a:gd name="T1" fmla="*/ 42 h 91"/>
                <a:gd name="T2" fmla="*/ 32 w 90"/>
                <a:gd name="T3" fmla="*/ 37 h 91"/>
                <a:gd name="T4" fmla="*/ 36 w 90"/>
                <a:gd name="T5" fmla="*/ 33 h 91"/>
                <a:gd name="T6" fmla="*/ 42 w 90"/>
                <a:gd name="T7" fmla="*/ 31 h 91"/>
                <a:gd name="T8" fmla="*/ 48 w 90"/>
                <a:gd name="T9" fmla="*/ 31 h 91"/>
                <a:gd name="T10" fmla="*/ 54 w 90"/>
                <a:gd name="T11" fmla="*/ 33 h 91"/>
                <a:gd name="T12" fmla="*/ 58 w 90"/>
                <a:gd name="T13" fmla="*/ 37 h 91"/>
                <a:gd name="T14" fmla="*/ 60 w 90"/>
                <a:gd name="T15" fmla="*/ 42 h 91"/>
                <a:gd name="T16" fmla="*/ 60 w 90"/>
                <a:gd name="T17" fmla="*/ 48 h 91"/>
                <a:gd name="T18" fmla="*/ 58 w 90"/>
                <a:gd name="T19" fmla="*/ 53 h 91"/>
                <a:gd name="T20" fmla="*/ 54 w 90"/>
                <a:gd name="T21" fmla="*/ 57 h 91"/>
                <a:gd name="T22" fmla="*/ 48 w 90"/>
                <a:gd name="T23" fmla="*/ 60 h 91"/>
                <a:gd name="T24" fmla="*/ 42 w 90"/>
                <a:gd name="T25" fmla="*/ 60 h 91"/>
                <a:gd name="T26" fmla="*/ 36 w 90"/>
                <a:gd name="T27" fmla="*/ 57 h 91"/>
                <a:gd name="T28" fmla="*/ 32 w 90"/>
                <a:gd name="T29" fmla="*/ 53 h 91"/>
                <a:gd name="T30" fmla="*/ 30 w 90"/>
                <a:gd name="T31" fmla="*/ 48 h 91"/>
                <a:gd name="T32" fmla="*/ 30 w 90"/>
                <a:gd name="T33" fmla="*/ 45 h 91"/>
                <a:gd name="T34" fmla="*/ 89 w 90"/>
                <a:gd name="T35" fmla="*/ 36 h 91"/>
                <a:gd name="T36" fmla="*/ 83 w 90"/>
                <a:gd name="T37" fmla="*/ 20 h 91"/>
                <a:gd name="T38" fmla="*/ 70 w 90"/>
                <a:gd name="T39" fmla="*/ 8 h 91"/>
                <a:gd name="T40" fmla="*/ 54 w 90"/>
                <a:gd name="T41" fmla="*/ 1 h 91"/>
                <a:gd name="T42" fmla="*/ 35 w 90"/>
                <a:gd name="T43" fmla="*/ 1 h 91"/>
                <a:gd name="T44" fmla="*/ 19 w 90"/>
                <a:gd name="T45" fmla="*/ 8 h 91"/>
                <a:gd name="T46" fmla="*/ 8 w 90"/>
                <a:gd name="T47" fmla="*/ 20 h 91"/>
                <a:gd name="T48" fmla="*/ 1 w 90"/>
                <a:gd name="T49" fmla="*/ 36 h 91"/>
                <a:gd name="T50" fmla="*/ 1 w 90"/>
                <a:gd name="T51" fmla="*/ 54 h 91"/>
                <a:gd name="T52" fmla="*/ 8 w 90"/>
                <a:gd name="T53" fmla="*/ 70 h 91"/>
                <a:gd name="T54" fmla="*/ 19 w 90"/>
                <a:gd name="T55" fmla="*/ 82 h 91"/>
                <a:gd name="T56" fmla="*/ 35 w 90"/>
                <a:gd name="T57" fmla="*/ 89 h 91"/>
                <a:gd name="T58" fmla="*/ 54 w 90"/>
                <a:gd name="T59" fmla="*/ 89 h 91"/>
                <a:gd name="T60" fmla="*/ 70 w 90"/>
                <a:gd name="T61" fmla="*/ 82 h 91"/>
                <a:gd name="T62" fmla="*/ 83 w 90"/>
                <a:gd name="T63" fmla="*/ 70 h 91"/>
                <a:gd name="T64" fmla="*/ 89 w 90"/>
                <a:gd name="T65" fmla="*/ 54 h 91"/>
                <a:gd name="T66" fmla="*/ 90 w 90"/>
                <a:gd name="T67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30" y="45"/>
                  </a:moveTo>
                  <a:lnTo>
                    <a:pt x="30" y="42"/>
                  </a:lnTo>
                  <a:lnTo>
                    <a:pt x="31" y="39"/>
                  </a:lnTo>
                  <a:lnTo>
                    <a:pt x="32" y="37"/>
                  </a:lnTo>
                  <a:lnTo>
                    <a:pt x="34" y="35"/>
                  </a:lnTo>
                  <a:lnTo>
                    <a:pt x="36" y="33"/>
                  </a:lnTo>
                  <a:lnTo>
                    <a:pt x="39" y="32"/>
                  </a:lnTo>
                  <a:lnTo>
                    <a:pt x="42" y="31"/>
                  </a:lnTo>
                  <a:lnTo>
                    <a:pt x="45" y="31"/>
                  </a:lnTo>
                  <a:lnTo>
                    <a:pt x="48" y="31"/>
                  </a:lnTo>
                  <a:lnTo>
                    <a:pt x="50" y="32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8" y="37"/>
                  </a:lnTo>
                  <a:lnTo>
                    <a:pt x="59" y="39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59" y="51"/>
                  </a:lnTo>
                  <a:lnTo>
                    <a:pt x="58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0" y="58"/>
                  </a:lnTo>
                  <a:lnTo>
                    <a:pt x="48" y="60"/>
                  </a:lnTo>
                  <a:lnTo>
                    <a:pt x="45" y="61"/>
                  </a:lnTo>
                  <a:lnTo>
                    <a:pt x="42" y="60"/>
                  </a:lnTo>
                  <a:lnTo>
                    <a:pt x="39" y="58"/>
                  </a:lnTo>
                  <a:lnTo>
                    <a:pt x="36" y="57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5"/>
                  </a:lnTo>
                  <a:close/>
                  <a:moveTo>
                    <a:pt x="90" y="45"/>
                  </a:moveTo>
                  <a:lnTo>
                    <a:pt x="89" y="36"/>
                  </a:lnTo>
                  <a:lnTo>
                    <a:pt x="87" y="27"/>
                  </a:lnTo>
                  <a:lnTo>
                    <a:pt x="83" y="20"/>
                  </a:lnTo>
                  <a:lnTo>
                    <a:pt x="77" y="13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19" y="8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3" y="27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8" y="70"/>
                  </a:lnTo>
                  <a:lnTo>
                    <a:pt x="13" y="77"/>
                  </a:lnTo>
                  <a:lnTo>
                    <a:pt x="19" y="82"/>
                  </a:lnTo>
                  <a:lnTo>
                    <a:pt x="28" y="86"/>
                  </a:lnTo>
                  <a:lnTo>
                    <a:pt x="35" y="89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2" y="86"/>
                  </a:lnTo>
                  <a:lnTo>
                    <a:pt x="70" y="82"/>
                  </a:lnTo>
                  <a:lnTo>
                    <a:pt x="77" y="77"/>
                  </a:lnTo>
                  <a:lnTo>
                    <a:pt x="83" y="70"/>
                  </a:lnTo>
                  <a:lnTo>
                    <a:pt x="87" y="63"/>
                  </a:lnTo>
                  <a:lnTo>
                    <a:pt x="89" y="54"/>
                  </a:lnTo>
                  <a:lnTo>
                    <a:pt x="90" y="46"/>
                  </a:lnTo>
                  <a:lnTo>
                    <a:pt x="9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90"/>
            <p:cNvSpPr>
              <a:spLocks noEditPoints="1"/>
            </p:cNvSpPr>
            <p:nvPr/>
          </p:nvSpPr>
          <p:spPr bwMode="auto">
            <a:xfrm>
              <a:off x="9929813" y="1401763"/>
              <a:ext cx="28575" cy="28575"/>
            </a:xfrm>
            <a:custGeom>
              <a:avLst/>
              <a:gdLst>
                <a:gd name="T0" fmla="*/ 59 w 90"/>
                <a:gd name="T1" fmla="*/ 48 h 90"/>
                <a:gd name="T2" fmla="*/ 57 w 90"/>
                <a:gd name="T3" fmla="*/ 53 h 90"/>
                <a:gd name="T4" fmla="*/ 54 w 90"/>
                <a:gd name="T5" fmla="*/ 57 h 90"/>
                <a:gd name="T6" fmla="*/ 48 w 90"/>
                <a:gd name="T7" fmla="*/ 60 h 90"/>
                <a:gd name="T8" fmla="*/ 42 w 90"/>
                <a:gd name="T9" fmla="*/ 60 h 90"/>
                <a:gd name="T10" fmla="*/ 36 w 90"/>
                <a:gd name="T11" fmla="*/ 57 h 90"/>
                <a:gd name="T12" fmla="*/ 32 w 90"/>
                <a:gd name="T13" fmla="*/ 53 h 90"/>
                <a:gd name="T14" fmla="*/ 30 w 90"/>
                <a:gd name="T15" fmla="*/ 48 h 90"/>
                <a:gd name="T16" fmla="*/ 30 w 90"/>
                <a:gd name="T17" fmla="*/ 41 h 90"/>
                <a:gd name="T18" fmla="*/ 32 w 90"/>
                <a:gd name="T19" fmla="*/ 36 h 90"/>
                <a:gd name="T20" fmla="*/ 36 w 90"/>
                <a:gd name="T21" fmla="*/ 32 h 90"/>
                <a:gd name="T22" fmla="*/ 42 w 90"/>
                <a:gd name="T23" fmla="*/ 30 h 90"/>
                <a:gd name="T24" fmla="*/ 48 w 90"/>
                <a:gd name="T25" fmla="*/ 30 h 90"/>
                <a:gd name="T26" fmla="*/ 54 w 90"/>
                <a:gd name="T27" fmla="*/ 32 h 90"/>
                <a:gd name="T28" fmla="*/ 57 w 90"/>
                <a:gd name="T29" fmla="*/ 36 h 90"/>
                <a:gd name="T30" fmla="*/ 59 w 90"/>
                <a:gd name="T31" fmla="*/ 41 h 90"/>
                <a:gd name="T32" fmla="*/ 60 w 90"/>
                <a:gd name="T33" fmla="*/ 45 h 90"/>
                <a:gd name="T34" fmla="*/ 0 w 90"/>
                <a:gd name="T35" fmla="*/ 54 h 90"/>
                <a:gd name="T36" fmla="*/ 8 w 90"/>
                <a:gd name="T37" fmla="*/ 70 h 90"/>
                <a:gd name="T38" fmla="*/ 19 w 90"/>
                <a:gd name="T39" fmla="*/ 82 h 90"/>
                <a:gd name="T40" fmla="*/ 35 w 90"/>
                <a:gd name="T41" fmla="*/ 88 h 90"/>
                <a:gd name="T42" fmla="*/ 54 w 90"/>
                <a:gd name="T43" fmla="*/ 88 h 90"/>
                <a:gd name="T44" fmla="*/ 70 w 90"/>
                <a:gd name="T45" fmla="*/ 82 h 90"/>
                <a:gd name="T46" fmla="*/ 83 w 90"/>
                <a:gd name="T47" fmla="*/ 70 h 90"/>
                <a:gd name="T48" fmla="*/ 89 w 90"/>
                <a:gd name="T49" fmla="*/ 54 h 90"/>
                <a:gd name="T50" fmla="*/ 89 w 90"/>
                <a:gd name="T51" fmla="*/ 36 h 90"/>
                <a:gd name="T52" fmla="*/ 83 w 90"/>
                <a:gd name="T53" fmla="*/ 20 h 90"/>
                <a:gd name="T54" fmla="*/ 70 w 90"/>
                <a:gd name="T55" fmla="*/ 7 h 90"/>
                <a:gd name="T56" fmla="*/ 54 w 90"/>
                <a:gd name="T57" fmla="*/ 1 h 90"/>
                <a:gd name="T58" fmla="*/ 35 w 90"/>
                <a:gd name="T59" fmla="*/ 1 h 90"/>
                <a:gd name="T60" fmla="*/ 19 w 90"/>
                <a:gd name="T61" fmla="*/ 7 h 90"/>
                <a:gd name="T62" fmla="*/ 8 w 90"/>
                <a:gd name="T63" fmla="*/ 20 h 90"/>
                <a:gd name="T64" fmla="*/ 0 w 90"/>
                <a:gd name="T6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60" y="45"/>
                  </a:moveTo>
                  <a:lnTo>
                    <a:pt x="59" y="48"/>
                  </a:lnTo>
                  <a:lnTo>
                    <a:pt x="59" y="51"/>
                  </a:lnTo>
                  <a:lnTo>
                    <a:pt x="57" y="53"/>
                  </a:lnTo>
                  <a:lnTo>
                    <a:pt x="56" y="55"/>
                  </a:lnTo>
                  <a:lnTo>
                    <a:pt x="54" y="57"/>
                  </a:lnTo>
                  <a:lnTo>
                    <a:pt x="50" y="58"/>
                  </a:lnTo>
                  <a:lnTo>
                    <a:pt x="48" y="60"/>
                  </a:lnTo>
                  <a:lnTo>
                    <a:pt x="45" y="60"/>
                  </a:lnTo>
                  <a:lnTo>
                    <a:pt x="42" y="60"/>
                  </a:lnTo>
                  <a:lnTo>
                    <a:pt x="39" y="58"/>
                  </a:lnTo>
                  <a:lnTo>
                    <a:pt x="36" y="57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30" y="48"/>
                  </a:lnTo>
                  <a:lnTo>
                    <a:pt x="30" y="45"/>
                  </a:lnTo>
                  <a:lnTo>
                    <a:pt x="30" y="41"/>
                  </a:lnTo>
                  <a:lnTo>
                    <a:pt x="31" y="39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0" y="31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7" y="36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60" y="45"/>
                  </a:lnTo>
                  <a:lnTo>
                    <a:pt x="60" y="45"/>
                  </a:lnTo>
                  <a:close/>
                  <a:moveTo>
                    <a:pt x="0" y="45"/>
                  </a:moveTo>
                  <a:lnTo>
                    <a:pt x="0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7"/>
                  </a:lnTo>
                  <a:lnTo>
                    <a:pt x="19" y="82"/>
                  </a:lnTo>
                  <a:lnTo>
                    <a:pt x="27" y="86"/>
                  </a:lnTo>
                  <a:lnTo>
                    <a:pt x="35" y="88"/>
                  </a:lnTo>
                  <a:lnTo>
                    <a:pt x="45" y="90"/>
                  </a:lnTo>
                  <a:lnTo>
                    <a:pt x="54" y="88"/>
                  </a:lnTo>
                  <a:lnTo>
                    <a:pt x="62" y="86"/>
                  </a:lnTo>
                  <a:lnTo>
                    <a:pt x="70" y="82"/>
                  </a:lnTo>
                  <a:lnTo>
                    <a:pt x="76" y="77"/>
                  </a:lnTo>
                  <a:lnTo>
                    <a:pt x="83" y="70"/>
                  </a:lnTo>
                  <a:lnTo>
                    <a:pt x="87" y="62"/>
                  </a:lnTo>
                  <a:lnTo>
                    <a:pt x="89" y="54"/>
                  </a:lnTo>
                  <a:lnTo>
                    <a:pt x="90" y="45"/>
                  </a:lnTo>
                  <a:lnTo>
                    <a:pt x="89" y="36"/>
                  </a:lnTo>
                  <a:lnTo>
                    <a:pt x="87" y="27"/>
                  </a:lnTo>
                  <a:lnTo>
                    <a:pt x="83" y="20"/>
                  </a:lnTo>
                  <a:lnTo>
                    <a:pt x="76" y="12"/>
                  </a:lnTo>
                  <a:lnTo>
                    <a:pt x="70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8" y="20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91"/>
            <p:cNvSpPr>
              <a:spLocks/>
            </p:cNvSpPr>
            <p:nvPr/>
          </p:nvSpPr>
          <p:spPr bwMode="auto">
            <a:xfrm>
              <a:off x="9901238" y="1373188"/>
              <a:ext cx="247650" cy="142875"/>
            </a:xfrm>
            <a:custGeom>
              <a:avLst/>
              <a:gdLst>
                <a:gd name="T0" fmla="*/ 498 w 782"/>
                <a:gd name="T1" fmla="*/ 441 h 451"/>
                <a:gd name="T2" fmla="*/ 503 w 782"/>
                <a:gd name="T3" fmla="*/ 447 h 451"/>
                <a:gd name="T4" fmla="*/ 512 w 782"/>
                <a:gd name="T5" fmla="*/ 451 h 451"/>
                <a:gd name="T6" fmla="*/ 710 w 782"/>
                <a:gd name="T7" fmla="*/ 448 h 451"/>
                <a:gd name="T8" fmla="*/ 735 w 782"/>
                <a:gd name="T9" fmla="*/ 440 h 451"/>
                <a:gd name="T10" fmla="*/ 756 w 782"/>
                <a:gd name="T11" fmla="*/ 424 h 451"/>
                <a:gd name="T12" fmla="*/ 771 w 782"/>
                <a:gd name="T13" fmla="*/ 403 h 451"/>
                <a:gd name="T14" fmla="*/ 781 w 782"/>
                <a:gd name="T15" fmla="*/ 379 h 451"/>
                <a:gd name="T16" fmla="*/ 782 w 782"/>
                <a:gd name="T17" fmla="*/ 90 h 451"/>
                <a:gd name="T18" fmla="*/ 779 w 782"/>
                <a:gd name="T19" fmla="*/ 63 h 451"/>
                <a:gd name="T20" fmla="*/ 767 w 782"/>
                <a:gd name="T21" fmla="*/ 39 h 451"/>
                <a:gd name="T22" fmla="*/ 750 w 782"/>
                <a:gd name="T23" fmla="*/ 20 h 451"/>
                <a:gd name="T24" fmla="*/ 727 w 782"/>
                <a:gd name="T25" fmla="*/ 6 h 451"/>
                <a:gd name="T26" fmla="*/ 702 w 782"/>
                <a:gd name="T27" fmla="*/ 0 h 451"/>
                <a:gd name="T28" fmla="*/ 81 w 782"/>
                <a:gd name="T29" fmla="*/ 0 h 451"/>
                <a:gd name="T30" fmla="*/ 56 w 782"/>
                <a:gd name="T31" fmla="*/ 6 h 451"/>
                <a:gd name="T32" fmla="*/ 33 w 782"/>
                <a:gd name="T33" fmla="*/ 20 h 451"/>
                <a:gd name="T34" fmla="*/ 16 w 782"/>
                <a:gd name="T35" fmla="*/ 39 h 451"/>
                <a:gd name="T36" fmla="*/ 4 w 782"/>
                <a:gd name="T37" fmla="*/ 63 h 451"/>
                <a:gd name="T38" fmla="*/ 0 w 782"/>
                <a:gd name="T39" fmla="*/ 90 h 451"/>
                <a:gd name="T40" fmla="*/ 2 w 782"/>
                <a:gd name="T41" fmla="*/ 291 h 451"/>
                <a:gd name="T42" fmla="*/ 7 w 782"/>
                <a:gd name="T43" fmla="*/ 297 h 451"/>
                <a:gd name="T44" fmla="*/ 15 w 782"/>
                <a:gd name="T45" fmla="*/ 301 h 451"/>
                <a:gd name="T46" fmla="*/ 24 w 782"/>
                <a:gd name="T47" fmla="*/ 297 h 451"/>
                <a:gd name="T48" fmla="*/ 29 w 782"/>
                <a:gd name="T49" fmla="*/ 291 h 451"/>
                <a:gd name="T50" fmla="*/ 30 w 782"/>
                <a:gd name="T51" fmla="*/ 90 h 451"/>
                <a:gd name="T52" fmla="*/ 33 w 782"/>
                <a:gd name="T53" fmla="*/ 71 h 451"/>
                <a:gd name="T54" fmla="*/ 41 w 782"/>
                <a:gd name="T55" fmla="*/ 55 h 451"/>
                <a:gd name="T56" fmla="*/ 52 w 782"/>
                <a:gd name="T57" fmla="*/ 43 h 451"/>
                <a:gd name="T58" fmla="*/ 67 w 782"/>
                <a:gd name="T59" fmla="*/ 34 h 451"/>
                <a:gd name="T60" fmla="*/ 85 w 782"/>
                <a:gd name="T61" fmla="*/ 30 h 451"/>
                <a:gd name="T62" fmla="*/ 698 w 782"/>
                <a:gd name="T63" fmla="*/ 30 h 451"/>
                <a:gd name="T64" fmla="*/ 716 w 782"/>
                <a:gd name="T65" fmla="*/ 34 h 451"/>
                <a:gd name="T66" fmla="*/ 731 w 782"/>
                <a:gd name="T67" fmla="*/ 43 h 451"/>
                <a:gd name="T68" fmla="*/ 742 w 782"/>
                <a:gd name="T69" fmla="*/ 55 h 451"/>
                <a:gd name="T70" fmla="*/ 750 w 782"/>
                <a:gd name="T71" fmla="*/ 71 h 451"/>
                <a:gd name="T72" fmla="*/ 752 w 782"/>
                <a:gd name="T73" fmla="*/ 90 h 451"/>
                <a:gd name="T74" fmla="*/ 751 w 782"/>
                <a:gd name="T75" fmla="*/ 372 h 451"/>
                <a:gd name="T76" fmla="*/ 744 w 782"/>
                <a:gd name="T77" fmla="*/ 389 h 451"/>
                <a:gd name="T78" fmla="*/ 735 w 782"/>
                <a:gd name="T79" fmla="*/ 403 h 451"/>
                <a:gd name="T80" fmla="*/ 721 w 782"/>
                <a:gd name="T81" fmla="*/ 413 h 451"/>
                <a:gd name="T82" fmla="*/ 704 w 782"/>
                <a:gd name="T83" fmla="*/ 419 h 451"/>
                <a:gd name="T84" fmla="*/ 512 w 782"/>
                <a:gd name="T85" fmla="*/ 421 h 451"/>
                <a:gd name="T86" fmla="*/ 503 w 782"/>
                <a:gd name="T87" fmla="*/ 423 h 451"/>
                <a:gd name="T88" fmla="*/ 498 w 782"/>
                <a:gd name="T89" fmla="*/ 429 h 451"/>
                <a:gd name="T90" fmla="*/ 497 w 782"/>
                <a:gd name="T91" fmla="*/ 436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2" h="451">
                  <a:moveTo>
                    <a:pt x="497" y="436"/>
                  </a:moveTo>
                  <a:lnTo>
                    <a:pt x="497" y="439"/>
                  </a:lnTo>
                  <a:lnTo>
                    <a:pt x="498" y="441"/>
                  </a:lnTo>
                  <a:lnTo>
                    <a:pt x="499" y="444"/>
                  </a:lnTo>
                  <a:lnTo>
                    <a:pt x="501" y="446"/>
                  </a:lnTo>
                  <a:lnTo>
                    <a:pt x="503" y="447"/>
                  </a:lnTo>
                  <a:lnTo>
                    <a:pt x="506" y="449"/>
                  </a:lnTo>
                  <a:lnTo>
                    <a:pt x="509" y="451"/>
                  </a:lnTo>
                  <a:lnTo>
                    <a:pt x="512" y="451"/>
                  </a:lnTo>
                  <a:lnTo>
                    <a:pt x="692" y="451"/>
                  </a:lnTo>
                  <a:lnTo>
                    <a:pt x="702" y="449"/>
                  </a:lnTo>
                  <a:lnTo>
                    <a:pt x="710" y="448"/>
                  </a:lnTo>
                  <a:lnTo>
                    <a:pt x="719" y="446"/>
                  </a:lnTo>
                  <a:lnTo>
                    <a:pt x="727" y="443"/>
                  </a:lnTo>
                  <a:lnTo>
                    <a:pt x="735" y="440"/>
                  </a:lnTo>
                  <a:lnTo>
                    <a:pt x="742" y="436"/>
                  </a:lnTo>
                  <a:lnTo>
                    <a:pt x="750" y="430"/>
                  </a:lnTo>
                  <a:lnTo>
                    <a:pt x="756" y="424"/>
                  </a:lnTo>
                  <a:lnTo>
                    <a:pt x="762" y="417"/>
                  </a:lnTo>
                  <a:lnTo>
                    <a:pt x="767" y="411"/>
                  </a:lnTo>
                  <a:lnTo>
                    <a:pt x="771" y="403"/>
                  </a:lnTo>
                  <a:lnTo>
                    <a:pt x="776" y="396"/>
                  </a:lnTo>
                  <a:lnTo>
                    <a:pt x="779" y="387"/>
                  </a:lnTo>
                  <a:lnTo>
                    <a:pt x="781" y="379"/>
                  </a:lnTo>
                  <a:lnTo>
                    <a:pt x="782" y="369"/>
                  </a:lnTo>
                  <a:lnTo>
                    <a:pt x="782" y="361"/>
                  </a:lnTo>
                  <a:lnTo>
                    <a:pt x="782" y="90"/>
                  </a:lnTo>
                  <a:lnTo>
                    <a:pt x="782" y="80"/>
                  </a:lnTo>
                  <a:lnTo>
                    <a:pt x="781" y="71"/>
                  </a:lnTo>
                  <a:lnTo>
                    <a:pt x="779" y="63"/>
                  </a:lnTo>
                  <a:lnTo>
                    <a:pt x="776" y="54"/>
                  </a:lnTo>
                  <a:lnTo>
                    <a:pt x="771" y="47"/>
                  </a:lnTo>
                  <a:lnTo>
                    <a:pt x="767" y="39"/>
                  </a:lnTo>
                  <a:lnTo>
                    <a:pt x="762" y="32"/>
                  </a:lnTo>
                  <a:lnTo>
                    <a:pt x="756" y="25"/>
                  </a:lnTo>
                  <a:lnTo>
                    <a:pt x="750" y="20"/>
                  </a:lnTo>
                  <a:lnTo>
                    <a:pt x="742" y="15"/>
                  </a:lnTo>
                  <a:lnTo>
                    <a:pt x="735" y="10"/>
                  </a:lnTo>
                  <a:lnTo>
                    <a:pt x="727" y="6"/>
                  </a:lnTo>
                  <a:lnTo>
                    <a:pt x="719" y="4"/>
                  </a:lnTo>
                  <a:lnTo>
                    <a:pt x="710" y="1"/>
                  </a:lnTo>
                  <a:lnTo>
                    <a:pt x="702" y="0"/>
                  </a:lnTo>
                  <a:lnTo>
                    <a:pt x="692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4"/>
                  </a:lnTo>
                  <a:lnTo>
                    <a:pt x="56" y="6"/>
                  </a:lnTo>
                  <a:lnTo>
                    <a:pt x="47" y="10"/>
                  </a:lnTo>
                  <a:lnTo>
                    <a:pt x="40" y="15"/>
                  </a:lnTo>
                  <a:lnTo>
                    <a:pt x="33" y="20"/>
                  </a:lnTo>
                  <a:lnTo>
                    <a:pt x="27" y="25"/>
                  </a:lnTo>
                  <a:lnTo>
                    <a:pt x="20" y="32"/>
                  </a:lnTo>
                  <a:lnTo>
                    <a:pt x="16" y="39"/>
                  </a:lnTo>
                  <a:lnTo>
                    <a:pt x="11" y="47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2" y="71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285"/>
                  </a:lnTo>
                  <a:lnTo>
                    <a:pt x="1" y="288"/>
                  </a:lnTo>
                  <a:lnTo>
                    <a:pt x="2" y="291"/>
                  </a:lnTo>
                  <a:lnTo>
                    <a:pt x="3" y="293"/>
                  </a:lnTo>
                  <a:lnTo>
                    <a:pt x="5" y="295"/>
                  </a:lnTo>
                  <a:lnTo>
                    <a:pt x="7" y="297"/>
                  </a:lnTo>
                  <a:lnTo>
                    <a:pt x="10" y="298"/>
                  </a:lnTo>
                  <a:lnTo>
                    <a:pt x="13" y="300"/>
                  </a:lnTo>
                  <a:lnTo>
                    <a:pt x="15" y="301"/>
                  </a:lnTo>
                  <a:lnTo>
                    <a:pt x="18" y="300"/>
                  </a:lnTo>
                  <a:lnTo>
                    <a:pt x="21" y="298"/>
                  </a:lnTo>
                  <a:lnTo>
                    <a:pt x="24" y="297"/>
                  </a:lnTo>
                  <a:lnTo>
                    <a:pt x="26" y="295"/>
                  </a:lnTo>
                  <a:lnTo>
                    <a:pt x="28" y="293"/>
                  </a:lnTo>
                  <a:lnTo>
                    <a:pt x="29" y="291"/>
                  </a:lnTo>
                  <a:lnTo>
                    <a:pt x="30" y="288"/>
                  </a:lnTo>
                  <a:lnTo>
                    <a:pt x="30" y="285"/>
                  </a:lnTo>
                  <a:lnTo>
                    <a:pt x="30" y="90"/>
                  </a:lnTo>
                  <a:lnTo>
                    <a:pt x="31" y="83"/>
                  </a:lnTo>
                  <a:lnTo>
                    <a:pt x="32" y="78"/>
                  </a:lnTo>
                  <a:lnTo>
                    <a:pt x="33" y="71"/>
                  </a:lnTo>
                  <a:lnTo>
                    <a:pt x="35" y="66"/>
                  </a:lnTo>
                  <a:lnTo>
                    <a:pt x="37" y="61"/>
                  </a:lnTo>
                  <a:lnTo>
                    <a:pt x="41" y="55"/>
                  </a:lnTo>
                  <a:lnTo>
                    <a:pt x="44" y="51"/>
                  </a:lnTo>
                  <a:lnTo>
                    <a:pt x="48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2" y="37"/>
                  </a:lnTo>
                  <a:lnTo>
                    <a:pt x="67" y="34"/>
                  </a:lnTo>
                  <a:lnTo>
                    <a:pt x="73" y="32"/>
                  </a:lnTo>
                  <a:lnTo>
                    <a:pt x="78" y="31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692" y="30"/>
                  </a:lnTo>
                  <a:lnTo>
                    <a:pt x="698" y="30"/>
                  </a:lnTo>
                  <a:lnTo>
                    <a:pt x="704" y="31"/>
                  </a:lnTo>
                  <a:lnTo>
                    <a:pt x="710" y="32"/>
                  </a:lnTo>
                  <a:lnTo>
                    <a:pt x="716" y="34"/>
                  </a:lnTo>
                  <a:lnTo>
                    <a:pt x="721" y="37"/>
                  </a:lnTo>
                  <a:lnTo>
                    <a:pt x="726" y="39"/>
                  </a:lnTo>
                  <a:lnTo>
                    <a:pt x="731" y="43"/>
                  </a:lnTo>
                  <a:lnTo>
                    <a:pt x="735" y="47"/>
                  </a:lnTo>
                  <a:lnTo>
                    <a:pt x="738" y="51"/>
                  </a:lnTo>
                  <a:lnTo>
                    <a:pt x="742" y="55"/>
                  </a:lnTo>
                  <a:lnTo>
                    <a:pt x="744" y="61"/>
                  </a:lnTo>
                  <a:lnTo>
                    <a:pt x="748" y="66"/>
                  </a:lnTo>
                  <a:lnTo>
                    <a:pt x="750" y="71"/>
                  </a:lnTo>
                  <a:lnTo>
                    <a:pt x="751" y="78"/>
                  </a:lnTo>
                  <a:lnTo>
                    <a:pt x="752" y="83"/>
                  </a:lnTo>
                  <a:lnTo>
                    <a:pt x="752" y="90"/>
                  </a:lnTo>
                  <a:lnTo>
                    <a:pt x="752" y="361"/>
                  </a:lnTo>
                  <a:lnTo>
                    <a:pt x="752" y="366"/>
                  </a:lnTo>
                  <a:lnTo>
                    <a:pt x="751" y="372"/>
                  </a:lnTo>
                  <a:lnTo>
                    <a:pt x="750" y="379"/>
                  </a:lnTo>
                  <a:lnTo>
                    <a:pt x="748" y="384"/>
                  </a:lnTo>
                  <a:lnTo>
                    <a:pt x="744" y="389"/>
                  </a:lnTo>
                  <a:lnTo>
                    <a:pt x="742" y="394"/>
                  </a:lnTo>
                  <a:lnTo>
                    <a:pt x="738" y="399"/>
                  </a:lnTo>
                  <a:lnTo>
                    <a:pt x="735" y="403"/>
                  </a:lnTo>
                  <a:lnTo>
                    <a:pt x="731" y="407"/>
                  </a:lnTo>
                  <a:lnTo>
                    <a:pt x="726" y="410"/>
                  </a:lnTo>
                  <a:lnTo>
                    <a:pt x="721" y="413"/>
                  </a:lnTo>
                  <a:lnTo>
                    <a:pt x="716" y="415"/>
                  </a:lnTo>
                  <a:lnTo>
                    <a:pt x="710" y="417"/>
                  </a:lnTo>
                  <a:lnTo>
                    <a:pt x="704" y="419"/>
                  </a:lnTo>
                  <a:lnTo>
                    <a:pt x="698" y="421"/>
                  </a:lnTo>
                  <a:lnTo>
                    <a:pt x="692" y="421"/>
                  </a:lnTo>
                  <a:lnTo>
                    <a:pt x="512" y="421"/>
                  </a:lnTo>
                  <a:lnTo>
                    <a:pt x="509" y="421"/>
                  </a:lnTo>
                  <a:lnTo>
                    <a:pt x="506" y="422"/>
                  </a:lnTo>
                  <a:lnTo>
                    <a:pt x="503" y="423"/>
                  </a:lnTo>
                  <a:lnTo>
                    <a:pt x="501" y="425"/>
                  </a:lnTo>
                  <a:lnTo>
                    <a:pt x="499" y="427"/>
                  </a:lnTo>
                  <a:lnTo>
                    <a:pt x="498" y="429"/>
                  </a:lnTo>
                  <a:lnTo>
                    <a:pt x="497" y="432"/>
                  </a:lnTo>
                  <a:lnTo>
                    <a:pt x="497" y="436"/>
                  </a:lnTo>
                  <a:lnTo>
                    <a:pt x="497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5808574" y="3478515"/>
            <a:ext cx="574852" cy="405594"/>
            <a:chOff x="8164513" y="2584450"/>
            <a:chExt cx="285750" cy="201613"/>
          </a:xfrm>
        </p:grpSpPr>
        <p:sp>
          <p:nvSpPr>
            <p:cNvPr id="321" name="Freeform 106"/>
            <p:cNvSpPr>
              <a:spLocks noEditPoints="1"/>
            </p:cNvSpPr>
            <p:nvPr/>
          </p:nvSpPr>
          <p:spPr bwMode="auto">
            <a:xfrm>
              <a:off x="8164513" y="2584450"/>
              <a:ext cx="285750" cy="201613"/>
            </a:xfrm>
            <a:custGeom>
              <a:avLst/>
              <a:gdLst>
                <a:gd name="T0" fmla="*/ 806 w 902"/>
                <a:gd name="T1" fmla="*/ 508 h 631"/>
                <a:gd name="T2" fmla="*/ 872 w 902"/>
                <a:gd name="T3" fmla="*/ 481 h 631"/>
                <a:gd name="T4" fmla="*/ 709 w 902"/>
                <a:gd name="T5" fmla="*/ 600 h 631"/>
                <a:gd name="T6" fmla="*/ 683 w 902"/>
                <a:gd name="T7" fmla="*/ 587 h 631"/>
                <a:gd name="T8" fmla="*/ 666 w 902"/>
                <a:gd name="T9" fmla="*/ 565 h 631"/>
                <a:gd name="T10" fmla="*/ 661 w 902"/>
                <a:gd name="T11" fmla="*/ 535 h 631"/>
                <a:gd name="T12" fmla="*/ 672 w 902"/>
                <a:gd name="T13" fmla="*/ 508 h 631"/>
                <a:gd name="T14" fmla="*/ 693 w 902"/>
                <a:gd name="T15" fmla="*/ 489 h 631"/>
                <a:gd name="T16" fmla="*/ 721 w 902"/>
                <a:gd name="T17" fmla="*/ 481 h 631"/>
                <a:gd name="T18" fmla="*/ 750 w 902"/>
                <a:gd name="T19" fmla="*/ 489 h 631"/>
                <a:gd name="T20" fmla="*/ 771 w 902"/>
                <a:gd name="T21" fmla="*/ 508 h 631"/>
                <a:gd name="T22" fmla="*/ 781 w 902"/>
                <a:gd name="T23" fmla="*/ 535 h 631"/>
                <a:gd name="T24" fmla="*/ 777 w 902"/>
                <a:gd name="T25" fmla="*/ 565 h 631"/>
                <a:gd name="T26" fmla="*/ 760 w 902"/>
                <a:gd name="T27" fmla="*/ 587 h 631"/>
                <a:gd name="T28" fmla="*/ 734 w 902"/>
                <a:gd name="T29" fmla="*/ 600 h 631"/>
                <a:gd name="T30" fmla="*/ 269 w 902"/>
                <a:gd name="T31" fmla="*/ 524 h 631"/>
                <a:gd name="T32" fmla="*/ 252 w 902"/>
                <a:gd name="T33" fmla="*/ 488 h 631"/>
                <a:gd name="T34" fmla="*/ 641 w 902"/>
                <a:gd name="T35" fmla="*/ 501 h 631"/>
                <a:gd name="T36" fmla="*/ 631 w 902"/>
                <a:gd name="T37" fmla="*/ 541 h 631"/>
                <a:gd name="T38" fmla="*/ 162 w 902"/>
                <a:gd name="T39" fmla="*/ 599 h 631"/>
                <a:gd name="T40" fmla="*/ 137 w 902"/>
                <a:gd name="T41" fmla="*/ 584 h 631"/>
                <a:gd name="T42" fmla="*/ 122 w 902"/>
                <a:gd name="T43" fmla="*/ 560 h 631"/>
                <a:gd name="T44" fmla="*/ 121 w 902"/>
                <a:gd name="T45" fmla="*/ 530 h 631"/>
                <a:gd name="T46" fmla="*/ 134 w 902"/>
                <a:gd name="T47" fmla="*/ 503 h 631"/>
                <a:gd name="T48" fmla="*/ 156 w 902"/>
                <a:gd name="T49" fmla="*/ 486 h 631"/>
                <a:gd name="T50" fmla="*/ 186 w 902"/>
                <a:gd name="T51" fmla="*/ 481 h 631"/>
                <a:gd name="T52" fmla="*/ 213 w 902"/>
                <a:gd name="T53" fmla="*/ 491 h 631"/>
                <a:gd name="T54" fmla="*/ 232 w 902"/>
                <a:gd name="T55" fmla="*/ 512 h 631"/>
                <a:gd name="T56" fmla="*/ 240 w 902"/>
                <a:gd name="T57" fmla="*/ 541 h 631"/>
                <a:gd name="T58" fmla="*/ 232 w 902"/>
                <a:gd name="T59" fmla="*/ 570 h 631"/>
                <a:gd name="T60" fmla="*/ 213 w 902"/>
                <a:gd name="T61" fmla="*/ 591 h 631"/>
                <a:gd name="T62" fmla="*/ 186 w 902"/>
                <a:gd name="T63" fmla="*/ 601 h 631"/>
                <a:gd name="T64" fmla="*/ 108 w 902"/>
                <a:gd name="T65" fmla="*/ 488 h 631"/>
                <a:gd name="T66" fmla="*/ 91 w 902"/>
                <a:gd name="T67" fmla="*/ 524 h 631"/>
                <a:gd name="T68" fmla="*/ 117 w 902"/>
                <a:gd name="T69" fmla="*/ 265 h 631"/>
                <a:gd name="T70" fmla="*/ 30 w 902"/>
                <a:gd name="T71" fmla="*/ 451 h 631"/>
                <a:gd name="T72" fmla="*/ 872 w 902"/>
                <a:gd name="T73" fmla="*/ 451 h 631"/>
                <a:gd name="T74" fmla="*/ 887 w 902"/>
                <a:gd name="T75" fmla="*/ 0 h 631"/>
                <a:gd name="T76" fmla="*/ 365 w 902"/>
                <a:gd name="T77" fmla="*/ 5 h 631"/>
                <a:gd name="T78" fmla="*/ 361 w 902"/>
                <a:gd name="T79" fmla="*/ 90 h 631"/>
                <a:gd name="T80" fmla="*/ 182 w 902"/>
                <a:gd name="T81" fmla="*/ 98 h 631"/>
                <a:gd name="T82" fmla="*/ 0 w 902"/>
                <a:gd name="T83" fmla="*/ 327 h 631"/>
                <a:gd name="T84" fmla="*/ 2 w 902"/>
                <a:gd name="T85" fmla="*/ 565 h 631"/>
                <a:gd name="T86" fmla="*/ 15 w 902"/>
                <a:gd name="T87" fmla="*/ 571 h 631"/>
                <a:gd name="T88" fmla="*/ 128 w 902"/>
                <a:gd name="T89" fmla="*/ 614 h 631"/>
                <a:gd name="T90" fmla="*/ 172 w 902"/>
                <a:gd name="T91" fmla="*/ 631 h 631"/>
                <a:gd name="T92" fmla="*/ 208 w 902"/>
                <a:gd name="T93" fmla="*/ 627 h 631"/>
                <a:gd name="T94" fmla="*/ 259 w 902"/>
                <a:gd name="T95" fmla="*/ 584 h 631"/>
                <a:gd name="T96" fmla="*/ 659 w 902"/>
                <a:gd name="T97" fmla="*/ 606 h 631"/>
                <a:gd name="T98" fmla="*/ 707 w 902"/>
                <a:gd name="T99" fmla="*/ 630 h 631"/>
                <a:gd name="T100" fmla="*/ 742 w 902"/>
                <a:gd name="T101" fmla="*/ 629 h 631"/>
                <a:gd name="T102" fmla="*/ 793 w 902"/>
                <a:gd name="T103" fmla="*/ 596 h 631"/>
                <a:gd name="T104" fmla="*/ 892 w 902"/>
                <a:gd name="T105" fmla="*/ 570 h 631"/>
                <a:gd name="T106" fmla="*/ 901 w 902"/>
                <a:gd name="T107" fmla="*/ 560 h 631"/>
                <a:gd name="T108" fmla="*/ 899 w 902"/>
                <a:gd name="T109" fmla="*/ 7 h 631"/>
                <a:gd name="T110" fmla="*/ 887 w 902"/>
                <a:gd name="T111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631">
                  <a:moveTo>
                    <a:pt x="812" y="541"/>
                  </a:moveTo>
                  <a:lnTo>
                    <a:pt x="811" y="533"/>
                  </a:lnTo>
                  <a:lnTo>
                    <a:pt x="810" y="524"/>
                  </a:lnTo>
                  <a:lnTo>
                    <a:pt x="808" y="517"/>
                  </a:lnTo>
                  <a:lnTo>
                    <a:pt x="806" y="508"/>
                  </a:lnTo>
                  <a:lnTo>
                    <a:pt x="802" y="501"/>
                  </a:lnTo>
                  <a:lnTo>
                    <a:pt x="798" y="494"/>
                  </a:lnTo>
                  <a:lnTo>
                    <a:pt x="794" y="488"/>
                  </a:lnTo>
                  <a:lnTo>
                    <a:pt x="788" y="481"/>
                  </a:lnTo>
                  <a:lnTo>
                    <a:pt x="872" y="481"/>
                  </a:lnTo>
                  <a:lnTo>
                    <a:pt x="872" y="541"/>
                  </a:lnTo>
                  <a:lnTo>
                    <a:pt x="812" y="541"/>
                  </a:lnTo>
                  <a:close/>
                  <a:moveTo>
                    <a:pt x="721" y="601"/>
                  </a:moveTo>
                  <a:lnTo>
                    <a:pt x="716" y="601"/>
                  </a:lnTo>
                  <a:lnTo>
                    <a:pt x="709" y="600"/>
                  </a:lnTo>
                  <a:lnTo>
                    <a:pt x="704" y="599"/>
                  </a:lnTo>
                  <a:lnTo>
                    <a:pt x="697" y="597"/>
                  </a:lnTo>
                  <a:lnTo>
                    <a:pt x="693" y="594"/>
                  </a:lnTo>
                  <a:lnTo>
                    <a:pt x="688" y="591"/>
                  </a:lnTo>
                  <a:lnTo>
                    <a:pt x="683" y="587"/>
                  </a:lnTo>
                  <a:lnTo>
                    <a:pt x="679" y="584"/>
                  </a:lnTo>
                  <a:lnTo>
                    <a:pt x="675" y="580"/>
                  </a:lnTo>
                  <a:lnTo>
                    <a:pt x="672" y="575"/>
                  </a:lnTo>
                  <a:lnTo>
                    <a:pt x="668" y="570"/>
                  </a:lnTo>
                  <a:lnTo>
                    <a:pt x="666" y="565"/>
                  </a:lnTo>
                  <a:lnTo>
                    <a:pt x="664" y="560"/>
                  </a:lnTo>
                  <a:lnTo>
                    <a:pt x="662" y="553"/>
                  </a:lnTo>
                  <a:lnTo>
                    <a:pt x="661" y="548"/>
                  </a:lnTo>
                  <a:lnTo>
                    <a:pt x="661" y="541"/>
                  </a:lnTo>
                  <a:lnTo>
                    <a:pt x="661" y="535"/>
                  </a:lnTo>
                  <a:lnTo>
                    <a:pt x="662" y="530"/>
                  </a:lnTo>
                  <a:lnTo>
                    <a:pt x="664" y="523"/>
                  </a:lnTo>
                  <a:lnTo>
                    <a:pt x="666" y="518"/>
                  </a:lnTo>
                  <a:lnTo>
                    <a:pt x="668" y="512"/>
                  </a:lnTo>
                  <a:lnTo>
                    <a:pt x="672" y="508"/>
                  </a:lnTo>
                  <a:lnTo>
                    <a:pt x="675" y="503"/>
                  </a:lnTo>
                  <a:lnTo>
                    <a:pt x="679" y="499"/>
                  </a:lnTo>
                  <a:lnTo>
                    <a:pt x="683" y="495"/>
                  </a:lnTo>
                  <a:lnTo>
                    <a:pt x="688" y="491"/>
                  </a:lnTo>
                  <a:lnTo>
                    <a:pt x="693" y="489"/>
                  </a:lnTo>
                  <a:lnTo>
                    <a:pt x="697" y="486"/>
                  </a:lnTo>
                  <a:lnTo>
                    <a:pt x="704" y="484"/>
                  </a:lnTo>
                  <a:lnTo>
                    <a:pt x="709" y="482"/>
                  </a:lnTo>
                  <a:lnTo>
                    <a:pt x="716" y="481"/>
                  </a:lnTo>
                  <a:lnTo>
                    <a:pt x="721" y="481"/>
                  </a:lnTo>
                  <a:lnTo>
                    <a:pt x="727" y="481"/>
                  </a:lnTo>
                  <a:lnTo>
                    <a:pt x="734" y="482"/>
                  </a:lnTo>
                  <a:lnTo>
                    <a:pt x="739" y="484"/>
                  </a:lnTo>
                  <a:lnTo>
                    <a:pt x="745" y="486"/>
                  </a:lnTo>
                  <a:lnTo>
                    <a:pt x="750" y="489"/>
                  </a:lnTo>
                  <a:lnTo>
                    <a:pt x="755" y="491"/>
                  </a:lnTo>
                  <a:lnTo>
                    <a:pt x="760" y="495"/>
                  </a:lnTo>
                  <a:lnTo>
                    <a:pt x="764" y="499"/>
                  </a:lnTo>
                  <a:lnTo>
                    <a:pt x="768" y="503"/>
                  </a:lnTo>
                  <a:lnTo>
                    <a:pt x="771" y="508"/>
                  </a:lnTo>
                  <a:lnTo>
                    <a:pt x="775" y="512"/>
                  </a:lnTo>
                  <a:lnTo>
                    <a:pt x="777" y="518"/>
                  </a:lnTo>
                  <a:lnTo>
                    <a:pt x="779" y="523"/>
                  </a:lnTo>
                  <a:lnTo>
                    <a:pt x="780" y="530"/>
                  </a:lnTo>
                  <a:lnTo>
                    <a:pt x="781" y="535"/>
                  </a:lnTo>
                  <a:lnTo>
                    <a:pt x="781" y="541"/>
                  </a:lnTo>
                  <a:lnTo>
                    <a:pt x="781" y="548"/>
                  </a:lnTo>
                  <a:lnTo>
                    <a:pt x="780" y="553"/>
                  </a:lnTo>
                  <a:lnTo>
                    <a:pt x="779" y="560"/>
                  </a:lnTo>
                  <a:lnTo>
                    <a:pt x="777" y="565"/>
                  </a:lnTo>
                  <a:lnTo>
                    <a:pt x="775" y="570"/>
                  </a:lnTo>
                  <a:lnTo>
                    <a:pt x="771" y="575"/>
                  </a:lnTo>
                  <a:lnTo>
                    <a:pt x="768" y="580"/>
                  </a:lnTo>
                  <a:lnTo>
                    <a:pt x="764" y="584"/>
                  </a:lnTo>
                  <a:lnTo>
                    <a:pt x="760" y="587"/>
                  </a:lnTo>
                  <a:lnTo>
                    <a:pt x="755" y="591"/>
                  </a:lnTo>
                  <a:lnTo>
                    <a:pt x="750" y="594"/>
                  </a:lnTo>
                  <a:lnTo>
                    <a:pt x="745" y="597"/>
                  </a:lnTo>
                  <a:lnTo>
                    <a:pt x="739" y="599"/>
                  </a:lnTo>
                  <a:lnTo>
                    <a:pt x="734" y="600"/>
                  </a:lnTo>
                  <a:lnTo>
                    <a:pt x="727" y="601"/>
                  </a:lnTo>
                  <a:lnTo>
                    <a:pt x="721" y="601"/>
                  </a:lnTo>
                  <a:close/>
                  <a:moveTo>
                    <a:pt x="270" y="541"/>
                  </a:moveTo>
                  <a:lnTo>
                    <a:pt x="270" y="533"/>
                  </a:lnTo>
                  <a:lnTo>
                    <a:pt x="269" y="524"/>
                  </a:lnTo>
                  <a:lnTo>
                    <a:pt x="267" y="517"/>
                  </a:lnTo>
                  <a:lnTo>
                    <a:pt x="264" y="508"/>
                  </a:lnTo>
                  <a:lnTo>
                    <a:pt x="260" y="501"/>
                  </a:lnTo>
                  <a:lnTo>
                    <a:pt x="257" y="494"/>
                  </a:lnTo>
                  <a:lnTo>
                    <a:pt x="252" y="488"/>
                  </a:lnTo>
                  <a:lnTo>
                    <a:pt x="247" y="481"/>
                  </a:lnTo>
                  <a:lnTo>
                    <a:pt x="655" y="481"/>
                  </a:lnTo>
                  <a:lnTo>
                    <a:pt x="649" y="488"/>
                  </a:lnTo>
                  <a:lnTo>
                    <a:pt x="645" y="494"/>
                  </a:lnTo>
                  <a:lnTo>
                    <a:pt x="641" y="501"/>
                  </a:lnTo>
                  <a:lnTo>
                    <a:pt x="637" y="508"/>
                  </a:lnTo>
                  <a:lnTo>
                    <a:pt x="634" y="517"/>
                  </a:lnTo>
                  <a:lnTo>
                    <a:pt x="633" y="524"/>
                  </a:lnTo>
                  <a:lnTo>
                    <a:pt x="632" y="533"/>
                  </a:lnTo>
                  <a:lnTo>
                    <a:pt x="631" y="541"/>
                  </a:lnTo>
                  <a:lnTo>
                    <a:pt x="270" y="541"/>
                  </a:lnTo>
                  <a:close/>
                  <a:moveTo>
                    <a:pt x="180" y="601"/>
                  </a:moveTo>
                  <a:lnTo>
                    <a:pt x="174" y="601"/>
                  </a:lnTo>
                  <a:lnTo>
                    <a:pt x="168" y="600"/>
                  </a:lnTo>
                  <a:lnTo>
                    <a:pt x="162" y="599"/>
                  </a:lnTo>
                  <a:lnTo>
                    <a:pt x="156" y="597"/>
                  </a:lnTo>
                  <a:lnTo>
                    <a:pt x="151" y="594"/>
                  </a:lnTo>
                  <a:lnTo>
                    <a:pt x="147" y="591"/>
                  </a:lnTo>
                  <a:lnTo>
                    <a:pt x="141" y="587"/>
                  </a:lnTo>
                  <a:lnTo>
                    <a:pt x="137" y="584"/>
                  </a:lnTo>
                  <a:lnTo>
                    <a:pt x="134" y="580"/>
                  </a:lnTo>
                  <a:lnTo>
                    <a:pt x="131" y="575"/>
                  </a:lnTo>
                  <a:lnTo>
                    <a:pt x="128" y="570"/>
                  </a:lnTo>
                  <a:lnTo>
                    <a:pt x="124" y="565"/>
                  </a:lnTo>
                  <a:lnTo>
                    <a:pt x="122" y="560"/>
                  </a:lnTo>
                  <a:lnTo>
                    <a:pt x="121" y="553"/>
                  </a:lnTo>
                  <a:lnTo>
                    <a:pt x="120" y="548"/>
                  </a:lnTo>
                  <a:lnTo>
                    <a:pt x="120" y="541"/>
                  </a:lnTo>
                  <a:lnTo>
                    <a:pt x="120" y="535"/>
                  </a:lnTo>
                  <a:lnTo>
                    <a:pt x="121" y="530"/>
                  </a:lnTo>
                  <a:lnTo>
                    <a:pt x="122" y="523"/>
                  </a:lnTo>
                  <a:lnTo>
                    <a:pt x="124" y="518"/>
                  </a:lnTo>
                  <a:lnTo>
                    <a:pt x="128" y="512"/>
                  </a:lnTo>
                  <a:lnTo>
                    <a:pt x="131" y="508"/>
                  </a:lnTo>
                  <a:lnTo>
                    <a:pt x="134" y="503"/>
                  </a:lnTo>
                  <a:lnTo>
                    <a:pt x="137" y="499"/>
                  </a:lnTo>
                  <a:lnTo>
                    <a:pt x="141" y="495"/>
                  </a:lnTo>
                  <a:lnTo>
                    <a:pt x="147" y="491"/>
                  </a:lnTo>
                  <a:lnTo>
                    <a:pt x="151" y="489"/>
                  </a:lnTo>
                  <a:lnTo>
                    <a:pt x="156" y="486"/>
                  </a:lnTo>
                  <a:lnTo>
                    <a:pt x="162" y="484"/>
                  </a:lnTo>
                  <a:lnTo>
                    <a:pt x="168" y="482"/>
                  </a:lnTo>
                  <a:lnTo>
                    <a:pt x="174" y="481"/>
                  </a:lnTo>
                  <a:lnTo>
                    <a:pt x="180" y="481"/>
                  </a:lnTo>
                  <a:lnTo>
                    <a:pt x="186" y="481"/>
                  </a:lnTo>
                  <a:lnTo>
                    <a:pt x="192" y="482"/>
                  </a:lnTo>
                  <a:lnTo>
                    <a:pt x="198" y="484"/>
                  </a:lnTo>
                  <a:lnTo>
                    <a:pt x="204" y="486"/>
                  </a:lnTo>
                  <a:lnTo>
                    <a:pt x="209" y="489"/>
                  </a:lnTo>
                  <a:lnTo>
                    <a:pt x="213" y="491"/>
                  </a:lnTo>
                  <a:lnTo>
                    <a:pt x="219" y="495"/>
                  </a:lnTo>
                  <a:lnTo>
                    <a:pt x="223" y="499"/>
                  </a:lnTo>
                  <a:lnTo>
                    <a:pt x="226" y="503"/>
                  </a:lnTo>
                  <a:lnTo>
                    <a:pt x="230" y="508"/>
                  </a:lnTo>
                  <a:lnTo>
                    <a:pt x="232" y="512"/>
                  </a:lnTo>
                  <a:lnTo>
                    <a:pt x="236" y="518"/>
                  </a:lnTo>
                  <a:lnTo>
                    <a:pt x="238" y="523"/>
                  </a:lnTo>
                  <a:lnTo>
                    <a:pt x="239" y="530"/>
                  </a:lnTo>
                  <a:lnTo>
                    <a:pt x="240" y="535"/>
                  </a:lnTo>
                  <a:lnTo>
                    <a:pt x="240" y="541"/>
                  </a:lnTo>
                  <a:lnTo>
                    <a:pt x="240" y="548"/>
                  </a:lnTo>
                  <a:lnTo>
                    <a:pt x="239" y="553"/>
                  </a:lnTo>
                  <a:lnTo>
                    <a:pt x="238" y="560"/>
                  </a:lnTo>
                  <a:lnTo>
                    <a:pt x="236" y="565"/>
                  </a:lnTo>
                  <a:lnTo>
                    <a:pt x="232" y="570"/>
                  </a:lnTo>
                  <a:lnTo>
                    <a:pt x="230" y="575"/>
                  </a:lnTo>
                  <a:lnTo>
                    <a:pt x="226" y="580"/>
                  </a:lnTo>
                  <a:lnTo>
                    <a:pt x="223" y="584"/>
                  </a:lnTo>
                  <a:lnTo>
                    <a:pt x="219" y="587"/>
                  </a:lnTo>
                  <a:lnTo>
                    <a:pt x="213" y="591"/>
                  </a:lnTo>
                  <a:lnTo>
                    <a:pt x="209" y="594"/>
                  </a:lnTo>
                  <a:lnTo>
                    <a:pt x="204" y="597"/>
                  </a:lnTo>
                  <a:lnTo>
                    <a:pt x="198" y="599"/>
                  </a:lnTo>
                  <a:lnTo>
                    <a:pt x="192" y="600"/>
                  </a:lnTo>
                  <a:lnTo>
                    <a:pt x="186" y="601"/>
                  </a:lnTo>
                  <a:lnTo>
                    <a:pt x="180" y="601"/>
                  </a:lnTo>
                  <a:close/>
                  <a:moveTo>
                    <a:pt x="30" y="541"/>
                  </a:moveTo>
                  <a:lnTo>
                    <a:pt x="30" y="481"/>
                  </a:lnTo>
                  <a:lnTo>
                    <a:pt x="113" y="481"/>
                  </a:lnTo>
                  <a:lnTo>
                    <a:pt x="108" y="488"/>
                  </a:lnTo>
                  <a:lnTo>
                    <a:pt x="103" y="494"/>
                  </a:lnTo>
                  <a:lnTo>
                    <a:pt x="100" y="501"/>
                  </a:lnTo>
                  <a:lnTo>
                    <a:pt x="96" y="508"/>
                  </a:lnTo>
                  <a:lnTo>
                    <a:pt x="93" y="517"/>
                  </a:lnTo>
                  <a:lnTo>
                    <a:pt x="91" y="524"/>
                  </a:lnTo>
                  <a:lnTo>
                    <a:pt x="90" y="533"/>
                  </a:lnTo>
                  <a:lnTo>
                    <a:pt x="90" y="541"/>
                  </a:lnTo>
                  <a:lnTo>
                    <a:pt x="30" y="541"/>
                  </a:lnTo>
                  <a:close/>
                  <a:moveTo>
                    <a:pt x="115" y="267"/>
                  </a:moveTo>
                  <a:lnTo>
                    <a:pt x="117" y="265"/>
                  </a:lnTo>
                  <a:lnTo>
                    <a:pt x="118" y="264"/>
                  </a:lnTo>
                  <a:lnTo>
                    <a:pt x="204" y="120"/>
                  </a:lnTo>
                  <a:lnTo>
                    <a:pt x="361" y="120"/>
                  </a:lnTo>
                  <a:lnTo>
                    <a:pt x="361" y="451"/>
                  </a:lnTo>
                  <a:lnTo>
                    <a:pt x="30" y="451"/>
                  </a:lnTo>
                  <a:lnTo>
                    <a:pt x="30" y="338"/>
                  </a:lnTo>
                  <a:lnTo>
                    <a:pt x="115" y="267"/>
                  </a:lnTo>
                  <a:close/>
                  <a:moveTo>
                    <a:pt x="391" y="30"/>
                  </a:moveTo>
                  <a:lnTo>
                    <a:pt x="872" y="30"/>
                  </a:lnTo>
                  <a:lnTo>
                    <a:pt x="872" y="451"/>
                  </a:lnTo>
                  <a:lnTo>
                    <a:pt x="391" y="451"/>
                  </a:lnTo>
                  <a:lnTo>
                    <a:pt x="391" y="105"/>
                  </a:lnTo>
                  <a:lnTo>
                    <a:pt x="391" y="90"/>
                  </a:lnTo>
                  <a:lnTo>
                    <a:pt x="391" y="30"/>
                  </a:lnTo>
                  <a:close/>
                  <a:moveTo>
                    <a:pt x="887" y="0"/>
                  </a:moveTo>
                  <a:lnTo>
                    <a:pt x="376" y="0"/>
                  </a:lnTo>
                  <a:lnTo>
                    <a:pt x="373" y="0"/>
                  </a:lnTo>
                  <a:lnTo>
                    <a:pt x="370" y="1"/>
                  </a:lnTo>
                  <a:lnTo>
                    <a:pt x="367" y="3"/>
                  </a:lnTo>
                  <a:lnTo>
                    <a:pt x="365" y="5"/>
                  </a:lnTo>
                  <a:lnTo>
                    <a:pt x="363" y="7"/>
                  </a:lnTo>
                  <a:lnTo>
                    <a:pt x="362" y="9"/>
                  </a:lnTo>
                  <a:lnTo>
                    <a:pt x="361" y="12"/>
                  </a:lnTo>
                  <a:lnTo>
                    <a:pt x="360" y="15"/>
                  </a:lnTo>
                  <a:lnTo>
                    <a:pt x="361" y="90"/>
                  </a:lnTo>
                  <a:lnTo>
                    <a:pt x="195" y="90"/>
                  </a:lnTo>
                  <a:lnTo>
                    <a:pt x="192" y="90"/>
                  </a:lnTo>
                  <a:lnTo>
                    <a:pt x="187" y="93"/>
                  </a:lnTo>
                  <a:lnTo>
                    <a:pt x="184" y="95"/>
                  </a:lnTo>
                  <a:lnTo>
                    <a:pt x="182" y="98"/>
                  </a:lnTo>
                  <a:lnTo>
                    <a:pt x="93" y="246"/>
                  </a:lnTo>
                  <a:lnTo>
                    <a:pt x="5" y="320"/>
                  </a:lnTo>
                  <a:lnTo>
                    <a:pt x="3" y="322"/>
                  </a:lnTo>
                  <a:lnTo>
                    <a:pt x="1" y="324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0" y="556"/>
                  </a:lnTo>
                  <a:lnTo>
                    <a:pt x="0" y="560"/>
                  </a:lnTo>
                  <a:lnTo>
                    <a:pt x="1" y="562"/>
                  </a:lnTo>
                  <a:lnTo>
                    <a:pt x="2" y="565"/>
                  </a:lnTo>
                  <a:lnTo>
                    <a:pt x="4" y="567"/>
                  </a:lnTo>
                  <a:lnTo>
                    <a:pt x="6" y="569"/>
                  </a:lnTo>
                  <a:lnTo>
                    <a:pt x="9" y="570"/>
                  </a:lnTo>
                  <a:lnTo>
                    <a:pt x="12" y="571"/>
                  </a:lnTo>
                  <a:lnTo>
                    <a:pt x="15" y="571"/>
                  </a:lnTo>
                  <a:lnTo>
                    <a:pt x="95" y="571"/>
                  </a:lnTo>
                  <a:lnTo>
                    <a:pt x="101" y="584"/>
                  </a:lnTo>
                  <a:lnTo>
                    <a:pt x="108" y="596"/>
                  </a:lnTo>
                  <a:lnTo>
                    <a:pt x="117" y="606"/>
                  </a:lnTo>
                  <a:lnTo>
                    <a:pt x="128" y="614"/>
                  </a:lnTo>
                  <a:lnTo>
                    <a:pt x="139" y="622"/>
                  </a:lnTo>
                  <a:lnTo>
                    <a:pt x="152" y="627"/>
                  </a:lnTo>
                  <a:lnTo>
                    <a:pt x="159" y="629"/>
                  </a:lnTo>
                  <a:lnTo>
                    <a:pt x="166" y="630"/>
                  </a:lnTo>
                  <a:lnTo>
                    <a:pt x="172" y="631"/>
                  </a:lnTo>
                  <a:lnTo>
                    <a:pt x="180" y="631"/>
                  </a:lnTo>
                  <a:lnTo>
                    <a:pt x="187" y="631"/>
                  </a:lnTo>
                  <a:lnTo>
                    <a:pt x="195" y="630"/>
                  </a:lnTo>
                  <a:lnTo>
                    <a:pt x="201" y="629"/>
                  </a:lnTo>
                  <a:lnTo>
                    <a:pt x="208" y="627"/>
                  </a:lnTo>
                  <a:lnTo>
                    <a:pt x="221" y="622"/>
                  </a:lnTo>
                  <a:lnTo>
                    <a:pt x="232" y="614"/>
                  </a:lnTo>
                  <a:lnTo>
                    <a:pt x="243" y="606"/>
                  </a:lnTo>
                  <a:lnTo>
                    <a:pt x="252" y="596"/>
                  </a:lnTo>
                  <a:lnTo>
                    <a:pt x="259" y="584"/>
                  </a:lnTo>
                  <a:lnTo>
                    <a:pt x="265" y="571"/>
                  </a:lnTo>
                  <a:lnTo>
                    <a:pt x="636" y="571"/>
                  </a:lnTo>
                  <a:lnTo>
                    <a:pt x="642" y="584"/>
                  </a:lnTo>
                  <a:lnTo>
                    <a:pt x="649" y="596"/>
                  </a:lnTo>
                  <a:lnTo>
                    <a:pt x="659" y="606"/>
                  </a:lnTo>
                  <a:lnTo>
                    <a:pt x="668" y="614"/>
                  </a:lnTo>
                  <a:lnTo>
                    <a:pt x="680" y="622"/>
                  </a:lnTo>
                  <a:lnTo>
                    <a:pt x="693" y="627"/>
                  </a:lnTo>
                  <a:lnTo>
                    <a:pt x="700" y="629"/>
                  </a:lnTo>
                  <a:lnTo>
                    <a:pt x="707" y="630"/>
                  </a:lnTo>
                  <a:lnTo>
                    <a:pt x="715" y="631"/>
                  </a:lnTo>
                  <a:lnTo>
                    <a:pt x="721" y="631"/>
                  </a:lnTo>
                  <a:lnTo>
                    <a:pt x="728" y="631"/>
                  </a:lnTo>
                  <a:lnTo>
                    <a:pt x="736" y="630"/>
                  </a:lnTo>
                  <a:lnTo>
                    <a:pt x="742" y="629"/>
                  </a:lnTo>
                  <a:lnTo>
                    <a:pt x="750" y="627"/>
                  </a:lnTo>
                  <a:lnTo>
                    <a:pt x="762" y="622"/>
                  </a:lnTo>
                  <a:lnTo>
                    <a:pt x="773" y="614"/>
                  </a:lnTo>
                  <a:lnTo>
                    <a:pt x="784" y="606"/>
                  </a:lnTo>
                  <a:lnTo>
                    <a:pt x="793" y="596"/>
                  </a:lnTo>
                  <a:lnTo>
                    <a:pt x="800" y="584"/>
                  </a:lnTo>
                  <a:lnTo>
                    <a:pt x="807" y="571"/>
                  </a:lnTo>
                  <a:lnTo>
                    <a:pt x="887" y="571"/>
                  </a:lnTo>
                  <a:lnTo>
                    <a:pt x="890" y="571"/>
                  </a:lnTo>
                  <a:lnTo>
                    <a:pt x="892" y="570"/>
                  </a:lnTo>
                  <a:lnTo>
                    <a:pt x="896" y="569"/>
                  </a:lnTo>
                  <a:lnTo>
                    <a:pt x="898" y="567"/>
                  </a:lnTo>
                  <a:lnTo>
                    <a:pt x="899" y="565"/>
                  </a:lnTo>
                  <a:lnTo>
                    <a:pt x="901" y="562"/>
                  </a:lnTo>
                  <a:lnTo>
                    <a:pt x="901" y="560"/>
                  </a:lnTo>
                  <a:lnTo>
                    <a:pt x="902" y="556"/>
                  </a:lnTo>
                  <a:lnTo>
                    <a:pt x="902" y="15"/>
                  </a:lnTo>
                  <a:lnTo>
                    <a:pt x="901" y="12"/>
                  </a:lnTo>
                  <a:lnTo>
                    <a:pt x="901" y="9"/>
                  </a:lnTo>
                  <a:lnTo>
                    <a:pt x="899" y="7"/>
                  </a:lnTo>
                  <a:lnTo>
                    <a:pt x="898" y="5"/>
                  </a:lnTo>
                  <a:lnTo>
                    <a:pt x="896" y="3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7" y="0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07"/>
            <p:cNvSpPr>
              <a:spLocks/>
            </p:cNvSpPr>
            <p:nvPr/>
          </p:nvSpPr>
          <p:spPr bwMode="auto">
            <a:xfrm>
              <a:off x="8216900" y="2632075"/>
              <a:ext cx="38100" cy="47625"/>
            </a:xfrm>
            <a:custGeom>
              <a:avLst/>
              <a:gdLst>
                <a:gd name="T0" fmla="*/ 9 w 120"/>
                <a:gd name="T1" fmla="*/ 149 h 150"/>
                <a:gd name="T2" fmla="*/ 12 w 120"/>
                <a:gd name="T3" fmla="*/ 150 h 150"/>
                <a:gd name="T4" fmla="*/ 15 w 120"/>
                <a:gd name="T5" fmla="*/ 150 h 150"/>
                <a:gd name="T6" fmla="*/ 19 w 120"/>
                <a:gd name="T7" fmla="*/ 150 h 150"/>
                <a:gd name="T8" fmla="*/ 22 w 120"/>
                <a:gd name="T9" fmla="*/ 148 h 150"/>
                <a:gd name="T10" fmla="*/ 26 w 120"/>
                <a:gd name="T11" fmla="*/ 146 h 150"/>
                <a:gd name="T12" fmla="*/ 29 w 120"/>
                <a:gd name="T13" fmla="*/ 143 h 150"/>
                <a:gd name="T14" fmla="*/ 85 w 120"/>
                <a:gd name="T15" fmla="*/ 30 h 150"/>
                <a:gd name="T16" fmla="*/ 105 w 120"/>
                <a:gd name="T17" fmla="*/ 30 h 150"/>
                <a:gd name="T18" fmla="*/ 108 w 120"/>
                <a:gd name="T19" fmla="*/ 30 h 150"/>
                <a:gd name="T20" fmla="*/ 111 w 120"/>
                <a:gd name="T21" fmla="*/ 29 h 150"/>
                <a:gd name="T22" fmla="*/ 114 w 120"/>
                <a:gd name="T23" fmla="*/ 28 h 150"/>
                <a:gd name="T24" fmla="*/ 116 w 120"/>
                <a:gd name="T25" fmla="*/ 26 h 150"/>
                <a:gd name="T26" fmla="*/ 118 w 120"/>
                <a:gd name="T27" fmla="*/ 24 h 150"/>
                <a:gd name="T28" fmla="*/ 119 w 120"/>
                <a:gd name="T29" fmla="*/ 22 h 150"/>
                <a:gd name="T30" fmla="*/ 120 w 120"/>
                <a:gd name="T31" fmla="*/ 19 h 150"/>
                <a:gd name="T32" fmla="*/ 120 w 120"/>
                <a:gd name="T33" fmla="*/ 15 h 150"/>
                <a:gd name="T34" fmla="*/ 120 w 120"/>
                <a:gd name="T35" fmla="*/ 12 h 150"/>
                <a:gd name="T36" fmla="*/ 119 w 120"/>
                <a:gd name="T37" fmla="*/ 10 h 150"/>
                <a:gd name="T38" fmla="*/ 118 w 120"/>
                <a:gd name="T39" fmla="*/ 7 h 150"/>
                <a:gd name="T40" fmla="*/ 116 w 120"/>
                <a:gd name="T41" fmla="*/ 5 h 150"/>
                <a:gd name="T42" fmla="*/ 114 w 120"/>
                <a:gd name="T43" fmla="*/ 3 h 150"/>
                <a:gd name="T44" fmla="*/ 111 w 120"/>
                <a:gd name="T45" fmla="*/ 1 h 150"/>
                <a:gd name="T46" fmla="*/ 108 w 120"/>
                <a:gd name="T47" fmla="*/ 0 h 150"/>
                <a:gd name="T48" fmla="*/ 105 w 120"/>
                <a:gd name="T49" fmla="*/ 0 h 150"/>
                <a:gd name="T50" fmla="*/ 75 w 120"/>
                <a:gd name="T51" fmla="*/ 0 h 150"/>
                <a:gd name="T52" fmla="*/ 71 w 120"/>
                <a:gd name="T53" fmla="*/ 1 h 150"/>
                <a:gd name="T54" fmla="*/ 67 w 120"/>
                <a:gd name="T55" fmla="*/ 3 h 150"/>
                <a:gd name="T56" fmla="*/ 64 w 120"/>
                <a:gd name="T57" fmla="*/ 6 h 150"/>
                <a:gd name="T58" fmla="*/ 62 w 120"/>
                <a:gd name="T59" fmla="*/ 9 h 150"/>
                <a:gd name="T60" fmla="*/ 1 w 120"/>
                <a:gd name="T61" fmla="*/ 129 h 150"/>
                <a:gd name="T62" fmla="*/ 0 w 120"/>
                <a:gd name="T63" fmla="*/ 132 h 150"/>
                <a:gd name="T64" fmla="*/ 0 w 120"/>
                <a:gd name="T65" fmla="*/ 134 h 150"/>
                <a:gd name="T66" fmla="*/ 0 w 120"/>
                <a:gd name="T67" fmla="*/ 137 h 150"/>
                <a:gd name="T68" fmla="*/ 1 w 120"/>
                <a:gd name="T69" fmla="*/ 141 h 150"/>
                <a:gd name="T70" fmla="*/ 2 w 120"/>
                <a:gd name="T71" fmla="*/ 143 h 150"/>
                <a:gd name="T72" fmla="*/ 3 w 120"/>
                <a:gd name="T73" fmla="*/ 145 h 150"/>
                <a:gd name="T74" fmla="*/ 5 w 120"/>
                <a:gd name="T75" fmla="*/ 147 h 150"/>
                <a:gd name="T76" fmla="*/ 9 w 120"/>
                <a:gd name="T7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50">
                  <a:moveTo>
                    <a:pt x="9" y="149"/>
                  </a:moveTo>
                  <a:lnTo>
                    <a:pt x="12" y="150"/>
                  </a:lnTo>
                  <a:lnTo>
                    <a:pt x="15" y="150"/>
                  </a:lnTo>
                  <a:lnTo>
                    <a:pt x="19" y="150"/>
                  </a:lnTo>
                  <a:lnTo>
                    <a:pt x="22" y="148"/>
                  </a:lnTo>
                  <a:lnTo>
                    <a:pt x="26" y="146"/>
                  </a:lnTo>
                  <a:lnTo>
                    <a:pt x="29" y="143"/>
                  </a:lnTo>
                  <a:lnTo>
                    <a:pt x="85" y="30"/>
                  </a:lnTo>
                  <a:lnTo>
                    <a:pt x="105" y="30"/>
                  </a:lnTo>
                  <a:lnTo>
                    <a:pt x="108" y="30"/>
                  </a:lnTo>
                  <a:lnTo>
                    <a:pt x="111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4"/>
                  </a:lnTo>
                  <a:lnTo>
                    <a:pt x="119" y="22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0" y="12"/>
                  </a:lnTo>
                  <a:lnTo>
                    <a:pt x="119" y="10"/>
                  </a:lnTo>
                  <a:lnTo>
                    <a:pt x="118" y="7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67" y="3"/>
                  </a:lnTo>
                  <a:lnTo>
                    <a:pt x="64" y="6"/>
                  </a:lnTo>
                  <a:lnTo>
                    <a:pt x="62" y="9"/>
                  </a:lnTo>
                  <a:lnTo>
                    <a:pt x="1" y="129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1"/>
                  </a:lnTo>
                  <a:lnTo>
                    <a:pt x="2" y="143"/>
                  </a:lnTo>
                  <a:lnTo>
                    <a:pt x="3" y="145"/>
                  </a:lnTo>
                  <a:lnTo>
                    <a:pt x="5" y="147"/>
                  </a:lnTo>
                  <a:lnTo>
                    <a:pt x="9" y="149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80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268632" y="1620410"/>
            <a:ext cx="7654736" cy="4835249"/>
            <a:chOff x="744632" y="1603158"/>
            <a:chExt cx="7654736" cy="4835249"/>
          </a:xfrm>
        </p:grpSpPr>
        <p:grpSp>
          <p:nvGrpSpPr>
            <p:cNvPr id="136" name="Group 135"/>
            <p:cNvGrpSpPr/>
            <p:nvPr/>
          </p:nvGrpSpPr>
          <p:grpSpPr>
            <a:xfrm>
              <a:off x="2965919" y="2839741"/>
              <a:ext cx="3115790" cy="3064314"/>
              <a:chOff x="2787370" y="2311543"/>
              <a:chExt cx="3427369" cy="3370745"/>
            </a:xfrm>
          </p:grpSpPr>
          <p:sp>
            <p:nvSpPr>
              <p:cNvPr id="239" name="Freeform 52"/>
              <p:cNvSpPr>
                <a:spLocks/>
              </p:cNvSpPr>
              <p:nvPr/>
            </p:nvSpPr>
            <p:spPr bwMode="auto">
              <a:xfrm>
                <a:off x="3276995" y="3360737"/>
                <a:ext cx="1247708" cy="2321551"/>
              </a:xfrm>
              <a:custGeom>
                <a:avLst/>
                <a:gdLst>
                  <a:gd name="T0" fmla="*/ 792 w 792"/>
                  <a:gd name="T1" fmla="*/ 1302 h 1474"/>
                  <a:gd name="T2" fmla="*/ 149 w 792"/>
                  <a:gd name="T3" fmla="*/ 1185 h 1474"/>
                  <a:gd name="T4" fmla="*/ 29 w 792"/>
                  <a:gd name="T5" fmla="*/ 717 h 1474"/>
                  <a:gd name="T6" fmla="*/ 179 w 792"/>
                  <a:gd name="T7" fmla="*/ 73 h 1474"/>
                  <a:gd name="T8" fmla="*/ 608 w 792"/>
                  <a:gd name="T9" fmla="*/ 33 h 1474"/>
                  <a:gd name="T10" fmla="*/ 239 w 792"/>
                  <a:gd name="T11" fmla="*/ 966 h 1474"/>
                  <a:gd name="T12" fmla="*/ 758 w 792"/>
                  <a:gd name="T13" fmla="*/ 1290 h 1474"/>
                  <a:gd name="T14" fmla="*/ 792 w 792"/>
                  <a:gd name="T15" fmla="*/ 1302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" h="1474">
                    <a:moveTo>
                      <a:pt x="792" y="1302"/>
                    </a:moveTo>
                    <a:cubicBezTo>
                      <a:pt x="792" y="1302"/>
                      <a:pt x="365" y="1459"/>
                      <a:pt x="149" y="1185"/>
                    </a:cubicBezTo>
                    <a:cubicBezTo>
                      <a:pt x="52" y="1062"/>
                      <a:pt x="54" y="905"/>
                      <a:pt x="29" y="717"/>
                    </a:cubicBezTo>
                    <a:cubicBezTo>
                      <a:pt x="0" y="495"/>
                      <a:pt x="95" y="219"/>
                      <a:pt x="179" y="73"/>
                    </a:cubicBezTo>
                    <a:cubicBezTo>
                      <a:pt x="179" y="73"/>
                      <a:pt x="352" y="0"/>
                      <a:pt x="608" y="33"/>
                    </a:cubicBezTo>
                    <a:cubicBezTo>
                      <a:pt x="608" y="33"/>
                      <a:pt x="216" y="534"/>
                      <a:pt x="239" y="966"/>
                    </a:cubicBezTo>
                    <a:cubicBezTo>
                      <a:pt x="239" y="966"/>
                      <a:pt x="232" y="1474"/>
                      <a:pt x="758" y="1290"/>
                    </a:cubicBezTo>
                    <a:lnTo>
                      <a:pt x="792" y="13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0" name="Group 239"/>
              <p:cNvGrpSpPr/>
              <p:nvPr/>
            </p:nvGrpSpPr>
            <p:grpSpPr>
              <a:xfrm>
                <a:off x="2983887" y="2566680"/>
                <a:ext cx="2930416" cy="3007025"/>
                <a:chOff x="2983887" y="2297131"/>
                <a:chExt cx="2930416" cy="3007025"/>
              </a:xfrm>
            </p:grpSpPr>
            <p:sp>
              <p:nvSpPr>
                <p:cNvPr id="256" name="Freeform 45"/>
                <p:cNvSpPr>
                  <a:spLocks/>
                </p:cNvSpPr>
                <p:nvPr/>
              </p:nvSpPr>
              <p:spPr bwMode="auto">
                <a:xfrm>
                  <a:off x="2983887" y="3338331"/>
                  <a:ext cx="408354" cy="836025"/>
                </a:xfrm>
                <a:custGeom>
                  <a:avLst/>
                  <a:gdLst>
                    <a:gd name="T0" fmla="*/ 215 w 259"/>
                    <a:gd name="T1" fmla="*/ 0 h 531"/>
                    <a:gd name="T2" fmla="*/ 218 w 259"/>
                    <a:gd name="T3" fmla="*/ 531 h 531"/>
                    <a:gd name="T4" fmla="*/ 259 w 259"/>
                    <a:gd name="T5" fmla="*/ 199 h 531"/>
                    <a:gd name="T6" fmla="*/ 215 w 259"/>
                    <a:gd name="T7" fmla="*/ 0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9" h="531">
                      <a:moveTo>
                        <a:pt x="215" y="0"/>
                      </a:moveTo>
                      <a:cubicBezTo>
                        <a:pt x="106" y="87"/>
                        <a:pt x="0" y="257"/>
                        <a:pt x="218" y="531"/>
                      </a:cubicBezTo>
                      <a:cubicBezTo>
                        <a:pt x="202" y="384"/>
                        <a:pt x="259" y="199"/>
                        <a:pt x="259" y="199"/>
                      </a:cubicBezTo>
                      <a:cubicBezTo>
                        <a:pt x="207" y="139"/>
                        <a:pt x="215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AFAB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46"/>
                <p:cNvSpPr>
                  <a:spLocks/>
                </p:cNvSpPr>
                <p:nvPr/>
              </p:nvSpPr>
              <p:spPr bwMode="auto">
                <a:xfrm>
                  <a:off x="3699337" y="4878482"/>
                  <a:ext cx="774739" cy="425674"/>
                </a:xfrm>
                <a:custGeom>
                  <a:avLst/>
                  <a:gdLst>
                    <a:gd name="T0" fmla="*/ 0 w 492"/>
                    <a:gd name="T1" fmla="*/ 0 h 270"/>
                    <a:gd name="T2" fmla="*/ 492 w 492"/>
                    <a:gd name="T3" fmla="*/ 155 h 270"/>
                    <a:gd name="T4" fmla="*/ 208 w 492"/>
                    <a:gd name="T5" fmla="*/ 11 h 270"/>
                    <a:gd name="T6" fmla="*/ 0 w 492"/>
                    <a:gd name="T7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2" h="270">
                      <a:moveTo>
                        <a:pt x="0" y="0"/>
                      </a:moveTo>
                      <a:cubicBezTo>
                        <a:pt x="47" y="132"/>
                        <a:pt x="161" y="270"/>
                        <a:pt x="492" y="155"/>
                      </a:cubicBezTo>
                      <a:cubicBezTo>
                        <a:pt x="362" y="106"/>
                        <a:pt x="208" y="11"/>
                        <a:pt x="208" y="11"/>
                      </a:cubicBezTo>
                      <a:cubicBezTo>
                        <a:pt x="134" y="4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47"/>
                <p:cNvSpPr>
                  <a:spLocks/>
                </p:cNvSpPr>
                <p:nvPr/>
              </p:nvSpPr>
              <p:spPr bwMode="auto">
                <a:xfrm>
                  <a:off x="3869206" y="2297131"/>
                  <a:ext cx="798720" cy="645505"/>
                </a:xfrm>
                <a:custGeom>
                  <a:avLst/>
                  <a:gdLst>
                    <a:gd name="T0" fmla="*/ 507 w 507"/>
                    <a:gd name="T1" fmla="*/ 133 h 410"/>
                    <a:gd name="T2" fmla="*/ 0 w 507"/>
                    <a:gd name="T3" fmla="*/ 304 h 410"/>
                    <a:gd name="T4" fmla="*/ 328 w 507"/>
                    <a:gd name="T5" fmla="*/ 239 h 410"/>
                    <a:gd name="T6" fmla="*/ 507 w 507"/>
                    <a:gd name="T7" fmla="*/ 133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410">
                      <a:moveTo>
                        <a:pt x="507" y="133"/>
                      </a:moveTo>
                      <a:cubicBezTo>
                        <a:pt x="384" y="53"/>
                        <a:pt x="200" y="0"/>
                        <a:pt x="0" y="304"/>
                      </a:cubicBezTo>
                      <a:cubicBezTo>
                        <a:pt x="238" y="410"/>
                        <a:pt x="328" y="239"/>
                        <a:pt x="328" y="239"/>
                      </a:cubicBezTo>
                      <a:cubicBezTo>
                        <a:pt x="369" y="171"/>
                        <a:pt x="507" y="133"/>
                        <a:pt x="507" y="133"/>
                      </a:cubicBezTo>
                      <a:close/>
                    </a:path>
                  </a:pathLst>
                </a:custGeom>
                <a:solidFill>
                  <a:srgbClr val="25232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48"/>
                <p:cNvSpPr>
                  <a:spLocks/>
                </p:cNvSpPr>
                <p:nvPr/>
              </p:nvSpPr>
              <p:spPr bwMode="auto">
                <a:xfrm>
                  <a:off x="5374051" y="2868692"/>
                  <a:ext cx="540252" cy="648835"/>
                </a:xfrm>
                <a:custGeom>
                  <a:avLst/>
                  <a:gdLst>
                    <a:gd name="T0" fmla="*/ 309 w 343"/>
                    <a:gd name="T1" fmla="*/ 412 h 412"/>
                    <a:gd name="T2" fmla="*/ 0 w 343"/>
                    <a:gd name="T3" fmla="*/ 0 h 412"/>
                    <a:gd name="T4" fmla="*/ 159 w 343"/>
                    <a:gd name="T5" fmla="*/ 289 h 412"/>
                    <a:gd name="T6" fmla="*/ 309 w 343"/>
                    <a:gd name="T7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3" h="412">
                      <a:moveTo>
                        <a:pt x="309" y="412"/>
                      </a:moveTo>
                      <a:cubicBezTo>
                        <a:pt x="343" y="306"/>
                        <a:pt x="336" y="98"/>
                        <a:pt x="0" y="0"/>
                      </a:cubicBezTo>
                      <a:cubicBezTo>
                        <a:pt x="46" y="153"/>
                        <a:pt x="56" y="215"/>
                        <a:pt x="159" y="289"/>
                      </a:cubicBezTo>
                      <a:cubicBezTo>
                        <a:pt x="237" y="308"/>
                        <a:pt x="309" y="411"/>
                        <a:pt x="309" y="412"/>
                      </a:cubicBez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49"/>
                <p:cNvSpPr>
                  <a:spLocks/>
                </p:cNvSpPr>
                <p:nvPr/>
              </p:nvSpPr>
              <p:spPr bwMode="auto">
                <a:xfrm>
                  <a:off x="5271463" y="4355550"/>
                  <a:ext cx="482296" cy="634845"/>
                </a:xfrm>
                <a:custGeom>
                  <a:avLst/>
                  <a:gdLst>
                    <a:gd name="T0" fmla="*/ 0 w 306"/>
                    <a:gd name="T1" fmla="*/ 403 h 403"/>
                    <a:gd name="T2" fmla="*/ 294 w 306"/>
                    <a:gd name="T3" fmla="*/ 0 h 403"/>
                    <a:gd name="T4" fmla="*/ 78 w 306"/>
                    <a:gd name="T5" fmla="*/ 219 h 403"/>
                    <a:gd name="T6" fmla="*/ 0 w 306"/>
                    <a:gd name="T7" fmla="*/ 403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6" h="403">
                      <a:moveTo>
                        <a:pt x="0" y="403"/>
                      </a:moveTo>
                      <a:cubicBezTo>
                        <a:pt x="140" y="398"/>
                        <a:pt x="306" y="350"/>
                        <a:pt x="294" y="0"/>
                      </a:cubicBezTo>
                      <a:cubicBezTo>
                        <a:pt x="228" y="64"/>
                        <a:pt x="78" y="219"/>
                        <a:pt x="78" y="219"/>
                      </a:cubicBezTo>
                      <a:cubicBezTo>
                        <a:pt x="84" y="298"/>
                        <a:pt x="0" y="403"/>
                        <a:pt x="0" y="40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1" name="Freeform 51"/>
              <p:cNvSpPr>
                <a:spLocks/>
              </p:cNvSpPr>
              <p:nvPr/>
            </p:nvSpPr>
            <p:spPr bwMode="auto">
              <a:xfrm>
                <a:off x="2787370" y="2925737"/>
                <a:ext cx="2348863" cy="1576789"/>
              </a:xfrm>
              <a:custGeom>
                <a:avLst/>
                <a:gdLst>
                  <a:gd name="T0" fmla="*/ 341 w 1491"/>
                  <a:gd name="T1" fmla="*/ 1001 h 1001"/>
                  <a:gd name="T2" fmla="*/ 235 w 1491"/>
                  <a:gd name="T3" fmla="*/ 356 h 1001"/>
                  <a:gd name="T4" fmla="*/ 665 w 1491"/>
                  <a:gd name="T5" fmla="*/ 80 h 1001"/>
                  <a:gd name="T6" fmla="*/ 1324 w 1491"/>
                  <a:gd name="T7" fmla="*/ 30 h 1001"/>
                  <a:gd name="T8" fmla="*/ 1491 w 1491"/>
                  <a:gd name="T9" fmla="*/ 412 h 1001"/>
                  <a:gd name="T10" fmla="*/ 473 w 1491"/>
                  <a:gd name="T11" fmla="*/ 360 h 1001"/>
                  <a:gd name="T12" fmla="*/ 347 w 1491"/>
                  <a:gd name="T13" fmla="*/ 966 h 1001"/>
                  <a:gd name="T14" fmla="*/ 341 w 1491"/>
                  <a:gd name="T15" fmla="*/ 1001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1" h="1001">
                    <a:moveTo>
                      <a:pt x="341" y="1001"/>
                    </a:moveTo>
                    <a:cubicBezTo>
                      <a:pt x="341" y="1001"/>
                      <a:pt x="48" y="651"/>
                      <a:pt x="235" y="356"/>
                    </a:cubicBezTo>
                    <a:cubicBezTo>
                      <a:pt x="319" y="225"/>
                      <a:pt x="482" y="135"/>
                      <a:pt x="665" y="80"/>
                    </a:cubicBezTo>
                    <a:cubicBezTo>
                      <a:pt x="891" y="13"/>
                      <a:pt x="1158" y="0"/>
                      <a:pt x="1324" y="30"/>
                    </a:cubicBezTo>
                    <a:cubicBezTo>
                      <a:pt x="1324" y="30"/>
                      <a:pt x="1462" y="194"/>
                      <a:pt x="1491" y="412"/>
                    </a:cubicBezTo>
                    <a:cubicBezTo>
                      <a:pt x="1491" y="412"/>
                      <a:pt x="847" y="221"/>
                      <a:pt x="473" y="360"/>
                    </a:cubicBezTo>
                    <a:cubicBezTo>
                      <a:pt x="473" y="360"/>
                      <a:pt x="0" y="531"/>
                      <a:pt x="347" y="966"/>
                    </a:cubicBezTo>
                    <a:lnTo>
                      <a:pt x="341" y="1001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2" name="Group 241"/>
              <p:cNvGrpSpPr/>
              <p:nvPr/>
            </p:nvGrpSpPr>
            <p:grpSpPr>
              <a:xfrm>
                <a:off x="3636052" y="2311543"/>
                <a:ext cx="2578687" cy="3225522"/>
                <a:chOff x="3636052" y="2311543"/>
                <a:chExt cx="2578687" cy="3225522"/>
              </a:xfrm>
            </p:grpSpPr>
            <p:sp>
              <p:nvSpPr>
                <p:cNvPr id="243" name="Line 50"/>
                <p:cNvSpPr>
                  <a:spLocks noChangeShapeType="1"/>
                </p:cNvSpPr>
                <p:nvPr/>
              </p:nvSpPr>
              <p:spPr bwMode="auto">
                <a:xfrm>
                  <a:off x="5033645" y="4497863"/>
                  <a:ext cx="0" cy="0"/>
                </a:xfrm>
                <a:prstGeom prst="line">
                  <a:avLst/>
                </a:prstGeom>
                <a:noFill/>
                <a:ln w="14288" cap="flat">
                  <a:solidFill>
                    <a:srgbClr val="ED1C2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Line 54"/>
                <p:cNvSpPr>
                  <a:spLocks noChangeShapeType="1"/>
                </p:cNvSpPr>
                <p:nvPr/>
              </p:nvSpPr>
              <p:spPr bwMode="auto">
                <a:xfrm>
                  <a:off x="3953142" y="4113492"/>
                  <a:ext cx="0" cy="0"/>
                </a:xfrm>
                <a:prstGeom prst="line">
                  <a:avLst/>
                </a:prstGeom>
                <a:noFill/>
                <a:ln w="14288" cap="flat">
                  <a:solidFill>
                    <a:srgbClr val="ED1C2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56"/>
                <p:cNvSpPr>
                  <a:spLocks/>
                </p:cNvSpPr>
                <p:nvPr/>
              </p:nvSpPr>
              <p:spPr bwMode="auto">
                <a:xfrm>
                  <a:off x="3636052" y="4208086"/>
                  <a:ext cx="2206972" cy="1328979"/>
                </a:xfrm>
                <a:custGeom>
                  <a:avLst/>
                  <a:gdLst>
                    <a:gd name="T0" fmla="*/ 1353 w 1401"/>
                    <a:gd name="T1" fmla="*/ 229 h 844"/>
                    <a:gd name="T2" fmla="*/ 1075 w 1401"/>
                    <a:gd name="T3" fmla="*/ 789 h 844"/>
                    <a:gd name="T4" fmla="*/ 551 w 1401"/>
                    <a:gd name="T5" fmla="*/ 761 h 844"/>
                    <a:gd name="T6" fmla="*/ 9 w 1401"/>
                    <a:gd name="T7" fmla="*/ 419 h 844"/>
                    <a:gd name="T8" fmla="*/ 88 w 1401"/>
                    <a:gd name="T9" fmla="*/ 0 h 844"/>
                    <a:gd name="T10" fmla="*/ 863 w 1401"/>
                    <a:gd name="T11" fmla="*/ 641 h 844"/>
                    <a:gd name="T12" fmla="*/ 1329 w 1401"/>
                    <a:gd name="T13" fmla="*/ 260 h 844"/>
                    <a:gd name="T14" fmla="*/ 1353 w 1401"/>
                    <a:gd name="T15" fmla="*/ 229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1" h="844">
                      <a:moveTo>
                        <a:pt x="1353" y="229"/>
                      </a:moveTo>
                      <a:cubicBezTo>
                        <a:pt x="1353" y="229"/>
                        <a:pt x="1401" y="664"/>
                        <a:pt x="1075" y="789"/>
                      </a:cubicBezTo>
                      <a:cubicBezTo>
                        <a:pt x="929" y="844"/>
                        <a:pt x="730" y="826"/>
                        <a:pt x="551" y="761"/>
                      </a:cubicBezTo>
                      <a:cubicBezTo>
                        <a:pt x="329" y="680"/>
                        <a:pt x="123" y="543"/>
                        <a:pt x="9" y="419"/>
                      </a:cubicBezTo>
                      <a:cubicBezTo>
                        <a:pt x="9" y="419"/>
                        <a:pt x="0" y="167"/>
                        <a:pt x="88" y="0"/>
                      </a:cubicBezTo>
                      <a:cubicBezTo>
                        <a:pt x="88" y="0"/>
                        <a:pt x="480" y="528"/>
                        <a:pt x="863" y="641"/>
                      </a:cubicBezTo>
                      <a:cubicBezTo>
                        <a:pt x="863" y="641"/>
                        <a:pt x="1347" y="817"/>
                        <a:pt x="1329" y="260"/>
                      </a:cubicBezTo>
                      <a:lnTo>
                        <a:pt x="1353" y="229"/>
                      </a:lnTo>
                      <a:close/>
                    </a:path>
                  </a:pathLst>
                </a:custGeom>
                <a:solidFill>
                  <a:srgbClr val="E258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55"/>
                <p:cNvSpPr>
                  <a:spLocks/>
                </p:cNvSpPr>
                <p:nvPr/>
              </p:nvSpPr>
              <p:spPr bwMode="auto">
                <a:xfrm>
                  <a:off x="4425446" y="3078287"/>
                  <a:ext cx="1789293" cy="2142355"/>
                </a:xfrm>
                <a:custGeom>
                  <a:avLst/>
                  <a:gdLst>
                    <a:gd name="T0" fmla="*/ 575 w 1136"/>
                    <a:gd name="T1" fmla="*/ 0 h 1360"/>
                    <a:gd name="T2" fmla="*/ 1047 w 1136"/>
                    <a:gd name="T3" fmla="*/ 496 h 1360"/>
                    <a:gd name="T4" fmla="*/ 847 w 1136"/>
                    <a:gd name="T5" fmla="*/ 962 h 1360"/>
                    <a:gd name="T6" fmla="*/ 368 w 1136"/>
                    <a:gd name="T7" fmla="*/ 1360 h 1360"/>
                    <a:gd name="T8" fmla="*/ 0 w 1136"/>
                    <a:gd name="T9" fmla="*/ 1149 h 1360"/>
                    <a:gd name="T10" fmla="*/ 833 w 1136"/>
                    <a:gd name="T11" fmla="*/ 612 h 1360"/>
                    <a:gd name="T12" fmla="*/ 602 w 1136"/>
                    <a:gd name="T13" fmla="*/ 43 h 1360"/>
                    <a:gd name="T14" fmla="*/ 575 w 1136"/>
                    <a:gd name="T15" fmla="*/ 0 h 1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6" h="1360">
                      <a:moveTo>
                        <a:pt x="575" y="0"/>
                      </a:moveTo>
                      <a:cubicBezTo>
                        <a:pt x="575" y="0"/>
                        <a:pt x="1043" y="109"/>
                        <a:pt x="1047" y="496"/>
                      </a:cubicBezTo>
                      <a:cubicBezTo>
                        <a:pt x="1049" y="651"/>
                        <a:pt x="965" y="812"/>
                        <a:pt x="847" y="962"/>
                      </a:cubicBezTo>
                      <a:cubicBezTo>
                        <a:pt x="702" y="1147"/>
                        <a:pt x="521" y="1290"/>
                        <a:pt x="368" y="1360"/>
                      </a:cubicBezTo>
                      <a:cubicBezTo>
                        <a:pt x="368" y="1360"/>
                        <a:pt x="118" y="1311"/>
                        <a:pt x="0" y="1149"/>
                      </a:cubicBezTo>
                      <a:cubicBezTo>
                        <a:pt x="0" y="1149"/>
                        <a:pt x="614" y="959"/>
                        <a:pt x="833" y="612"/>
                      </a:cubicBezTo>
                      <a:cubicBezTo>
                        <a:pt x="833" y="612"/>
                        <a:pt x="1136" y="198"/>
                        <a:pt x="602" y="43"/>
                      </a:cubicBez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53"/>
                <p:cNvSpPr>
                  <a:spLocks/>
                </p:cNvSpPr>
                <p:nvPr/>
              </p:nvSpPr>
              <p:spPr bwMode="auto">
                <a:xfrm>
                  <a:off x="3815914" y="2311543"/>
                  <a:ext cx="1925188" cy="2190985"/>
                </a:xfrm>
                <a:custGeom>
                  <a:avLst/>
                  <a:gdLst>
                    <a:gd name="T0" fmla="*/ 0 w 1222"/>
                    <a:gd name="T1" fmla="*/ 477 h 1391"/>
                    <a:gd name="T2" fmla="*/ 578 w 1222"/>
                    <a:gd name="T3" fmla="*/ 178 h 1391"/>
                    <a:gd name="T4" fmla="*/ 974 w 1222"/>
                    <a:gd name="T5" fmla="*/ 500 h 1391"/>
                    <a:gd name="T6" fmla="*/ 1222 w 1222"/>
                    <a:gd name="T7" fmla="*/ 1099 h 1391"/>
                    <a:gd name="T8" fmla="*/ 918 w 1222"/>
                    <a:gd name="T9" fmla="*/ 1391 h 1391"/>
                    <a:gd name="T10" fmla="*/ 648 w 1222"/>
                    <a:gd name="T11" fmla="*/ 405 h 1391"/>
                    <a:gd name="T12" fmla="*/ 37 w 1222"/>
                    <a:gd name="T13" fmla="*/ 466 h 1391"/>
                    <a:gd name="T14" fmla="*/ 0 w 1222"/>
                    <a:gd name="T15" fmla="*/ 477 h 1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2" h="1391">
                      <a:moveTo>
                        <a:pt x="0" y="477"/>
                      </a:moveTo>
                      <a:cubicBezTo>
                        <a:pt x="0" y="477"/>
                        <a:pt x="239" y="92"/>
                        <a:pt x="578" y="178"/>
                      </a:cubicBezTo>
                      <a:cubicBezTo>
                        <a:pt x="729" y="216"/>
                        <a:pt x="866" y="344"/>
                        <a:pt x="974" y="500"/>
                      </a:cubicBezTo>
                      <a:cubicBezTo>
                        <a:pt x="1109" y="694"/>
                        <a:pt x="1200" y="932"/>
                        <a:pt x="1222" y="1099"/>
                      </a:cubicBezTo>
                      <a:cubicBezTo>
                        <a:pt x="1222" y="1099"/>
                        <a:pt x="1133" y="1325"/>
                        <a:pt x="918" y="1391"/>
                      </a:cubicBezTo>
                      <a:cubicBezTo>
                        <a:pt x="918" y="1391"/>
                        <a:pt x="896" y="717"/>
                        <a:pt x="648" y="405"/>
                      </a:cubicBezTo>
                      <a:cubicBezTo>
                        <a:pt x="648" y="405"/>
                        <a:pt x="342" y="0"/>
                        <a:pt x="37" y="466"/>
                      </a:cubicBezTo>
                      <a:lnTo>
                        <a:pt x="0" y="477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4025025" y="3788303"/>
                  <a:ext cx="1038598" cy="652674"/>
                  <a:chOff x="3984374" y="3463997"/>
                  <a:chExt cx="1038598" cy="652674"/>
                </a:xfrm>
              </p:grpSpPr>
              <p:sp>
                <p:nvSpPr>
                  <p:cNvPr id="249" name="TextBox 248"/>
                  <p:cNvSpPr txBox="1"/>
                  <p:nvPr/>
                </p:nvSpPr>
                <p:spPr>
                  <a:xfrm>
                    <a:off x="3984374" y="3778116"/>
                    <a:ext cx="1038598" cy="338555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+mn-cs"/>
                      </a:rPr>
                      <a:t>INDUSTRY BEST PRACTICE</a:t>
                    </a:r>
                  </a:p>
                </p:txBody>
              </p:sp>
              <p:grpSp>
                <p:nvGrpSpPr>
                  <p:cNvPr id="250" name="Group 249"/>
                  <p:cNvGrpSpPr>
                    <a:grpSpLocks noChangeAspect="1"/>
                  </p:cNvGrpSpPr>
                  <p:nvPr/>
                </p:nvGrpSpPr>
                <p:grpSpPr>
                  <a:xfrm>
                    <a:off x="4360903" y="3463997"/>
                    <a:ext cx="285538" cy="288000"/>
                    <a:chOff x="4386263" y="3243263"/>
                    <a:chExt cx="368301" cy="371476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251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4386263" y="3455988"/>
                      <a:ext cx="147638" cy="158750"/>
                    </a:xfrm>
                    <a:custGeom>
                      <a:avLst/>
                      <a:gdLst>
                        <a:gd name="T0" fmla="*/ 23 w 38"/>
                        <a:gd name="T1" fmla="*/ 41 h 41"/>
                        <a:gd name="T2" fmla="*/ 23 w 38"/>
                        <a:gd name="T3" fmla="*/ 41 h 41"/>
                        <a:gd name="T4" fmla="*/ 21 w 38"/>
                        <a:gd name="T5" fmla="*/ 40 h 41"/>
                        <a:gd name="T6" fmla="*/ 16 w 38"/>
                        <a:gd name="T7" fmla="*/ 27 h 41"/>
                        <a:gd name="T8" fmla="*/ 2 w 38"/>
                        <a:gd name="T9" fmla="*/ 29 h 41"/>
                        <a:gd name="T10" fmla="*/ 0 w 38"/>
                        <a:gd name="T11" fmla="*/ 28 h 41"/>
                        <a:gd name="T12" fmla="*/ 0 w 38"/>
                        <a:gd name="T13" fmla="*/ 26 h 41"/>
                        <a:gd name="T14" fmla="*/ 15 w 38"/>
                        <a:gd name="T15" fmla="*/ 0 h 41"/>
                        <a:gd name="T16" fmla="*/ 19 w 38"/>
                        <a:gd name="T17" fmla="*/ 2 h 41"/>
                        <a:gd name="T18" fmla="*/ 6 w 38"/>
                        <a:gd name="T19" fmla="*/ 24 h 41"/>
                        <a:gd name="T20" fmla="*/ 17 w 38"/>
                        <a:gd name="T21" fmla="*/ 22 h 41"/>
                        <a:gd name="T22" fmla="*/ 19 w 38"/>
                        <a:gd name="T23" fmla="*/ 24 h 41"/>
                        <a:gd name="T24" fmla="*/ 23 w 38"/>
                        <a:gd name="T25" fmla="*/ 34 h 41"/>
                        <a:gd name="T26" fmla="*/ 34 w 38"/>
                        <a:gd name="T27" fmla="*/ 16 h 41"/>
                        <a:gd name="T28" fmla="*/ 38 w 38"/>
                        <a:gd name="T29" fmla="*/ 18 h 41"/>
                        <a:gd name="T30" fmla="*/ 24 w 38"/>
                        <a:gd name="T31" fmla="*/ 40 h 41"/>
                        <a:gd name="T32" fmla="*/ 23 w 38"/>
                        <a:gd name="T33" fmla="*/ 41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41">
                          <a:moveTo>
                            <a:pt x="23" y="41"/>
                          </a:moveTo>
                          <a:cubicBezTo>
                            <a:pt x="23" y="41"/>
                            <a:pt x="23" y="41"/>
                            <a:pt x="23" y="41"/>
                          </a:cubicBezTo>
                          <a:cubicBezTo>
                            <a:pt x="22" y="41"/>
                            <a:pt x="21" y="40"/>
                            <a:pt x="21" y="40"/>
                          </a:cubicBezTo>
                          <a:cubicBezTo>
                            <a:pt x="16" y="27"/>
                            <a:pt x="16" y="27"/>
                            <a:pt x="16" y="27"/>
                          </a:cubicBezTo>
                          <a:cubicBezTo>
                            <a:pt x="2" y="29"/>
                            <a:pt x="2" y="29"/>
                            <a:pt x="2" y="29"/>
                          </a:cubicBezTo>
                          <a:cubicBezTo>
                            <a:pt x="2" y="29"/>
                            <a:pt x="1" y="29"/>
                            <a:pt x="0" y="28"/>
                          </a:cubicBezTo>
                          <a:cubicBezTo>
                            <a:pt x="0" y="27"/>
                            <a:pt x="0" y="27"/>
                            <a:pt x="0" y="26"/>
                          </a:cubicBezTo>
                          <a:cubicBezTo>
                            <a:pt x="15" y="0"/>
                            <a:pt x="15" y="0"/>
                            <a:pt x="15" y="0"/>
                          </a:cubicBezTo>
                          <a:cubicBezTo>
                            <a:pt x="19" y="2"/>
                            <a:pt x="19" y="2"/>
                            <a:pt x="19" y="2"/>
                          </a:cubicBezTo>
                          <a:cubicBezTo>
                            <a:pt x="6" y="24"/>
                            <a:pt x="6" y="24"/>
                            <a:pt x="6" y="24"/>
                          </a:cubicBezTo>
                          <a:cubicBezTo>
                            <a:pt x="17" y="22"/>
                            <a:pt x="17" y="22"/>
                            <a:pt x="17" y="22"/>
                          </a:cubicBezTo>
                          <a:cubicBezTo>
                            <a:pt x="18" y="22"/>
                            <a:pt x="19" y="23"/>
                            <a:pt x="19" y="24"/>
                          </a:cubicBezTo>
                          <a:cubicBezTo>
                            <a:pt x="23" y="34"/>
                            <a:pt x="23" y="34"/>
                            <a:pt x="23" y="34"/>
                          </a:cubicBezTo>
                          <a:cubicBezTo>
                            <a:pt x="34" y="16"/>
                            <a:pt x="34" y="16"/>
                            <a:pt x="34" y="16"/>
                          </a:cubicBezTo>
                          <a:cubicBezTo>
                            <a:pt x="38" y="18"/>
                            <a:pt x="38" y="18"/>
                            <a:pt x="38" y="18"/>
                          </a:cubicBezTo>
                          <a:cubicBezTo>
                            <a:pt x="24" y="40"/>
                            <a:pt x="24" y="40"/>
                            <a:pt x="24" y="40"/>
                          </a:cubicBezTo>
                          <a:cubicBezTo>
                            <a:pt x="24" y="41"/>
                            <a:pt x="23" y="41"/>
                            <a:pt x="23" y="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2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610101" y="3460751"/>
                      <a:ext cx="144463" cy="153988"/>
                    </a:xfrm>
                    <a:custGeom>
                      <a:avLst/>
                      <a:gdLst>
                        <a:gd name="T0" fmla="*/ 15 w 37"/>
                        <a:gd name="T1" fmla="*/ 40 h 40"/>
                        <a:gd name="T2" fmla="*/ 13 w 37"/>
                        <a:gd name="T3" fmla="*/ 39 h 40"/>
                        <a:gd name="T4" fmla="*/ 0 w 37"/>
                        <a:gd name="T5" fmla="*/ 17 h 40"/>
                        <a:gd name="T6" fmla="*/ 3 w 37"/>
                        <a:gd name="T7" fmla="*/ 15 h 40"/>
                        <a:gd name="T8" fmla="*/ 14 w 37"/>
                        <a:gd name="T9" fmla="*/ 33 h 40"/>
                        <a:gd name="T10" fmla="*/ 18 w 37"/>
                        <a:gd name="T11" fmla="*/ 23 h 40"/>
                        <a:gd name="T12" fmla="*/ 20 w 37"/>
                        <a:gd name="T13" fmla="*/ 21 h 40"/>
                        <a:gd name="T14" fmla="*/ 31 w 37"/>
                        <a:gd name="T15" fmla="*/ 23 h 40"/>
                        <a:gd name="T16" fmla="*/ 19 w 37"/>
                        <a:gd name="T17" fmla="*/ 2 h 40"/>
                        <a:gd name="T18" fmla="*/ 22 w 37"/>
                        <a:gd name="T19" fmla="*/ 0 h 40"/>
                        <a:gd name="T20" fmla="*/ 37 w 37"/>
                        <a:gd name="T21" fmla="*/ 25 h 40"/>
                        <a:gd name="T22" fmla="*/ 37 w 37"/>
                        <a:gd name="T23" fmla="*/ 27 h 40"/>
                        <a:gd name="T24" fmla="*/ 35 w 37"/>
                        <a:gd name="T25" fmla="*/ 28 h 40"/>
                        <a:gd name="T26" fmla="*/ 21 w 37"/>
                        <a:gd name="T27" fmla="*/ 26 h 40"/>
                        <a:gd name="T28" fmla="*/ 16 w 37"/>
                        <a:gd name="T29" fmla="*/ 39 h 40"/>
                        <a:gd name="T30" fmla="*/ 15 w 37"/>
                        <a:gd name="T31" fmla="*/ 40 h 40"/>
                        <a:gd name="T32" fmla="*/ 15 w 37"/>
                        <a:gd name="T33" fmla="*/ 40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7" h="40">
                          <a:moveTo>
                            <a:pt x="15" y="40"/>
                          </a:moveTo>
                          <a:cubicBezTo>
                            <a:pt x="14" y="40"/>
                            <a:pt x="13" y="40"/>
                            <a:pt x="13" y="39"/>
                          </a:cubicBezTo>
                          <a:cubicBezTo>
                            <a:pt x="0" y="17"/>
                            <a:pt x="0" y="17"/>
                            <a:pt x="0" y="17"/>
                          </a:cubicBezTo>
                          <a:cubicBezTo>
                            <a:pt x="3" y="15"/>
                            <a:pt x="3" y="15"/>
                            <a:pt x="3" y="15"/>
                          </a:cubicBezTo>
                          <a:cubicBezTo>
                            <a:pt x="14" y="33"/>
                            <a:pt x="14" y="33"/>
                            <a:pt x="14" y="33"/>
                          </a:cubicBezTo>
                          <a:cubicBezTo>
                            <a:pt x="18" y="23"/>
                            <a:pt x="18" y="23"/>
                            <a:pt x="18" y="23"/>
                          </a:cubicBezTo>
                          <a:cubicBezTo>
                            <a:pt x="18" y="22"/>
                            <a:pt x="19" y="21"/>
                            <a:pt x="20" y="21"/>
                          </a:cubicBezTo>
                          <a:cubicBezTo>
                            <a:pt x="31" y="23"/>
                            <a:pt x="31" y="23"/>
                            <a:pt x="31" y="23"/>
                          </a:cubicBezTo>
                          <a:cubicBezTo>
                            <a:pt x="19" y="2"/>
                            <a:pt x="19" y="2"/>
                            <a:pt x="19" y="2"/>
                          </a:cubicBezTo>
                          <a:cubicBezTo>
                            <a:pt x="22" y="0"/>
                            <a:pt x="22" y="0"/>
                            <a:pt x="22" y="0"/>
                          </a:cubicBezTo>
                          <a:cubicBezTo>
                            <a:pt x="37" y="25"/>
                            <a:pt x="37" y="25"/>
                            <a:pt x="37" y="25"/>
                          </a:cubicBezTo>
                          <a:cubicBezTo>
                            <a:pt x="37" y="26"/>
                            <a:pt x="37" y="26"/>
                            <a:pt x="37" y="27"/>
                          </a:cubicBezTo>
                          <a:cubicBezTo>
                            <a:pt x="37" y="28"/>
                            <a:pt x="36" y="28"/>
                            <a:pt x="35" y="28"/>
                          </a:cubicBezTo>
                          <a:cubicBezTo>
                            <a:pt x="21" y="26"/>
                            <a:pt x="21" y="26"/>
                            <a:pt x="21" y="26"/>
                          </a:cubicBezTo>
                          <a:cubicBezTo>
                            <a:pt x="16" y="39"/>
                            <a:pt x="16" y="39"/>
                            <a:pt x="16" y="39"/>
                          </a:cubicBezTo>
                          <a:cubicBezTo>
                            <a:pt x="16" y="39"/>
                            <a:pt x="16" y="40"/>
                            <a:pt x="15" y="40"/>
                          </a:cubicBezTo>
                          <a:cubicBezTo>
                            <a:pt x="15" y="40"/>
                            <a:pt x="15" y="40"/>
                            <a:pt x="15" y="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3" name="Freeform 6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424363" y="3243263"/>
                      <a:ext cx="295275" cy="293688"/>
                    </a:xfrm>
                    <a:custGeom>
                      <a:avLst/>
                      <a:gdLst>
                        <a:gd name="T0" fmla="*/ 38 w 76"/>
                        <a:gd name="T1" fmla="*/ 76 h 76"/>
                        <a:gd name="T2" fmla="*/ 0 w 76"/>
                        <a:gd name="T3" fmla="*/ 38 h 76"/>
                        <a:gd name="T4" fmla="*/ 38 w 76"/>
                        <a:gd name="T5" fmla="*/ 0 h 76"/>
                        <a:gd name="T6" fmla="*/ 76 w 76"/>
                        <a:gd name="T7" fmla="*/ 38 h 76"/>
                        <a:gd name="T8" fmla="*/ 38 w 76"/>
                        <a:gd name="T9" fmla="*/ 76 h 76"/>
                        <a:gd name="T10" fmla="*/ 38 w 76"/>
                        <a:gd name="T11" fmla="*/ 4 h 76"/>
                        <a:gd name="T12" fmla="*/ 4 w 76"/>
                        <a:gd name="T13" fmla="*/ 38 h 76"/>
                        <a:gd name="T14" fmla="*/ 38 w 76"/>
                        <a:gd name="T15" fmla="*/ 72 h 76"/>
                        <a:gd name="T16" fmla="*/ 72 w 76"/>
                        <a:gd name="T17" fmla="*/ 38 h 76"/>
                        <a:gd name="T18" fmla="*/ 38 w 76"/>
                        <a:gd name="T19" fmla="*/ 4 h 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76" h="76">
                          <a:moveTo>
                            <a:pt x="38" y="76"/>
                          </a:moveTo>
                          <a:cubicBezTo>
                            <a:pt x="17" y="76"/>
                            <a:pt x="0" y="59"/>
                            <a:pt x="0" y="38"/>
                          </a:cubicBezTo>
                          <a:cubicBezTo>
                            <a:pt x="0" y="17"/>
                            <a:pt x="17" y="0"/>
                            <a:pt x="38" y="0"/>
                          </a:cubicBezTo>
                          <a:cubicBezTo>
                            <a:pt x="59" y="0"/>
                            <a:pt x="76" y="17"/>
                            <a:pt x="76" y="38"/>
                          </a:cubicBezTo>
                          <a:cubicBezTo>
                            <a:pt x="76" y="59"/>
                            <a:pt x="59" y="76"/>
                            <a:pt x="38" y="76"/>
                          </a:cubicBezTo>
                          <a:close/>
                          <a:moveTo>
                            <a:pt x="38" y="4"/>
                          </a:moveTo>
                          <a:cubicBezTo>
                            <a:pt x="19" y="4"/>
                            <a:pt x="4" y="19"/>
                            <a:pt x="4" y="38"/>
                          </a:cubicBezTo>
                          <a:cubicBezTo>
                            <a:pt x="4" y="57"/>
                            <a:pt x="19" y="72"/>
                            <a:pt x="38" y="72"/>
                          </a:cubicBezTo>
                          <a:cubicBezTo>
                            <a:pt x="57" y="72"/>
                            <a:pt x="72" y="57"/>
                            <a:pt x="72" y="38"/>
                          </a:cubicBezTo>
                          <a:cubicBezTo>
                            <a:pt x="72" y="19"/>
                            <a:pt x="57" y="4"/>
                            <a:pt x="38" y="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" name="Freeform 7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494213" y="3305176"/>
                      <a:ext cx="155575" cy="155575"/>
                    </a:xfrm>
                    <a:custGeom>
                      <a:avLst/>
                      <a:gdLst>
                        <a:gd name="T0" fmla="*/ 32 w 40"/>
                        <a:gd name="T1" fmla="*/ 40 h 40"/>
                        <a:gd name="T2" fmla="*/ 31 w 40"/>
                        <a:gd name="T3" fmla="*/ 40 h 40"/>
                        <a:gd name="T4" fmla="*/ 20 w 40"/>
                        <a:gd name="T5" fmla="*/ 33 h 40"/>
                        <a:gd name="T6" fmla="*/ 9 w 40"/>
                        <a:gd name="T7" fmla="*/ 40 h 40"/>
                        <a:gd name="T8" fmla="*/ 7 w 40"/>
                        <a:gd name="T9" fmla="*/ 40 h 40"/>
                        <a:gd name="T10" fmla="*/ 6 w 40"/>
                        <a:gd name="T11" fmla="*/ 37 h 40"/>
                        <a:gd name="T12" fmla="*/ 10 w 40"/>
                        <a:gd name="T13" fmla="*/ 25 h 40"/>
                        <a:gd name="T14" fmla="*/ 1 w 40"/>
                        <a:gd name="T15" fmla="*/ 15 h 40"/>
                        <a:gd name="T16" fmla="*/ 0 w 40"/>
                        <a:gd name="T17" fmla="*/ 13 h 40"/>
                        <a:gd name="T18" fmla="*/ 2 w 40"/>
                        <a:gd name="T19" fmla="*/ 12 h 40"/>
                        <a:gd name="T20" fmla="*/ 13 w 40"/>
                        <a:gd name="T21" fmla="*/ 12 h 40"/>
                        <a:gd name="T22" fmla="*/ 18 w 40"/>
                        <a:gd name="T23" fmla="*/ 1 h 40"/>
                        <a:gd name="T24" fmla="*/ 22 w 40"/>
                        <a:gd name="T25" fmla="*/ 1 h 40"/>
                        <a:gd name="T26" fmla="*/ 27 w 40"/>
                        <a:gd name="T27" fmla="*/ 12 h 40"/>
                        <a:gd name="T28" fmla="*/ 38 w 40"/>
                        <a:gd name="T29" fmla="*/ 12 h 40"/>
                        <a:gd name="T30" fmla="*/ 40 w 40"/>
                        <a:gd name="T31" fmla="*/ 13 h 40"/>
                        <a:gd name="T32" fmla="*/ 39 w 40"/>
                        <a:gd name="T33" fmla="*/ 15 h 40"/>
                        <a:gd name="T34" fmla="*/ 30 w 40"/>
                        <a:gd name="T35" fmla="*/ 25 h 40"/>
                        <a:gd name="T36" fmla="*/ 34 w 40"/>
                        <a:gd name="T37" fmla="*/ 37 h 40"/>
                        <a:gd name="T38" fmla="*/ 33 w 40"/>
                        <a:gd name="T39" fmla="*/ 40 h 40"/>
                        <a:gd name="T40" fmla="*/ 32 w 40"/>
                        <a:gd name="T41" fmla="*/ 40 h 40"/>
                        <a:gd name="T42" fmla="*/ 20 w 40"/>
                        <a:gd name="T43" fmla="*/ 28 h 40"/>
                        <a:gd name="T44" fmla="*/ 21 w 40"/>
                        <a:gd name="T45" fmla="*/ 29 h 40"/>
                        <a:gd name="T46" fmla="*/ 29 w 40"/>
                        <a:gd name="T47" fmla="*/ 34 h 40"/>
                        <a:gd name="T48" fmla="*/ 26 w 40"/>
                        <a:gd name="T49" fmla="*/ 25 h 40"/>
                        <a:gd name="T50" fmla="*/ 27 w 40"/>
                        <a:gd name="T51" fmla="*/ 23 h 40"/>
                        <a:gd name="T52" fmla="*/ 33 w 40"/>
                        <a:gd name="T53" fmla="*/ 16 h 40"/>
                        <a:gd name="T54" fmla="*/ 26 w 40"/>
                        <a:gd name="T55" fmla="*/ 16 h 40"/>
                        <a:gd name="T56" fmla="*/ 24 w 40"/>
                        <a:gd name="T57" fmla="*/ 15 h 40"/>
                        <a:gd name="T58" fmla="*/ 20 w 40"/>
                        <a:gd name="T59" fmla="*/ 6 h 40"/>
                        <a:gd name="T60" fmla="*/ 16 w 40"/>
                        <a:gd name="T61" fmla="*/ 15 h 40"/>
                        <a:gd name="T62" fmla="*/ 14 w 40"/>
                        <a:gd name="T63" fmla="*/ 16 h 40"/>
                        <a:gd name="T64" fmla="*/ 7 w 40"/>
                        <a:gd name="T65" fmla="*/ 16 h 40"/>
                        <a:gd name="T66" fmla="*/ 13 w 40"/>
                        <a:gd name="T67" fmla="*/ 23 h 40"/>
                        <a:gd name="T68" fmla="*/ 14 w 40"/>
                        <a:gd name="T69" fmla="*/ 25 h 40"/>
                        <a:gd name="T70" fmla="*/ 11 w 40"/>
                        <a:gd name="T71" fmla="*/ 34 h 40"/>
                        <a:gd name="T72" fmla="*/ 19 w 40"/>
                        <a:gd name="T73" fmla="*/ 29 h 40"/>
                        <a:gd name="T74" fmla="*/ 20 w 40"/>
                        <a:gd name="T75" fmla="*/ 28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0" h="40">
                          <a:moveTo>
                            <a:pt x="32" y="40"/>
                          </a:moveTo>
                          <a:cubicBezTo>
                            <a:pt x="32" y="40"/>
                            <a:pt x="31" y="40"/>
                            <a:pt x="31" y="40"/>
                          </a:cubicBezTo>
                          <a:cubicBezTo>
                            <a:pt x="20" y="33"/>
                            <a:pt x="20" y="33"/>
                            <a:pt x="20" y="33"/>
                          </a:cubicBezTo>
                          <a:cubicBezTo>
                            <a:pt x="9" y="40"/>
                            <a:pt x="9" y="40"/>
                            <a:pt x="9" y="40"/>
                          </a:cubicBezTo>
                          <a:cubicBezTo>
                            <a:pt x="8" y="40"/>
                            <a:pt x="7" y="40"/>
                            <a:pt x="7" y="40"/>
                          </a:cubicBezTo>
                          <a:cubicBezTo>
                            <a:pt x="6" y="39"/>
                            <a:pt x="6" y="38"/>
                            <a:pt x="6" y="37"/>
                          </a:cubicBezTo>
                          <a:cubicBezTo>
                            <a:pt x="10" y="25"/>
                            <a:pt x="10" y="25"/>
                            <a:pt x="10" y="25"/>
                          </a:cubicBezTo>
                          <a:cubicBezTo>
                            <a:pt x="1" y="15"/>
                            <a:pt x="1" y="15"/>
                            <a:pt x="1" y="15"/>
                          </a:cubicBezTo>
                          <a:cubicBezTo>
                            <a:pt x="0" y="15"/>
                            <a:pt x="0" y="14"/>
                            <a:pt x="0" y="13"/>
                          </a:cubicBezTo>
                          <a:cubicBezTo>
                            <a:pt x="0" y="12"/>
                            <a:pt x="1" y="12"/>
                            <a:pt x="2" y="12"/>
                          </a:cubicBezTo>
                          <a:cubicBezTo>
                            <a:pt x="13" y="12"/>
                            <a:pt x="13" y="12"/>
                            <a:pt x="13" y="12"/>
                          </a:cubicBezTo>
                          <a:cubicBezTo>
                            <a:pt x="18" y="1"/>
                            <a:pt x="18" y="1"/>
                            <a:pt x="18" y="1"/>
                          </a:cubicBezTo>
                          <a:cubicBezTo>
                            <a:pt x="19" y="0"/>
                            <a:pt x="21" y="0"/>
                            <a:pt x="22" y="1"/>
                          </a:cubicBezTo>
                          <a:cubicBezTo>
                            <a:pt x="27" y="12"/>
                            <a:pt x="27" y="12"/>
                            <a:pt x="27" y="12"/>
                          </a:cubicBezTo>
                          <a:cubicBezTo>
                            <a:pt x="38" y="12"/>
                            <a:pt x="38" y="12"/>
                            <a:pt x="38" y="12"/>
                          </a:cubicBezTo>
                          <a:cubicBezTo>
                            <a:pt x="39" y="12"/>
                            <a:pt x="40" y="12"/>
                            <a:pt x="40" y="13"/>
                          </a:cubicBezTo>
                          <a:cubicBezTo>
                            <a:pt x="40" y="14"/>
                            <a:pt x="40" y="15"/>
                            <a:pt x="39" y="15"/>
                          </a:cubicBezTo>
                          <a:cubicBezTo>
                            <a:pt x="30" y="25"/>
                            <a:pt x="30" y="25"/>
                            <a:pt x="30" y="25"/>
                          </a:cubicBezTo>
                          <a:cubicBezTo>
                            <a:pt x="34" y="37"/>
                            <a:pt x="34" y="37"/>
                            <a:pt x="34" y="37"/>
                          </a:cubicBezTo>
                          <a:cubicBezTo>
                            <a:pt x="34" y="38"/>
                            <a:pt x="34" y="39"/>
                            <a:pt x="33" y="40"/>
                          </a:cubicBezTo>
                          <a:cubicBezTo>
                            <a:pt x="33" y="40"/>
                            <a:pt x="32" y="40"/>
                            <a:pt x="32" y="40"/>
                          </a:cubicBezTo>
                          <a:close/>
                          <a:moveTo>
                            <a:pt x="20" y="28"/>
                          </a:moveTo>
                          <a:cubicBezTo>
                            <a:pt x="20" y="28"/>
                            <a:pt x="21" y="29"/>
                            <a:pt x="21" y="29"/>
                          </a:cubicBezTo>
                          <a:cubicBezTo>
                            <a:pt x="29" y="34"/>
                            <a:pt x="29" y="34"/>
                            <a:pt x="29" y="34"/>
                          </a:cubicBezTo>
                          <a:cubicBezTo>
                            <a:pt x="26" y="25"/>
                            <a:pt x="26" y="25"/>
                            <a:pt x="26" y="25"/>
                          </a:cubicBezTo>
                          <a:cubicBezTo>
                            <a:pt x="26" y="24"/>
                            <a:pt x="26" y="23"/>
                            <a:pt x="27" y="23"/>
                          </a:cubicBezTo>
                          <a:cubicBezTo>
                            <a:pt x="33" y="16"/>
                            <a:pt x="33" y="16"/>
                            <a:pt x="33" y="16"/>
                          </a:cubicBezTo>
                          <a:cubicBezTo>
                            <a:pt x="26" y="16"/>
                            <a:pt x="26" y="16"/>
                            <a:pt x="26" y="16"/>
                          </a:cubicBezTo>
                          <a:cubicBezTo>
                            <a:pt x="25" y="16"/>
                            <a:pt x="25" y="16"/>
                            <a:pt x="24" y="15"/>
                          </a:cubicBezTo>
                          <a:cubicBezTo>
                            <a:pt x="20" y="6"/>
                            <a:pt x="20" y="6"/>
                            <a:pt x="20" y="6"/>
                          </a:cubicBezTo>
                          <a:cubicBezTo>
                            <a:pt x="16" y="15"/>
                            <a:pt x="16" y="15"/>
                            <a:pt x="16" y="15"/>
                          </a:cubicBezTo>
                          <a:cubicBezTo>
                            <a:pt x="15" y="16"/>
                            <a:pt x="15" y="16"/>
                            <a:pt x="14" y="16"/>
                          </a:cubicBezTo>
                          <a:cubicBezTo>
                            <a:pt x="7" y="16"/>
                            <a:pt x="7" y="16"/>
                            <a:pt x="7" y="16"/>
                          </a:cubicBezTo>
                          <a:cubicBezTo>
                            <a:pt x="13" y="23"/>
                            <a:pt x="13" y="23"/>
                            <a:pt x="13" y="23"/>
                          </a:cubicBezTo>
                          <a:cubicBezTo>
                            <a:pt x="14" y="23"/>
                            <a:pt x="14" y="24"/>
                            <a:pt x="14" y="25"/>
                          </a:cubicBezTo>
                          <a:cubicBezTo>
                            <a:pt x="11" y="34"/>
                            <a:pt x="11" y="34"/>
                            <a:pt x="11" y="34"/>
                          </a:cubicBezTo>
                          <a:cubicBezTo>
                            <a:pt x="19" y="29"/>
                            <a:pt x="19" y="29"/>
                            <a:pt x="19" y="29"/>
                          </a:cubicBezTo>
                          <a:cubicBezTo>
                            <a:pt x="19" y="29"/>
                            <a:pt x="20" y="28"/>
                            <a:pt x="20" y="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37" name="Group 136"/>
            <p:cNvGrpSpPr/>
            <p:nvPr/>
          </p:nvGrpSpPr>
          <p:grpSpPr>
            <a:xfrm>
              <a:off x="2505488" y="3490913"/>
              <a:ext cx="539768" cy="539768"/>
              <a:chOff x="2456649" y="2890030"/>
              <a:chExt cx="593745" cy="593745"/>
            </a:xfrm>
          </p:grpSpPr>
          <p:grpSp>
            <p:nvGrpSpPr>
              <p:cNvPr id="225" name="Group 224"/>
              <p:cNvGrpSpPr/>
              <p:nvPr/>
            </p:nvGrpSpPr>
            <p:grpSpPr>
              <a:xfrm>
                <a:off x="2456649" y="2890030"/>
                <a:ext cx="593745" cy="593745"/>
                <a:chOff x="2439588" y="2833628"/>
                <a:chExt cx="405535" cy="405535"/>
              </a:xfrm>
            </p:grpSpPr>
            <p:sp>
              <p:nvSpPr>
                <p:cNvPr id="237" name="Oval 236"/>
                <p:cNvSpPr/>
                <p:nvPr/>
              </p:nvSpPr>
              <p:spPr>
                <a:xfrm>
                  <a:off x="2439588" y="2833628"/>
                  <a:ext cx="405535" cy="405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8100" dist="25400" dir="5400000" algn="t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2474779" y="2868816"/>
                  <a:ext cx="335153" cy="335152"/>
                </a:xfrm>
                <a:prstGeom prst="ellipse">
                  <a:avLst/>
                </a:prstGeom>
                <a:solidFill>
                  <a:srgbClr val="78D2D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225"/>
              <p:cNvGrpSpPr>
                <a:grpSpLocks noChangeAspect="1"/>
              </p:cNvGrpSpPr>
              <p:nvPr/>
            </p:nvGrpSpPr>
            <p:grpSpPr>
              <a:xfrm>
                <a:off x="2590234" y="3043153"/>
                <a:ext cx="326574" cy="287496"/>
                <a:chOff x="1362075" y="1844675"/>
                <a:chExt cx="371475" cy="327025"/>
              </a:xfrm>
              <a:solidFill>
                <a:schemeClr val="bg1"/>
              </a:solidFill>
            </p:grpSpPr>
            <p:sp>
              <p:nvSpPr>
                <p:cNvPr id="227" name="Freeform 74"/>
                <p:cNvSpPr>
                  <a:spLocks noEditPoints="1"/>
                </p:cNvSpPr>
                <p:nvPr/>
              </p:nvSpPr>
              <p:spPr bwMode="auto">
                <a:xfrm>
                  <a:off x="1362075" y="1844675"/>
                  <a:ext cx="371475" cy="295275"/>
                </a:xfrm>
                <a:custGeom>
                  <a:avLst/>
                  <a:gdLst>
                    <a:gd name="T0" fmla="*/ 88 w 96"/>
                    <a:gd name="T1" fmla="*/ 76 h 76"/>
                    <a:gd name="T2" fmla="*/ 8 w 96"/>
                    <a:gd name="T3" fmla="*/ 76 h 76"/>
                    <a:gd name="T4" fmla="*/ 0 w 96"/>
                    <a:gd name="T5" fmla="*/ 68 h 76"/>
                    <a:gd name="T6" fmla="*/ 0 w 96"/>
                    <a:gd name="T7" fmla="*/ 8 h 76"/>
                    <a:gd name="T8" fmla="*/ 8 w 96"/>
                    <a:gd name="T9" fmla="*/ 0 h 76"/>
                    <a:gd name="T10" fmla="*/ 88 w 96"/>
                    <a:gd name="T11" fmla="*/ 0 h 76"/>
                    <a:gd name="T12" fmla="*/ 96 w 96"/>
                    <a:gd name="T13" fmla="*/ 8 h 76"/>
                    <a:gd name="T14" fmla="*/ 96 w 96"/>
                    <a:gd name="T15" fmla="*/ 68 h 76"/>
                    <a:gd name="T16" fmla="*/ 88 w 96"/>
                    <a:gd name="T17" fmla="*/ 76 h 76"/>
                    <a:gd name="T18" fmla="*/ 8 w 96"/>
                    <a:gd name="T19" fmla="*/ 4 h 76"/>
                    <a:gd name="T20" fmla="*/ 4 w 96"/>
                    <a:gd name="T21" fmla="*/ 8 h 76"/>
                    <a:gd name="T22" fmla="*/ 4 w 96"/>
                    <a:gd name="T23" fmla="*/ 68 h 76"/>
                    <a:gd name="T24" fmla="*/ 8 w 96"/>
                    <a:gd name="T25" fmla="*/ 72 h 76"/>
                    <a:gd name="T26" fmla="*/ 88 w 96"/>
                    <a:gd name="T27" fmla="*/ 72 h 76"/>
                    <a:gd name="T28" fmla="*/ 92 w 96"/>
                    <a:gd name="T29" fmla="*/ 68 h 76"/>
                    <a:gd name="T30" fmla="*/ 92 w 96"/>
                    <a:gd name="T31" fmla="*/ 8 h 76"/>
                    <a:gd name="T32" fmla="*/ 88 w 96"/>
                    <a:gd name="T33" fmla="*/ 4 h 76"/>
                    <a:gd name="T34" fmla="*/ 8 w 96"/>
                    <a:gd name="T35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76">
                      <a:moveTo>
                        <a:pt x="88" y="76"/>
                      </a:moveTo>
                      <a:cubicBezTo>
                        <a:pt x="8" y="76"/>
                        <a:pt x="8" y="76"/>
                        <a:pt x="8" y="76"/>
                      </a:cubicBezTo>
                      <a:cubicBezTo>
                        <a:pt x="4" y="76"/>
                        <a:pt x="0" y="72"/>
                        <a:pt x="0" y="6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92" y="0"/>
                        <a:pt x="96" y="4"/>
                        <a:pt x="96" y="8"/>
                      </a:cubicBez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72"/>
                        <a:pt x="92" y="76"/>
                        <a:pt x="88" y="76"/>
                      </a:cubicBezTo>
                      <a:close/>
                      <a:moveTo>
                        <a:pt x="8" y="4"/>
                      </a:moveTo>
                      <a:cubicBezTo>
                        <a:pt x="6" y="4"/>
                        <a:pt x="4" y="6"/>
                        <a:pt x="4" y="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70"/>
                        <a:pt x="6" y="72"/>
                        <a:pt x="8" y="72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90" y="72"/>
                        <a:pt x="92" y="70"/>
                        <a:pt x="92" y="6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6"/>
                        <a:pt x="90" y="4"/>
                        <a:pt x="88" y="4"/>
                      </a:cubicBez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75"/>
                <p:cNvSpPr>
                  <a:spLocks/>
                </p:cNvSpPr>
                <p:nvPr/>
              </p:nvSpPr>
              <p:spPr bwMode="auto">
                <a:xfrm>
                  <a:off x="1431925" y="2155825"/>
                  <a:ext cx="231775" cy="15875"/>
                </a:xfrm>
                <a:custGeom>
                  <a:avLst/>
                  <a:gdLst>
                    <a:gd name="T0" fmla="*/ 58 w 60"/>
                    <a:gd name="T1" fmla="*/ 4 h 4"/>
                    <a:gd name="T2" fmla="*/ 2 w 60"/>
                    <a:gd name="T3" fmla="*/ 4 h 4"/>
                    <a:gd name="T4" fmla="*/ 0 w 60"/>
                    <a:gd name="T5" fmla="*/ 2 h 4"/>
                    <a:gd name="T6" fmla="*/ 2 w 60"/>
                    <a:gd name="T7" fmla="*/ 0 h 4"/>
                    <a:gd name="T8" fmla="*/ 58 w 60"/>
                    <a:gd name="T9" fmla="*/ 0 h 4"/>
                    <a:gd name="T10" fmla="*/ 60 w 60"/>
                    <a:gd name="T11" fmla="*/ 2 h 4"/>
                    <a:gd name="T12" fmla="*/ 58 w 60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4">
                      <a:moveTo>
                        <a:pt x="58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9" y="0"/>
                        <a:pt x="60" y="1"/>
                        <a:pt x="60" y="2"/>
                      </a:cubicBezTo>
                      <a:cubicBezTo>
                        <a:pt x="60" y="3"/>
                        <a:pt x="59" y="4"/>
                        <a:pt x="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76"/>
                <p:cNvSpPr>
                  <a:spLocks/>
                </p:cNvSpPr>
                <p:nvPr/>
              </p:nvSpPr>
              <p:spPr bwMode="auto">
                <a:xfrm>
                  <a:off x="1531938" y="2124075"/>
                  <a:ext cx="15875" cy="47625"/>
                </a:xfrm>
                <a:custGeom>
                  <a:avLst/>
                  <a:gdLst>
                    <a:gd name="T0" fmla="*/ 2 w 4"/>
                    <a:gd name="T1" fmla="*/ 12 h 12"/>
                    <a:gd name="T2" fmla="*/ 0 w 4"/>
                    <a:gd name="T3" fmla="*/ 10 h 12"/>
                    <a:gd name="T4" fmla="*/ 0 w 4"/>
                    <a:gd name="T5" fmla="*/ 2 h 12"/>
                    <a:gd name="T6" fmla="*/ 2 w 4"/>
                    <a:gd name="T7" fmla="*/ 0 h 12"/>
                    <a:gd name="T8" fmla="*/ 4 w 4"/>
                    <a:gd name="T9" fmla="*/ 2 h 12"/>
                    <a:gd name="T10" fmla="*/ 4 w 4"/>
                    <a:gd name="T11" fmla="*/ 10 h 12"/>
                    <a:gd name="T12" fmla="*/ 2 w 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2">
                      <a:moveTo>
                        <a:pt x="2" y="12"/>
                      </a:moveTo>
                      <a:cubicBezTo>
                        <a:pt x="1" y="12"/>
                        <a:pt x="0" y="11"/>
                        <a:pt x="0" y="1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3" y="12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Oval 77"/>
                <p:cNvSpPr>
                  <a:spLocks noChangeArrowheads="1"/>
                </p:cNvSpPr>
                <p:nvPr/>
              </p:nvSpPr>
              <p:spPr bwMode="auto">
                <a:xfrm>
                  <a:off x="1531938" y="2085975"/>
                  <a:ext cx="31750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Rectangle 78"/>
                <p:cNvSpPr>
                  <a:spLocks noChangeArrowheads="1"/>
                </p:cNvSpPr>
                <p:nvPr/>
              </p:nvSpPr>
              <p:spPr bwMode="auto">
                <a:xfrm>
                  <a:off x="1370013" y="2062163"/>
                  <a:ext cx="355600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79"/>
                <p:cNvSpPr>
                  <a:spLocks noEditPoints="1"/>
                </p:cNvSpPr>
                <p:nvPr/>
              </p:nvSpPr>
              <p:spPr bwMode="auto">
                <a:xfrm>
                  <a:off x="1455738" y="1968500"/>
                  <a:ext cx="61913" cy="77788"/>
                </a:xfrm>
                <a:custGeom>
                  <a:avLst/>
                  <a:gdLst>
                    <a:gd name="T0" fmla="*/ 14 w 16"/>
                    <a:gd name="T1" fmla="*/ 20 h 20"/>
                    <a:gd name="T2" fmla="*/ 2 w 16"/>
                    <a:gd name="T3" fmla="*/ 20 h 20"/>
                    <a:gd name="T4" fmla="*/ 0 w 16"/>
                    <a:gd name="T5" fmla="*/ 18 h 20"/>
                    <a:gd name="T6" fmla="*/ 0 w 16"/>
                    <a:gd name="T7" fmla="*/ 2 h 20"/>
                    <a:gd name="T8" fmla="*/ 2 w 16"/>
                    <a:gd name="T9" fmla="*/ 0 h 20"/>
                    <a:gd name="T10" fmla="*/ 14 w 16"/>
                    <a:gd name="T11" fmla="*/ 0 h 20"/>
                    <a:gd name="T12" fmla="*/ 16 w 16"/>
                    <a:gd name="T13" fmla="*/ 2 h 20"/>
                    <a:gd name="T14" fmla="*/ 16 w 16"/>
                    <a:gd name="T15" fmla="*/ 18 h 20"/>
                    <a:gd name="T16" fmla="*/ 14 w 16"/>
                    <a:gd name="T17" fmla="*/ 20 h 20"/>
                    <a:gd name="T18" fmla="*/ 4 w 16"/>
                    <a:gd name="T19" fmla="*/ 16 h 20"/>
                    <a:gd name="T20" fmla="*/ 12 w 16"/>
                    <a:gd name="T21" fmla="*/ 16 h 20"/>
                    <a:gd name="T22" fmla="*/ 12 w 16"/>
                    <a:gd name="T23" fmla="*/ 4 h 20"/>
                    <a:gd name="T24" fmla="*/ 4 w 16"/>
                    <a:gd name="T25" fmla="*/ 4 h 20"/>
                    <a:gd name="T26" fmla="*/ 4 w 16"/>
                    <a:gd name="T27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0">
                      <a:moveTo>
                        <a:pt x="14" y="20"/>
                      </a:move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0"/>
                        <a:pt x="0" y="19"/>
                        <a:pt x="0" y="1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1"/>
                        <a:pt x="16" y="2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6" y="19"/>
                        <a:pt x="15" y="20"/>
                        <a:pt x="14" y="20"/>
                      </a:cubicBezTo>
                      <a:close/>
                      <a:moveTo>
                        <a:pt x="4" y="16"/>
                      </a:move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80"/>
                <p:cNvSpPr>
                  <a:spLocks noEditPoints="1"/>
                </p:cNvSpPr>
                <p:nvPr/>
              </p:nvSpPr>
              <p:spPr bwMode="auto">
                <a:xfrm>
                  <a:off x="1531938" y="1922463"/>
                  <a:ext cx="61913" cy="123825"/>
                </a:xfrm>
                <a:custGeom>
                  <a:avLst/>
                  <a:gdLst>
                    <a:gd name="T0" fmla="*/ 14 w 16"/>
                    <a:gd name="T1" fmla="*/ 32 h 32"/>
                    <a:gd name="T2" fmla="*/ 2 w 16"/>
                    <a:gd name="T3" fmla="*/ 32 h 32"/>
                    <a:gd name="T4" fmla="*/ 0 w 16"/>
                    <a:gd name="T5" fmla="*/ 30 h 32"/>
                    <a:gd name="T6" fmla="*/ 0 w 16"/>
                    <a:gd name="T7" fmla="*/ 2 h 32"/>
                    <a:gd name="T8" fmla="*/ 2 w 16"/>
                    <a:gd name="T9" fmla="*/ 0 h 32"/>
                    <a:gd name="T10" fmla="*/ 14 w 16"/>
                    <a:gd name="T11" fmla="*/ 0 h 32"/>
                    <a:gd name="T12" fmla="*/ 16 w 16"/>
                    <a:gd name="T13" fmla="*/ 2 h 32"/>
                    <a:gd name="T14" fmla="*/ 16 w 16"/>
                    <a:gd name="T15" fmla="*/ 30 h 32"/>
                    <a:gd name="T16" fmla="*/ 14 w 16"/>
                    <a:gd name="T17" fmla="*/ 32 h 32"/>
                    <a:gd name="T18" fmla="*/ 4 w 16"/>
                    <a:gd name="T19" fmla="*/ 28 h 32"/>
                    <a:gd name="T20" fmla="*/ 12 w 16"/>
                    <a:gd name="T21" fmla="*/ 28 h 32"/>
                    <a:gd name="T22" fmla="*/ 12 w 16"/>
                    <a:gd name="T23" fmla="*/ 4 h 32"/>
                    <a:gd name="T24" fmla="*/ 4 w 16"/>
                    <a:gd name="T25" fmla="*/ 4 h 32"/>
                    <a:gd name="T26" fmla="*/ 4 w 16"/>
                    <a:gd name="T27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2">
                      <a:moveTo>
                        <a:pt x="14" y="32"/>
                      </a:move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1" y="32"/>
                        <a:pt x="0" y="31"/>
                        <a:pt x="0" y="3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1"/>
                        <a:pt x="16" y="2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31"/>
                        <a:pt x="15" y="32"/>
                        <a:pt x="14" y="32"/>
                      </a:cubicBezTo>
                      <a:close/>
                      <a:moveTo>
                        <a:pt x="4" y="28"/>
                      </a:move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81"/>
                <p:cNvSpPr>
                  <a:spLocks noEditPoints="1"/>
                </p:cNvSpPr>
                <p:nvPr/>
              </p:nvSpPr>
              <p:spPr bwMode="auto">
                <a:xfrm>
                  <a:off x="1609725" y="1890713"/>
                  <a:ext cx="61913" cy="155575"/>
                </a:xfrm>
                <a:custGeom>
                  <a:avLst/>
                  <a:gdLst>
                    <a:gd name="T0" fmla="*/ 14 w 16"/>
                    <a:gd name="T1" fmla="*/ 40 h 40"/>
                    <a:gd name="T2" fmla="*/ 2 w 16"/>
                    <a:gd name="T3" fmla="*/ 40 h 40"/>
                    <a:gd name="T4" fmla="*/ 0 w 16"/>
                    <a:gd name="T5" fmla="*/ 38 h 40"/>
                    <a:gd name="T6" fmla="*/ 0 w 16"/>
                    <a:gd name="T7" fmla="*/ 2 h 40"/>
                    <a:gd name="T8" fmla="*/ 2 w 16"/>
                    <a:gd name="T9" fmla="*/ 0 h 40"/>
                    <a:gd name="T10" fmla="*/ 14 w 16"/>
                    <a:gd name="T11" fmla="*/ 0 h 40"/>
                    <a:gd name="T12" fmla="*/ 16 w 16"/>
                    <a:gd name="T13" fmla="*/ 2 h 40"/>
                    <a:gd name="T14" fmla="*/ 16 w 16"/>
                    <a:gd name="T15" fmla="*/ 38 h 40"/>
                    <a:gd name="T16" fmla="*/ 14 w 16"/>
                    <a:gd name="T17" fmla="*/ 40 h 40"/>
                    <a:gd name="T18" fmla="*/ 4 w 16"/>
                    <a:gd name="T19" fmla="*/ 36 h 40"/>
                    <a:gd name="T20" fmla="*/ 12 w 16"/>
                    <a:gd name="T21" fmla="*/ 36 h 40"/>
                    <a:gd name="T22" fmla="*/ 12 w 16"/>
                    <a:gd name="T23" fmla="*/ 4 h 40"/>
                    <a:gd name="T24" fmla="*/ 4 w 16"/>
                    <a:gd name="T25" fmla="*/ 4 h 40"/>
                    <a:gd name="T26" fmla="*/ 4 w 16"/>
                    <a:gd name="T2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40">
                      <a:moveTo>
                        <a:pt x="14" y="40"/>
                      </a:move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1" y="40"/>
                        <a:pt x="0" y="39"/>
                        <a:pt x="0" y="3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1"/>
                        <a:pt x="16" y="2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9"/>
                        <a:pt x="15" y="40"/>
                        <a:pt x="14" y="40"/>
                      </a:cubicBezTo>
                      <a:close/>
                      <a:moveTo>
                        <a:pt x="4" y="36"/>
                      </a:move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tangle 82"/>
                <p:cNvSpPr>
                  <a:spLocks noChangeArrowheads="1"/>
                </p:cNvSpPr>
                <p:nvPr/>
              </p:nvSpPr>
              <p:spPr bwMode="auto">
                <a:xfrm>
                  <a:off x="1423988" y="1890713"/>
                  <a:ext cx="15875" cy="155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8" name="Freeform 86"/>
            <p:cNvSpPr>
              <a:spLocks/>
            </p:cNvSpPr>
            <p:nvPr/>
          </p:nvSpPr>
          <p:spPr bwMode="auto">
            <a:xfrm>
              <a:off x="2653652" y="4244641"/>
              <a:ext cx="413573" cy="1353347"/>
            </a:xfrm>
            <a:custGeom>
              <a:avLst/>
              <a:gdLst>
                <a:gd name="T0" fmla="*/ 289 w 289"/>
                <a:gd name="T1" fmla="*/ 945 h 945"/>
                <a:gd name="T2" fmla="*/ 0 w 289"/>
                <a:gd name="T3" fmla="*/ 127 h 945"/>
                <a:gd name="T4" fmla="*/ 6 w 289"/>
                <a:gd name="T5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945">
                  <a:moveTo>
                    <a:pt x="289" y="945"/>
                  </a:moveTo>
                  <a:cubicBezTo>
                    <a:pt x="108" y="721"/>
                    <a:pt x="0" y="437"/>
                    <a:pt x="0" y="127"/>
                  </a:cubicBezTo>
                  <a:cubicBezTo>
                    <a:pt x="0" y="84"/>
                    <a:pt x="2" y="42"/>
                    <a:pt x="6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87"/>
            <p:cNvSpPr>
              <a:spLocks/>
            </p:cNvSpPr>
            <p:nvPr/>
          </p:nvSpPr>
          <p:spPr bwMode="auto">
            <a:xfrm>
              <a:off x="3789010" y="6144776"/>
              <a:ext cx="1396339" cy="150775"/>
            </a:xfrm>
            <a:custGeom>
              <a:avLst/>
              <a:gdLst>
                <a:gd name="T0" fmla="*/ 975 w 975"/>
                <a:gd name="T1" fmla="*/ 21 h 105"/>
                <a:gd name="T2" fmla="*/ 513 w 975"/>
                <a:gd name="T3" fmla="*/ 105 h 105"/>
                <a:gd name="T4" fmla="*/ 0 w 975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5" h="105">
                  <a:moveTo>
                    <a:pt x="975" y="21"/>
                  </a:moveTo>
                  <a:cubicBezTo>
                    <a:pt x="831" y="76"/>
                    <a:pt x="676" y="105"/>
                    <a:pt x="513" y="105"/>
                  </a:cubicBezTo>
                  <a:cubicBezTo>
                    <a:pt x="331" y="105"/>
                    <a:pt x="157" y="68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88"/>
            <p:cNvSpPr>
              <a:spLocks/>
            </p:cNvSpPr>
            <p:nvPr/>
          </p:nvSpPr>
          <p:spPr bwMode="auto">
            <a:xfrm>
              <a:off x="5925906" y="4342131"/>
              <a:ext cx="468070" cy="1321860"/>
            </a:xfrm>
            <a:custGeom>
              <a:avLst/>
              <a:gdLst>
                <a:gd name="T0" fmla="*/ 326 w 327"/>
                <a:gd name="T1" fmla="*/ 0 h 923"/>
                <a:gd name="T2" fmla="*/ 327 w 327"/>
                <a:gd name="T3" fmla="*/ 59 h 923"/>
                <a:gd name="T4" fmla="*/ 0 w 327"/>
                <a:gd name="T5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" h="923">
                  <a:moveTo>
                    <a:pt x="326" y="0"/>
                  </a:moveTo>
                  <a:cubicBezTo>
                    <a:pt x="327" y="19"/>
                    <a:pt x="327" y="39"/>
                    <a:pt x="327" y="59"/>
                  </a:cubicBezTo>
                  <a:cubicBezTo>
                    <a:pt x="327" y="390"/>
                    <a:pt x="204" y="693"/>
                    <a:pt x="0" y="923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89"/>
            <p:cNvSpPr>
              <a:spLocks/>
            </p:cNvSpPr>
            <p:nvPr/>
          </p:nvSpPr>
          <p:spPr bwMode="auto">
            <a:xfrm>
              <a:off x="5010958" y="2620624"/>
              <a:ext cx="1129908" cy="864689"/>
            </a:xfrm>
            <a:custGeom>
              <a:avLst/>
              <a:gdLst>
                <a:gd name="T0" fmla="*/ 0 w 789"/>
                <a:gd name="T1" fmla="*/ 0 h 604"/>
                <a:gd name="T2" fmla="*/ 789 w 789"/>
                <a:gd name="T3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9" h="604">
                  <a:moveTo>
                    <a:pt x="0" y="0"/>
                  </a:moveTo>
                  <a:cubicBezTo>
                    <a:pt x="335" y="90"/>
                    <a:pt x="618" y="311"/>
                    <a:pt x="789" y="604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90"/>
            <p:cNvSpPr>
              <a:spLocks/>
            </p:cNvSpPr>
            <p:nvPr/>
          </p:nvSpPr>
          <p:spPr bwMode="auto">
            <a:xfrm>
              <a:off x="2957020" y="2600643"/>
              <a:ext cx="1161395" cy="804742"/>
            </a:xfrm>
            <a:custGeom>
              <a:avLst/>
              <a:gdLst>
                <a:gd name="T0" fmla="*/ 0 w 811"/>
                <a:gd name="T1" fmla="*/ 562 h 562"/>
                <a:gd name="T2" fmla="*/ 811 w 811"/>
                <a:gd name="T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1" h="562">
                  <a:moveTo>
                    <a:pt x="0" y="562"/>
                  </a:moveTo>
                  <a:cubicBezTo>
                    <a:pt x="184" y="281"/>
                    <a:pt x="473" y="75"/>
                    <a:pt x="811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291268" y="2218523"/>
              <a:ext cx="539768" cy="539768"/>
              <a:chOff x="2439588" y="2833628"/>
              <a:chExt cx="405535" cy="405535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2439588" y="2833628"/>
                <a:ext cx="405535" cy="405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254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474779" y="2868819"/>
                <a:ext cx="335153" cy="335153"/>
              </a:xfrm>
              <a:prstGeom prst="ellipse">
                <a:avLst/>
              </a:prstGeom>
              <a:solidFill>
                <a:srgbClr val="70AD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6028023" y="3635988"/>
              <a:ext cx="539768" cy="539768"/>
              <a:chOff x="2439588" y="2833628"/>
              <a:chExt cx="405535" cy="405535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2439588" y="2833628"/>
                <a:ext cx="405535" cy="405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254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2474779" y="2868819"/>
                <a:ext cx="335153" cy="335153"/>
              </a:xfrm>
              <a:prstGeom prst="ellipse">
                <a:avLst/>
              </a:prstGeom>
              <a:solidFill>
                <a:srgbClr val="E2583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3099542" y="5643044"/>
              <a:ext cx="539768" cy="539768"/>
              <a:chOff x="2439588" y="2833628"/>
              <a:chExt cx="405535" cy="405535"/>
            </a:xfrm>
          </p:grpSpPr>
          <p:sp>
            <p:nvSpPr>
              <p:cNvPr id="219" name="Oval 218"/>
              <p:cNvSpPr/>
              <p:nvPr/>
            </p:nvSpPr>
            <p:spPr>
              <a:xfrm>
                <a:off x="2439588" y="2833628"/>
                <a:ext cx="405535" cy="405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254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2474779" y="2868819"/>
                <a:ext cx="335153" cy="335153"/>
              </a:xfrm>
              <a:prstGeom prst="ellipse">
                <a:avLst/>
              </a:prstGeom>
              <a:solidFill>
                <a:srgbClr val="E2583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5298905" y="5773807"/>
              <a:ext cx="539768" cy="539768"/>
              <a:chOff x="2439588" y="2833628"/>
              <a:chExt cx="405535" cy="405535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2439588" y="2833628"/>
                <a:ext cx="405535" cy="405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254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2474779" y="2868819"/>
                <a:ext cx="335153" cy="335153"/>
              </a:xfrm>
              <a:prstGeom prst="ellipse">
                <a:avLst/>
              </a:prstGeom>
              <a:solidFill>
                <a:srgbClr val="78D2D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3540827" y="1603158"/>
              <a:ext cx="2040650" cy="627923"/>
              <a:chOff x="3680594" y="1211495"/>
              <a:chExt cx="2040650" cy="627923"/>
            </a:xfrm>
          </p:grpSpPr>
          <p:sp>
            <p:nvSpPr>
              <p:cNvPr id="215" name="TextBox 214"/>
              <p:cNvSpPr txBox="1"/>
              <p:nvPr/>
            </p:nvSpPr>
            <p:spPr>
              <a:xfrm>
                <a:off x="3680594" y="1211495"/>
                <a:ext cx="2040650" cy="15388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PREPARE FOR RE ENGINEERING</a:t>
                </a: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3779557" y="1377753"/>
                <a:ext cx="1842724" cy="46166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 and typesetting industry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744632" y="3519970"/>
              <a:ext cx="1643274" cy="635543"/>
              <a:chOff x="921999" y="2968954"/>
              <a:chExt cx="1643274" cy="635543"/>
            </a:xfrm>
          </p:grpSpPr>
          <p:sp>
            <p:nvSpPr>
              <p:cNvPr id="213" name="TextBox 212"/>
              <p:cNvSpPr txBox="1"/>
              <p:nvPr/>
            </p:nvSpPr>
            <p:spPr>
              <a:xfrm>
                <a:off x="1627441" y="2968954"/>
                <a:ext cx="937832" cy="15388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MONITORING</a:t>
                </a: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921999" y="3142832"/>
                <a:ext cx="1643274" cy="46166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 and typesetting industry</a:t>
                </a: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11843" y="5672101"/>
              <a:ext cx="1996197" cy="635543"/>
              <a:chOff x="569076" y="2968954"/>
              <a:chExt cx="1996197" cy="635543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569076" y="2968954"/>
                <a:ext cx="1996197" cy="15388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IMPLEMENT RE ENGINEERING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916066" y="3142832"/>
                <a:ext cx="1649207" cy="46166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 and typesetting industry</a:t>
                </a: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671119" y="3665045"/>
              <a:ext cx="1728249" cy="635543"/>
              <a:chOff x="6811521" y="2995238"/>
              <a:chExt cx="1728249" cy="635543"/>
            </a:xfrm>
          </p:grpSpPr>
          <p:sp>
            <p:nvSpPr>
              <p:cNvPr id="178" name="TextBox 177"/>
              <p:cNvSpPr txBox="1"/>
              <p:nvPr/>
            </p:nvSpPr>
            <p:spPr>
              <a:xfrm>
                <a:off x="6811522" y="2995238"/>
                <a:ext cx="1413700" cy="15388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ANALYZE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811521" y="3169116"/>
                <a:ext cx="1728249" cy="46166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 and typesetting industry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5949124" y="5802864"/>
              <a:ext cx="1659828" cy="635543"/>
              <a:chOff x="6811522" y="2995238"/>
              <a:chExt cx="1659828" cy="635543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6811522" y="2995238"/>
                <a:ext cx="937832" cy="15388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DESIGN To-Be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6811522" y="3169116"/>
                <a:ext cx="1659828" cy="46166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 and typesetting industry</a:t>
                </a:r>
              </a:p>
            </p:txBody>
          </p:sp>
        </p:grpSp>
        <p:grpSp>
          <p:nvGrpSpPr>
            <p:cNvPr id="152" name="Group 151"/>
            <p:cNvGrpSpPr>
              <a:grpSpLocks noChangeAspect="1"/>
            </p:cNvGrpSpPr>
            <p:nvPr/>
          </p:nvGrpSpPr>
          <p:grpSpPr>
            <a:xfrm>
              <a:off x="4429752" y="2357007"/>
              <a:ext cx="262801" cy="262800"/>
              <a:chOff x="6445250" y="1803400"/>
              <a:chExt cx="371476" cy="371475"/>
            </a:xfrm>
            <a:solidFill>
              <a:schemeClr val="bg1"/>
            </a:solidFill>
          </p:grpSpPr>
          <p:sp>
            <p:nvSpPr>
              <p:cNvPr id="172" name="Freeform 94"/>
              <p:cNvSpPr>
                <a:spLocks noEditPoints="1"/>
              </p:cNvSpPr>
              <p:nvPr/>
            </p:nvSpPr>
            <p:spPr bwMode="auto">
              <a:xfrm>
                <a:off x="6523038" y="1989138"/>
                <a:ext cx="107950" cy="107950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4 h 28"/>
                  <a:gd name="T12" fmla="*/ 4 w 28"/>
                  <a:gd name="T13" fmla="*/ 14 h 28"/>
                  <a:gd name="T14" fmla="*/ 14 w 28"/>
                  <a:gd name="T15" fmla="*/ 24 h 28"/>
                  <a:gd name="T16" fmla="*/ 24 w 28"/>
                  <a:gd name="T17" fmla="*/ 14 h 28"/>
                  <a:gd name="T18" fmla="*/ 14 w 2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4"/>
                    </a:moveTo>
                    <a:cubicBezTo>
                      <a:pt x="8" y="4"/>
                      <a:pt x="4" y="8"/>
                      <a:pt x="4" y="14"/>
                    </a:cubicBezTo>
                    <a:cubicBezTo>
                      <a:pt x="4" y="20"/>
                      <a:pt x="8" y="24"/>
                      <a:pt x="14" y="24"/>
                    </a:cubicBezTo>
                    <a:cubicBezTo>
                      <a:pt x="20" y="24"/>
                      <a:pt x="24" y="20"/>
                      <a:pt x="24" y="14"/>
                    </a:cubicBezTo>
                    <a:cubicBezTo>
                      <a:pt x="24" y="8"/>
                      <a:pt x="20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95"/>
              <p:cNvSpPr>
                <a:spLocks noEditPoints="1"/>
              </p:cNvSpPr>
              <p:nvPr/>
            </p:nvSpPr>
            <p:spPr bwMode="auto">
              <a:xfrm>
                <a:off x="6445250" y="1911350"/>
                <a:ext cx="263525" cy="263525"/>
              </a:xfrm>
              <a:custGeom>
                <a:avLst/>
                <a:gdLst>
                  <a:gd name="T0" fmla="*/ 26 w 68"/>
                  <a:gd name="T1" fmla="*/ 68 h 68"/>
                  <a:gd name="T2" fmla="*/ 24 w 68"/>
                  <a:gd name="T3" fmla="*/ 60 h 68"/>
                  <a:gd name="T4" fmla="*/ 11 w 68"/>
                  <a:gd name="T5" fmla="*/ 59 h 68"/>
                  <a:gd name="T6" fmla="*/ 1 w 68"/>
                  <a:gd name="T7" fmla="*/ 44 h 68"/>
                  <a:gd name="T8" fmla="*/ 1 w 68"/>
                  <a:gd name="T9" fmla="*/ 41 h 68"/>
                  <a:gd name="T10" fmla="*/ 6 w 68"/>
                  <a:gd name="T11" fmla="*/ 30 h 68"/>
                  <a:gd name="T12" fmla="*/ 1 w 68"/>
                  <a:gd name="T13" fmla="*/ 24 h 68"/>
                  <a:gd name="T14" fmla="*/ 10 w 68"/>
                  <a:gd name="T15" fmla="*/ 9 h 68"/>
                  <a:gd name="T16" fmla="*/ 16 w 68"/>
                  <a:gd name="T17" fmla="*/ 12 h 68"/>
                  <a:gd name="T18" fmla="*/ 24 w 68"/>
                  <a:gd name="T19" fmla="*/ 2 h 68"/>
                  <a:gd name="T20" fmla="*/ 42 w 68"/>
                  <a:gd name="T21" fmla="*/ 0 h 68"/>
                  <a:gd name="T22" fmla="*/ 44 w 68"/>
                  <a:gd name="T23" fmla="*/ 8 h 68"/>
                  <a:gd name="T24" fmla="*/ 57 w 68"/>
                  <a:gd name="T25" fmla="*/ 9 h 68"/>
                  <a:gd name="T26" fmla="*/ 67 w 68"/>
                  <a:gd name="T27" fmla="*/ 24 h 68"/>
                  <a:gd name="T28" fmla="*/ 62 w 68"/>
                  <a:gd name="T29" fmla="*/ 30 h 68"/>
                  <a:gd name="T30" fmla="*/ 67 w 68"/>
                  <a:gd name="T31" fmla="*/ 41 h 68"/>
                  <a:gd name="T32" fmla="*/ 67 w 68"/>
                  <a:gd name="T33" fmla="*/ 44 h 68"/>
                  <a:gd name="T34" fmla="*/ 58 w 68"/>
                  <a:gd name="T35" fmla="*/ 59 h 68"/>
                  <a:gd name="T36" fmla="*/ 52 w 68"/>
                  <a:gd name="T37" fmla="*/ 56 h 68"/>
                  <a:gd name="T38" fmla="*/ 44 w 68"/>
                  <a:gd name="T39" fmla="*/ 66 h 68"/>
                  <a:gd name="T40" fmla="*/ 28 w 68"/>
                  <a:gd name="T41" fmla="*/ 64 h 68"/>
                  <a:gd name="T42" fmla="*/ 40 w 68"/>
                  <a:gd name="T43" fmla="*/ 59 h 68"/>
                  <a:gd name="T44" fmla="*/ 50 w 68"/>
                  <a:gd name="T45" fmla="*/ 52 h 68"/>
                  <a:gd name="T46" fmla="*/ 57 w 68"/>
                  <a:gd name="T47" fmla="*/ 54 h 68"/>
                  <a:gd name="T48" fmla="*/ 58 w 68"/>
                  <a:gd name="T49" fmla="*/ 41 h 68"/>
                  <a:gd name="T50" fmla="*/ 57 w 68"/>
                  <a:gd name="T51" fmla="*/ 29 h 68"/>
                  <a:gd name="T52" fmla="*/ 63 w 68"/>
                  <a:gd name="T53" fmla="*/ 24 h 68"/>
                  <a:gd name="T54" fmla="*/ 52 w 68"/>
                  <a:gd name="T55" fmla="*/ 16 h 68"/>
                  <a:gd name="T56" fmla="*/ 41 w 68"/>
                  <a:gd name="T57" fmla="*/ 11 h 68"/>
                  <a:gd name="T58" fmla="*/ 40 w 68"/>
                  <a:gd name="T59" fmla="*/ 4 h 68"/>
                  <a:gd name="T60" fmla="*/ 28 w 68"/>
                  <a:gd name="T61" fmla="*/ 9 h 68"/>
                  <a:gd name="T62" fmla="*/ 18 w 68"/>
                  <a:gd name="T63" fmla="*/ 16 h 68"/>
                  <a:gd name="T64" fmla="*/ 11 w 68"/>
                  <a:gd name="T65" fmla="*/ 14 h 68"/>
                  <a:gd name="T66" fmla="*/ 10 w 68"/>
                  <a:gd name="T67" fmla="*/ 27 h 68"/>
                  <a:gd name="T68" fmla="*/ 11 w 68"/>
                  <a:gd name="T69" fmla="*/ 39 h 68"/>
                  <a:gd name="T70" fmla="*/ 5 w 68"/>
                  <a:gd name="T71" fmla="*/ 44 h 68"/>
                  <a:gd name="T72" fmla="*/ 16 w 68"/>
                  <a:gd name="T73" fmla="*/ 52 h 68"/>
                  <a:gd name="T74" fmla="*/ 27 w 68"/>
                  <a:gd name="T75" fmla="*/ 57 h 68"/>
                  <a:gd name="T76" fmla="*/ 28 w 68"/>
                  <a:gd name="T77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68">
                    <a:moveTo>
                      <a:pt x="42" y="68"/>
                    </a:move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4" y="67"/>
                      <a:pt x="24" y="6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1" y="59"/>
                      <a:pt x="19" y="58"/>
                      <a:pt x="16" y="56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0" y="59"/>
                      <a:pt x="9" y="59"/>
                      <a:pt x="9" y="58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42"/>
                      <a:pt x="1" y="42"/>
                      <a:pt x="1" y="4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5"/>
                      <a:pt x="6" y="33"/>
                      <a:pt x="6" y="30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0" y="25"/>
                      <a:pt x="1" y="24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9" y="10"/>
                      <a:pt x="21" y="9"/>
                      <a:pt x="24" y="8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5" y="0"/>
                      <a:pt x="2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4" y="1"/>
                      <a:pt x="44" y="2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7" y="9"/>
                      <a:pt x="49" y="10"/>
                      <a:pt x="52" y="12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8" y="9"/>
                      <a:pt x="59" y="9"/>
                      <a:pt x="59" y="10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8" y="25"/>
                      <a:pt x="68" y="26"/>
                      <a:pt x="67" y="27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3"/>
                      <a:pt x="62" y="35"/>
                      <a:pt x="62" y="38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2"/>
                      <a:pt x="68" y="42"/>
                      <a:pt x="68" y="43"/>
                    </a:cubicBezTo>
                    <a:cubicBezTo>
                      <a:pt x="68" y="43"/>
                      <a:pt x="68" y="44"/>
                      <a:pt x="67" y="4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9"/>
                      <a:pt x="58" y="59"/>
                    </a:cubicBezTo>
                    <a:cubicBezTo>
                      <a:pt x="58" y="59"/>
                      <a:pt x="57" y="59"/>
                      <a:pt x="57" y="59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9" y="58"/>
                      <a:pt x="47" y="59"/>
                      <a:pt x="44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3" y="68"/>
                      <a:pt x="42" y="68"/>
                    </a:cubicBezTo>
                    <a:close/>
                    <a:moveTo>
                      <a:pt x="28" y="64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8"/>
                      <a:pt x="41" y="57"/>
                      <a:pt x="41" y="57"/>
                    </a:cubicBezTo>
                    <a:cubicBezTo>
                      <a:pt x="45" y="56"/>
                      <a:pt x="48" y="54"/>
                      <a:pt x="50" y="52"/>
                    </a:cubicBezTo>
                    <a:cubicBezTo>
                      <a:pt x="51" y="51"/>
                      <a:pt x="52" y="51"/>
                      <a:pt x="52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8" y="41"/>
                      <a:pt x="57" y="40"/>
                      <a:pt x="57" y="39"/>
                    </a:cubicBezTo>
                    <a:cubicBezTo>
                      <a:pt x="58" y="36"/>
                      <a:pt x="58" y="32"/>
                      <a:pt x="57" y="29"/>
                    </a:cubicBezTo>
                    <a:cubicBezTo>
                      <a:pt x="57" y="28"/>
                      <a:pt x="58" y="27"/>
                      <a:pt x="58" y="27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1" y="17"/>
                      <a:pt x="50" y="16"/>
                    </a:cubicBezTo>
                    <a:cubicBezTo>
                      <a:pt x="48" y="14"/>
                      <a:pt x="45" y="12"/>
                      <a:pt x="41" y="11"/>
                    </a:cubicBezTo>
                    <a:cubicBezTo>
                      <a:pt x="41" y="11"/>
                      <a:pt x="40" y="10"/>
                      <a:pt x="40" y="9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7" y="11"/>
                      <a:pt x="27" y="11"/>
                    </a:cubicBezTo>
                    <a:cubicBezTo>
                      <a:pt x="23" y="12"/>
                      <a:pt x="20" y="14"/>
                      <a:pt x="18" y="16"/>
                    </a:cubicBezTo>
                    <a:cubicBezTo>
                      <a:pt x="17" y="17"/>
                      <a:pt x="16" y="17"/>
                      <a:pt x="16" y="16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1" y="28"/>
                      <a:pt x="11" y="29"/>
                    </a:cubicBezTo>
                    <a:cubicBezTo>
                      <a:pt x="10" y="32"/>
                      <a:pt x="10" y="36"/>
                      <a:pt x="11" y="39"/>
                    </a:cubicBezTo>
                    <a:cubicBezTo>
                      <a:pt x="11" y="40"/>
                      <a:pt x="10" y="41"/>
                      <a:pt x="10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1"/>
                      <a:pt x="17" y="51"/>
                      <a:pt x="18" y="52"/>
                    </a:cubicBezTo>
                    <a:cubicBezTo>
                      <a:pt x="20" y="54"/>
                      <a:pt x="23" y="56"/>
                      <a:pt x="27" y="57"/>
                    </a:cubicBezTo>
                    <a:cubicBezTo>
                      <a:pt x="27" y="57"/>
                      <a:pt x="28" y="58"/>
                      <a:pt x="28" y="59"/>
                    </a:cubicBezTo>
                    <a:lnTo>
                      <a:pt x="28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96"/>
              <p:cNvSpPr>
                <a:spLocks noEditPoints="1"/>
              </p:cNvSpPr>
              <p:nvPr/>
            </p:nvSpPr>
            <p:spPr bwMode="auto">
              <a:xfrm>
                <a:off x="6708775" y="1849438"/>
                <a:ext cx="61913" cy="61913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8 w 16"/>
                  <a:gd name="T11" fmla="*/ 4 h 16"/>
                  <a:gd name="T12" fmla="*/ 4 w 16"/>
                  <a:gd name="T13" fmla="*/ 8 h 16"/>
                  <a:gd name="T14" fmla="*/ 8 w 16"/>
                  <a:gd name="T15" fmla="*/ 12 h 16"/>
                  <a:gd name="T16" fmla="*/ 12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97"/>
              <p:cNvSpPr>
                <a:spLocks noEditPoints="1"/>
              </p:cNvSpPr>
              <p:nvPr/>
            </p:nvSpPr>
            <p:spPr bwMode="auto">
              <a:xfrm>
                <a:off x="6662738" y="1803400"/>
                <a:ext cx="153988" cy="155575"/>
              </a:xfrm>
              <a:custGeom>
                <a:avLst/>
                <a:gdLst>
                  <a:gd name="T0" fmla="*/ 16 w 40"/>
                  <a:gd name="T1" fmla="*/ 40 h 40"/>
                  <a:gd name="T2" fmla="*/ 14 w 40"/>
                  <a:gd name="T3" fmla="*/ 35 h 40"/>
                  <a:gd name="T4" fmla="*/ 7 w 40"/>
                  <a:gd name="T5" fmla="*/ 34 h 40"/>
                  <a:gd name="T6" fmla="*/ 5 w 40"/>
                  <a:gd name="T7" fmla="*/ 33 h 40"/>
                  <a:gd name="T8" fmla="*/ 1 w 40"/>
                  <a:gd name="T9" fmla="*/ 24 h 40"/>
                  <a:gd name="T10" fmla="*/ 4 w 40"/>
                  <a:gd name="T11" fmla="*/ 18 h 40"/>
                  <a:gd name="T12" fmla="*/ 0 w 40"/>
                  <a:gd name="T13" fmla="*/ 15 h 40"/>
                  <a:gd name="T14" fmla="*/ 5 w 40"/>
                  <a:gd name="T15" fmla="*/ 7 h 40"/>
                  <a:gd name="T16" fmla="*/ 7 w 40"/>
                  <a:gd name="T17" fmla="*/ 6 h 40"/>
                  <a:gd name="T18" fmla="*/ 14 w 40"/>
                  <a:gd name="T19" fmla="*/ 5 h 40"/>
                  <a:gd name="T20" fmla="*/ 16 w 40"/>
                  <a:gd name="T21" fmla="*/ 0 h 40"/>
                  <a:gd name="T22" fmla="*/ 26 w 40"/>
                  <a:gd name="T23" fmla="*/ 2 h 40"/>
                  <a:gd name="T24" fmla="*/ 30 w 40"/>
                  <a:gd name="T25" fmla="*/ 7 h 40"/>
                  <a:gd name="T26" fmla="*/ 34 w 40"/>
                  <a:gd name="T27" fmla="*/ 6 h 40"/>
                  <a:gd name="T28" fmla="*/ 39 w 40"/>
                  <a:gd name="T29" fmla="*/ 13 h 40"/>
                  <a:gd name="T30" fmla="*/ 36 w 40"/>
                  <a:gd name="T31" fmla="*/ 18 h 40"/>
                  <a:gd name="T32" fmla="*/ 39 w 40"/>
                  <a:gd name="T33" fmla="*/ 24 h 40"/>
                  <a:gd name="T34" fmla="*/ 35 w 40"/>
                  <a:gd name="T35" fmla="*/ 33 h 40"/>
                  <a:gd name="T36" fmla="*/ 33 w 40"/>
                  <a:gd name="T37" fmla="*/ 34 h 40"/>
                  <a:gd name="T38" fmla="*/ 26 w 40"/>
                  <a:gd name="T39" fmla="*/ 35 h 40"/>
                  <a:gd name="T40" fmla="*/ 24 w 40"/>
                  <a:gd name="T41" fmla="*/ 40 h 40"/>
                  <a:gd name="T42" fmla="*/ 22 w 40"/>
                  <a:gd name="T43" fmla="*/ 36 h 40"/>
                  <a:gd name="T44" fmla="*/ 23 w 40"/>
                  <a:gd name="T45" fmla="*/ 31 h 40"/>
                  <a:gd name="T46" fmla="*/ 31 w 40"/>
                  <a:gd name="T47" fmla="*/ 28 h 40"/>
                  <a:gd name="T48" fmla="*/ 35 w 40"/>
                  <a:gd name="T49" fmla="*/ 26 h 40"/>
                  <a:gd name="T50" fmla="*/ 32 w 40"/>
                  <a:gd name="T51" fmla="*/ 23 h 40"/>
                  <a:gd name="T52" fmla="*/ 33 w 40"/>
                  <a:gd name="T53" fmla="*/ 15 h 40"/>
                  <a:gd name="T54" fmla="*/ 33 w 40"/>
                  <a:gd name="T55" fmla="*/ 10 h 40"/>
                  <a:gd name="T56" fmla="*/ 28 w 40"/>
                  <a:gd name="T57" fmla="*/ 11 h 40"/>
                  <a:gd name="T58" fmla="*/ 22 w 40"/>
                  <a:gd name="T59" fmla="*/ 7 h 40"/>
                  <a:gd name="T60" fmla="*/ 18 w 40"/>
                  <a:gd name="T61" fmla="*/ 4 h 40"/>
                  <a:gd name="T62" fmla="*/ 17 w 40"/>
                  <a:gd name="T63" fmla="*/ 9 h 40"/>
                  <a:gd name="T64" fmla="*/ 9 w 40"/>
                  <a:gd name="T65" fmla="*/ 12 h 40"/>
                  <a:gd name="T66" fmla="*/ 5 w 40"/>
                  <a:gd name="T67" fmla="*/ 14 h 40"/>
                  <a:gd name="T68" fmla="*/ 8 w 40"/>
                  <a:gd name="T69" fmla="*/ 17 h 40"/>
                  <a:gd name="T70" fmla="*/ 7 w 40"/>
                  <a:gd name="T71" fmla="*/ 25 h 40"/>
                  <a:gd name="T72" fmla="*/ 7 w 40"/>
                  <a:gd name="T73" fmla="*/ 30 h 40"/>
                  <a:gd name="T74" fmla="*/ 12 w 40"/>
                  <a:gd name="T75" fmla="*/ 29 h 40"/>
                  <a:gd name="T76" fmla="*/ 18 w 40"/>
                  <a:gd name="T7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" h="40">
                    <a:moveTo>
                      <a:pt x="24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4" y="39"/>
                      <a:pt x="14" y="3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4"/>
                      <a:pt x="11" y="34"/>
                      <a:pt x="10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6" y="35"/>
                      <a:pt x="6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0" y="24"/>
                      <a:pt x="1" y="24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19"/>
                      <a:pt x="4" y="18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0" y="15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3" y="6"/>
                      <a:pt x="14" y="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6"/>
                      <a:pt x="29" y="6"/>
                      <a:pt x="30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4" y="5"/>
                      <a:pt x="34" y="6"/>
                    </a:cubicBezTo>
                    <a:cubicBezTo>
                      <a:pt x="35" y="6"/>
                      <a:pt x="35" y="6"/>
                      <a:pt x="35" y="7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0" y="16"/>
                      <a:pt x="39" y="1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21"/>
                      <a:pt x="36" y="22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6"/>
                      <a:pt x="3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4"/>
                      <a:pt x="35" y="34"/>
                      <a:pt x="34" y="34"/>
                    </a:cubicBezTo>
                    <a:cubicBezTo>
                      <a:pt x="34" y="35"/>
                      <a:pt x="33" y="34"/>
                      <a:pt x="33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9" y="33"/>
                      <a:pt x="27" y="34"/>
                      <a:pt x="26" y="35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5" y="40"/>
                      <a:pt x="24" y="40"/>
                    </a:cubicBezTo>
                    <a:close/>
                    <a:moveTo>
                      <a:pt x="18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5" y="31"/>
                      <a:pt x="27" y="30"/>
                      <a:pt x="28" y="29"/>
                    </a:cubicBezTo>
                    <a:cubicBezTo>
                      <a:pt x="29" y="28"/>
                      <a:pt x="30" y="28"/>
                      <a:pt x="31" y="2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2" y="25"/>
                      <a:pt x="31" y="24"/>
                      <a:pt x="32" y="23"/>
                    </a:cubicBezTo>
                    <a:cubicBezTo>
                      <a:pt x="32" y="21"/>
                      <a:pt x="32" y="19"/>
                      <a:pt x="32" y="17"/>
                    </a:cubicBezTo>
                    <a:cubicBezTo>
                      <a:pt x="31" y="16"/>
                      <a:pt x="32" y="15"/>
                      <a:pt x="33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1"/>
                    </a:cubicBezTo>
                    <a:cubicBezTo>
                      <a:pt x="27" y="10"/>
                      <a:pt x="25" y="9"/>
                      <a:pt x="23" y="9"/>
                    </a:cubicBezTo>
                    <a:cubicBezTo>
                      <a:pt x="23" y="8"/>
                      <a:pt x="22" y="8"/>
                      <a:pt x="22" y="7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5" y="9"/>
                      <a:pt x="13" y="10"/>
                      <a:pt x="12" y="11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5"/>
                      <a:pt x="9" y="16"/>
                      <a:pt x="8" y="17"/>
                    </a:cubicBezTo>
                    <a:cubicBezTo>
                      <a:pt x="8" y="19"/>
                      <a:pt x="8" y="21"/>
                      <a:pt x="8" y="23"/>
                    </a:cubicBezTo>
                    <a:cubicBezTo>
                      <a:pt x="9" y="24"/>
                      <a:pt x="8" y="24"/>
                      <a:pt x="7" y="25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1" y="28"/>
                      <a:pt x="12" y="29"/>
                    </a:cubicBezTo>
                    <a:cubicBezTo>
                      <a:pt x="13" y="30"/>
                      <a:pt x="15" y="31"/>
                      <a:pt x="17" y="31"/>
                    </a:cubicBezTo>
                    <a:cubicBezTo>
                      <a:pt x="17" y="32"/>
                      <a:pt x="18" y="33"/>
                      <a:pt x="18" y="33"/>
                    </a:cubicBezTo>
                    <a:lnTo>
                      <a:pt x="1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52"/>
            <p:cNvGrpSpPr>
              <a:grpSpLocks noChangeAspect="1"/>
            </p:cNvGrpSpPr>
            <p:nvPr/>
          </p:nvGrpSpPr>
          <p:grpSpPr>
            <a:xfrm>
              <a:off x="6166507" y="3774472"/>
              <a:ext cx="262800" cy="262800"/>
              <a:chOff x="3903073" y="3496769"/>
              <a:chExt cx="360000" cy="360000"/>
            </a:xfrm>
          </p:grpSpPr>
          <p:sp>
            <p:nvSpPr>
              <p:cNvPr id="170" name="Freeform 79"/>
              <p:cNvSpPr>
                <a:spLocks noEditPoints="1"/>
              </p:cNvSpPr>
              <p:nvPr/>
            </p:nvSpPr>
            <p:spPr bwMode="auto">
              <a:xfrm>
                <a:off x="3903073" y="3496769"/>
                <a:ext cx="255385" cy="255385"/>
              </a:xfrm>
              <a:custGeom>
                <a:avLst/>
                <a:gdLst>
                  <a:gd name="T0" fmla="*/ 34 w 68"/>
                  <a:gd name="T1" fmla="*/ 68 h 68"/>
                  <a:gd name="T2" fmla="*/ 0 w 68"/>
                  <a:gd name="T3" fmla="*/ 34 h 68"/>
                  <a:gd name="T4" fmla="*/ 34 w 68"/>
                  <a:gd name="T5" fmla="*/ 0 h 68"/>
                  <a:gd name="T6" fmla="*/ 68 w 68"/>
                  <a:gd name="T7" fmla="*/ 34 h 68"/>
                  <a:gd name="T8" fmla="*/ 34 w 68"/>
                  <a:gd name="T9" fmla="*/ 68 h 68"/>
                  <a:gd name="T10" fmla="*/ 34 w 68"/>
                  <a:gd name="T11" fmla="*/ 4 h 68"/>
                  <a:gd name="T12" fmla="*/ 4 w 68"/>
                  <a:gd name="T13" fmla="*/ 34 h 68"/>
                  <a:gd name="T14" fmla="*/ 34 w 68"/>
                  <a:gd name="T15" fmla="*/ 64 h 68"/>
                  <a:gd name="T16" fmla="*/ 64 w 68"/>
                  <a:gd name="T17" fmla="*/ 34 h 68"/>
                  <a:gd name="T18" fmla="*/ 34 w 68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cubicBezTo>
                      <a:pt x="15" y="68"/>
                      <a:pt x="0" y="53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ubicBezTo>
                      <a:pt x="68" y="53"/>
                      <a:pt x="53" y="68"/>
                      <a:pt x="34" y="68"/>
                    </a:cubicBezTo>
                    <a:close/>
                    <a:moveTo>
                      <a:pt x="34" y="4"/>
                    </a:moveTo>
                    <a:cubicBezTo>
                      <a:pt x="17" y="4"/>
                      <a:pt x="4" y="17"/>
                      <a:pt x="4" y="34"/>
                    </a:cubicBezTo>
                    <a:cubicBezTo>
                      <a:pt x="4" y="51"/>
                      <a:pt x="17" y="64"/>
                      <a:pt x="34" y="64"/>
                    </a:cubicBezTo>
                    <a:cubicBezTo>
                      <a:pt x="51" y="64"/>
                      <a:pt x="64" y="51"/>
                      <a:pt x="64" y="34"/>
                    </a:cubicBezTo>
                    <a:cubicBezTo>
                      <a:pt x="64" y="17"/>
                      <a:pt x="51" y="4"/>
                      <a:pt x="3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80"/>
              <p:cNvSpPr>
                <a:spLocks/>
              </p:cNvSpPr>
              <p:nvPr/>
            </p:nvSpPr>
            <p:spPr bwMode="auto">
              <a:xfrm>
                <a:off x="4106150" y="3699846"/>
                <a:ext cx="156923" cy="156923"/>
              </a:xfrm>
              <a:custGeom>
                <a:avLst/>
                <a:gdLst>
                  <a:gd name="T0" fmla="*/ 40 w 42"/>
                  <a:gd name="T1" fmla="*/ 42 h 42"/>
                  <a:gd name="T2" fmla="*/ 39 w 42"/>
                  <a:gd name="T3" fmla="*/ 41 h 42"/>
                  <a:gd name="T4" fmla="*/ 1 w 42"/>
                  <a:gd name="T5" fmla="*/ 4 h 42"/>
                  <a:gd name="T6" fmla="*/ 1 w 42"/>
                  <a:gd name="T7" fmla="*/ 1 h 42"/>
                  <a:gd name="T8" fmla="*/ 4 w 42"/>
                  <a:gd name="T9" fmla="*/ 1 h 42"/>
                  <a:gd name="T10" fmla="*/ 41 w 42"/>
                  <a:gd name="T11" fmla="*/ 39 h 42"/>
                  <a:gd name="T12" fmla="*/ 41 w 42"/>
                  <a:gd name="T13" fmla="*/ 41 h 42"/>
                  <a:gd name="T14" fmla="*/ 40 w 42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2">
                    <a:moveTo>
                      <a:pt x="40" y="42"/>
                    </a:moveTo>
                    <a:cubicBezTo>
                      <a:pt x="39" y="42"/>
                      <a:pt x="39" y="42"/>
                      <a:pt x="39" y="4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2" y="39"/>
                      <a:pt x="42" y="41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153"/>
            <p:cNvGrpSpPr>
              <a:grpSpLocks noChangeAspect="1"/>
            </p:cNvGrpSpPr>
            <p:nvPr/>
          </p:nvGrpSpPr>
          <p:grpSpPr>
            <a:xfrm>
              <a:off x="5463220" y="5912291"/>
              <a:ext cx="211139" cy="262800"/>
              <a:chOff x="5653088" y="1797050"/>
              <a:chExt cx="298450" cy="371475"/>
            </a:xfrm>
            <a:solidFill>
              <a:schemeClr val="bg1"/>
            </a:solidFill>
          </p:grpSpPr>
          <p:sp>
            <p:nvSpPr>
              <p:cNvPr id="158" name="Freeform 84"/>
              <p:cNvSpPr>
                <a:spLocks/>
              </p:cNvSpPr>
              <p:nvPr/>
            </p:nvSpPr>
            <p:spPr bwMode="auto">
              <a:xfrm>
                <a:off x="5872163" y="1982788"/>
                <a:ext cx="79375" cy="107950"/>
              </a:xfrm>
              <a:custGeom>
                <a:avLst/>
                <a:gdLst>
                  <a:gd name="T0" fmla="*/ 6 w 20"/>
                  <a:gd name="T1" fmla="*/ 28 h 28"/>
                  <a:gd name="T2" fmla="*/ 2 w 20"/>
                  <a:gd name="T3" fmla="*/ 28 h 28"/>
                  <a:gd name="T4" fmla="*/ 0 w 20"/>
                  <a:gd name="T5" fmla="*/ 26 h 28"/>
                  <a:gd name="T6" fmla="*/ 2 w 20"/>
                  <a:gd name="T7" fmla="*/ 24 h 28"/>
                  <a:gd name="T8" fmla="*/ 6 w 20"/>
                  <a:gd name="T9" fmla="*/ 24 h 28"/>
                  <a:gd name="T10" fmla="*/ 16 w 20"/>
                  <a:gd name="T11" fmla="*/ 14 h 28"/>
                  <a:gd name="T12" fmla="*/ 6 w 20"/>
                  <a:gd name="T13" fmla="*/ 4 h 28"/>
                  <a:gd name="T14" fmla="*/ 2 w 20"/>
                  <a:gd name="T15" fmla="*/ 4 h 28"/>
                  <a:gd name="T16" fmla="*/ 0 w 20"/>
                  <a:gd name="T17" fmla="*/ 2 h 28"/>
                  <a:gd name="T18" fmla="*/ 2 w 20"/>
                  <a:gd name="T19" fmla="*/ 0 h 28"/>
                  <a:gd name="T20" fmla="*/ 6 w 20"/>
                  <a:gd name="T21" fmla="*/ 0 h 28"/>
                  <a:gd name="T22" fmla="*/ 20 w 20"/>
                  <a:gd name="T23" fmla="*/ 14 h 28"/>
                  <a:gd name="T24" fmla="*/ 6 w 20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8">
                    <a:moveTo>
                      <a:pt x="6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1" y="24"/>
                      <a:pt x="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2" y="24"/>
                      <a:pt x="16" y="20"/>
                      <a:pt x="16" y="14"/>
                    </a:cubicBezTo>
                    <a:cubicBezTo>
                      <a:pt x="16" y="8"/>
                      <a:pt x="12" y="4"/>
                      <a:pt x="6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" y="0"/>
                      <a:pt x="20" y="6"/>
                      <a:pt x="20" y="14"/>
                    </a:cubicBezTo>
                    <a:cubicBezTo>
                      <a:pt x="20" y="22"/>
                      <a:pt x="1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85"/>
              <p:cNvSpPr>
                <a:spLocks noEditPoints="1"/>
              </p:cNvSpPr>
              <p:nvPr/>
            </p:nvSpPr>
            <p:spPr bwMode="auto">
              <a:xfrm>
                <a:off x="5668963" y="1952625"/>
                <a:ext cx="219075" cy="215900"/>
              </a:xfrm>
              <a:custGeom>
                <a:avLst/>
                <a:gdLst>
                  <a:gd name="T0" fmla="*/ 46 w 56"/>
                  <a:gd name="T1" fmla="*/ 56 h 56"/>
                  <a:gd name="T2" fmla="*/ 10 w 56"/>
                  <a:gd name="T3" fmla="*/ 56 h 56"/>
                  <a:gd name="T4" fmla="*/ 0 w 56"/>
                  <a:gd name="T5" fmla="*/ 46 h 56"/>
                  <a:gd name="T6" fmla="*/ 0 w 56"/>
                  <a:gd name="T7" fmla="*/ 2 h 56"/>
                  <a:gd name="T8" fmla="*/ 2 w 56"/>
                  <a:gd name="T9" fmla="*/ 0 h 56"/>
                  <a:gd name="T10" fmla="*/ 54 w 56"/>
                  <a:gd name="T11" fmla="*/ 0 h 56"/>
                  <a:gd name="T12" fmla="*/ 56 w 56"/>
                  <a:gd name="T13" fmla="*/ 2 h 56"/>
                  <a:gd name="T14" fmla="*/ 56 w 56"/>
                  <a:gd name="T15" fmla="*/ 46 h 56"/>
                  <a:gd name="T16" fmla="*/ 46 w 56"/>
                  <a:gd name="T17" fmla="*/ 56 h 56"/>
                  <a:gd name="T18" fmla="*/ 4 w 56"/>
                  <a:gd name="T19" fmla="*/ 4 h 56"/>
                  <a:gd name="T20" fmla="*/ 4 w 56"/>
                  <a:gd name="T21" fmla="*/ 46 h 56"/>
                  <a:gd name="T22" fmla="*/ 10 w 56"/>
                  <a:gd name="T23" fmla="*/ 52 h 56"/>
                  <a:gd name="T24" fmla="*/ 46 w 56"/>
                  <a:gd name="T25" fmla="*/ 52 h 56"/>
                  <a:gd name="T26" fmla="*/ 52 w 56"/>
                  <a:gd name="T27" fmla="*/ 46 h 56"/>
                  <a:gd name="T28" fmla="*/ 52 w 56"/>
                  <a:gd name="T29" fmla="*/ 4 h 56"/>
                  <a:gd name="T30" fmla="*/ 4 w 56"/>
                  <a:gd name="T3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56">
                    <a:moveTo>
                      <a:pt x="46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4" y="56"/>
                      <a:pt x="0" y="52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0"/>
                      <a:pt x="56" y="1"/>
                      <a:pt x="56" y="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52"/>
                      <a:pt x="52" y="56"/>
                      <a:pt x="46" y="56"/>
                    </a:cubicBezTo>
                    <a:close/>
                    <a:moveTo>
                      <a:pt x="4" y="4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4" y="49"/>
                      <a:pt x="7" y="52"/>
                      <a:pt x="10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9" y="52"/>
                      <a:pt x="52" y="49"/>
                      <a:pt x="52" y="46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86"/>
              <p:cNvSpPr>
                <a:spLocks noEditPoints="1"/>
              </p:cNvSpPr>
              <p:nvPr/>
            </p:nvSpPr>
            <p:spPr bwMode="auto">
              <a:xfrm>
                <a:off x="5853113" y="1797050"/>
                <a:ext cx="74612" cy="104775"/>
              </a:xfrm>
              <a:custGeom>
                <a:avLst/>
                <a:gdLst>
                  <a:gd name="T0" fmla="*/ 10 w 19"/>
                  <a:gd name="T1" fmla="*/ 27 h 27"/>
                  <a:gd name="T2" fmla="*/ 10 w 19"/>
                  <a:gd name="T3" fmla="*/ 27 h 27"/>
                  <a:gd name="T4" fmla="*/ 6 w 19"/>
                  <a:gd name="T5" fmla="*/ 26 h 27"/>
                  <a:gd name="T6" fmla="*/ 1 w 19"/>
                  <a:gd name="T7" fmla="*/ 21 h 27"/>
                  <a:gd name="T8" fmla="*/ 1 w 19"/>
                  <a:gd name="T9" fmla="*/ 15 h 27"/>
                  <a:gd name="T10" fmla="*/ 3 w 19"/>
                  <a:gd name="T11" fmla="*/ 11 h 27"/>
                  <a:gd name="T12" fmla="*/ 5 w 19"/>
                  <a:gd name="T13" fmla="*/ 3 h 27"/>
                  <a:gd name="T14" fmla="*/ 5 w 19"/>
                  <a:gd name="T15" fmla="*/ 1 h 27"/>
                  <a:gd name="T16" fmla="*/ 7 w 19"/>
                  <a:gd name="T17" fmla="*/ 0 h 27"/>
                  <a:gd name="T18" fmla="*/ 19 w 19"/>
                  <a:gd name="T19" fmla="*/ 17 h 27"/>
                  <a:gd name="T20" fmla="*/ 10 w 19"/>
                  <a:gd name="T21" fmla="*/ 27 h 27"/>
                  <a:gd name="T22" fmla="*/ 10 w 19"/>
                  <a:gd name="T23" fmla="*/ 6 h 27"/>
                  <a:gd name="T24" fmla="*/ 7 w 19"/>
                  <a:gd name="T25" fmla="*/ 14 h 27"/>
                  <a:gd name="T26" fmla="*/ 5 w 19"/>
                  <a:gd name="T27" fmla="*/ 16 h 27"/>
                  <a:gd name="T28" fmla="*/ 5 w 19"/>
                  <a:gd name="T29" fmla="*/ 20 h 27"/>
                  <a:gd name="T30" fmla="*/ 7 w 19"/>
                  <a:gd name="T31" fmla="*/ 22 h 27"/>
                  <a:gd name="T32" fmla="*/ 10 w 19"/>
                  <a:gd name="T33" fmla="*/ 23 h 27"/>
                  <a:gd name="T34" fmla="*/ 15 w 19"/>
                  <a:gd name="T35" fmla="*/ 17 h 27"/>
                  <a:gd name="T36" fmla="*/ 10 w 19"/>
                  <a:gd name="T3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7">
                    <a:moveTo>
                      <a:pt x="10" y="27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7" y="26"/>
                      <a:pt x="6" y="26"/>
                    </a:cubicBezTo>
                    <a:cubicBezTo>
                      <a:pt x="4" y="25"/>
                      <a:pt x="2" y="23"/>
                      <a:pt x="1" y="21"/>
                    </a:cubicBezTo>
                    <a:cubicBezTo>
                      <a:pt x="0" y="19"/>
                      <a:pt x="0" y="17"/>
                      <a:pt x="1" y="15"/>
                    </a:cubicBezTo>
                    <a:cubicBezTo>
                      <a:pt x="2" y="13"/>
                      <a:pt x="3" y="12"/>
                      <a:pt x="3" y="11"/>
                    </a:cubicBezTo>
                    <a:cubicBezTo>
                      <a:pt x="6" y="8"/>
                      <a:pt x="7" y="7"/>
                      <a:pt x="5" y="3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6" y="3"/>
                      <a:pt x="19" y="11"/>
                      <a:pt x="19" y="17"/>
                    </a:cubicBezTo>
                    <a:cubicBezTo>
                      <a:pt x="18" y="23"/>
                      <a:pt x="14" y="27"/>
                      <a:pt x="10" y="27"/>
                    </a:cubicBezTo>
                    <a:close/>
                    <a:moveTo>
                      <a:pt x="10" y="6"/>
                    </a:moveTo>
                    <a:cubicBezTo>
                      <a:pt x="10" y="9"/>
                      <a:pt x="8" y="12"/>
                      <a:pt x="7" y="14"/>
                    </a:cubicBezTo>
                    <a:cubicBezTo>
                      <a:pt x="6" y="15"/>
                      <a:pt x="5" y="15"/>
                      <a:pt x="5" y="16"/>
                    </a:cubicBezTo>
                    <a:cubicBezTo>
                      <a:pt x="4" y="17"/>
                      <a:pt x="4" y="19"/>
                      <a:pt x="5" y="20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3" y="23"/>
                      <a:pt x="14" y="19"/>
                      <a:pt x="15" y="17"/>
                    </a:cubicBezTo>
                    <a:cubicBezTo>
                      <a:pt x="15" y="13"/>
                      <a:pt x="14" y="8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87"/>
              <p:cNvSpPr>
                <a:spLocks/>
              </p:cNvSpPr>
              <p:nvPr/>
            </p:nvSpPr>
            <p:spPr bwMode="auto">
              <a:xfrm>
                <a:off x="5826125" y="1878013"/>
                <a:ext cx="58737" cy="88900"/>
              </a:xfrm>
              <a:custGeom>
                <a:avLst/>
                <a:gdLst>
                  <a:gd name="T0" fmla="*/ 2 w 15"/>
                  <a:gd name="T1" fmla="*/ 23 h 23"/>
                  <a:gd name="T2" fmla="*/ 1 w 15"/>
                  <a:gd name="T3" fmla="*/ 23 h 23"/>
                  <a:gd name="T4" fmla="*/ 0 w 15"/>
                  <a:gd name="T5" fmla="*/ 20 h 23"/>
                  <a:gd name="T6" fmla="*/ 11 w 15"/>
                  <a:gd name="T7" fmla="*/ 1 h 23"/>
                  <a:gd name="T8" fmla="*/ 13 w 15"/>
                  <a:gd name="T9" fmla="*/ 1 h 23"/>
                  <a:gd name="T10" fmla="*/ 14 w 15"/>
                  <a:gd name="T11" fmla="*/ 3 h 23"/>
                  <a:gd name="T12" fmla="*/ 4 w 15"/>
                  <a:gd name="T13" fmla="*/ 22 h 23"/>
                  <a:gd name="T14" fmla="*/ 2 w 15"/>
                  <a:gd name="T1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3">
                    <a:moveTo>
                      <a:pt x="2" y="23"/>
                    </a:moveTo>
                    <a:cubicBezTo>
                      <a:pt x="2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2"/>
                      <a:pt x="14" y="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3"/>
                      <a:pt x="3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88"/>
              <p:cNvSpPr>
                <a:spLocks/>
              </p:cNvSpPr>
              <p:nvPr/>
            </p:nvSpPr>
            <p:spPr bwMode="auto">
              <a:xfrm>
                <a:off x="5856288" y="1882775"/>
                <a:ext cx="44450" cy="84138"/>
              </a:xfrm>
              <a:custGeom>
                <a:avLst/>
                <a:gdLst>
                  <a:gd name="T0" fmla="*/ 2 w 11"/>
                  <a:gd name="T1" fmla="*/ 22 h 22"/>
                  <a:gd name="T2" fmla="*/ 1 w 11"/>
                  <a:gd name="T3" fmla="*/ 22 h 22"/>
                  <a:gd name="T4" fmla="*/ 0 w 11"/>
                  <a:gd name="T5" fmla="*/ 19 h 22"/>
                  <a:gd name="T6" fmla="*/ 7 w 11"/>
                  <a:gd name="T7" fmla="*/ 2 h 22"/>
                  <a:gd name="T8" fmla="*/ 9 w 11"/>
                  <a:gd name="T9" fmla="*/ 1 h 22"/>
                  <a:gd name="T10" fmla="*/ 10 w 11"/>
                  <a:gd name="T11" fmla="*/ 3 h 22"/>
                  <a:gd name="T12" fmla="*/ 4 w 11"/>
                  <a:gd name="T13" fmla="*/ 21 h 22"/>
                  <a:gd name="T14" fmla="*/ 2 w 1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2">
                    <a:moveTo>
                      <a:pt x="2" y="22"/>
                    </a:moveTo>
                    <a:cubicBezTo>
                      <a:pt x="2" y="22"/>
                      <a:pt x="2" y="22"/>
                      <a:pt x="1" y="22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10" y="1"/>
                      <a:pt x="11" y="2"/>
                      <a:pt x="10" y="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3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89"/>
              <p:cNvSpPr>
                <a:spLocks noEditPoints="1"/>
              </p:cNvSpPr>
              <p:nvPr/>
            </p:nvSpPr>
            <p:spPr bwMode="auto">
              <a:xfrm>
                <a:off x="5653088" y="1858963"/>
                <a:ext cx="93662" cy="107950"/>
              </a:xfrm>
              <a:custGeom>
                <a:avLst/>
                <a:gdLst>
                  <a:gd name="T0" fmla="*/ 22 w 24"/>
                  <a:gd name="T1" fmla="*/ 28 h 28"/>
                  <a:gd name="T2" fmla="*/ 22 w 24"/>
                  <a:gd name="T3" fmla="*/ 28 h 28"/>
                  <a:gd name="T4" fmla="*/ 10 w 24"/>
                  <a:gd name="T5" fmla="*/ 28 h 28"/>
                  <a:gd name="T6" fmla="*/ 8 w 24"/>
                  <a:gd name="T7" fmla="*/ 27 h 28"/>
                  <a:gd name="T8" fmla="*/ 2 w 24"/>
                  <a:gd name="T9" fmla="*/ 15 h 28"/>
                  <a:gd name="T10" fmla="*/ 2 w 24"/>
                  <a:gd name="T11" fmla="*/ 14 h 28"/>
                  <a:gd name="T12" fmla="*/ 0 w 24"/>
                  <a:gd name="T13" fmla="*/ 2 h 28"/>
                  <a:gd name="T14" fmla="*/ 1 w 24"/>
                  <a:gd name="T15" fmla="*/ 0 h 28"/>
                  <a:gd name="T16" fmla="*/ 3 w 24"/>
                  <a:gd name="T17" fmla="*/ 0 h 28"/>
                  <a:gd name="T18" fmla="*/ 13 w 24"/>
                  <a:gd name="T19" fmla="*/ 6 h 28"/>
                  <a:gd name="T20" fmla="*/ 14 w 24"/>
                  <a:gd name="T21" fmla="*/ 7 h 28"/>
                  <a:gd name="T22" fmla="*/ 24 w 24"/>
                  <a:gd name="T23" fmla="*/ 25 h 28"/>
                  <a:gd name="T24" fmla="*/ 24 w 24"/>
                  <a:gd name="T25" fmla="*/ 26 h 28"/>
                  <a:gd name="T26" fmla="*/ 22 w 24"/>
                  <a:gd name="T27" fmla="*/ 28 h 28"/>
                  <a:gd name="T28" fmla="*/ 11 w 24"/>
                  <a:gd name="T29" fmla="*/ 24 h 28"/>
                  <a:gd name="T30" fmla="*/ 19 w 24"/>
                  <a:gd name="T31" fmla="*/ 24 h 28"/>
                  <a:gd name="T32" fmla="*/ 11 w 24"/>
                  <a:gd name="T33" fmla="*/ 9 h 28"/>
                  <a:gd name="T34" fmla="*/ 5 w 24"/>
                  <a:gd name="T35" fmla="*/ 6 h 28"/>
                  <a:gd name="T36" fmla="*/ 6 w 24"/>
                  <a:gd name="T37" fmla="*/ 13 h 28"/>
                  <a:gd name="T38" fmla="*/ 11 w 24"/>
                  <a:gd name="T3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28">
                    <a:moveTo>
                      <a:pt x="22" y="28"/>
                    </a:moveTo>
                    <a:cubicBezTo>
                      <a:pt x="22" y="28"/>
                      <a:pt x="22" y="28"/>
                      <a:pt x="22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4" y="7"/>
                      <a:pt x="14" y="7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6"/>
                    </a:cubicBezTo>
                    <a:cubicBezTo>
                      <a:pt x="24" y="27"/>
                      <a:pt x="23" y="28"/>
                      <a:pt x="22" y="28"/>
                    </a:cubicBezTo>
                    <a:close/>
                    <a:moveTo>
                      <a:pt x="11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13"/>
                      <a:pt x="6" y="13"/>
                      <a:pt x="6" y="13"/>
                    </a:cubicBezTo>
                    <a:lnTo>
                      <a:pt x="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90"/>
              <p:cNvSpPr>
                <a:spLocks/>
              </p:cNvSpPr>
              <p:nvPr/>
            </p:nvSpPr>
            <p:spPr bwMode="auto">
              <a:xfrm>
                <a:off x="5661025" y="1882775"/>
                <a:ext cx="47625" cy="38100"/>
              </a:xfrm>
              <a:custGeom>
                <a:avLst/>
                <a:gdLst>
                  <a:gd name="T0" fmla="*/ 2 w 12"/>
                  <a:gd name="T1" fmla="*/ 10 h 10"/>
                  <a:gd name="T2" fmla="*/ 0 w 12"/>
                  <a:gd name="T3" fmla="*/ 9 h 10"/>
                  <a:gd name="T4" fmla="*/ 1 w 12"/>
                  <a:gd name="T5" fmla="*/ 6 h 10"/>
                  <a:gd name="T6" fmla="*/ 9 w 12"/>
                  <a:gd name="T7" fmla="*/ 0 h 10"/>
                  <a:gd name="T8" fmla="*/ 12 w 12"/>
                  <a:gd name="T9" fmla="*/ 1 h 10"/>
                  <a:gd name="T10" fmla="*/ 11 w 12"/>
                  <a:gd name="T11" fmla="*/ 4 h 10"/>
                  <a:gd name="T12" fmla="*/ 3 w 12"/>
                  <a:gd name="T13" fmla="*/ 10 h 10"/>
                  <a:gd name="T14" fmla="*/ 2 w 12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2" y="10"/>
                    </a:moveTo>
                    <a:cubicBezTo>
                      <a:pt x="1" y="10"/>
                      <a:pt x="1" y="10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2"/>
                      <a:pt x="12" y="3"/>
                      <a:pt x="11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91"/>
              <p:cNvSpPr>
                <a:spLocks noEditPoints="1"/>
              </p:cNvSpPr>
              <p:nvPr/>
            </p:nvSpPr>
            <p:spPr bwMode="auto">
              <a:xfrm>
                <a:off x="5746750" y="1797050"/>
                <a:ext cx="79375" cy="169863"/>
              </a:xfrm>
              <a:custGeom>
                <a:avLst/>
                <a:gdLst>
                  <a:gd name="T0" fmla="*/ 18 w 20"/>
                  <a:gd name="T1" fmla="*/ 44 h 44"/>
                  <a:gd name="T2" fmla="*/ 2 w 20"/>
                  <a:gd name="T3" fmla="*/ 44 h 44"/>
                  <a:gd name="T4" fmla="*/ 0 w 20"/>
                  <a:gd name="T5" fmla="*/ 42 h 44"/>
                  <a:gd name="T6" fmla="*/ 0 w 20"/>
                  <a:gd name="T7" fmla="*/ 2 h 44"/>
                  <a:gd name="T8" fmla="*/ 2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2 h 44"/>
                  <a:gd name="T16" fmla="*/ 18 w 20"/>
                  <a:gd name="T17" fmla="*/ 44 h 44"/>
                  <a:gd name="T18" fmla="*/ 4 w 20"/>
                  <a:gd name="T19" fmla="*/ 40 h 44"/>
                  <a:gd name="T20" fmla="*/ 16 w 20"/>
                  <a:gd name="T21" fmla="*/ 40 h 44"/>
                  <a:gd name="T22" fmla="*/ 16 w 20"/>
                  <a:gd name="T23" fmla="*/ 4 h 44"/>
                  <a:gd name="T24" fmla="*/ 4 w 20"/>
                  <a:gd name="T25" fmla="*/ 4 h 44"/>
                  <a:gd name="T26" fmla="*/ 4 w 20"/>
                  <a:gd name="T2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4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92"/>
              <p:cNvSpPr>
                <a:spLocks/>
              </p:cNvSpPr>
              <p:nvPr/>
            </p:nvSpPr>
            <p:spPr bwMode="auto">
              <a:xfrm>
                <a:off x="5778500" y="1828800"/>
                <a:ext cx="47625" cy="14288"/>
              </a:xfrm>
              <a:custGeom>
                <a:avLst/>
                <a:gdLst>
                  <a:gd name="T0" fmla="*/ 10 w 12"/>
                  <a:gd name="T1" fmla="*/ 4 h 4"/>
                  <a:gd name="T2" fmla="*/ 2 w 12"/>
                  <a:gd name="T3" fmla="*/ 4 h 4"/>
                  <a:gd name="T4" fmla="*/ 0 w 12"/>
                  <a:gd name="T5" fmla="*/ 2 h 4"/>
                  <a:gd name="T6" fmla="*/ 2 w 12"/>
                  <a:gd name="T7" fmla="*/ 0 h 4"/>
                  <a:gd name="T8" fmla="*/ 10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2" y="3"/>
                      <a:pt x="11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93"/>
              <p:cNvSpPr>
                <a:spLocks/>
              </p:cNvSpPr>
              <p:nvPr/>
            </p:nvSpPr>
            <p:spPr bwMode="auto">
              <a:xfrm>
                <a:off x="5794375" y="1858963"/>
                <a:ext cx="31750" cy="15875"/>
              </a:xfrm>
              <a:custGeom>
                <a:avLst/>
                <a:gdLst>
                  <a:gd name="T0" fmla="*/ 6 w 8"/>
                  <a:gd name="T1" fmla="*/ 4 h 4"/>
                  <a:gd name="T2" fmla="*/ 2 w 8"/>
                  <a:gd name="T3" fmla="*/ 4 h 4"/>
                  <a:gd name="T4" fmla="*/ 0 w 8"/>
                  <a:gd name="T5" fmla="*/ 2 h 4"/>
                  <a:gd name="T6" fmla="*/ 2 w 8"/>
                  <a:gd name="T7" fmla="*/ 0 h 4"/>
                  <a:gd name="T8" fmla="*/ 6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7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94"/>
              <p:cNvSpPr>
                <a:spLocks/>
              </p:cNvSpPr>
              <p:nvPr/>
            </p:nvSpPr>
            <p:spPr bwMode="auto">
              <a:xfrm>
                <a:off x="5778500" y="1890713"/>
                <a:ext cx="47625" cy="14288"/>
              </a:xfrm>
              <a:custGeom>
                <a:avLst/>
                <a:gdLst>
                  <a:gd name="T0" fmla="*/ 10 w 12"/>
                  <a:gd name="T1" fmla="*/ 4 h 4"/>
                  <a:gd name="T2" fmla="*/ 2 w 12"/>
                  <a:gd name="T3" fmla="*/ 4 h 4"/>
                  <a:gd name="T4" fmla="*/ 0 w 12"/>
                  <a:gd name="T5" fmla="*/ 2 h 4"/>
                  <a:gd name="T6" fmla="*/ 2 w 12"/>
                  <a:gd name="T7" fmla="*/ 0 h 4"/>
                  <a:gd name="T8" fmla="*/ 10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2" y="3"/>
                      <a:pt x="11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95"/>
              <p:cNvSpPr>
                <a:spLocks/>
              </p:cNvSpPr>
              <p:nvPr/>
            </p:nvSpPr>
            <p:spPr bwMode="auto">
              <a:xfrm>
                <a:off x="5794375" y="1920875"/>
                <a:ext cx="31750" cy="15875"/>
              </a:xfrm>
              <a:custGeom>
                <a:avLst/>
                <a:gdLst>
                  <a:gd name="T0" fmla="*/ 6 w 8"/>
                  <a:gd name="T1" fmla="*/ 4 h 4"/>
                  <a:gd name="T2" fmla="*/ 2 w 8"/>
                  <a:gd name="T3" fmla="*/ 4 h 4"/>
                  <a:gd name="T4" fmla="*/ 0 w 8"/>
                  <a:gd name="T5" fmla="*/ 2 h 4"/>
                  <a:gd name="T6" fmla="*/ 2 w 8"/>
                  <a:gd name="T7" fmla="*/ 0 h 4"/>
                  <a:gd name="T8" fmla="*/ 6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7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oup 154"/>
            <p:cNvGrpSpPr>
              <a:grpSpLocks noChangeAspect="1"/>
            </p:cNvGrpSpPr>
            <p:nvPr/>
          </p:nvGrpSpPr>
          <p:grpSpPr>
            <a:xfrm>
              <a:off x="3243426" y="5786928"/>
              <a:ext cx="252001" cy="252000"/>
              <a:chOff x="2182813" y="2376488"/>
              <a:chExt cx="371476" cy="371475"/>
            </a:xfrm>
            <a:solidFill>
              <a:schemeClr val="bg1"/>
            </a:solidFill>
          </p:grpSpPr>
          <p:sp>
            <p:nvSpPr>
              <p:cNvPr id="156" name="Freeform 101"/>
              <p:cNvSpPr>
                <a:spLocks/>
              </p:cNvSpPr>
              <p:nvPr/>
            </p:nvSpPr>
            <p:spPr bwMode="auto">
              <a:xfrm>
                <a:off x="2182813" y="2376488"/>
                <a:ext cx="371475" cy="371475"/>
              </a:xfrm>
              <a:custGeom>
                <a:avLst/>
                <a:gdLst>
                  <a:gd name="T0" fmla="*/ 42 w 96"/>
                  <a:gd name="T1" fmla="*/ 96 h 96"/>
                  <a:gd name="T2" fmla="*/ 40 w 96"/>
                  <a:gd name="T3" fmla="*/ 83 h 96"/>
                  <a:gd name="T4" fmla="*/ 23 w 96"/>
                  <a:gd name="T5" fmla="*/ 88 h 96"/>
                  <a:gd name="T6" fmla="*/ 8 w 96"/>
                  <a:gd name="T7" fmla="*/ 76 h 96"/>
                  <a:gd name="T8" fmla="*/ 8 w 96"/>
                  <a:gd name="T9" fmla="*/ 73 h 96"/>
                  <a:gd name="T10" fmla="*/ 13 w 96"/>
                  <a:gd name="T11" fmla="*/ 56 h 96"/>
                  <a:gd name="T12" fmla="*/ 0 w 96"/>
                  <a:gd name="T13" fmla="*/ 54 h 96"/>
                  <a:gd name="T14" fmla="*/ 2 w 96"/>
                  <a:gd name="T15" fmla="*/ 40 h 96"/>
                  <a:gd name="T16" fmla="*/ 17 w 96"/>
                  <a:gd name="T17" fmla="*/ 31 h 96"/>
                  <a:gd name="T18" fmla="*/ 8 w 96"/>
                  <a:gd name="T19" fmla="*/ 21 h 96"/>
                  <a:gd name="T20" fmla="*/ 20 w 96"/>
                  <a:gd name="T21" fmla="*/ 8 h 96"/>
                  <a:gd name="T22" fmla="*/ 31 w 96"/>
                  <a:gd name="T23" fmla="*/ 17 h 96"/>
                  <a:gd name="T24" fmla="*/ 40 w 96"/>
                  <a:gd name="T25" fmla="*/ 2 h 96"/>
                  <a:gd name="T26" fmla="*/ 54 w 96"/>
                  <a:gd name="T27" fmla="*/ 0 h 96"/>
                  <a:gd name="T28" fmla="*/ 56 w 96"/>
                  <a:gd name="T29" fmla="*/ 13 h 96"/>
                  <a:gd name="T30" fmla="*/ 67 w 96"/>
                  <a:gd name="T31" fmla="*/ 20 h 96"/>
                  <a:gd name="T32" fmla="*/ 54 w 96"/>
                  <a:gd name="T33" fmla="*/ 17 h 96"/>
                  <a:gd name="T34" fmla="*/ 52 w 96"/>
                  <a:gd name="T35" fmla="*/ 4 h 96"/>
                  <a:gd name="T36" fmla="*/ 44 w 96"/>
                  <a:gd name="T37" fmla="*/ 15 h 96"/>
                  <a:gd name="T38" fmla="*/ 31 w 96"/>
                  <a:gd name="T39" fmla="*/ 21 h 96"/>
                  <a:gd name="T40" fmla="*/ 21 w 96"/>
                  <a:gd name="T41" fmla="*/ 13 h 96"/>
                  <a:gd name="T42" fmla="*/ 20 w 96"/>
                  <a:gd name="T43" fmla="*/ 29 h 96"/>
                  <a:gd name="T44" fmla="*/ 17 w 96"/>
                  <a:gd name="T45" fmla="*/ 42 h 96"/>
                  <a:gd name="T46" fmla="*/ 4 w 96"/>
                  <a:gd name="T47" fmla="*/ 44 h 96"/>
                  <a:gd name="T48" fmla="*/ 15 w 96"/>
                  <a:gd name="T49" fmla="*/ 52 h 96"/>
                  <a:gd name="T50" fmla="*/ 21 w 96"/>
                  <a:gd name="T51" fmla="*/ 65 h 96"/>
                  <a:gd name="T52" fmla="*/ 13 w 96"/>
                  <a:gd name="T53" fmla="*/ 75 h 96"/>
                  <a:gd name="T54" fmla="*/ 29 w 96"/>
                  <a:gd name="T55" fmla="*/ 76 h 96"/>
                  <a:gd name="T56" fmla="*/ 42 w 96"/>
                  <a:gd name="T57" fmla="*/ 79 h 96"/>
                  <a:gd name="T58" fmla="*/ 44 w 96"/>
                  <a:gd name="T59" fmla="*/ 92 h 96"/>
                  <a:gd name="T60" fmla="*/ 52 w 96"/>
                  <a:gd name="T61" fmla="*/ 81 h 96"/>
                  <a:gd name="T62" fmla="*/ 65 w 96"/>
                  <a:gd name="T63" fmla="*/ 75 h 96"/>
                  <a:gd name="T64" fmla="*/ 75 w 96"/>
                  <a:gd name="T65" fmla="*/ 83 h 96"/>
                  <a:gd name="T66" fmla="*/ 76 w 96"/>
                  <a:gd name="T67" fmla="*/ 67 h 96"/>
                  <a:gd name="T68" fmla="*/ 79 w 96"/>
                  <a:gd name="T69" fmla="*/ 54 h 96"/>
                  <a:gd name="T70" fmla="*/ 92 w 96"/>
                  <a:gd name="T71" fmla="*/ 52 h 96"/>
                  <a:gd name="T72" fmla="*/ 81 w 96"/>
                  <a:gd name="T73" fmla="*/ 44 h 96"/>
                  <a:gd name="T74" fmla="*/ 77 w 96"/>
                  <a:gd name="T75" fmla="*/ 36 h 96"/>
                  <a:gd name="T76" fmla="*/ 81 w 96"/>
                  <a:gd name="T77" fmla="*/ 34 h 96"/>
                  <a:gd name="T78" fmla="*/ 94 w 96"/>
                  <a:gd name="T79" fmla="*/ 40 h 96"/>
                  <a:gd name="T80" fmla="*/ 96 w 96"/>
                  <a:gd name="T81" fmla="*/ 54 h 96"/>
                  <a:gd name="T82" fmla="*/ 83 w 96"/>
                  <a:gd name="T83" fmla="*/ 56 h 96"/>
                  <a:gd name="T84" fmla="*/ 88 w 96"/>
                  <a:gd name="T85" fmla="*/ 73 h 96"/>
                  <a:gd name="T86" fmla="*/ 76 w 96"/>
                  <a:gd name="T87" fmla="*/ 88 h 96"/>
                  <a:gd name="T88" fmla="*/ 65 w 96"/>
                  <a:gd name="T89" fmla="*/ 79 h 96"/>
                  <a:gd name="T90" fmla="*/ 56 w 96"/>
                  <a:gd name="T91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96">
                    <a:moveTo>
                      <a:pt x="54" y="96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41" y="96"/>
                      <a:pt x="40" y="95"/>
                      <a:pt x="40" y="94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37" y="82"/>
                      <a:pt x="33" y="81"/>
                      <a:pt x="31" y="7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2" y="88"/>
                      <a:pt x="20" y="88"/>
                      <a:pt x="20" y="88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76"/>
                      <a:pt x="8" y="75"/>
                      <a:pt x="8" y="75"/>
                    </a:cubicBezTo>
                    <a:cubicBezTo>
                      <a:pt x="8" y="74"/>
                      <a:pt x="8" y="74"/>
                      <a:pt x="8" y="73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5" y="63"/>
                      <a:pt x="14" y="59"/>
                      <a:pt x="13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1" y="56"/>
                      <a:pt x="0" y="55"/>
                      <a:pt x="0" y="5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37"/>
                      <a:pt x="15" y="33"/>
                      <a:pt x="17" y="31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1"/>
                    </a:cubicBezTo>
                    <a:cubicBezTo>
                      <a:pt x="8" y="21"/>
                      <a:pt x="8" y="20"/>
                      <a:pt x="8" y="20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2" y="8"/>
                      <a:pt x="23" y="8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5"/>
                      <a:pt x="37" y="14"/>
                      <a:pt x="40" y="13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1" y="0"/>
                      <a:pt x="4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0"/>
                      <a:pt x="56" y="1"/>
                      <a:pt x="56" y="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60" y="14"/>
                      <a:pt x="64" y="16"/>
                      <a:pt x="67" y="17"/>
                    </a:cubicBezTo>
                    <a:cubicBezTo>
                      <a:pt x="68" y="18"/>
                      <a:pt x="68" y="19"/>
                      <a:pt x="67" y="20"/>
                    </a:cubicBezTo>
                    <a:cubicBezTo>
                      <a:pt x="67" y="21"/>
                      <a:pt x="66" y="21"/>
                      <a:pt x="65" y="21"/>
                    </a:cubicBezTo>
                    <a:cubicBezTo>
                      <a:pt x="62" y="19"/>
                      <a:pt x="57" y="18"/>
                      <a:pt x="54" y="17"/>
                    </a:cubicBezTo>
                    <a:cubicBezTo>
                      <a:pt x="53" y="17"/>
                      <a:pt x="52" y="16"/>
                      <a:pt x="52" y="1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6"/>
                      <a:pt x="43" y="17"/>
                      <a:pt x="42" y="17"/>
                    </a:cubicBezTo>
                    <a:cubicBezTo>
                      <a:pt x="39" y="18"/>
                      <a:pt x="34" y="19"/>
                      <a:pt x="31" y="21"/>
                    </a:cubicBezTo>
                    <a:cubicBezTo>
                      <a:pt x="31" y="21"/>
                      <a:pt x="30" y="21"/>
                      <a:pt x="29" y="2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30"/>
                      <a:pt x="21" y="31"/>
                      <a:pt x="21" y="31"/>
                    </a:cubicBezTo>
                    <a:cubicBezTo>
                      <a:pt x="19" y="34"/>
                      <a:pt x="17" y="40"/>
                      <a:pt x="17" y="42"/>
                    </a:cubicBezTo>
                    <a:cubicBezTo>
                      <a:pt x="17" y="43"/>
                      <a:pt x="16" y="44"/>
                      <a:pt x="15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7" y="53"/>
                      <a:pt x="17" y="54"/>
                    </a:cubicBezTo>
                    <a:cubicBezTo>
                      <a:pt x="17" y="56"/>
                      <a:pt x="19" y="62"/>
                      <a:pt x="21" y="65"/>
                    </a:cubicBezTo>
                    <a:cubicBezTo>
                      <a:pt x="21" y="65"/>
                      <a:pt x="21" y="66"/>
                      <a:pt x="20" y="6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30" y="75"/>
                      <a:pt x="31" y="75"/>
                      <a:pt x="31" y="75"/>
                    </a:cubicBezTo>
                    <a:cubicBezTo>
                      <a:pt x="34" y="77"/>
                      <a:pt x="40" y="79"/>
                      <a:pt x="42" y="79"/>
                    </a:cubicBezTo>
                    <a:cubicBezTo>
                      <a:pt x="43" y="79"/>
                      <a:pt x="44" y="80"/>
                      <a:pt x="44" y="8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2" y="80"/>
                      <a:pt x="53" y="79"/>
                      <a:pt x="54" y="79"/>
                    </a:cubicBezTo>
                    <a:cubicBezTo>
                      <a:pt x="56" y="79"/>
                      <a:pt x="62" y="77"/>
                      <a:pt x="65" y="75"/>
                    </a:cubicBezTo>
                    <a:cubicBezTo>
                      <a:pt x="65" y="75"/>
                      <a:pt x="66" y="75"/>
                      <a:pt x="67" y="76"/>
                    </a:cubicBezTo>
                    <a:cubicBezTo>
                      <a:pt x="75" y="83"/>
                      <a:pt x="75" y="83"/>
                      <a:pt x="75" y="83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66"/>
                      <a:pt x="75" y="65"/>
                      <a:pt x="75" y="65"/>
                    </a:cubicBezTo>
                    <a:cubicBezTo>
                      <a:pt x="77" y="62"/>
                      <a:pt x="79" y="56"/>
                      <a:pt x="79" y="54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0" y="44"/>
                      <a:pt x="79" y="43"/>
                      <a:pt x="79" y="42"/>
                    </a:cubicBezTo>
                    <a:cubicBezTo>
                      <a:pt x="79" y="41"/>
                      <a:pt x="78" y="38"/>
                      <a:pt x="77" y="36"/>
                    </a:cubicBezTo>
                    <a:cubicBezTo>
                      <a:pt x="77" y="35"/>
                      <a:pt x="77" y="33"/>
                      <a:pt x="78" y="33"/>
                    </a:cubicBezTo>
                    <a:cubicBezTo>
                      <a:pt x="79" y="33"/>
                      <a:pt x="81" y="33"/>
                      <a:pt x="81" y="34"/>
                    </a:cubicBezTo>
                    <a:cubicBezTo>
                      <a:pt x="82" y="36"/>
                      <a:pt x="82" y="38"/>
                      <a:pt x="83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6" y="41"/>
                      <a:pt x="96" y="42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5"/>
                      <a:pt x="95" y="56"/>
                      <a:pt x="94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9"/>
                      <a:pt x="81" y="63"/>
                      <a:pt x="79" y="65"/>
                    </a:cubicBezTo>
                    <a:cubicBezTo>
                      <a:pt x="88" y="73"/>
                      <a:pt x="88" y="73"/>
                      <a:pt x="88" y="73"/>
                    </a:cubicBezTo>
                    <a:cubicBezTo>
                      <a:pt x="88" y="74"/>
                      <a:pt x="88" y="76"/>
                      <a:pt x="88" y="76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8"/>
                      <a:pt x="74" y="88"/>
                      <a:pt x="73" y="88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3" y="81"/>
                      <a:pt x="59" y="82"/>
                      <a:pt x="56" y="83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5"/>
                      <a:pt x="55" y="96"/>
                      <a:pt x="5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02"/>
              <p:cNvSpPr>
                <a:spLocks/>
              </p:cNvSpPr>
              <p:nvPr/>
            </p:nvSpPr>
            <p:spPr bwMode="auto">
              <a:xfrm>
                <a:off x="2298701" y="2376488"/>
                <a:ext cx="255588" cy="231775"/>
              </a:xfrm>
              <a:custGeom>
                <a:avLst/>
                <a:gdLst>
                  <a:gd name="T0" fmla="*/ 18 w 66"/>
                  <a:gd name="T1" fmla="*/ 60 h 60"/>
                  <a:gd name="T2" fmla="*/ 17 w 66"/>
                  <a:gd name="T3" fmla="*/ 59 h 60"/>
                  <a:gd name="T4" fmla="*/ 1 w 66"/>
                  <a:gd name="T5" fmla="*/ 41 h 60"/>
                  <a:gd name="T6" fmla="*/ 1 w 66"/>
                  <a:gd name="T7" fmla="*/ 39 h 60"/>
                  <a:gd name="T8" fmla="*/ 3 w 66"/>
                  <a:gd name="T9" fmla="*/ 39 h 60"/>
                  <a:gd name="T10" fmla="*/ 18 w 66"/>
                  <a:gd name="T11" fmla="*/ 55 h 60"/>
                  <a:gd name="T12" fmla="*/ 62 w 66"/>
                  <a:gd name="T13" fmla="*/ 1 h 60"/>
                  <a:gd name="T14" fmla="*/ 65 w 66"/>
                  <a:gd name="T15" fmla="*/ 0 h 60"/>
                  <a:gd name="T16" fmla="*/ 66 w 66"/>
                  <a:gd name="T17" fmla="*/ 3 h 60"/>
                  <a:gd name="T18" fmla="*/ 20 w 66"/>
                  <a:gd name="T19" fmla="*/ 59 h 60"/>
                  <a:gd name="T20" fmla="*/ 18 w 66"/>
                  <a:gd name="T21" fmla="*/ 60 h 60"/>
                  <a:gd name="T22" fmla="*/ 18 w 66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0">
                    <a:moveTo>
                      <a:pt x="18" y="60"/>
                    </a:moveTo>
                    <a:cubicBezTo>
                      <a:pt x="17" y="60"/>
                      <a:pt x="17" y="60"/>
                      <a:pt x="17" y="59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1"/>
                      <a:pt x="0" y="39"/>
                      <a:pt x="1" y="39"/>
                    </a:cubicBezTo>
                    <a:cubicBezTo>
                      <a:pt x="1" y="38"/>
                      <a:pt x="3" y="38"/>
                      <a:pt x="3" y="39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2"/>
                      <a:pt x="66" y="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9" y="60"/>
                      <a:pt x="19" y="60"/>
                      <a:pt x="18" y="60"/>
                    </a:cubicBezTo>
                    <a:cubicBezTo>
                      <a:pt x="18" y="60"/>
                      <a:pt x="18" y="60"/>
                      <a:pt x="1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175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3994926" y="4749045"/>
            <a:ext cx="6542823" cy="821402"/>
          </a:xfrm>
          <a:custGeom>
            <a:avLst/>
            <a:gdLst>
              <a:gd name="connsiteX0" fmla="*/ 0 w 6086883"/>
              <a:gd name="connsiteY0" fmla="*/ 0 h 764162"/>
              <a:gd name="connsiteX1" fmla="*/ 3727958 w 6086883"/>
              <a:gd name="connsiteY1" fmla="*/ 0 h 764162"/>
              <a:gd name="connsiteX2" fmla="*/ 3727958 w 6086883"/>
              <a:gd name="connsiteY2" fmla="*/ 895 h 764162"/>
              <a:gd name="connsiteX3" fmla="*/ 5694166 w 6086883"/>
              <a:gd name="connsiteY3" fmla="*/ 895 h 764162"/>
              <a:gd name="connsiteX4" fmla="*/ 5890962 w 6086883"/>
              <a:gd name="connsiteY4" fmla="*/ 190312 h 764162"/>
              <a:gd name="connsiteX5" fmla="*/ 6086883 w 6086883"/>
              <a:gd name="connsiteY5" fmla="*/ 382529 h 764162"/>
              <a:gd name="connsiteX6" fmla="*/ 5890962 w 6086883"/>
              <a:gd name="connsiteY6" fmla="*/ 574745 h 764162"/>
              <a:gd name="connsiteX7" fmla="*/ 5694166 w 6086883"/>
              <a:gd name="connsiteY7" fmla="*/ 764162 h 764162"/>
              <a:gd name="connsiteX8" fmla="*/ 3727958 w 6086883"/>
              <a:gd name="connsiteY8" fmla="*/ 764162 h 764162"/>
              <a:gd name="connsiteX9" fmla="*/ 3436701 w 6086883"/>
              <a:gd name="connsiteY9" fmla="*/ 764162 h 764162"/>
              <a:gd name="connsiteX10" fmla="*/ 0 w 6086883"/>
              <a:gd name="connsiteY10" fmla="*/ 764162 h 76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6883" h="764162">
                <a:moveTo>
                  <a:pt x="0" y="0"/>
                </a:moveTo>
                <a:lnTo>
                  <a:pt x="3727958" y="0"/>
                </a:lnTo>
                <a:lnTo>
                  <a:pt x="3727958" y="895"/>
                </a:lnTo>
                <a:lnTo>
                  <a:pt x="5694166" y="895"/>
                </a:lnTo>
                <a:lnTo>
                  <a:pt x="5890962" y="190312"/>
                </a:lnTo>
                <a:lnTo>
                  <a:pt x="6086883" y="382529"/>
                </a:lnTo>
                <a:lnTo>
                  <a:pt x="5890962" y="574745"/>
                </a:lnTo>
                <a:lnTo>
                  <a:pt x="5694166" y="764162"/>
                </a:lnTo>
                <a:lnTo>
                  <a:pt x="3727958" y="764162"/>
                </a:lnTo>
                <a:lnTo>
                  <a:pt x="3436701" y="764162"/>
                </a:lnTo>
                <a:lnTo>
                  <a:pt x="0" y="764162"/>
                </a:ln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009115" y="3930686"/>
            <a:ext cx="6047368" cy="821402"/>
          </a:xfrm>
          <a:custGeom>
            <a:avLst/>
            <a:gdLst>
              <a:gd name="connsiteX0" fmla="*/ 0 w 5625954"/>
              <a:gd name="connsiteY0" fmla="*/ 0 h 764162"/>
              <a:gd name="connsiteX1" fmla="*/ 3463633 w 5625954"/>
              <a:gd name="connsiteY1" fmla="*/ 0 h 764162"/>
              <a:gd name="connsiteX2" fmla="*/ 3463633 w 5625954"/>
              <a:gd name="connsiteY2" fmla="*/ 895 h 764162"/>
              <a:gd name="connsiteX3" fmla="*/ 5233237 w 5625954"/>
              <a:gd name="connsiteY3" fmla="*/ 895 h 764162"/>
              <a:gd name="connsiteX4" fmla="*/ 5430033 w 5625954"/>
              <a:gd name="connsiteY4" fmla="*/ 190312 h 764162"/>
              <a:gd name="connsiteX5" fmla="*/ 5625954 w 5625954"/>
              <a:gd name="connsiteY5" fmla="*/ 382529 h 764162"/>
              <a:gd name="connsiteX6" fmla="*/ 5430033 w 5625954"/>
              <a:gd name="connsiteY6" fmla="*/ 574745 h 764162"/>
              <a:gd name="connsiteX7" fmla="*/ 5233237 w 5625954"/>
              <a:gd name="connsiteY7" fmla="*/ 764162 h 764162"/>
              <a:gd name="connsiteX8" fmla="*/ 3463633 w 5625954"/>
              <a:gd name="connsiteY8" fmla="*/ 764162 h 764162"/>
              <a:gd name="connsiteX9" fmla="*/ 2975772 w 5625954"/>
              <a:gd name="connsiteY9" fmla="*/ 764162 h 764162"/>
              <a:gd name="connsiteX10" fmla="*/ 0 w 5625954"/>
              <a:gd name="connsiteY10" fmla="*/ 764162 h 76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5954" h="764162">
                <a:moveTo>
                  <a:pt x="0" y="0"/>
                </a:moveTo>
                <a:lnTo>
                  <a:pt x="3463633" y="0"/>
                </a:lnTo>
                <a:lnTo>
                  <a:pt x="3463633" y="895"/>
                </a:lnTo>
                <a:lnTo>
                  <a:pt x="5233237" y="895"/>
                </a:lnTo>
                <a:lnTo>
                  <a:pt x="5430033" y="190312"/>
                </a:lnTo>
                <a:lnTo>
                  <a:pt x="5625954" y="382529"/>
                </a:lnTo>
                <a:lnTo>
                  <a:pt x="5430033" y="574745"/>
                </a:lnTo>
                <a:lnTo>
                  <a:pt x="5233237" y="764162"/>
                </a:lnTo>
                <a:lnTo>
                  <a:pt x="3463633" y="764162"/>
                </a:lnTo>
                <a:lnTo>
                  <a:pt x="2975772" y="764162"/>
                </a:lnTo>
                <a:lnTo>
                  <a:pt x="0" y="764162"/>
                </a:ln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015085" y="3112326"/>
            <a:ext cx="5560133" cy="821402"/>
          </a:xfrm>
          <a:custGeom>
            <a:avLst/>
            <a:gdLst>
              <a:gd name="connsiteX0" fmla="*/ 0 w 5172672"/>
              <a:gd name="connsiteY0" fmla="*/ 0 h 764162"/>
              <a:gd name="connsiteX1" fmla="*/ 3352425 w 5172672"/>
              <a:gd name="connsiteY1" fmla="*/ 0 h 764162"/>
              <a:gd name="connsiteX2" fmla="*/ 3352425 w 5172672"/>
              <a:gd name="connsiteY2" fmla="*/ 895 h 764162"/>
              <a:gd name="connsiteX3" fmla="*/ 4779955 w 5172672"/>
              <a:gd name="connsiteY3" fmla="*/ 895 h 764162"/>
              <a:gd name="connsiteX4" fmla="*/ 4976751 w 5172672"/>
              <a:gd name="connsiteY4" fmla="*/ 190312 h 764162"/>
              <a:gd name="connsiteX5" fmla="*/ 5172672 w 5172672"/>
              <a:gd name="connsiteY5" fmla="*/ 382529 h 764162"/>
              <a:gd name="connsiteX6" fmla="*/ 4976751 w 5172672"/>
              <a:gd name="connsiteY6" fmla="*/ 574745 h 764162"/>
              <a:gd name="connsiteX7" fmla="*/ 4779955 w 5172672"/>
              <a:gd name="connsiteY7" fmla="*/ 764162 h 764162"/>
              <a:gd name="connsiteX8" fmla="*/ 3352425 w 5172672"/>
              <a:gd name="connsiteY8" fmla="*/ 764162 h 764162"/>
              <a:gd name="connsiteX9" fmla="*/ 2522490 w 5172672"/>
              <a:gd name="connsiteY9" fmla="*/ 764162 h 764162"/>
              <a:gd name="connsiteX10" fmla="*/ 0 w 5172672"/>
              <a:gd name="connsiteY10" fmla="*/ 764162 h 76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2672" h="764162">
                <a:moveTo>
                  <a:pt x="0" y="0"/>
                </a:moveTo>
                <a:lnTo>
                  <a:pt x="3352425" y="0"/>
                </a:lnTo>
                <a:lnTo>
                  <a:pt x="3352425" y="895"/>
                </a:lnTo>
                <a:lnTo>
                  <a:pt x="4779955" y="895"/>
                </a:lnTo>
                <a:lnTo>
                  <a:pt x="4976751" y="190312"/>
                </a:lnTo>
                <a:lnTo>
                  <a:pt x="5172672" y="382529"/>
                </a:lnTo>
                <a:lnTo>
                  <a:pt x="4976751" y="574745"/>
                </a:lnTo>
                <a:lnTo>
                  <a:pt x="4779955" y="764162"/>
                </a:lnTo>
                <a:lnTo>
                  <a:pt x="3352425" y="764162"/>
                </a:lnTo>
                <a:lnTo>
                  <a:pt x="2522490" y="764162"/>
                </a:lnTo>
                <a:lnTo>
                  <a:pt x="0" y="764162"/>
                </a:ln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031234" y="2293967"/>
            <a:ext cx="5062718" cy="821402"/>
          </a:xfrm>
          <a:custGeom>
            <a:avLst/>
            <a:gdLst>
              <a:gd name="connsiteX0" fmla="*/ 0 w 4709920"/>
              <a:gd name="connsiteY0" fmla="*/ 0 h 764162"/>
              <a:gd name="connsiteX1" fmla="*/ 3051594 w 4709920"/>
              <a:gd name="connsiteY1" fmla="*/ 0 h 764162"/>
              <a:gd name="connsiteX2" fmla="*/ 3051594 w 4709920"/>
              <a:gd name="connsiteY2" fmla="*/ 895 h 764162"/>
              <a:gd name="connsiteX3" fmla="*/ 4317203 w 4709920"/>
              <a:gd name="connsiteY3" fmla="*/ 895 h 764162"/>
              <a:gd name="connsiteX4" fmla="*/ 4513999 w 4709920"/>
              <a:gd name="connsiteY4" fmla="*/ 190312 h 764162"/>
              <a:gd name="connsiteX5" fmla="*/ 4709920 w 4709920"/>
              <a:gd name="connsiteY5" fmla="*/ 382529 h 764162"/>
              <a:gd name="connsiteX6" fmla="*/ 4513999 w 4709920"/>
              <a:gd name="connsiteY6" fmla="*/ 574745 h 764162"/>
              <a:gd name="connsiteX7" fmla="*/ 4317203 w 4709920"/>
              <a:gd name="connsiteY7" fmla="*/ 764162 h 764162"/>
              <a:gd name="connsiteX8" fmla="*/ 3051594 w 4709920"/>
              <a:gd name="connsiteY8" fmla="*/ 764162 h 764162"/>
              <a:gd name="connsiteX9" fmla="*/ 2059738 w 4709920"/>
              <a:gd name="connsiteY9" fmla="*/ 764162 h 764162"/>
              <a:gd name="connsiteX10" fmla="*/ 0 w 4709920"/>
              <a:gd name="connsiteY10" fmla="*/ 764162 h 76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9920" h="764162">
                <a:moveTo>
                  <a:pt x="0" y="0"/>
                </a:moveTo>
                <a:lnTo>
                  <a:pt x="3051594" y="0"/>
                </a:lnTo>
                <a:lnTo>
                  <a:pt x="3051594" y="895"/>
                </a:lnTo>
                <a:lnTo>
                  <a:pt x="4317203" y="895"/>
                </a:lnTo>
                <a:lnTo>
                  <a:pt x="4513999" y="190312"/>
                </a:lnTo>
                <a:lnTo>
                  <a:pt x="4709920" y="382529"/>
                </a:lnTo>
                <a:lnTo>
                  <a:pt x="4513999" y="574745"/>
                </a:lnTo>
                <a:lnTo>
                  <a:pt x="4317203" y="764162"/>
                </a:lnTo>
                <a:lnTo>
                  <a:pt x="3051594" y="764162"/>
                </a:lnTo>
                <a:lnTo>
                  <a:pt x="2059738" y="764162"/>
                </a:lnTo>
                <a:lnTo>
                  <a:pt x="0" y="764162"/>
                </a:ln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25696" y="1710150"/>
            <a:ext cx="2102205" cy="1602978"/>
            <a:chOff x="2191647" y="669925"/>
            <a:chExt cx="1955712" cy="1491274"/>
          </a:xfrm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191647" y="1443113"/>
              <a:ext cx="1955712" cy="718086"/>
            </a:xfrm>
            <a:custGeom>
              <a:avLst/>
              <a:gdLst>
                <a:gd name="T0" fmla="*/ 0 w 2236"/>
                <a:gd name="T1" fmla="*/ 523 h 821"/>
                <a:gd name="T2" fmla="*/ 1118 w 2236"/>
                <a:gd name="T3" fmla="*/ 821 h 821"/>
                <a:gd name="T4" fmla="*/ 2236 w 2236"/>
                <a:gd name="T5" fmla="*/ 523 h 821"/>
                <a:gd name="T6" fmla="*/ 2236 w 2236"/>
                <a:gd name="T7" fmla="*/ 0 h 821"/>
                <a:gd name="T8" fmla="*/ 0 w 2236"/>
                <a:gd name="T9" fmla="*/ 0 h 821"/>
                <a:gd name="T10" fmla="*/ 0 w 2236"/>
                <a:gd name="T11" fmla="*/ 523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6" h="821">
                  <a:moveTo>
                    <a:pt x="0" y="523"/>
                  </a:moveTo>
                  <a:lnTo>
                    <a:pt x="1118" y="821"/>
                  </a:lnTo>
                  <a:lnTo>
                    <a:pt x="2236" y="523"/>
                  </a:lnTo>
                  <a:lnTo>
                    <a:pt x="2236" y="0"/>
                  </a:lnTo>
                  <a:lnTo>
                    <a:pt x="0" y="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D63E2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2191647" y="669925"/>
              <a:ext cx="977856" cy="1230629"/>
            </a:xfrm>
            <a:custGeom>
              <a:avLst/>
              <a:gdLst>
                <a:gd name="T0" fmla="*/ 0 w 1118"/>
                <a:gd name="T1" fmla="*/ 1407 h 1407"/>
                <a:gd name="T2" fmla="*/ 1118 w 1118"/>
                <a:gd name="T3" fmla="*/ 974 h 1407"/>
                <a:gd name="T4" fmla="*/ 1118 w 1118"/>
                <a:gd name="T5" fmla="*/ 0 h 1407"/>
                <a:gd name="T6" fmla="*/ 0 w 1118"/>
                <a:gd name="T7" fmla="*/ 622 h 1407"/>
                <a:gd name="T8" fmla="*/ 0 w 1118"/>
                <a:gd name="T9" fmla="*/ 140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8" h="1407">
                  <a:moveTo>
                    <a:pt x="0" y="1407"/>
                  </a:moveTo>
                  <a:lnTo>
                    <a:pt x="1118" y="974"/>
                  </a:lnTo>
                  <a:lnTo>
                    <a:pt x="1118" y="0"/>
                  </a:lnTo>
                  <a:lnTo>
                    <a:pt x="0" y="622"/>
                  </a:lnTo>
                  <a:lnTo>
                    <a:pt x="0" y="1407"/>
                  </a:lnTo>
                  <a:close/>
                </a:path>
              </a:pathLst>
            </a:custGeom>
            <a:solidFill>
              <a:srgbClr val="E8786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169503" y="669925"/>
              <a:ext cx="977856" cy="1230629"/>
            </a:xfrm>
            <a:custGeom>
              <a:avLst/>
              <a:gdLst>
                <a:gd name="T0" fmla="*/ 1118 w 1118"/>
                <a:gd name="T1" fmla="*/ 1407 h 1407"/>
                <a:gd name="T2" fmla="*/ 0 w 1118"/>
                <a:gd name="T3" fmla="*/ 974 h 1407"/>
                <a:gd name="T4" fmla="*/ 0 w 1118"/>
                <a:gd name="T5" fmla="*/ 0 h 1407"/>
                <a:gd name="T6" fmla="*/ 1118 w 1118"/>
                <a:gd name="T7" fmla="*/ 622 h 1407"/>
                <a:gd name="T8" fmla="*/ 1118 w 1118"/>
                <a:gd name="T9" fmla="*/ 140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8" h="1407">
                  <a:moveTo>
                    <a:pt x="1118" y="1407"/>
                  </a:moveTo>
                  <a:lnTo>
                    <a:pt x="0" y="974"/>
                  </a:lnTo>
                  <a:lnTo>
                    <a:pt x="0" y="0"/>
                  </a:lnTo>
                  <a:lnTo>
                    <a:pt x="1118" y="622"/>
                  </a:lnTo>
                  <a:lnTo>
                    <a:pt x="1118" y="1407"/>
                  </a:lnTo>
                  <a:close/>
                </a:path>
              </a:pathLst>
            </a:custGeom>
            <a:solidFill>
              <a:srgbClr val="E2583D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3990" y="2964328"/>
            <a:ext cx="3076214" cy="1226913"/>
            <a:chOff x="1734207" y="1836705"/>
            <a:chExt cx="2861846" cy="1141415"/>
          </a:xfrm>
        </p:grpSpPr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734207" y="2609893"/>
              <a:ext cx="2861846" cy="368227"/>
            </a:xfrm>
            <a:custGeom>
              <a:avLst/>
              <a:gdLst>
                <a:gd name="T0" fmla="*/ 0 w 3272"/>
                <a:gd name="T1" fmla="*/ 312 h 421"/>
                <a:gd name="T2" fmla="*/ 1648 w 3272"/>
                <a:gd name="T3" fmla="*/ 421 h 421"/>
                <a:gd name="T4" fmla="*/ 3272 w 3272"/>
                <a:gd name="T5" fmla="*/ 312 h 421"/>
                <a:gd name="T6" fmla="*/ 3272 w 3272"/>
                <a:gd name="T7" fmla="*/ 0 h 421"/>
                <a:gd name="T8" fmla="*/ 0 w 3272"/>
                <a:gd name="T9" fmla="*/ 0 h 421"/>
                <a:gd name="T10" fmla="*/ 0 w 3272"/>
                <a:gd name="T11" fmla="*/ 31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2" h="421">
                  <a:moveTo>
                    <a:pt x="0" y="312"/>
                  </a:moveTo>
                  <a:lnTo>
                    <a:pt x="1648" y="421"/>
                  </a:lnTo>
                  <a:lnTo>
                    <a:pt x="3272" y="312"/>
                  </a:lnTo>
                  <a:lnTo>
                    <a:pt x="3272" y="0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734207" y="1836705"/>
              <a:ext cx="1435297" cy="1046078"/>
            </a:xfrm>
            <a:custGeom>
              <a:avLst/>
              <a:gdLst>
                <a:gd name="T0" fmla="*/ 0 w 1641"/>
                <a:gd name="T1" fmla="*/ 1196 h 1196"/>
                <a:gd name="T2" fmla="*/ 1641 w 1641"/>
                <a:gd name="T3" fmla="*/ 974 h 1196"/>
                <a:gd name="T4" fmla="*/ 1641 w 1641"/>
                <a:gd name="T5" fmla="*/ 0 h 1196"/>
                <a:gd name="T6" fmla="*/ 0 w 1641"/>
                <a:gd name="T7" fmla="*/ 508 h 1196"/>
                <a:gd name="T8" fmla="*/ 0 w 1641"/>
                <a:gd name="T9" fmla="*/ 1196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1" h="1196">
                  <a:moveTo>
                    <a:pt x="0" y="1196"/>
                  </a:moveTo>
                  <a:lnTo>
                    <a:pt x="1641" y="974"/>
                  </a:lnTo>
                  <a:lnTo>
                    <a:pt x="1641" y="0"/>
                  </a:lnTo>
                  <a:lnTo>
                    <a:pt x="0" y="508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chemeClr val="bg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3169503" y="1836705"/>
              <a:ext cx="1426550" cy="1046078"/>
            </a:xfrm>
            <a:custGeom>
              <a:avLst/>
              <a:gdLst>
                <a:gd name="T0" fmla="*/ 1631 w 1631"/>
                <a:gd name="T1" fmla="*/ 1196 h 1196"/>
                <a:gd name="T2" fmla="*/ 0 w 1631"/>
                <a:gd name="T3" fmla="*/ 974 h 1196"/>
                <a:gd name="T4" fmla="*/ 0 w 1631"/>
                <a:gd name="T5" fmla="*/ 0 h 1196"/>
                <a:gd name="T6" fmla="*/ 1631 w 1631"/>
                <a:gd name="T7" fmla="*/ 508 h 1196"/>
                <a:gd name="T8" fmla="*/ 1631 w 1631"/>
                <a:gd name="T9" fmla="*/ 1196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1" h="1196">
                  <a:moveTo>
                    <a:pt x="1631" y="1196"/>
                  </a:moveTo>
                  <a:lnTo>
                    <a:pt x="0" y="974"/>
                  </a:lnTo>
                  <a:lnTo>
                    <a:pt x="0" y="0"/>
                  </a:lnTo>
                  <a:lnTo>
                    <a:pt x="1631" y="508"/>
                  </a:lnTo>
                  <a:lnTo>
                    <a:pt x="1631" y="11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54252" y="4851235"/>
            <a:ext cx="4445091" cy="1554091"/>
            <a:chOff x="1101837" y="3592122"/>
            <a:chExt cx="4135333" cy="1445793"/>
          </a:xfrm>
          <a:solidFill>
            <a:srgbClr val="70AD47"/>
          </a:solidFill>
        </p:grpSpPr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101837" y="3592122"/>
              <a:ext cx="4135333" cy="612253"/>
            </a:xfrm>
            <a:custGeom>
              <a:avLst/>
              <a:gdLst>
                <a:gd name="T0" fmla="*/ 0 w 4728"/>
                <a:gd name="T1" fmla="*/ 700 h 700"/>
                <a:gd name="T2" fmla="*/ 0 w 4728"/>
                <a:gd name="T3" fmla="*/ 216 h 700"/>
                <a:gd name="T4" fmla="*/ 2371 w 4728"/>
                <a:gd name="T5" fmla="*/ 0 h 700"/>
                <a:gd name="T6" fmla="*/ 4728 w 4728"/>
                <a:gd name="T7" fmla="*/ 201 h 700"/>
                <a:gd name="T8" fmla="*/ 4728 w 4728"/>
                <a:gd name="T9" fmla="*/ 700 h 700"/>
                <a:gd name="T10" fmla="*/ 0 w 4728"/>
                <a:gd name="T11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8" h="700">
                  <a:moveTo>
                    <a:pt x="0" y="700"/>
                  </a:moveTo>
                  <a:lnTo>
                    <a:pt x="0" y="216"/>
                  </a:lnTo>
                  <a:lnTo>
                    <a:pt x="2371" y="0"/>
                  </a:lnTo>
                  <a:lnTo>
                    <a:pt x="4728" y="201"/>
                  </a:lnTo>
                  <a:lnTo>
                    <a:pt x="4728" y="700"/>
                  </a:lnTo>
                  <a:lnTo>
                    <a:pt x="0" y="70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101837" y="3767926"/>
              <a:ext cx="4135332" cy="1269989"/>
              <a:chOff x="1101837" y="3767926"/>
              <a:chExt cx="4135332" cy="1269989"/>
            </a:xfrm>
            <a:grpFill/>
          </p:grpSpPr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101837" y="3781046"/>
                <a:ext cx="2067666" cy="1256869"/>
              </a:xfrm>
              <a:custGeom>
                <a:avLst/>
                <a:gdLst>
                  <a:gd name="T0" fmla="*/ 0 w 2364"/>
                  <a:gd name="T1" fmla="*/ 555 h 1437"/>
                  <a:gd name="T2" fmla="*/ 2364 w 2364"/>
                  <a:gd name="T3" fmla="*/ 1437 h 1437"/>
                  <a:gd name="T4" fmla="*/ 2364 w 2364"/>
                  <a:gd name="T5" fmla="*/ 447 h 1437"/>
                  <a:gd name="T6" fmla="*/ 0 w 2364"/>
                  <a:gd name="T7" fmla="*/ 0 h 1437"/>
                  <a:gd name="T8" fmla="*/ 0 w 2364"/>
                  <a:gd name="T9" fmla="*/ 555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4" h="1437">
                    <a:moveTo>
                      <a:pt x="0" y="555"/>
                    </a:moveTo>
                    <a:lnTo>
                      <a:pt x="2364" y="1437"/>
                    </a:lnTo>
                    <a:lnTo>
                      <a:pt x="2364" y="447"/>
                    </a:lnTo>
                    <a:lnTo>
                      <a:pt x="0" y="0"/>
                    </a:lnTo>
                    <a:lnTo>
                      <a:pt x="0" y="55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169503" y="3767926"/>
                <a:ext cx="2067666" cy="1269988"/>
              </a:xfrm>
              <a:custGeom>
                <a:avLst/>
                <a:gdLst>
                  <a:gd name="T0" fmla="*/ 2364 w 2364"/>
                  <a:gd name="T1" fmla="*/ 563 h 1452"/>
                  <a:gd name="T2" fmla="*/ 0 w 2364"/>
                  <a:gd name="T3" fmla="*/ 1452 h 1452"/>
                  <a:gd name="T4" fmla="*/ 0 w 2364"/>
                  <a:gd name="T5" fmla="*/ 462 h 1452"/>
                  <a:gd name="T6" fmla="*/ 2364 w 2364"/>
                  <a:gd name="T7" fmla="*/ 0 h 1452"/>
                  <a:gd name="T8" fmla="*/ 2364 w 2364"/>
                  <a:gd name="T9" fmla="*/ 563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4" h="1452">
                    <a:moveTo>
                      <a:pt x="2364" y="563"/>
                    </a:moveTo>
                    <a:lnTo>
                      <a:pt x="0" y="1452"/>
                    </a:lnTo>
                    <a:lnTo>
                      <a:pt x="0" y="462"/>
                    </a:lnTo>
                    <a:lnTo>
                      <a:pt x="2364" y="0"/>
                    </a:lnTo>
                    <a:lnTo>
                      <a:pt x="2364" y="56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958866" y="4156215"/>
            <a:ext cx="3827404" cy="941103"/>
            <a:chOff x="1385223" y="2945534"/>
            <a:chExt cx="3560689" cy="875522"/>
          </a:xfrm>
        </p:grpSpPr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385223" y="2945534"/>
              <a:ext cx="1790404" cy="875522"/>
            </a:xfrm>
            <a:custGeom>
              <a:avLst/>
              <a:gdLst>
                <a:gd name="T0" fmla="*/ 0 w 2047"/>
                <a:gd name="T1" fmla="*/ 741 h 1001"/>
                <a:gd name="T2" fmla="*/ 2047 w 2047"/>
                <a:gd name="T3" fmla="*/ 1001 h 1001"/>
                <a:gd name="T4" fmla="*/ 2047 w 2047"/>
                <a:gd name="T5" fmla="*/ 0 h 1001"/>
                <a:gd name="T6" fmla="*/ 0 w 2047"/>
                <a:gd name="T7" fmla="*/ 121 h 1001"/>
                <a:gd name="T8" fmla="*/ 0 w 2047"/>
                <a:gd name="T9" fmla="*/ 74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7" h="1001">
                  <a:moveTo>
                    <a:pt x="0" y="741"/>
                  </a:moveTo>
                  <a:lnTo>
                    <a:pt x="2047" y="1001"/>
                  </a:lnTo>
                  <a:lnTo>
                    <a:pt x="2047" y="0"/>
                  </a:lnTo>
                  <a:lnTo>
                    <a:pt x="0" y="12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8EDCDA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175626" y="2945534"/>
              <a:ext cx="1770286" cy="875522"/>
            </a:xfrm>
            <a:custGeom>
              <a:avLst/>
              <a:gdLst>
                <a:gd name="T0" fmla="*/ 2024 w 2024"/>
                <a:gd name="T1" fmla="*/ 741 h 1001"/>
                <a:gd name="T2" fmla="*/ 0 w 2024"/>
                <a:gd name="T3" fmla="*/ 1001 h 1001"/>
                <a:gd name="T4" fmla="*/ 0 w 2024"/>
                <a:gd name="T5" fmla="*/ 0 h 1001"/>
                <a:gd name="T6" fmla="*/ 2024 w 2024"/>
                <a:gd name="T7" fmla="*/ 121 h 1001"/>
                <a:gd name="T8" fmla="*/ 2024 w 2024"/>
                <a:gd name="T9" fmla="*/ 74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4" h="1001">
                  <a:moveTo>
                    <a:pt x="2024" y="741"/>
                  </a:moveTo>
                  <a:lnTo>
                    <a:pt x="0" y="1001"/>
                  </a:lnTo>
                  <a:lnTo>
                    <a:pt x="0" y="0"/>
                  </a:lnTo>
                  <a:lnTo>
                    <a:pt x="2024" y="121"/>
                  </a:lnTo>
                  <a:lnTo>
                    <a:pt x="2024" y="741"/>
                  </a:lnTo>
                  <a:close/>
                </a:path>
              </a:pathLst>
            </a:custGeom>
            <a:solidFill>
              <a:srgbClr val="78D2D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0817" y="2340467"/>
            <a:ext cx="793822" cy="1984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  <a:scene3d>
              <a:camera prst="perspectiveHeroicExtremeRightFacing" fov="3600000">
                <a:rot lat="1800000" lon="192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DEPT.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83079" y="3496943"/>
            <a:ext cx="793822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  <a:scene3d>
              <a:camera prst="perspectiveHeroicExtremeRightFacing" fov="3600000">
                <a:rot lat="600000" lon="192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DEPT.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50217" y="4461274"/>
            <a:ext cx="793822" cy="1984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  <a:scene3d>
              <a:camera prst="perspectiveHeroicExtremeRightFacing" fov="3600000">
                <a:rot lat="0" lon="195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DEPT.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83450" y="5461415"/>
            <a:ext cx="793822" cy="1984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  <a:scene3d>
              <a:camera prst="perspectiveHeroicExtremeRightFacing" fov="3600000">
                <a:rot lat="1080000" lon="24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DEPT. 4</a:t>
            </a:r>
          </a:p>
        </p:txBody>
      </p:sp>
      <p:sp>
        <p:nvSpPr>
          <p:cNvPr id="47" name="Oval 46"/>
          <p:cNvSpPr/>
          <p:nvPr/>
        </p:nvSpPr>
        <p:spPr>
          <a:xfrm>
            <a:off x="5250571" y="279038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497588" y="279038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744605" y="279038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061149" y="2425465"/>
            <a:ext cx="1066360" cy="320012"/>
            <a:chOff x="3712502" y="2528037"/>
            <a:chExt cx="992050" cy="297712"/>
          </a:xfrm>
        </p:grpSpPr>
        <p:sp>
          <p:nvSpPr>
            <p:cNvPr id="44" name="TextBox 43"/>
            <p:cNvSpPr txBox="1"/>
            <p:nvPr/>
          </p:nvSpPr>
          <p:spPr>
            <a:xfrm>
              <a:off x="3938576" y="2682585"/>
              <a:ext cx="539902" cy="1431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Leader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12502" y="2528037"/>
              <a:ext cx="992050" cy="1431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MEMBER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NAME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6196389" y="2450455"/>
            <a:ext cx="0" cy="50842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65269" y="2473835"/>
            <a:ext cx="2330469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standard.</a:t>
            </a:r>
          </a:p>
        </p:txBody>
      </p:sp>
      <p:sp>
        <p:nvSpPr>
          <p:cNvPr id="63" name="Oval 62"/>
          <p:cNvSpPr/>
          <p:nvPr/>
        </p:nvSpPr>
        <p:spPr>
          <a:xfrm>
            <a:off x="5648583" y="360874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895600" y="360874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42617" y="360874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59161" y="3243825"/>
            <a:ext cx="1066360" cy="320012"/>
            <a:chOff x="3712502" y="2528037"/>
            <a:chExt cx="992050" cy="297712"/>
          </a:xfrm>
        </p:grpSpPr>
        <p:sp>
          <p:nvSpPr>
            <p:cNvPr id="60" name="TextBox 59"/>
            <p:cNvSpPr txBox="1"/>
            <p:nvPr/>
          </p:nvSpPr>
          <p:spPr>
            <a:xfrm>
              <a:off x="3938576" y="2682585"/>
              <a:ext cx="539902" cy="1431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Leader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12502" y="2528037"/>
              <a:ext cx="992050" cy="1431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MEMBER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NAME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 flipV="1">
            <a:off x="6594401" y="3268815"/>
            <a:ext cx="0" cy="50842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63281" y="3292195"/>
            <a:ext cx="2330469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standard.</a:t>
            </a:r>
          </a:p>
        </p:txBody>
      </p:sp>
      <p:sp>
        <p:nvSpPr>
          <p:cNvPr id="79" name="Oval 78"/>
          <p:cNvSpPr/>
          <p:nvPr/>
        </p:nvSpPr>
        <p:spPr>
          <a:xfrm>
            <a:off x="6046595" y="442710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293612" y="442710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540629" y="4427109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857173" y="4062185"/>
            <a:ext cx="1066360" cy="320012"/>
            <a:chOff x="3712502" y="2528037"/>
            <a:chExt cx="992050" cy="297712"/>
          </a:xfrm>
        </p:grpSpPr>
        <p:sp>
          <p:nvSpPr>
            <p:cNvPr id="76" name="TextBox 75"/>
            <p:cNvSpPr txBox="1"/>
            <p:nvPr/>
          </p:nvSpPr>
          <p:spPr>
            <a:xfrm>
              <a:off x="3938576" y="2682585"/>
              <a:ext cx="539902" cy="1431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Leader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12502" y="2528037"/>
              <a:ext cx="992050" cy="1431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MEMBER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NAME</a:t>
              </a:r>
            </a:p>
          </p:txBody>
        </p:sp>
      </p:grpSp>
      <p:cxnSp>
        <p:nvCxnSpPr>
          <p:cNvPr id="72" name="Straight Connector 71"/>
          <p:cNvCxnSpPr/>
          <p:nvPr/>
        </p:nvCxnSpPr>
        <p:spPr>
          <a:xfrm flipV="1">
            <a:off x="6992413" y="4087175"/>
            <a:ext cx="0" cy="50842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1293" y="4110555"/>
            <a:ext cx="2330469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standard.</a:t>
            </a:r>
          </a:p>
        </p:txBody>
      </p:sp>
      <p:sp>
        <p:nvSpPr>
          <p:cNvPr id="95" name="Oval 94"/>
          <p:cNvSpPr/>
          <p:nvPr/>
        </p:nvSpPr>
        <p:spPr>
          <a:xfrm>
            <a:off x="6444607" y="5245468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691624" y="5245468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938641" y="5245468"/>
            <a:ext cx="193482" cy="193483"/>
          </a:xfrm>
          <a:prstGeom prst="ellipse">
            <a:avLst/>
          </a:pr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255185" y="4880544"/>
            <a:ext cx="1066360" cy="320012"/>
            <a:chOff x="3712502" y="2528037"/>
            <a:chExt cx="992050" cy="297712"/>
          </a:xfrm>
        </p:grpSpPr>
        <p:sp>
          <p:nvSpPr>
            <p:cNvPr id="92" name="TextBox 91"/>
            <p:cNvSpPr txBox="1"/>
            <p:nvPr/>
          </p:nvSpPr>
          <p:spPr>
            <a:xfrm>
              <a:off x="3938576" y="2682585"/>
              <a:ext cx="539902" cy="1431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Leader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12502" y="2528037"/>
              <a:ext cx="992050" cy="1431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MEMBER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NAME</a:t>
              </a:r>
            </a:p>
          </p:txBody>
        </p:sp>
      </p:grpSp>
      <p:cxnSp>
        <p:nvCxnSpPr>
          <p:cNvPr id="88" name="Straight Connector 87"/>
          <p:cNvCxnSpPr/>
          <p:nvPr/>
        </p:nvCxnSpPr>
        <p:spPr>
          <a:xfrm flipV="1">
            <a:off x="7390425" y="4905534"/>
            <a:ext cx="0" cy="50842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459305" y="4928914"/>
            <a:ext cx="2330469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standard.</a:t>
            </a:r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298477" y="2854521"/>
            <a:ext cx="97669" cy="65219"/>
            <a:chOff x="5867374" y="2350192"/>
            <a:chExt cx="220415" cy="147182"/>
          </a:xfrm>
          <a:solidFill>
            <a:srgbClr val="E2583D"/>
          </a:solidFill>
          <a:effectLst/>
        </p:grpSpPr>
        <p:sp>
          <p:nvSpPr>
            <p:cNvPr id="52" name="Freeform 3506"/>
            <p:cNvSpPr>
              <a:spLocks/>
            </p:cNvSpPr>
            <p:nvPr/>
          </p:nvSpPr>
          <p:spPr bwMode="auto">
            <a:xfrm>
              <a:off x="5867374" y="2355679"/>
              <a:ext cx="220415" cy="141695"/>
            </a:xfrm>
            <a:custGeom>
              <a:avLst/>
              <a:gdLst>
                <a:gd name="T0" fmla="*/ 661 w 673"/>
                <a:gd name="T1" fmla="*/ 0 h 429"/>
                <a:gd name="T2" fmla="*/ 357 w 673"/>
                <a:gd name="T3" fmla="*/ 245 h 429"/>
                <a:gd name="T4" fmla="*/ 354 w 673"/>
                <a:gd name="T5" fmla="*/ 248 h 429"/>
                <a:gd name="T6" fmla="*/ 350 w 673"/>
                <a:gd name="T7" fmla="*/ 248 h 429"/>
                <a:gd name="T8" fmla="*/ 346 w 673"/>
                <a:gd name="T9" fmla="*/ 248 h 429"/>
                <a:gd name="T10" fmla="*/ 342 w 673"/>
                <a:gd name="T11" fmla="*/ 247 h 429"/>
                <a:gd name="T12" fmla="*/ 11 w 673"/>
                <a:gd name="T13" fmla="*/ 6 h 429"/>
                <a:gd name="T14" fmla="*/ 7 w 673"/>
                <a:gd name="T15" fmla="*/ 14 h 429"/>
                <a:gd name="T16" fmla="*/ 3 w 673"/>
                <a:gd name="T17" fmla="*/ 23 h 429"/>
                <a:gd name="T18" fmla="*/ 2 w 673"/>
                <a:gd name="T19" fmla="*/ 33 h 429"/>
                <a:gd name="T20" fmla="*/ 0 w 673"/>
                <a:gd name="T21" fmla="*/ 44 h 429"/>
                <a:gd name="T22" fmla="*/ 0 w 673"/>
                <a:gd name="T23" fmla="*/ 357 h 429"/>
                <a:gd name="T24" fmla="*/ 2 w 673"/>
                <a:gd name="T25" fmla="*/ 365 h 429"/>
                <a:gd name="T26" fmla="*/ 2 w 673"/>
                <a:gd name="T27" fmla="*/ 371 h 429"/>
                <a:gd name="T28" fmla="*/ 4 w 673"/>
                <a:gd name="T29" fmla="*/ 379 h 429"/>
                <a:gd name="T30" fmla="*/ 6 w 673"/>
                <a:gd name="T31" fmla="*/ 385 h 429"/>
                <a:gd name="T32" fmla="*/ 9 w 673"/>
                <a:gd name="T33" fmla="*/ 392 h 429"/>
                <a:gd name="T34" fmla="*/ 12 w 673"/>
                <a:gd name="T35" fmla="*/ 398 h 429"/>
                <a:gd name="T36" fmla="*/ 16 w 673"/>
                <a:gd name="T37" fmla="*/ 403 h 429"/>
                <a:gd name="T38" fmla="*/ 21 w 673"/>
                <a:gd name="T39" fmla="*/ 408 h 429"/>
                <a:gd name="T40" fmla="*/ 26 w 673"/>
                <a:gd name="T41" fmla="*/ 412 h 429"/>
                <a:gd name="T42" fmla="*/ 31 w 673"/>
                <a:gd name="T43" fmla="*/ 417 h 429"/>
                <a:gd name="T44" fmla="*/ 36 w 673"/>
                <a:gd name="T45" fmla="*/ 420 h 429"/>
                <a:gd name="T46" fmla="*/ 43 w 673"/>
                <a:gd name="T47" fmla="*/ 424 h 429"/>
                <a:gd name="T48" fmla="*/ 49 w 673"/>
                <a:gd name="T49" fmla="*/ 425 h 429"/>
                <a:gd name="T50" fmla="*/ 57 w 673"/>
                <a:gd name="T51" fmla="*/ 428 h 429"/>
                <a:gd name="T52" fmla="*/ 63 w 673"/>
                <a:gd name="T53" fmla="*/ 429 h 429"/>
                <a:gd name="T54" fmla="*/ 71 w 673"/>
                <a:gd name="T55" fmla="*/ 429 h 429"/>
                <a:gd name="T56" fmla="*/ 601 w 673"/>
                <a:gd name="T57" fmla="*/ 429 h 429"/>
                <a:gd name="T58" fmla="*/ 609 w 673"/>
                <a:gd name="T59" fmla="*/ 429 h 429"/>
                <a:gd name="T60" fmla="*/ 616 w 673"/>
                <a:gd name="T61" fmla="*/ 428 h 429"/>
                <a:gd name="T62" fmla="*/ 623 w 673"/>
                <a:gd name="T63" fmla="*/ 425 h 429"/>
                <a:gd name="T64" fmla="*/ 630 w 673"/>
                <a:gd name="T65" fmla="*/ 423 h 429"/>
                <a:gd name="T66" fmla="*/ 636 w 673"/>
                <a:gd name="T67" fmla="*/ 420 h 429"/>
                <a:gd name="T68" fmla="*/ 643 w 673"/>
                <a:gd name="T69" fmla="*/ 416 h 429"/>
                <a:gd name="T70" fmla="*/ 648 w 673"/>
                <a:gd name="T71" fmla="*/ 412 h 429"/>
                <a:gd name="T72" fmla="*/ 653 w 673"/>
                <a:gd name="T73" fmla="*/ 407 h 429"/>
                <a:gd name="T74" fmla="*/ 657 w 673"/>
                <a:gd name="T75" fmla="*/ 402 h 429"/>
                <a:gd name="T76" fmla="*/ 662 w 673"/>
                <a:gd name="T77" fmla="*/ 397 h 429"/>
                <a:gd name="T78" fmla="*/ 666 w 673"/>
                <a:gd name="T79" fmla="*/ 390 h 429"/>
                <a:gd name="T80" fmla="*/ 668 w 673"/>
                <a:gd name="T81" fmla="*/ 385 h 429"/>
                <a:gd name="T82" fmla="*/ 671 w 673"/>
                <a:gd name="T83" fmla="*/ 378 h 429"/>
                <a:gd name="T84" fmla="*/ 672 w 673"/>
                <a:gd name="T85" fmla="*/ 371 h 429"/>
                <a:gd name="T86" fmla="*/ 673 w 673"/>
                <a:gd name="T87" fmla="*/ 364 h 429"/>
                <a:gd name="T88" fmla="*/ 673 w 673"/>
                <a:gd name="T89" fmla="*/ 357 h 429"/>
                <a:gd name="T90" fmla="*/ 673 w 673"/>
                <a:gd name="T91" fmla="*/ 44 h 429"/>
                <a:gd name="T92" fmla="*/ 673 w 673"/>
                <a:gd name="T93" fmla="*/ 32 h 429"/>
                <a:gd name="T94" fmla="*/ 671 w 673"/>
                <a:gd name="T95" fmla="*/ 21 h 429"/>
                <a:gd name="T96" fmla="*/ 666 w 673"/>
                <a:gd name="T97" fmla="*/ 10 h 429"/>
                <a:gd name="T98" fmla="*/ 661 w 673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429">
                  <a:moveTo>
                    <a:pt x="661" y="0"/>
                  </a:moveTo>
                  <a:lnTo>
                    <a:pt x="357" y="245"/>
                  </a:lnTo>
                  <a:lnTo>
                    <a:pt x="354" y="248"/>
                  </a:lnTo>
                  <a:lnTo>
                    <a:pt x="350" y="248"/>
                  </a:lnTo>
                  <a:lnTo>
                    <a:pt x="346" y="248"/>
                  </a:lnTo>
                  <a:lnTo>
                    <a:pt x="342" y="247"/>
                  </a:lnTo>
                  <a:lnTo>
                    <a:pt x="11" y="6"/>
                  </a:lnTo>
                  <a:lnTo>
                    <a:pt x="7" y="14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4"/>
                  </a:lnTo>
                  <a:lnTo>
                    <a:pt x="0" y="357"/>
                  </a:lnTo>
                  <a:lnTo>
                    <a:pt x="2" y="365"/>
                  </a:lnTo>
                  <a:lnTo>
                    <a:pt x="2" y="371"/>
                  </a:lnTo>
                  <a:lnTo>
                    <a:pt x="4" y="379"/>
                  </a:lnTo>
                  <a:lnTo>
                    <a:pt x="6" y="385"/>
                  </a:lnTo>
                  <a:lnTo>
                    <a:pt x="9" y="392"/>
                  </a:lnTo>
                  <a:lnTo>
                    <a:pt x="12" y="398"/>
                  </a:lnTo>
                  <a:lnTo>
                    <a:pt x="16" y="403"/>
                  </a:lnTo>
                  <a:lnTo>
                    <a:pt x="21" y="408"/>
                  </a:lnTo>
                  <a:lnTo>
                    <a:pt x="26" y="412"/>
                  </a:lnTo>
                  <a:lnTo>
                    <a:pt x="31" y="417"/>
                  </a:lnTo>
                  <a:lnTo>
                    <a:pt x="36" y="420"/>
                  </a:lnTo>
                  <a:lnTo>
                    <a:pt x="43" y="424"/>
                  </a:lnTo>
                  <a:lnTo>
                    <a:pt x="49" y="425"/>
                  </a:lnTo>
                  <a:lnTo>
                    <a:pt x="57" y="428"/>
                  </a:lnTo>
                  <a:lnTo>
                    <a:pt x="63" y="429"/>
                  </a:lnTo>
                  <a:lnTo>
                    <a:pt x="71" y="429"/>
                  </a:lnTo>
                  <a:lnTo>
                    <a:pt x="601" y="429"/>
                  </a:lnTo>
                  <a:lnTo>
                    <a:pt x="609" y="429"/>
                  </a:lnTo>
                  <a:lnTo>
                    <a:pt x="616" y="428"/>
                  </a:lnTo>
                  <a:lnTo>
                    <a:pt x="623" y="425"/>
                  </a:lnTo>
                  <a:lnTo>
                    <a:pt x="630" y="423"/>
                  </a:lnTo>
                  <a:lnTo>
                    <a:pt x="636" y="420"/>
                  </a:lnTo>
                  <a:lnTo>
                    <a:pt x="643" y="416"/>
                  </a:lnTo>
                  <a:lnTo>
                    <a:pt x="648" y="412"/>
                  </a:lnTo>
                  <a:lnTo>
                    <a:pt x="653" y="407"/>
                  </a:lnTo>
                  <a:lnTo>
                    <a:pt x="657" y="402"/>
                  </a:lnTo>
                  <a:lnTo>
                    <a:pt x="662" y="397"/>
                  </a:lnTo>
                  <a:lnTo>
                    <a:pt x="666" y="390"/>
                  </a:lnTo>
                  <a:lnTo>
                    <a:pt x="668" y="385"/>
                  </a:lnTo>
                  <a:lnTo>
                    <a:pt x="671" y="378"/>
                  </a:lnTo>
                  <a:lnTo>
                    <a:pt x="672" y="371"/>
                  </a:lnTo>
                  <a:lnTo>
                    <a:pt x="673" y="364"/>
                  </a:lnTo>
                  <a:lnTo>
                    <a:pt x="673" y="357"/>
                  </a:lnTo>
                  <a:lnTo>
                    <a:pt x="673" y="44"/>
                  </a:lnTo>
                  <a:lnTo>
                    <a:pt x="673" y="32"/>
                  </a:lnTo>
                  <a:lnTo>
                    <a:pt x="671" y="21"/>
                  </a:lnTo>
                  <a:lnTo>
                    <a:pt x="666" y="10"/>
                  </a:lnTo>
                  <a:lnTo>
                    <a:pt x="6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3507"/>
            <p:cNvSpPr>
              <a:spLocks/>
            </p:cNvSpPr>
            <p:nvPr/>
          </p:nvSpPr>
          <p:spPr bwMode="auto">
            <a:xfrm>
              <a:off x="5885741" y="2350192"/>
              <a:ext cx="183679" cy="73948"/>
            </a:xfrm>
            <a:custGeom>
              <a:avLst/>
              <a:gdLst>
                <a:gd name="T0" fmla="*/ 617 w 617"/>
                <a:gd name="T1" fmla="*/ 11 h 249"/>
                <a:gd name="T2" fmla="*/ 608 w 617"/>
                <a:gd name="T3" fmla="*/ 6 h 249"/>
                <a:gd name="T4" fmla="*/ 599 w 617"/>
                <a:gd name="T5" fmla="*/ 4 h 249"/>
                <a:gd name="T6" fmla="*/ 587 w 617"/>
                <a:gd name="T7" fmla="*/ 1 h 249"/>
                <a:gd name="T8" fmla="*/ 575 w 617"/>
                <a:gd name="T9" fmla="*/ 0 h 249"/>
                <a:gd name="T10" fmla="*/ 46 w 617"/>
                <a:gd name="T11" fmla="*/ 0 h 249"/>
                <a:gd name="T12" fmla="*/ 34 w 617"/>
                <a:gd name="T13" fmla="*/ 1 h 249"/>
                <a:gd name="T14" fmla="*/ 21 w 617"/>
                <a:gd name="T15" fmla="*/ 4 h 249"/>
                <a:gd name="T16" fmla="*/ 10 w 617"/>
                <a:gd name="T17" fmla="*/ 9 h 249"/>
                <a:gd name="T18" fmla="*/ 0 w 617"/>
                <a:gd name="T19" fmla="*/ 15 h 249"/>
                <a:gd name="T20" fmla="*/ 322 w 617"/>
                <a:gd name="T21" fmla="*/ 249 h 249"/>
                <a:gd name="T22" fmla="*/ 617 w 617"/>
                <a:gd name="T23" fmla="*/ 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7" h="249">
                  <a:moveTo>
                    <a:pt x="617" y="11"/>
                  </a:moveTo>
                  <a:lnTo>
                    <a:pt x="608" y="6"/>
                  </a:lnTo>
                  <a:lnTo>
                    <a:pt x="599" y="4"/>
                  </a:lnTo>
                  <a:lnTo>
                    <a:pt x="587" y="1"/>
                  </a:lnTo>
                  <a:lnTo>
                    <a:pt x="575" y="0"/>
                  </a:lnTo>
                  <a:lnTo>
                    <a:pt x="46" y="0"/>
                  </a:lnTo>
                  <a:lnTo>
                    <a:pt x="34" y="1"/>
                  </a:lnTo>
                  <a:lnTo>
                    <a:pt x="21" y="4"/>
                  </a:lnTo>
                  <a:lnTo>
                    <a:pt x="10" y="9"/>
                  </a:lnTo>
                  <a:lnTo>
                    <a:pt x="0" y="15"/>
                  </a:lnTo>
                  <a:lnTo>
                    <a:pt x="322" y="249"/>
                  </a:lnTo>
                  <a:lnTo>
                    <a:pt x="61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Freeform 184"/>
          <p:cNvSpPr>
            <a:spLocks noChangeAspect="1"/>
          </p:cNvSpPr>
          <p:nvPr/>
        </p:nvSpPr>
        <p:spPr bwMode="auto">
          <a:xfrm>
            <a:off x="5545746" y="2847673"/>
            <a:ext cx="97163" cy="78914"/>
          </a:xfrm>
          <a:custGeom>
            <a:avLst/>
            <a:gdLst>
              <a:gd name="T0" fmla="*/ 393 w 393"/>
              <a:gd name="T1" fmla="*/ 38 h 319"/>
              <a:gd name="T2" fmla="*/ 347 w 393"/>
              <a:gd name="T3" fmla="*/ 52 h 319"/>
              <a:gd name="T4" fmla="*/ 359 w 393"/>
              <a:gd name="T5" fmla="*/ 42 h 319"/>
              <a:gd name="T6" fmla="*/ 377 w 393"/>
              <a:gd name="T7" fmla="*/ 20 h 319"/>
              <a:gd name="T8" fmla="*/ 383 w 393"/>
              <a:gd name="T9" fmla="*/ 6 h 319"/>
              <a:gd name="T10" fmla="*/ 345 w 393"/>
              <a:gd name="T11" fmla="*/ 22 h 319"/>
              <a:gd name="T12" fmla="*/ 331 w 393"/>
              <a:gd name="T13" fmla="*/ 26 h 319"/>
              <a:gd name="T14" fmla="*/ 305 w 393"/>
              <a:gd name="T15" fmla="*/ 8 h 319"/>
              <a:gd name="T16" fmla="*/ 273 w 393"/>
              <a:gd name="T17" fmla="*/ 0 h 319"/>
              <a:gd name="T18" fmla="*/ 255 w 393"/>
              <a:gd name="T19" fmla="*/ 2 h 319"/>
              <a:gd name="T20" fmla="*/ 227 w 393"/>
              <a:gd name="T21" fmla="*/ 14 h 319"/>
              <a:gd name="T22" fmla="*/ 205 w 393"/>
              <a:gd name="T23" fmla="*/ 36 h 319"/>
              <a:gd name="T24" fmla="*/ 193 w 393"/>
              <a:gd name="T25" fmla="*/ 64 h 319"/>
              <a:gd name="T26" fmla="*/ 191 w 393"/>
              <a:gd name="T27" fmla="*/ 82 h 319"/>
              <a:gd name="T28" fmla="*/ 193 w 393"/>
              <a:gd name="T29" fmla="*/ 100 h 319"/>
              <a:gd name="T30" fmla="*/ 145 w 393"/>
              <a:gd name="T31" fmla="*/ 92 h 319"/>
              <a:gd name="T32" fmla="*/ 99 w 393"/>
              <a:gd name="T33" fmla="*/ 74 h 319"/>
              <a:gd name="T34" fmla="*/ 62 w 393"/>
              <a:gd name="T35" fmla="*/ 48 h 319"/>
              <a:gd name="T36" fmla="*/ 28 w 393"/>
              <a:gd name="T37" fmla="*/ 16 h 319"/>
              <a:gd name="T38" fmla="*/ 24 w 393"/>
              <a:gd name="T39" fmla="*/ 24 h 319"/>
              <a:gd name="T40" fmla="*/ 18 w 393"/>
              <a:gd name="T41" fmla="*/ 44 h 319"/>
              <a:gd name="T42" fmla="*/ 16 w 393"/>
              <a:gd name="T43" fmla="*/ 56 h 319"/>
              <a:gd name="T44" fmla="*/ 20 w 393"/>
              <a:gd name="T45" fmla="*/ 76 h 319"/>
              <a:gd name="T46" fmla="*/ 26 w 393"/>
              <a:gd name="T47" fmla="*/ 94 h 319"/>
              <a:gd name="T48" fmla="*/ 52 w 393"/>
              <a:gd name="T49" fmla="*/ 124 h 319"/>
              <a:gd name="T50" fmla="*/ 34 w 393"/>
              <a:gd name="T51" fmla="*/ 120 h 319"/>
              <a:gd name="T52" fmla="*/ 16 w 393"/>
              <a:gd name="T53" fmla="*/ 114 h 319"/>
              <a:gd name="T54" fmla="*/ 16 w 393"/>
              <a:gd name="T55" fmla="*/ 114 h 319"/>
              <a:gd name="T56" fmla="*/ 22 w 393"/>
              <a:gd name="T57" fmla="*/ 142 h 319"/>
              <a:gd name="T58" fmla="*/ 34 w 393"/>
              <a:gd name="T59" fmla="*/ 166 h 319"/>
              <a:gd name="T60" fmla="*/ 56 w 393"/>
              <a:gd name="T61" fmla="*/ 183 h 319"/>
              <a:gd name="T62" fmla="*/ 82 w 393"/>
              <a:gd name="T63" fmla="*/ 193 h 319"/>
              <a:gd name="T64" fmla="*/ 70 w 393"/>
              <a:gd name="T65" fmla="*/ 195 h 319"/>
              <a:gd name="T66" fmla="*/ 60 w 393"/>
              <a:gd name="T67" fmla="*/ 195 h 319"/>
              <a:gd name="T68" fmla="*/ 44 w 393"/>
              <a:gd name="T69" fmla="*/ 193 h 319"/>
              <a:gd name="T70" fmla="*/ 56 w 393"/>
              <a:gd name="T71" fmla="*/ 215 h 319"/>
              <a:gd name="T72" fmla="*/ 72 w 393"/>
              <a:gd name="T73" fmla="*/ 233 h 319"/>
              <a:gd name="T74" fmla="*/ 93 w 393"/>
              <a:gd name="T75" fmla="*/ 245 h 319"/>
              <a:gd name="T76" fmla="*/ 119 w 393"/>
              <a:gd name="T77" fmla="*/ 249 h 319"/>
              <a:gd name="T78" fmla="*/ 97 w 393"/>
              <a:gd name="T79" fmla="*/ 265 h 319"/>
              <a:gd name="T80" fmla="*/ 48 w 393"/>
              <a:gd name="T81" fmla="*/ 283 h 319"/>
              <a:gd name="T82" fmla="*/ 20 w 393"/>
              <a:gd name="T83" fmla="*/ 285 h 319"/>
              <a:gd name="T84" fmla="*/ 0 w 393"/>
              <a:gd name="T85" fmla="*/ 283 h 319"/>
              <a:gd name="T86" fmla="*/ 28 w 393"/>
              <a:gd name="T87" fmla="*/ 299 h 319"/>
              <a:gd name="T88" fmla="*/ 89 w 393"/>
              <a:gd name="T89" fmla="*/ 317 h 319"/>
              <a:gd name="T90" fmla="*/ 123 w 393"/>
              <a:gd name="T91" fmla="*/ 319 h 319"/>
              <a:gd name="T92" fmla="*/ 151 w 393"/>
              <a:gd name="T93" fmla="*/ 319 h 319"/>
              <a:gd name="T94" fmla="*/ 199 w 393"/>
              <a:gd name="T95" fmla="*/ 307 h 319"/>
              <a:gd name="T96" fmla="*/ 243 w 393"/>
              <a:gd name="T97" fmla="*/ 287 h 319"/>
              <a:gd name="T98" fmla="*/ 279 w 393"/>
              <a:gd name="T99" fmla="*/ 261 h 319"/>
              <a:gd name="T100" fmla="*/ 307 w 393"/>
              <a:gd name="T101" fmla="*/ 227 h 319"/>
              <a:gd name="T102" fmla="*/ 329 w 393"/>
              <a:gd name="T103" fmla="*/ 191 h 319"/>
              <a:gd name="T104" fmla="*/ 345 w 393"/>
              <a:gd name="T105" fmla="*/ 152 h 319"/>
              <a:gd name="T106" fmla="*/ 353 w 393"/>
              <a:gd name="T107" fmla="*/ 110 h 319"/>
              <a:gd name="T108" fmla="*/ 353 w 393"/>
              <a:gd name="T109" fmla="*/ 90 h 319"/>
              <a:gd name="T110" fmla="*/ 353 w 393"/>
              <a:gd name="T111" fmla="*/ 80 h 319"/>
              <a:gd name="T112" fmla="*/ 375 w 393"/>
              <a:gd name="T113" fmla="*/ 62 h 319"/>
              <a:gd name="T114" fmla="*/ 393 w 393"/>
              <a:gd name="T115" fmla="*/ 3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3" h="319">
                <a:moveTo>
                  <a:pt x="393" y="38"/>
                </a:moveTo>
                <a:lnTo>
                  <a:pt x="393" y="38"/>
                </a:lnTo>
                <a:lnTo>
                  <a:pt x="371" y="46"/>
                </a:lnTo>
                <a:lnTo>
                  <a:pt x="347" y="52"/>
                </a:lnTo>
                <a:lnTo>
                  <a:pt x="347" y="52"/>
                </a:lnTo>
                <a:lnTo>
                  <a:pt x="359" y="42"/>
                </a:lnTo>
                <a:lnTo>
                  <a:pt x="369" y="32"/>
                </a:lnTo>
                <a:lnTo>
                  <a:pt x="377" y="20"/>
                </a:lnTo>
                <a:lnTo>
                  <a:pt x="383" y="6"/>
                </a:lnTo>
                <a:lnTo>
                  <a:pt x="383" y="6"/>
                </a:lnTo>
                <a:lnTo>
                  <a:pt x="357" y="18"/>
                </a:lnTo>
                <a:lnTo>
                  <a:pt x="345" y="22"/>
                </a:lnTo>
                <a:lnTo>
                  <a:pt x="331" y="26"/>
                </a:lnTo>
                <a:lnTo>
                  <a:pt x="331" y="26"/>
                </a:lnTo>
                <a:lnTo>
                  <a:pt x="319" y="16"/>
                </a:lnTo>
                <a:lnTo>
                  <a:pt x="305" y="8"/>
                </a:lnTo>
                <a:lnTo>
                  <a:pt x="289" y="2"/>
                </a:lnTo>
                <a:lnTo>
                  <a:pt x="273" y="0"/>
                </a:lnTo>
                <a:lnTo>
                  <a:pt x="273" y="0"/>
                </a:lnTo>
                <a:lnTo>
                  <a:pt x="255" y="2"/>
                </a:lnTo>
                <a:lnTo>
                  <a:pt x="241" y="6"/>
                </a:lnTo>
                <a:lnTo>
                  <a:pt x="227" y="14"/>
                </a:lnTo>
                <a:lnTo>
                  <a:pt x="215" y="24"/>
                </a:lnTo>
                <a:lnTo>
                  <a:pt x="205" y="36"/>
                </a:lnTo>
                <a:lnTo>
                  <a:pt x="197" y="50"/>
                </a:lnTo>
                <a:lnTo>
                  <a:pt x="193" y="64"/>
                </a:lnTo>
                <a:lnTo>
                  <a:pt x="191" y="82"/>
                </a:lnTo>
                <a:lnTo>
                  <a:pt x="191" y="82"/>
                </a:lnTo>
                <a:lnTo>
                  <a:pt x="193" y="100"/>
                </a:lnTo>
                <a:lnTo>
                  <a:pt x="193" y="100"/>
                </a:lnTo>
                <a:lnTo>
                  <a:pt x="169" y="98"/>
                </a:lnTo>
                <a:lnTo>
                  <a:pt x="145" y="92"/>
                </a:lnTo>
                <a:lnTo>
                  <a:pt x="121" y="84"/>
                </a:lnTo>
                <a:lnTo>
                  <a:pt x="99" y="74"/>
                </a:lnTo>
                <a:lnTo>
                  <a:pt x="80" y="62"/>
                </a:lnTo>
                <a:lnTo>
                  <a:pt x="62" y="48"/>
                </a:lnTo>
                <a:lnTo>
                  <a:pt x="44" y="32"/>
                </a:lnTo>
                <a:lnTo>
                  <a:pt x="28" y="16"/>
                </a:lnTo>
                <a:lnTo>
                  <a:pt x="28" y="16"/>
                </a:lnTo>
                <a:lnTo>
                  <a:pt x="24" y="24"/>
                </a:lnTo>
                <a:lnTo>
                  <a:pt x="20" y="34"/>
                </a:lnTo>
                <a:lnTo>
                  <a:pt x="18" y="44"/>
                </a:lnTo>
                <a:lnTo>
                  <a:pt x="16" y="56"/>
                </a:lnTo>
                <a:lnTo>
                  <a:pt x="16" y="56"/>
                </a:lnTo>
                <a:lnTo>
                  <a:pt x="18" y="66"/>
                </a:lnTo>
                <a:lnTo>
                  <a:pt x="20" y="76"/>
                </a:lnTo>
                <a:lnTo>
                  <a:pt x="22" y="86"/>
                </a:lnTo>
                <a:lnTo>
                  <a:pt x="26" y="94"/>
                </a:lnTo>
                <a:lnTo>
                  <a:pt x="38" y="110"/>
                </a:lnTo>
                <a:lnTo>
                  <a:pt x="52" y="124"/>
                </a:lnTo>
                <a:lnTo>
                  <a:pt x="52" y="124"/>
                </a:lnTo>
                <a:lnTo>
                  <a:pt x="34" y="120"/>
                </a:lnTo>
                <a:lnTo>
                  <a:pt x="16" y="114"/>
                </a:lnTo>
                <a:lnTo>
                  <a:pt x="16" y="114"/>
                </a:lnTo>
                <a:lnTo>
                  <a:pt x="16" y="114"/>
                </a:lnTo>
                <a:lnTo>
                  <a:pt x="16" y="114"/>
                </a:lnTo>
                <a:lnTo>
                  <a:pt x="18" y="128"/>
                </a:lnTo>
                <a:lnTo>
                  <a:pt x="22" y="142"/>
                </a:lnTo>
                <a:lnTo>
                  <a:pt x="26" y="154"/>
                </a:lnTo>
                <a:lnTo>
                  <a:pt x="34" y="166"/>
                </a:lnTo>
                <a:lnTo>
                  <a:pt x="44" y="176"/>
                </a:lnTo>
                <a:lnTo>
                  <a:pt x="56" y="183"/>
                </a:lnTo>
                <a:lnTo>
                  <a:pt x="68" y="189"/>
                </a:lnTo>
                <a:lnTo>
                  <a:pt x="82" y="193"/>
                </a:lnTo>
                <a:lnTo>
                  <a:pt x="82" y="193"/>
                </a:lnTo>
                <a:lnTo>
                  <a:pt x="70" y="195"/>
                </a:lnTo>
                <a:lnTo>
                  <a:pt x="60" y="195"/>
                </a:lnTo>
                <a:lnTo>
                  <a:pt x="60" y="195"/>
                </a:lnTo>
                <a:lnTo>
                  <a:pt x="44" y="193"/>
                </a:lnTo>
                <a:lnTo>
                  <a:pt x="44" y="193"/>
                </a:lnTo>
                <a:lnTo>
                  <a:pt x="50" y="205"/>
                </a:lnTo>
                <a:lnTo>
                  <a:pt x="56" y="215"/>
                </a:lnTo>
                <a:lnTo>
                  <a:pt x="64" y="225"/>
                </a:lnTo>
                <a:lnTo>
                  <a:pt x="72" y="233"/>
                </a:lnTo>
                <a:lnTo>
                  <a:pt x="84" y="241"/>
                </a:lnTo>
                <a:lnTo>
                  <a:pt x="93" y="245"/>
                </a:lnTo>
                <a:lnTo>
                  <a:pt x="107" y="249"/>
                </a:lnTo>
                <a:lnTo>
                  <a:pt x="119" y="249"/>
                </a:lnTo>
                <a:lnTo>
                  <a:pt x="119" y="249"/>
                </a:lnTo>
                <a:lnTo>
                  <a:pt x="97" y="265"/>
                </a:lnTo>
                <a:lnTo>
                  <a:pt x="74" y="275"/>
                </a:lnTo>
                <a:lnTo>
                  <a:pt x="48" y="283"/>
                </a:lnTo>
                <a:lnTo>
                  <a:pt x="34" y="283"/>
                </a:lnTo>
                <a:lnTo>
                  <a:pt x="20" y="285"/>
                </a:lnTo>
                <a:lnTo>
                  <a:pt x="20" y="285"/>
                </a:lnTo>
                <a:lnTo>
                  <a:pt x="0" y="283"/>
                </a:lnTo>
                <a:lnTo>
                  <a:pt x="0" y="283"/>
                </a:lnTo>
                <a:lnTo>
                  <a:pt x="28" y="299"/>
                </a:lnTo>
                <a:lnTo>
                  <a:pt x="58" y="311"/>
                </a:lnTo>
                <a:lnTo>
                  <a:pt x="89" y="317"/>
                </a:lnTo>
                <a:lnTo>
                  <a:pt x="107" y="319"/>
                </a:lnTo>
                <a:lnTo>
                  <a:pt x="123" y="319"/>
                </a:lnTo>
                <a:lnTo>
                  <a:pt x="123" y="319"/>
                </a:lnTo>
                <a:lnTo>
                  <a:pt x="151" y="319"/>
                </a:lnTo>
                <a:lnTo>
                  <a:pt x="175" y="315"/>
                </a:lnTo>
                <a:lnTo>
                  <a:pt x="199" y="307"/>
                </a:lnTo>
                <a:lnTo>
                  <a:pt x="223" y="299"/>
                </a:lnTo>
                <a:lnTo>
                  <a:pt x="243" y="287"/>
                </a:lnTo>
                <a:lnTo>
                  <a:pt x="261" y="275"/>
                </a:lnTo>
                <a:lnTo>
                  <a:pt x="279" y="261"/>
                </a:lnTo>
                <a:lnTo>
                  <a:pt x="295" y="245"/>
                </a:lnTo>
                <a:lnTo>
                  <a:pt x="307" y="227"/>
                </a:lnTo>
                <a:lnTo>
                  <a:pt x="319" y="209"/>
                </a:lnTo>
                <a:lnTo>
                  <a:pt x="329" y="191"/>
                </a:lnTo>
                <a:lnTo>
                  <a:pt x="339" y="172"/>
                </a:lnTo>
                <a:lnTo>
                  <a:pt x="345" y="152"/>
                </a:lnTo>
                <a:lnTo>
                  <a:pt x="349" y="132"/>
                </a:lnTo>
                <a:lnTo>
                  <a:pt x="353" y="110"/>
                </a:lnTo>
                <a:lnTo>
                  <a:pt x="353" y="90"/>
                </a:lnTo>
                <a:lnTo>
                  <a:pt x="353" y="90"/>
                </a:lnTo>
                <a:lnTo>
                  <a:pt x="353" y="80"/>
                </a:lnTo>
                <a:lnTo>
                  <a:pt x="353" y="80"/>
                </a:lnTo>
                <a:lnTo>
                  <a:pt x="365" y="72"/>
                </a:lnTo>
                <a:lnTo>
                  <a:pt x="375" y="62"/>
                </a:lnTo>
                <a:lnTo>
                  <a:pt x="385" y="50"/>
                </a:lnTo>
                <a:lnTo>
                  <a:pt x="393" y="38"/>
                </a:lnTo>
                <a:lnTo>
                  <a:pt x="393" y="38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1907"/>
          <p:cNvSpPr>
            <a:spLocks noChangeAspect="1"/>
          </p:cNvSpPr>
          <p:nvPr/>
        </p:nvSpPr>
        <p:spPr bwMode="auto">
          <a:xfrm>
            <a:off x="5798191" y="2843727"/>
            <a:ext cx="86310" cy="86806"/>
          </a:xfrm>
          <a:custGeom>
            <a:avLst/>
            <a:gdLst>
              <a:gd name="T0" fmla="*/ 748 w 871"/>
              <a:gd name="T1" fmla="*/ 538 h 872"/>
              <a:gd name="T2" fmla="*/ 732 w 871"/>
              <a:gd name="T3" fmla="*/ 525 h 872"/>
              <a:gd name="T4" fmla="*/ 714 w 871"/>
              <a:gd name="T5" fmla="*/ 515 h 872"/>
              <a:gd name="T6" fmla="*/ 694 w 871"/>
              <a:gd name="T7" fmla="*/ 509 h 872"/>
              <a:gd name="T8" fmla="*/ 674 w 871"/>
              <a:gd name="T9" fmla="*/ 506 h 872"/>
              <a:gd name="T10" fmla="*/ 654 w 871"/>
              <a:gd name="T11" fmla="*/ 509 h 872"/>
              <a:gd name="T12" fmla="*/ 634 w 871"/>
              <a:gd name="T13" fmla="*/ 515 h 872"/>
              <a:gd name="T14" fmla="*/ 617 w 871"/>
              <a:gd name="T15" fmla="*/ 525 h 872"/>
              <a:gd name="T16" fmla="*/ 601 w 871"/>
              <a:gd name="T17" fmla="*/ 538 h 872"/>
              <a:gd name="T18" fmla="*/ 544 w 871"/>
              <a:gd name="T19" fmla="*/ 529 h 872"/>
              <a:gd name="T20" fmla="*/ 474 w 871"/>
              <a:gd name="T21" fmla="*/ 465 h 872"/>
              <a:gd name="T22" fmla="*/ 407 w 871"/>
              <a:gd name="T23" fmla="*/ 398 h 872"/>
              <a:gd name="T24" fmla="*/ 344 w 871"/>
              <a:gd name="T25" fmla="*/ 328 h 872"/>
              <a:gd name="T26" fmla="*/ 335 w 871"/>
              <a:gd name="T27" fmla="*/ 271 h 872"/>
              <a:gd name="T28" fmla="*/ 348 w 871"/>
              <a:gd name="T29" fmla="*/ 254 h 872"/>
              <a:gd name="T30" fmla="*/ 358 w 871"/>
              <a:gd name="T31" fmla="*/ 237 h 872"/>
              <a:gd name="T32" fmla="*/ 364 w 871"/>
              <a:gd name="T33" fmla="*/ 218 h 872"/>
              <a:gd name="T34" fmla="*/ 365 w 871"/>
              <a:gd name="T35" fmla="*/ 198 h 872"/>
              <a:gd name="T36" fmla="*/ 364 w 871"/>
              <a:gd name="T37" fmla="*/ 178 h 872"/>
              <a:gd name="T38" fmla="*/ 358 w 871"/>
              <a:gd name="T39" fmla="*/ 159 h 872"/>
              <a:gd name="T40" fmla="*/ 348 w 871"/>
              <a:gd name="T41" fmla="*/ 141 h 872"/>
              <a:gd name="T42" fmla="*/ 335 w 871"/>
              <a:gd name="T43" fmla="*/ 125 h 872"/>
              <a:gd name="T44" fmla="*/ 233 w 871"/>
              <a:gd name="T45" fmla="*/ 24 h 872"/>
              <a:gd name="T46" fmla="*/ 217 w 871"/>
              <a:gd name="T47" fmla="*/ 13 h 872"/>
              <a:gd name="T48" fmla="*/ 198 w 871"/>
              <a:gd name="T49" fmla="*/ 5 h 872"/>
              <a:gd name="T50" fmla="*/ 178 w 871"/>
              <a:gd name="T51" fmla="*/ 1 h 872"/>
              <a:gd name="T52" fmla="*/ 158 w 871"/>
              <a:gd name="T53" fmla="*/ 1 h 872"/>
              <a:gd name="T54" fmla="*/ 138 w 871"/>
              <a:gd name="T55" fmla="*/ 5 h 872"/>
              <a:gd name="T56" fmla="*/ 119 w 871"/>
              <a:gd name="T57" fmla="*/ 13 h 872"/>
              <a:gd name="T58" fmla="*/ 102 w 871"/>
              <a:gd name="T59" fmla="*/ 24 h 872"/>
              <a:gd name="T60" fmla="*/ 43 w 871"/>
              <a:gd name="T61" fmla="*/ 82 h 872"/>
              <a:gd name="T62" fmla="*/ 27 w 871"/>
              <a:gd name="T63" fmla="*/ 102 h 872"/>
              <a:gd name="T64" fmla="*/ 14 w 871"/>
              <a:gd name="T65" fmla="*/ 124 h 872"/>
              <a:gd name="T66" fmla="*/ 6 w 871"/>
              <a:gd name="T67" fmla="*/ 147 h 872"/>
              <a:gd name="T68" fmla="*/ 1 w 871"/>
              <a:gd name="T69" fmla="*/ 172 h 872"/>
              <a:gd name="T70" fmla="*/ 0 w 871"/>
              <a:gd name="T71" fmla="*/ 197 h 872"/>
              <a:gd name="T72" fmla="*/ 5 w 871"/>
              <a:gd name="T73" fmla="*/ 221 h 872"/>
              <a:gd name="T74" fmla="*/ 12 w 871"/>
              <a:gd name="T75" fmla="*/ 246 h 872"/>
              <a:gd name="T76" fmla="*/ 25 w 871"/>
              <a:gd name="T77" fmla="*/ 268 h 872"/>
              <a:gd name="T78" fmla="*/ 84 w 871"/>
              <a:gd name="T79" fmla="*/ 352 h 872"/>
              <a:gd name="T80" fmla="*/ 147 w 871"/>
              <a:gd name="T81" fmla="*/ 434 h 872"/>
              <a:gd name="T82" fmla="*/ 214 w 871"/>
              <a:gd name="T83" fmla="*/ 512 h 872"/>
              <a:gd name="T84" fmla="*/ 286 w 871"/>
              <a:gd name="T85" fmla="*/ 587 h 872"/>
              <a:gd name="T86" fmla="*/ 361 w 871"/>
              <a:gd name="T87" fmla="*/ 658 h 872"/>
              <a:gd name="T88" fmla="*/ 439 w 871"/>
              <a:gd name="T89" fmla="*/ 725 h 872"/>
              <a:gd name="T90" fmla="*/ 519 w 871"/>
              <a:gd name="T91" fmla="*/ 789 h 872"/>
              <a:gd name="T92" fmla="*/ 604 w 871"/>
              <a:gd name="T93" fmla="*/ 848 h 872"/>
              <a:gd name="T94" fmla="*/ 622 w 871"/>
              <a:gd name="T95" fmla="*/ 858 h 872"/>
              <a:gd name="T96" fmla="*/ 643 w 871"/>
              <a:gd name="T97" fmla="*/ 866 h 872"/>
              <a:gd name="T98" fmla="*/ 664 w 871"/>
              <a:gd name="T99" fmla="*/ 870 h 872"/>
              <a:gd name="T100" fmla="*/ 686 w 871"/>
              <a:gd name="T101" fmla="*/ 872 h 872"/>
              <a:gd name="T102" fmla="*/ 715 w 871"/>
              <a:gd name="T103" fmla="*/ 869 h 872"/>
              <a:gd name="T104" fmla="*/ 743 w 871"/>
              <a:gd name="T105" fmla="*/ 860 h 872"/>
              <a:gd name="T106" fmla="*/ 767 w 871"/>
              <a:gd name="T107" fmla="*/ 848 h 872"/>
              <a:gd name="T108" fmla="*/ 790 w 871"/>
              <a:gd name="T109" fmla="*/ 829 h 872"/>
              <a:gd name="T110" fmla="*/ 849 w 871"/>
              <a:gd name="T111" fmla="*/ 769 h 872"/>
              <a:gd name="T112" fmla="*/ 859 w 871"/>
              <a:gd name="T113" fmla="*/ 752 h 872"/>
              <a:gd name="T114" fmla="*/ 867 w 871"/>
              <a:gd name="T115" fmla="*/ 734 h 872"/>
              <a:gd name="T116" fmla="*/ 871 w 871"/>
              <a:gd name="T117" fmla="*/ 715 h 872"/>
              <a:gd name="T118" fmla="*/ 871 w 871"/>
              <a:gd name="T119" fmla="*/ 694 h 872"/>
              <a:gd name="T120" fmla="*/ 867 w 871"/>
              <a:gd name="T121" fmla="*/ 675 h 872"/>
              <a:gd name="T122" fmla="*/ 859 w 871"/>
              <a:gd name="T123" fmla="*/ 656 h 872"/>
              <a:gd name="T124" fmla="*/ 849 w 871"/>
              <a:gd name="T125" fmla="*/ 63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1" h="872">
                <a:moveTo>
                  <a:pt x="841" y="631"/>
                </a:moveTo>
                <a:lnTo>
                  <a:pt x="748" y="538"/>
                </a:lnTo>
                <a:lnTo>
                  <a:pt x="740" y="530"/>
                </a:lnTo>
                <a:lnTo>
                  <a:pt x="732" y="525"/>
                </a:lnTo>
                <a:lnTo>
                  <a:pt x="723" y="519"/>
                </a:lnTo>
                <a:lnTo>
                  <a:pt x="714" y="515"/>
                </a:lnTo>
                <a:lnTo>
                  <a:pt x="705" y="511"/>
                </a:lnTo>
                <a:lnTo>
                  <a:pt x="694" y="509"/>
                </a:lnTo>
                <a:lnTo>
                  <a:pt x="685" y="508"/>
                </a:lnTo>
                <a:lnTo>
                  <a:pt x="674" y="506"/>
                </a:lnTo>
                <a:lnTo>
                  <a:pt x="664" y="508"/>
                </a:lnTo>
                <a:lnTo>
                  <a:pt x="654" y="509"/>
                </a:lnTo>
                <a:lnTo>
                  <a:pt x="644" y="511"/>
                </a:lnTo>
                <a:lnTo>
                  <a:pt x="634" y="515"/>
                </a:lnTo>
                <a:lnTo>
                  <a:pt x="626" y="519"/>
                </a:lnTo>
                <a:lnTo>
                  <a:pt x="617" y="525"/>
                </a:lnTo>
                <a:lnTo>
                  <a:pt x="609" y="530"/>
                </a:lnTo>
                <a:lnTo>
                  <a:pt x="601" y="538"/>
                </a:lnTo>
                <a:lnTo>
                  <a:pt x="580" y="559"/>
                </a:lnTo>
                <a:lnTo>
                  <a:pt x="544" y="529"/>
                </a:lnTo>
                <a:lnTo>
                  <a:pt x="509" y="497"/>
                </a:lnTo>
                <a:lnTo>
                  <a:pt x="474" y="465"/>
                </a:lnTo>
                <a:lnTo>
                  <a:pt x="440" y="431"/>
                </a:lnTo>
                <a:lnTo>
                  <a:pt x="407" y="398"/>
                </a:lnTo>
                <a:lnTo>
                  <a:pt x="375" y="364"/>
                </a:lnTo>
                <a:lnTo>
                  <a:pt x="344" y="328"/>
                </a:lnTo>
                <a:lnTo>
                  <a:pt x="314" y="293"/>
                </a:lnTo>
                <a:lnTo>
                  <a:pt x="335" y="271"/>
                </a:lnTo>
                <a:lnTo>
                  <a:pt x="343" y="263"/>
                </a:lnTo>
                <a:lnTo>
                  <a:pt x="348" y="254"/>
                </a:lnTo>
                <a:lnTo>
                  <a:pt x="353" y="246"/>
                </a:lnTo>
                <a:lnTo>
                  <a:pt x="358" y="237"/>
                </a:lnTo>
                <a:lnTo>
                  <a:pt x="361" y="228"/>
                </a:lnTo>
                <a:lnTo>
                  <a:pt x="364" y="218"/>
                </a:lnTo>
                <a:lnTo>
                  <a:pt x="365" y="207"/>
                </a:lnTo>
                <a:lnTo>
                  <a:pt x="365" y="198"/>
                </a:lnTo>
                <a:lnTo>
                  <a:pt x="365" y="188"/>
                </a:lnTo>
                <a:lnTo>
                  <a:pt x="364" y="178"/>
                </a:lnTo>
                <a:lnTo>
                  <a:pt x="361" y="169"/>
                </a:lnTo>
                <a:lnTo>
                  <a:pt x="358" y="159"/>
                </a:lnTo>
                <a:lnTo>
                  <a:pt x="353" y="149"/>
                </a:lnTo>
                <a:lnTo>
                  <a:pt x="348" y="141"/>
                </a:lnTo>
                <a:lnTo>
                  <a:pt x="343" y="132"/>
                </a:lnTo>
                <a:lnTo>
                  <a:pt x="335" y="125"/>
                </a:lnTo>
                <a:lnTo>
                  <a:pt x="242" y="30"/>
                </a:lnTo>
                <a:lnTo>
                  <a:pt x="233" y="24"/>
                </a:lnTo>
                <a:lnTo>
                  <a:pt x="226" y="17"/>
                </a:lnTo>
                <a:lnTo>
                  <a:pt x="217" y="13"/>
                </a:lnTo>
                <a:lnTo>
                  <a:pt x="207" y="9"/>
                </a:lnTo>
                <a:lnTo>
                  <a:pt x="198" y="5"/>
                </a:lnTo>
                <a:lnTo>
                  <a:pt x="188" y="2"/>
                </a:lnTo>
                <a:lnTo>
                  <a:pt x="178" y="1"/>
                </a:lnTo>
                <a:lnTo>
                  <a:pt x="168" y="0"/>
                </a:lnTo>
                <a:lnTo>
                  <a:pt x="158" y="1"/>
                </a:lnTo>
                <a:lnTo>
                  <a:pt x="147" y="2"/>
                </a:lnTo>
                <a:lnTo>
                  <a:pt x="138" y="5"/>
                </a:lnTo>
                <a:lnTo>
                  <a:pt x="128" y="9"/>
                </a:lnTo>
                <a:lnTo>
                  <a:pt x="119" y="13"/>
                </a:lnTo>
                <a:lnTo>
                  <a:pt x="111" y="17"/>
                </a:lnTo>
                <a:lnTo>
                  <a:pt x="102" y="24"/>
                </a:lnTo>
                <a:lnTo>
                  <a:pt x="95" y="31"/>
                </a:lnTo>
                <a:lnTo>
                  <a:pt x="43" y="82"/>
                </a:lnTo>
                <a:lnTo>
                  <a:pt x="35" y="91"/>
                </a:lnTo>
                <a:lnTo>
                  <a:pt x="27" y="102"/>
                </a:lnTo>
                <a:lnTo>
                  <a:pt x="20" y="113"/>
                </a:lnTo>
                <a:lnTo>
                  <a:pt x="14" y="124"/>
                </a:lnTo>
                <a:lnTo>
                  <a:pt x="9" y="135"/>
                </a:lnTo>
                <a:lnTo>
                  <a:pt x="6" y="147"/>
                </a:lnTo>
                <a:lnTo>
                  <a:pt x="3" y="160"/>
                </a:lnTo>
                <a:lnTo>
                  <a:pt x="1" y="172"/>
                </a:lnTo>
                <a:lnTo>
                  <a:pt x="0" y="185"/>
                </a:lnTo>
                <a:lnTo>
                  <a:pt x="0" y="197"/>
                </a:lnTo>
                <a:lnTo>
                  <a:pt x="3" y="209"/>
                </a:lnTo>
                <a:lnTo>
                  <a:pt x="5" y="221"/>
                </a:lnTo>
                <a:lnTo>
                  <a:pt x="8" y="234"/>
                </a:lnTo>
                <a:lnTo>
                  <a:pt x="12" y="246"/>
                </a:lnTo>
                <a:lnTo>
                  <a:pt x="19" y="257"/>
                </a:lnTo>
                <a:lnTo>
                  <a:pt x="25" y="268"/>
                </a:lnTo>
                <a:lnTo>
                  <a:pt x="54" y="310"/>
                </a:lnTo>
                <a:lnTo>
                  <a:pt x="84" y="352"/>
                </a:lnTo>
                <a:lnTo>
                  <a:pt x="115" y="394"/>
                </a:lnTo>
                <a:lnTo>
                  <a:pt x="147" y="434"/>
                </a:lnTo>
                <a:lnTo>
                  <a:pt x="181" y="473"/>
                </a:lnTo>
                <a:lnTo>
                  <a:pt x="214" y="512"/>
                </a:lnTo>
                <a:lnTo>
                  <a:pt x="249" y="549"/>
                </a:lnTo>
                <a:lnTo>
                  <a:pt x="286" y="587"/>
                </a:lnTo>
                <a:lnTo>
                  <a:pt x="322" y="623"/>
                </a:lnTo>
                <a:lnTo>
                  <a:pt x="361" y="658"/>
                </a:lnTo>
                <a:lnTo>
                  <a:pt x="399" y="692"/>
                </a:lnTo>
                <a:lnTo>
                  <a:pt x="439" y="725"/>
                </a:lnTo>
                <a:lnTo>
                  <a:pt x="479" y="757"/>
                </a:lnTo>
                <a:lnTo>
                  <a:pt x="519" y="789"/>
                </a:lnTo>
                <a:lnTo>
                  <a:pt x="561" y="819"/>
                </a:lnTo>
                <a:lnTo>
                  <a:pt x="604" y="848"/>
                </a:lnTo>
                <a:lnTo>
                  <a:pt x="614" y="853"/>
                </a:lnTo>
                <a:lnTo>
                  <a:pt x="622" y="858"/>
                </a:lnTo>
                <a:lnTo>
                  <a:pt x="633" y="863"/>
                </a:lnTo>
                <a:lnTo>
                  <a:pt x="643" y="866"/>
                </a:lnTo>
                <a:lnTo>
                  <a:pt x="654" y="868"/>
                </a:lnTo>
                <a:lnTo>
                  <a:pt x="664" y="870"/>
                </a:lnTo>
                <a:lnTo>
                  <a:pt x="675" y="871"/>
                </a:lnTo>
                <a:lnTo>
                  <a:pt x="686" y="872"/>
                </a:lnTo>
                <a:lnTo>
                  <a:pt x="701" y="871"/>
                </a:lnTo>
                <a:lnTo>
                  <a:pt x="715" y="869"/>
                </a:lnTo>
                <a:lnTo>
                  <a:pt x="729" y="866"/>
                </a:lnTo>
                <a:lnTo>
                  <a:pt x="743" y="860"/>
                </a:lnTo>
                <a:lnTo>
                  <a:pt x="755" y="855"/>
                </a:lnTo>
                <a:lnTo>
                  <a:pt x="767" y="848"/>
                </a:lnTo>
                <a:lnTo>
                  <a:pt x="779" y="839"/>
                </a:lnTo>
                <a:lnTo>
                  <a:pt x="790" y="829"/>
                </a:lnTo>
                <a:lnTo>
                  <a:pt x="841" y="777"/>
                </a:lnTo>
                <a:lnTo>
                  <a:pt x="849" y="769"/>
                </a:lnTo>
                <a:lnTo>
                  <a:pt x="854" y="761"/>
                </a:lnTo>
                <a:lnTo>
                  <a:pt x="859" y="752"/>
                </a:lnTo>
                <a:lnTo>
                  <a:pt x="864" y="744"/>
                </a:lnTo>
                <a:lnTo>
                  <a:pt x="867" y="734"/>
                </a:lnTo>
                <a:lnTo>
                  <a:pt x="870" y="724"/>
                </a:lnTo>
                <a:lnTo>
                  <a:pt x="871" y="715"/>
                </a:lnTo>
                <a:lnTo>
                  <a:pt x="871" y="704"/>
                </a:lnTo>
                <a:lnTo>
                  <a:pt x="871" y="694"/>
                </a:lnTo>
                <a:lnTo>
                  <a:pt x="870" y="685"/>
                </a:lnTo>
                <a:lnTo>
                  <a:pt x="867" y="675"/>
                </a:lnTo>
                <a:lnTo>
                  <a:pt x="864" y="665"/>
                </a:lnTo>
                <a:lnTo>
                  <a:pt x="859" y="656"/>
                </a:lnTo>
                <a:lnTo>
                  <a:pt x="854" y="647"/>
                </a:lnTo>
                <a:lnTo>
                  <a:pt x="849" y="638"/>
                </a:lnTo>
                <a:lnTo>
                  <a:pt x="841" y="631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5696489" y="3672881"/>
            <a:ext cx="97669" cy="65219"/>
            <a:chOff x="5867374" y="2350192"/>
            <a:chExt cx="220415" cy="147182"/>
          </a:xfrm>
          <a:solidFill>
            <a:srgbClr val="AFABAB"/>
          </a:solidFill>
        </p:grpSpPr>
        <p:sp>
          <p:nvSpPr>
            <p:cNvPr id="68" name="Freeform 3506"/>
            <p:cNvSpPr>
              <a:spLocks/>
            </p:cNvSpPr>
            <p:nvPr/>
          </p:nvSpPr>
          <p:spPr bwMode="auto">
            <a:xfrm>
              <a:off x="5867374" y="2355679"/>
              <a:ext cx="220415" cy="141695"/>
            </a:xfrm>
            <a:custGeom>
              <a:avLst/>
              <a:gdLst>
                <a:gd name="T0" fmla="*/ 661 w 673"/>
                <a:gd name="T1" fmla="*/ 0 h 429"/>
                <a:gd name="T2" fmla="*/ 357 w 673"/>
                <a:gd name="T3" fmla="*/ 245 h 429"/>
                <a:gd name="T4" fmla="*/ 354 w 673"/>
                <a:gd name="T5" fmla="*/ 248 h 429"/>
                <a:gd name="T6" fmla="*/ 350 w 673"/>
                <a:gd name="T7" fmla="*/ 248 h 429"/>
                <a:gd name="T8" fmla="*/ 346 w 673"/>
                <a:gd name="T9" fmla="*/ 248 h 429"/>
                <a:gd name="T10" fmla="*/ 342 w 673"/>
                <a:gd name="T11" fmla="*/ 247 h 429"/>
                <a:gd name="T12" fmla="*/ 11 w 673"/>
                <a:gd name="T13" fmla="*/ 6 h 429"/>
                <a:gd name="T14" fmla="*/ 7 w 673"/>
                <a:gd name="T15" fmla="*/ 14 h 429"/>
                <a:gd name="T16" fmla="*/ 3 w 673"/>
                <a:gd name="T17" fmla="*/ 23 h 429"/>
                <a:gd name="T18" fmla="*/ 2 w 673"/>
                <a:gd name="T19" fmla="*/ 33 h 429"/>
                <a:gd name="T20" fmla="*/ 0 w 673"/>
                <a:gd name="T21" fmla="*/ 44 h 429"/>
                <a:gd name="T22" fmla="*/ 0 w 673"/>
                <a:gd name="T23" fmla="*/ 357 h 429"/>
                <a:gd name="T24" fmla="*/ 2 w 673"/>
                <a:gd name="T25" fmla="*/ 365 h 429"/>
                <a:gd name="T26" fmla="*/ 2 w 673"/>
                <a:gd name="T27" fmla="*/ 371 h 429"/>
                <a:gd name="T28" fmla="*/ 4 w 673"/>
                <a:gd name="T29" fmla="*/ 379 h 429"/>
                <a:gd name="T30" fmla="*/ 6 w 673"/>
                <a:gd name="T31" fmla="*/ 385 h 429"/>
                <a:gd name="T32" fmla="*/ 9 w 673"/>
                <a:gd name="T33" fmla="*/ 392 h 429"/>
                <a:gd name="T34" fmla="*/ 12 w 673"/>
                <a:gd name="T35" fmla="*/ 398 h 429"/>
                <a:gd name="T36" fmla="*/ 16 w 673"/>
                <a:gd name="T37" fmla="*/ 403 h 429"/>
                <a:gd name="T38" fmla="*/ 21 w 673"/>
                <a:gd name="T39" fmla="*/ 408 h 429"/>
                <a:gd name="T40" fmla="*/ 26 w 673"/>
                <a:gd name="T41" fmla="*/ 412 h 429"/>
                <a:gd name="T42" fmla="*/ 31 w 673"/>
                <a:gd name="T43" fmla="*/ 417 h 429"/>
                <a:gd name="T44" fmla="*/ 36 w 673"/>
                <a:gd name="T45" fmla="*/ 420 h 429"/>
                <a:gd name="T46" fmla="*/ 43 w 673"/>
                <a:gd name="T47" fmla="*/ 424 h 429"/>
                <a:gd name="T48" fmla="*/ 49 w 673"/>
                <a:gd name="T49" fmla="*/ 425 h 429"/>
                <a:gd name="T50" fmla="*/ 57 w 673"/>
                <a:gd name="T51" fmla="*/ 428 h 429"/>
                <a:gd name="T52" fmla="*/ 63 w 673"/>
                <a:gd name="T53" fmla="*/ 429 h 429"/>
                <a:gd name="T54" fmla="*/ 71 w 673"/>
                <a:gd name="T55" fmla="*/ 429 h 429"/>
                <a:gd name="T56" fmla="*/ 601 w 673"/>
                <a:gd name="T57" fmla="*/ 429 h 429"/>
                <a:gd name="T58" fmla="*/ 609 w 673"/>
                <a:gd name="T59" fmla="*/ 429 h 429"/>
                <a:gd name="T60" fmla="*/ 616 w 673"/>
                <a:gd name="T61" fmla="*/ 428 h 429"/>
                <a:gd name="T62" fmla="*/ 623 w 673"/>
                <a:gd name="T63" fmla="*/ 425 h 429"/>
                <a:gd name="T64" fmla="*/ 630 w 673"/>
                <a:gd name="T65" fmla="*/ 423 h 429"/>
                <a:gd name="T66" fmla="*/ 636 w 673"/>
                <a:gd name="T67" fmla="*/ 420 h 429"/>
                <a:gd name="T68" fmla="*/ 643 w 673"/>
                <a:gd name="T69" fmla="*/ 416 h 429"/>
                <a:gd name="T70" fmla="*/ 648 w 673"/>
                <a:gd name="T71" fmla="*/ 412 h 429"/>
                <a:gd name="T72" fmla="*/ 653 w 673"/>
                <a:gd name="T73" fmla="*/ 407 h 429"/>
                <a:gd name="T74" fmla="*/ 657 w 673"/>
                <a:gd name="T75" fmla="*/ 402 h 429"/>
                <a:gd name="T76" fmla="*/ 662 w 673"/>
                <a:gd name="T77" fmla="*/ 397 h 429"/>
                <a:gd name="T78" fmla="*/ 666 w 673"/>
                <a:gd name="T79" fmla="*/ 390 h 429"/>
                <a:gd name="T80" fmla="*/ 668 w 673"/>
                <a:gd name="T81" fmla="*/ 385 h 429"/>
                <a:gd name="T82" fmla="*/ 671 w 673"/>
                <a:gd name="T83" fmla="*/ 378 h 429"/>
                <a:gd name="T84" fmla="*/ 672 w 673"/>
                <a:gd name="T85" fmla="*/ 371 h 429"/>
                <a:gd name="T86" fmla="*/ 673 w 673"/>
                <a:gd name="T87" fmla="*/ 364 h 429"/>
                <a:gd name="T88" fmla="*/ 673 w 673"/>
                <a:gd name="T89" fmla="*/ 357 h 429"/>
                <a:gd name="T90" fmla="*/ 673 w 673"/>
                <a:gd name="T91" fmla="*/ 44 h 429"/>
                <a:gd name="T92" fmla="*/ 673 w 673"/>
                <a:gd name="T93" fmla="*/ 32 h 429"/>
                <a:gd name="T94" fmla="*/ 671 w 673"/>
                <a:gd name="T95" fmla="*/ 21 h 429"/>
                <a:gd name="T96" fmla="*/ 666 w 673"/>
                <a:gd name="T97" fmla="*/ 10 h 429"/>
                <a:gd name="T98" fmla="*/ 661 w 673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429">
                  <a:moveTo>
                    <a:pt x="661" y="0"/>
                  </a:moveTo>
                  <a:lnTo>
                    <a:pt x="357" y="245"/>
                  </a:lnTo>
                  <a:lnTo>
                    <a:pt x="354" y="248"/>
                  </a:lnTo>
                  <a:lnTo>
                    <a:pt x="350" y="248"/>
                  </a:lnTo>
                  <a:lnTo>
                    <a:pt x="346" y="248"/>
                  </a:lnTo>
                  <a:lnTo>
                    <a:pt x="342" y="247"/>
                  </a:lnTo>
                  <a:lnTo>
                    <a:pt x="11" y="6"/>
                  </a:lnTo>
                  <a:lnTo>
                    <a:pt x="7" y="14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4"/>
                  </a:lnTo>
                  <a:lnTo>
                    <a:pt x="0" y="357"/>
                  </a:lnTo>
                  <a:lnTo>
                    <a:pt x="2" y="365"/>
                  </a:lnTo>
                  <a:lnTo>
                    <a:pt x="2" y="371"/>
                  </a:lnTo>
                  <a:lnTo>
                    <a:pt x="4" y="379"/>
                  </a:lnTo>
                  <a:lnTo>
                    <a:pt x="6" y="385"/>
                  </a:lnTo>
                  <a:lnTo>
                    <a:pt x="9" y="392"/>
                  </a:lnTo>
                  <a:lnTo>
                    <a:pt x="12" y="398"/>
                  </a:lnTo>
                  <a:lnTo>
                    <a:pt x="16" y="403"/>
                  </a:lnTo>
                  <a:lnTo>
                    <a:pt x="21" y="408"/>
                  </a:lnTo>
                  <a:lnTo>
                    <a:pt x="26" y="412"/>
                  </a:lnTo>
                  <a:lnTo>
                    <a:pt x="31" y="417"/>
                  </a:lnTo>
                  <a:lnTo>
                    <a:pt x="36" y="420"/>
                  </a:lnTo>
                  <a:lnTo>
                    <a:pt x="43" y="424"/>
                  </a:lnTo>
                  <a:lnTo>
                    <a:pt x="49" y="425"/>
                  </a:lnTo>
                  <a:lnTo>
                    <a:pt x="57" y="428"/>
                  </a:lnTo>
                  <a:lnTo>
                    <a:pt x="63" y="429"/>
                  </a:lnTo>
                  <a:lnTo>
                    <a:pt x="71" y="429"/>
                  </a:lnTo>
                  <a:lnTo>
                    <a:pt x="601" y="429"/>
                  </a:lnTo>
                  <a:lnTo>
                    <a:pt x="609" y="429"/>
                  </a:lnTo>
                  <a:lnTo>
                    <a:pt x="616" y="428"/>
                  </a:lnTo>
                  <a:lnTo>
                    <a:pt x="623" y="425"/>
                  </a:lnTo>
                  <a:lnTo>
                    <a:pt x="630" y="423"/>
                  </a:lnTo>
                  <a:lnTo>
                    <a:pt x="636" y="420"/>
                  </a:lnTo>
                  <a:lnTo>
                    <a:pt x="643" y="416"/>
                  </a:lnTo>
                  <a:lnTo>
                    <a:pt x="648" y="412"/>
                  </a:lnTo>
                  <a:lnTo>
                    <a:pt x="653" y="407"/>
                  </a:lnTo>
                  <a:lnTo>
                    <a:pt x="657" y="402"/>
                  </a:lnTo>
                  <a:lnTo>
                    <a:pt x="662" y="397"/>
                  </a:lnTo>
                  <a:lnTo>
                    <a:pt x="666" y="390"/>
                  </a:lnTo>
                  <a:lnTo>
                    <a:pt x="668" y="385"/>
                  </a:lnTo>
                  <a:lnTo>
                    <a:pt x="671" y="378"/>
                  </a:lnTo>
                  <a:lnTo>
                    <a:pt x="672" y="371"/>
                  </a:lnTo>
                  <a:lnTo>
                    <a:pt x="673" y="364"/>
                  </a:lnTo>
                  <a:lnTo>
                    <a:pt x="673" y="357"/>
                  </a:lnTo>
                  <a:lnTo>
                    <a:pt x="673" y="44"/>
                  </a:lnTo>
                  <a:lnTo>
                    <a:pt x="673" y="32"/>
                  </a:lnTo>
                  <a:lnTo>
                    <a:pt x="671" y="21"/>
                  </a:lnTo>
                  <a:lnTo>
                    <a:pt x="666" y="10"/>
                  </a:lnTo>
                  <a:lnTo>
                    <a:pt x="6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3507"/>
            <p:cNvSpPr>
              <a:spLocks/>
            </p:cNvSpPr>
            <p:nvPr/>
          </p:nvSpPr>
          <p:spPr bwMode="auto">
            <a:xfrm>
              <a:off x="5885741" y="2350192"/>
              <a:ext cx="183679" cy="73948"/>
            </a:xfrm>
            <a:custGeom>
              <a:avLst/>
              <a:gdLst>
                <a:gd name="T0" fmla="*/ 617 w 617"/>
                <a:gd name="T1" fmla="*/ 11 h 249"/>
                <a:gd name="T2" fmla="*/ 608 w 617"/>
                <a:gd name="T3" fmla="*/ 6 h 249"/>
                <a:gd name="T4" fmla="*/ 599 w 617"/>
                <a:gd name="T5" fmla="*/ 4 h 249"/>
                <a:gd name="T6" fmla="*/ 587 w 617"/>
                <a:gd name="T7" fmla="*/ 1 h 249"/>
                <a:gd name="T8" fmla="*/ 575 w 617"/>
                <a:gd name="T9" fmla="*/ 0 h 249"/>
                <a:gd name="T10" fmla="*/ 46 w 617"/>
                <a:gd name="T11" fmla="*/ 0 h 249"/>
                <a:gd name="T12" fmla="*/ 34 w 617"/>
                <a:gd name="T13" fmla="*/ 1 h 249"/>
                <a:gd name="T14" fmla="*/ 21 w 617"/>
                <a:gd name="T15" fmla="*/ 4 h 249"/>
                <a:gd name="T16" fmla="*/ 10 w 617"/>
                <a:gd name="T17" fmla="*/ 9 h 249"/>
                <a:gd name="T18" fmla="*/ 0 w 617"/>
                <a:gd name="T19" fmla="*/ 15 h 249"/>
                <a:gd name="T20" fmla="*/ 322 w 617"/>
                <a:gd name="T21" fmla="*/ 249 h 249"/>
                <a:gd name="T22" fmla="*/ 617 w 617"/>
                <a:gd name="T23" fmla="*/ 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7" h="249">
                  <a:moveTo>
                    <a:pt x="617" y="11"/>
                  </a:moveTo>
                  <a:lnTo>
                    <a:pt x="608" y="6"/>
                  </a:lnTo>
                  <a:lnTo>
                    <a:pt x="599" y="4"/>
                  </a:lnTo>
                  <a:lnTo>
                    <a:pt x="587" y="1"/>
                  </a:lnTo>
                  <a:lnTo>
                    <a:pt x="575" y="0"/>
                  </a:lnTo>
                  <a:lnTo>
                    <a:pt x="46" y="0"/>
                  </a:lnTo>
                  <a:lnTo>
                    <a:pt x="34" y="1"/>
                  </a:lnTo>
                  <a:lnTo>
                    <a:pt x="21" y="4"/>
                  </a:lnTo>
                  <a:lnTo>
                    <a:pt x="10" y="9"/>
                  </a:lnTo>
                  <a:lnTo>
                    <a:pt x="0" y="15"/>
                  </a:lnTo>
                  <a:lnTo>
                    <a:pt x="322" y="249"/>
                  </a:lnTo>
                  <a:lnTo>
                    <a:pt x="61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Freeform 184"/>
          <p:cNvSpPr>
            <a:spLocks noChangeAspect="1"/>
          </p:cNvSpPr>
          <p:nvPr/>
        </p:nvSpPr>
        <p:spPr bwMode="auto">
          <a:xfrm>
            <a:off x="5943758" y="3666033"/>
            <a:ext cx="97163" cy="78914"/>
          </a:xfrm>
          <a:custGeom>
            <a:avLst/>
            <a:gdLst>
              <a:gd name="T0" fmla="*/ 393 w 393"/>
              <a:gd name="T1" fmla="*/ 38 h 319"/>
              <a:gd name="T2" fmla="*/ 347 w 393"/>
              <a:gd name="T3" fmla="*/ 52 h 319"/>
              <a:gd name="T4" fmla="*/ 359 w 393"/>
              <a:gd name="T5" fmla="*/ 42 h 319"/>
              <a:gd name="T6" fmla="*/ 377 w 393"/>
              <a:gd name="T7" fmla="*/ 20 h 319"/>
              <a:gd name="T8" fmla="*/ 383 w 393"/>
              <a:gd name="T9" fmla="*/ 6 h 319"/>
              <a:gd name="T10" fmla="*/ 345 w 393"/>
              <a:gd name="T11" fmla="*/ 22 h 319"/>
              <a:gd name="T12" fmla="*/ 331 w 393"/>
              <a:gd name="T13" fmla="*/ 26 h 319"/>
              <a:gd name="T14" fmla="*/ 305 w 393"/>
              <a:gd name="T15" fmla="*/ 8 h 319"/>
              <a:gd name="T16" fmla="*/ 273 w 393"/>
              <a:gd name="T17" fmla="*/ 0 h 319"/>
              <a:gd name="T18" fmla="*/ 255 w 393"/>
              <a:gd name="T19" fmla="*/ 2 h 319"/>
              <a:gd name="T20" fmla="*/ 227 w 393"/>
              <a:gd name="T21" fmla="*/ 14 h 319"/>
              <a:gd name="T22" fmla="*/ 205 w 393"/>
              <a:gd name="T23" fmla="*/ 36 h 319"/>
              <a:gd name="T24" fmla="*/ 193 w 393"/>
              <a:gd name="T25" fmla="*/ 64 h 319"/>
              <a:gd name="T26" fmla="*/ 191 w 393"/>
              <a:gd name="T27" fmla="*/ 82 h 319"/>
              <a:gd name="T28" fmla="*/ 193 w 393"/>
              <a:gd name="T29" fmla="*/ 100 h 319"/>
              <a:gd name="T30" fmla="*/ 145 w 393"/>
              <a:gd name="T31" fmla="*/ 92 h 319"/>
              <a:gd name="T32" fmla="*/ 99 w 393"/>
              <a:gd name="T33" fmla="*/ 74 h 319"/>
              <a:gd name="T34" fmla="*/ 62 w 393"/>
              <a:gd name="T35" fmla="*/ 48 h 319"/>
              <a:gd name="T36" fmla="*/ 28 w 393"/>
              <a:gd name="T37" fmla="*/ 16 h 319"/>
              <a:gd name="T38" fmla="*/ 24 w 393"/>
              <a:gd name="T39" fmla="*/ 24 h 319"/>
              <a:gd name="T40" fmla="*/ 18 w 393"/>
              <a:gd name="T41" fmla="*/ 44 h 319"/>
              <a:gd name="T42" fmla="*/ 16 w 393"/>
              <a:gd name="T43" fmla="*/ 56 h 319"/>
              <a:gd name="T44" fmla="*/ 20 w 393"/>
              <a:gd name="T45" fmla="*/ 76 h 319"/>
              <a:gd name="T46" fmla="*/ 26 w 393"/>
              <a:gd name="T47" fmla="*/ 94 h 319"/>
              <a:gd name="T48" fmla="*/ 52 w 393"/>
              <a:gd name="T49" fmla="*/ 124 h 319"/>
              <a:gd name="T50" fmla="*/ 34 w 393"/>
              <a:gd name="T51" fmla="*/ 120 h 319"/>
              <a:gd name="T52" fmla="*/ 16 w 393"/>
              <a:gd name="T53" fmla="*/ 114 h 319"/>
              <a:gd name="T54" fmla="*/ 16 w 393"/>
              <a:gd name="T55" fmla="*/ 114 h 319"/>
              <a:gd name="T56" fmla="*/ 22 w 393"/>
              <a:gd name="T57" fmla="*/ 142 h 319"/>
              <a:gd name="T58" fmla="*/ 34 w 393"/>
              <a:gd name="T59" fmla="*/ 166 h 319"/>
              <a:gd name="T60" fmla="*/ 56 w 393"/>
              <a:gd name="T61" fmla="*/ 183 h 319"/>
              <a:gd name="T62" fmla="*/ 82 w 393"/>
              <a:gd name="T63" fmla="*/ 193 h 319"/>
              <a:gd name="T64" fmla="*/ 70 w 393"/>
              <a:gd name="T65" fmla="*/ 195 h 319"/>
              <a:gd name="T66" fmla="*/ 60 w 393"/>
              <a:gd name="T67" fmla="*/ 195 h 319"/>
              <a:gd name="T68" fmla="*/ 44 w 393"/>
              <a:gd name="T69" fmla="*/ 193 h 319"/>
              <a:gd name="T70" fmla="*/ 56 w 393"/>
              <a:gd name="T71" fmla="*/ 215 h 319"/>
              <a:gd name="T72" fmla="*/ 72 w 393"/>
              <a:gd name="T73" fmla="*/ 233 h 319"/>
              <a:gd name="T74" fmla="*/ 93 w 393"/>
              <a:gd name="T75" fmla="*/ 245 h 319"/>
              <a:gd name="T76" fmla="*/ 119 w 393"/>
              <a:gd name="T77" fmla="*/ 249 h 319"/>
              <a:gd name="T78" fmla="*/ 97 w 393"/>
              <a:gd name="T79" fmla="*/ 265 h 319"/>
              <a:gd name="T80" fmla="*/ 48 w 393"/>
              <a:gd name="T81" fmla="*/ 283 h 319"/>
              <a:gd name="T82" fmla="*/ 20 w 393"/>
              <a:gd name="T83" fmla="*/ 285 h 319"/>
              <a:gd name="T84" fmla="*/ 0 w 393"/>
              <a:gd name="T85" fmla="*/ 283 h 319"/>
              <a:gd name="T86" fmla="*/ 28 w 393"/>
              <a:gd name="T87" fmla="*/ 299 h 319"/>
              <a:gd name="T88" fmla="*/ 89 w 393"/>
              <a:gd name="T89" fmla="*/ 317 h 319"/>
              <a:gd name="T90" fmla="*/ 123 w 393"/>
              <a:gd name="T91" fmla="*/ 319 h 319"/>
              <a:gd name="T92" fmla="*/ 151 w 393"/>
              <a:gd name="T93" fmla="*/ 319 h 319"/>
              <a:gd name="T94" fmla="*/ 199 w 393"/>
              <a:gd name="T95" fmla="*/ 307 h 319"/>
              <a:gd name="T96" fmla="*/ 243 w 393"/>
              <a:gd name="T97" fmla="*/ 287 h 319"/>
              <a:gd name="T98" fmla="*/ 279 w 393"/>
              <a:gd name="T99" fmla="*/ 261 h 319"/>
              <a:gd name="T100" fmla="*/ 307 w 393"/>
              <a:gd name="T101" fmla="*/ 227 h 319"/>
              <a:gd name="T102" fmla="*/ 329 w 393"/>
              <a:gd name="T103" fmla="*/ 191 h 319"/>
              <a:gd name="T104" fmla="*/ 345 w 393"/>
              <a:gd name="T105" fmla="*/ 152 h 319"/>
              <a:gd name="T106" fmla="*/ 353 w 393"/>
              <a:gd name="T107" fmla="*/ 110 h 319"/>
              <a:gd name="T108" fmla="*/ 353 w 393"/>
              <a:gd name="T109" fmla="*/ 90 h 319"/>
              <a:gd name="T110" fmla="*/ 353 w 393"/>
              <a:gd name="T111" fmla="*/ 80 h 319"/>
              <a:gd name="T112" fmla="*/ 375 w 393"/>
              <a:gd name="T113" fmla="*/ 62 h 319"/>
              <a:gd name="T114" fmla="*/ 393 w 393"/>
              <a:gd name="T115" fmla="*/ 3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3" h="319">
                <a:moveTo>
                  <a:pt x="393" y="38"/>
                </a:moveTo>
                <a:lnTo>
                  <a:pt x="393" y="38"/>
                </a:lnTo>
                <a:lnTo>
                  <a:pt x="371" y="46"/>
                </a:lnTo>
                <a:lnTo>
                  <a:pt x="347" y="52"/>
                </a:lnTo>
                <a:lnTo>
                  <a:pt x="347" y="52"/>
                </a:lnTo>
                <a:lnTo>
                  <a:pt x="359" y="42"/>
                </a:lnTo>
                <a:lnTo>
                  <a:pt x="369" y="32"/>
                </a:lnTo>
                <a:lnTo>
                  <a:pt x="377" y="20"/>
                </a:lnTo>
                <a:lnTo>
                  <a:pt x="383" y="6"/>
                </a:lnTo>
                <a:lnTo>
                  <a:pt x="383" y="6"/>
                </a:lnTo>
                <a:lnTo>
                  <a:pt x="357" y="18"/>
                </a:lnTo>
                <a:lnTo>
                  <a:pt x="345" y="22"/>
                </a:lnTo>
                <a:lnTo>
                  <a:pt x="331" y="26"/>
                </a:lnTo>
                <a:lnTo>
                  <a:pt x="331" y="26"/>
                </a:lnTo>
                <a:lnTo>
                  <a:pt x="319" y="16"/>
                </a:lnTo>
                <a:lnTo>
                  <a:pt x="305" y="8"/>
                </a:lnTo>
                <a:lnTo>
                  <a:pt x="289" y="2"/>
                </a:lnTo>
                <a:lnTo>
                  <a:pt x="273" y="0"/>
                </a:lnTo>
                <a:lnTo>
                  <a:pt x="273" y="0"/>
                </a:lnTo>
                <a:lnTo>
                  <a:pt x="255" y="2"/>
                </a:lnTo>
                <a:lnTo>
                  <a:pt x="241" y="6"/>
                </a:lnTo>
                <a:lnTo>
                  <a:pt x="227" y="14"/>
                </a:lnTo>
                <a:lnTo>
                  <a:pt x="215" y="24"/>
                </a:lnTo>
                <a:lnTo>
                  <a:pt x="205" y="36"/>
                </a:lnTo>
                <a:lnTo>
                  <a:pt x="197" y="50"/>
                </a:lnTo>
                <a:lnTo>
                  <a:pt x="193" y="64"/>
                </a:lnTo>
                <a:lnTo>
                  <a:pt x="191" y="82"/>
                </a:lnTo>
                <a:lnTo>
                  <a:pt x="191" y="82"/>
                </a:lnTo>
                <a:lnTo>
                  <a:pt x="193" y="100"/>
                </a:lnTo>
                <a:lnTo>
                  <a:pt x="193" y="100"/>
                </a:lnTo>
                <a:lnTo>
                  <a:pt x="169" y="98"/>
                </a:lnTo>
                <a:lnTo>
                  <a:pt x="145" y="92"/>
                </a:lnTo>
                <a:lnTo>
                  <a:pt x="121" y="84"/>
                </a:lnTo>
                <a:lnTo>
                  <a:pt x="99" y="74"/>
                </a:lnTo>
                <a:lnTo>
                  <a:pt x="80" y="62"/>
                </a:lnTo>
                <a:lnTo>
                  <a:pt x="62" y="48"/>
                </a:lnTo>
                <a:lnTo>
                  <a:pt x="44" y="32"/>
                </a:lnTo>
                <a:lnTo>
                  <a:pt x="28" y="16"/>
                </a:lnTo>
                <a:lnTo>
                  <a:pt x="28" y="16"/>
                </a:lnTo>
                <a:lnTo>
                  <a:pt x="24" y="24"/>
                </a:lnTo>
                <a:lnTo>
                  <a:pt x="20" y="34"/>
                </a:lnTo>
                <a:lnTo>
                  <a:pt x="18" y="44"/>
                </a:lnTo>
                <a:lnTo>
                  <a:pt x="16" y="56"/>
                </a:lnTo>
                <a:lnTo>
                  <a:pt x="16" y="56"/>
                </a:lnTo>
                <a:lnTo>
                  <a:pt x="18" y="66"/>
                </a:lnTo>
                <a:lnTo>
                  <a:pt x="20" y="76"/>
                </a:lnTo>
                <a:lnTo>
                  <a:pt x="22" y="86"/>
                </a:lnTo>
                <a:lnTo>
                  <a:pt x="26" y="94"/>
                </a:lnTo>
                <a:lnTo>
                  <a:pt x="38" y="110"/>
                </a:lnTo>
                <a:lnTo>
                  <a:pt x="52" y="124"/>
                </a:lnTo>
                <a:lnTo>
                  <a:pt x="52" y="124"/>
                </a:lnTo>
                <a:lnTo>
                  <a:pt x="34" y="120"/>
                </a:lnTo>
                <a:lnTo>
                  <a:pt x="16" y="114"/>
                </a:lnTo>
                <a:lnTo>
                  <a:pt x="16" y="114"/>
                </a:lnTo>
                <a:lnTo>
                  <a:pt x="16" y="114"/>
                </a:lnTo>
                <a:lnTo>
                  <a:pt x="16" y="114"/>
                </a:lnTo>
                <a:lnTo>
                  <a:pt x="18" y="128"/>
                </a:lnTo>
                <a:lnTo>
                  <a:pt x="22" y="142"/>
                </a:lnTo>
                <a:lnTo>
                  <a:pt x="26" y="154"/>
                </a:lnTo>
                <a:lnTo>
                  <a:pt x="34" y="166"/>
                </a:lnTo>
                <a:lnTo>
                  <a:pt x="44" y="176"/>
                </a:lnTo>
                <a:lnTo>
                  <a:pt x="56" y="183"/>
                </a:lnTo>
                <a:lnTo>
                  <a:pt x="68" y="189"/>
                </a:lnTo>
                <a:lnTo>
                  <a:pt x="82" y="193"/>
                </a:lnTo>
                <a:lnTo>
                  <a:pt x="82" y="193"/>
                </a:lnTo>
                <a:lnTo>
                  <a:pt x="70" y="195"/>
                </a:lnTo>
                <a:lnTo>
                  <a:pt x="60" y="195"/>
                </a:lnTo>
                <a:lnTo>
                  <a:pt x="60" y="195"/>
                </a:lnTo>
                <a:lnTo>
                  <a:pt x="44" y="193"/>
                </a:lnTo>
                <a:lnTo>
                  <a:pt x="44" y="193"/>
                </a:lnTo>
                <a:lnTo>
                  <a:pt x="50" y="205"/>
                </a:lnTo>
                <a:lnTo>
                  <a:pt x="56" y="215"/>
                </a:lnTo>
                <a:lnTo>
                  <a:pt x="64" y="225"/>
                </a:lnTo>
                <a:lnTo>
                  <a:pt x="72" y="233"/>
                </a:lnTo>
                <a:lnTo>
                  <a:pt x="84" y="241"/>
                </a:lnTo>
                <a:lnTo>
                  <a:pt x="93" y="245"/>
                </a:lnTo>
                <a:lnTo>
                  <a:pt x="107" y="249"/>
                </a:lnTo>
                <a:lnTo>
                  <a:pt x="119" y="249"/>
                </a:lnTo>
                <a:lnTo>
                  <a:pt x="119" y="249"/>
                </a:lnTo>
                <a:lnTo>
                  <a:pt x="97" y="265"/>
                </a:lnTo>
                <a:lnTo>
                  <a:pt x="74" y="275"/>
                </a:lnTo>
                <a:lnTo>
                  <a:pt x="48" y="283"/>
                </a:lnTo>
                <a:lnTo>
                  <a:pt x="34" y="283"/>
                </a:lnTo>
                <a:lnTo>
                  <a:pt x="20" y="285"/>
                </a:lnTo>
                <a:lnTo>
                  <a:pt x="20" y="285"/>
                </a:lnTo>
                <a:lnTo>
                  <a:pt x="0" y="283"/>
                </a:lnTo>
                <a:lnTo>
                  <a:pt x="0" y="283"/>
                </a:lnTo>
                <a:lnTo>
                  <a:pt x="28" y="299"/>
                </a:lnTo>
                <a:lnTo>
                  <a:pt x="58" y="311"/>
                </a:lnTo>
                <a:lnTo>
                  <a:pt x="89" y="317"/>
                </a:lnTo>
                <a:lnTo>
                  <a:pt x="107" y="319"/>
                </a:lnTo>
                <a:lnTo>
                  <a:pt x="123" y="319"/>
                </a:lnTo>
                <a:lnTo>
                  <a:pt x="123" y="319"/>
                </a:lnTo>
                <a:lnTo>
                  <a:pt x="151" y="319"/>
                </a:lnTo>
                <a:lnTo>
                  <a:pt x="175" y="315"/>
                </a:lnTo>
                <a:lnTo>
                  <a:pt x="199" y="307"/>
                </a:lnTo>
                <a:lnTo>
                  <a:pt x="223" y="299"/>
                </a:lnTo>
                <a:lnTo>
                  <a:pt x="243" y="287"/>
                </a:lnTo>
                <a:lnTo>
                  <a:pt x="261" y="275"/>
                </a:lnTo>
                <a:lnTo>
                  <a:pt x="279" y="261"/>
                </a:lnTo>
                <a:lnTo>
                  <a:pt x="295" y="245"/>
                </a:lnTo>
                <a:lnTo>
                  <a:pt x="307" y="227"/>
                </a:lnTo>
                <a:lnTo>
                  <a:pt x="319" y="209"/>
                </a:lnTo>
                <a:lnTo>
                  <a:pt x="329" y="191"/>
                </a:lnTo>
                <a:lnTo>
                  <a:pt x="339" y="172"/>
                </a:lnTo>
                <a:lnTo>
                  <a:pt x="345" y="152"/>
                </a:lnTo>
                <a:lnTo>
                  <a:pt x="349" y="132"/>
                </a:lnTo>
                <a:lnTo>
                  <a:pt x="353" y="110"/>
                </a:lnTo>
                <a:lnTo>
                  <a:pt x="353" y="90"/>
                </a:lnTo>
                <a:lnTo>
                  <a:pt x="353" y="90"/>
                </a:lnTo>
                <a:lnTo>
                  <a:pt x="353" y="80"/>
                </a:lnTo>
                <a:lnTo>
                  <a:pt x="353" y="80"/>
                </a:lnTo>
                <a:lnTo>
                  <a:pt x="365" y="72"/>
                </a:lnTo>
                <a:lnTo>
                  <a:pt x="375" y="62"/>
                </a:lnTo>
                <a:lnTo>
                  <a:pt x="385" y="50"/>
                </a:lnTo>
                <a:lnTo>
                  <a:pt x="393" y="38"/>
                </a:lnTo>
                <a:lnTo>
                  <a:pt x="393" y="38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reeform 1907"/>
          <p:cNvSpPr>
            <a:spLocks noChangeAspect="1"/>
          </p:cNvSpPr>
          <p:nvPr/>
        </p:nvSpPr>
        <p:spPr bwMode="auto">
          <a:xfrm>
            <a:off x="6196203" y="3662087"/>
            <a:ext cx="86310" cy="86806"/>
          </a:xfrm>
          <a:custGeom>
            <a:avLst/>
            <a:gdLst>
              <a:gd name="T0" fmla="*/ 748 w 871"/>
              <a:gd name="T1" fmla="*/ 538 h 872"/>
              <a:gd name="T2" fmla="*/ 732 w 871"/>
              <a:gd name="T3" fmla="*/ 525 h 872"/>
              <a:gd name="T4" fmla="*/ 714 w 871"/>
              <a:gd name="T5" fmla="*/ 515 h 872"/>
              <a:gd name="T6" fmla="*/ 694 w 871"/>
              <a:gd name="T7" fmla="*/ 509 h 872"/>
              <a:gd name="T8" fmla="*/ 674 w 871"/>
              <a:gd name="T9" fmla="*/ 506 h 872"/>
              <a:gd name="T10" fmla="*/ 654 w 871"/>
              <a:gd name="T11" fmla="*/ 509 h 872"/>
              <a:gd name="T12" fmla="*/ 634 w 871"/>
              <a:gd name="T13" fmla="*/ 515 h 872"/>
              <a:gd name="T14" fmla="*/ 617 w 871"/>
              <a:gd name="T15" fmla="*/ 525 h 872"/>
              <a:gd name="T16" fmla="*/ 601 w 871"/>
              <a:gd name="T17" fmla="*/ 538 h 872"/>
              <a:gd name="T18" fmla="*/ 544 w 871"/>
              <a:gd name="T19" fmla="*/ 529 h 872"/>
              <a:gd name="T20" fmla="*/ 474 w 871"/>
              <a:gd name="T21" fmla="*/ 465 h 872"/>
              <a:gd name="T22" fmla="*/ 407 w 871"/>
              <a:gd name="T23" fmla="*/ 398 h 872"/>
              <a:gd name="T24" fmla="*/ 344 w 871"/>
              <a:gd name="T25" fmla="*/ 328 h 872"/>
              <a:gd name="T26" fmla="*/ 335 w 871"/>
              <a:gd name="T27" fmla="*/ 271 h 872"/>
              <a:gd name="T28" fmla="*/ 348 w 871"/>
              <a:gd name="T29" fmla="*/ 254 h 872"/>
              <a:gd name="T30" fmla="*/ 358 w 871"/>
              <a:gd name="T31" fmla="*/ 237 h 872"/>
              <a:gd name="T32" fmla="*/ 364 w 871"/>
              <a:gd name="T33" fmla="*/ 218 h 872"/>
              <a:gd name="T34" fmla="*/ 365 w 871"/>
              <a:gd name="T35" fmla="*/ 198 h 872"/>
              <a:gd name="T36" fmla="*/ 364 w 871"/>
              <a:gd name="T37" fmla="*/ 178 h 872"/>
              <a:gd name="T38" fmla="*/ 358 w 871"/>
              <a:gd name="T39" fmla="*/ 159 h 872"/>
              <a:gd name="T40" fmla="*/ 348 w 871"/>
              <a:gd name="T41" fmla="*/ 141 h 872"/>
              <a:gd name="T42" fmla="*/ 335 w 871"/>
              <a:gd name="T43" fmla="*/ 125 h 872"/>
              <a:gd name="T44" fmla="*/ 233 w 871"/>
              <a:gd name="T45" fmla="*/ 24 h 872"/>
              <a:gd name="T46" fmla="*/ 217 w 871"/>
              <a:gd name="T47" fmla="*/ 13 h 872"/>
              <a:gd name="T48" fmla="*/ 198 w 871"/>
              <a:gd name="T49" fmla="*/ 5 h 872"/>
              <a:gd name="T50" fmla="*/ 178 w 871"/>
              <a:gd name="T51" fmla="*/ 1 h 872"/>
              <a:gd name="T52" fmla="*/ 158 w 871"/>
              <a:gd name="T53" fmla="*/ 1 h 872"/>
              <a:gd name="T54" fmla="*/ 138 w 871"/>
              <a:gd name="T55" fmla="*/ 5 h 872"/>
              <a:gd name="T56" fmla="*/ 119 w 871"/>
              <a:gd name="T57" fmla="*/ 13 h 872"/>
              <a:gd name="T58" fmla="*/ 102 w 871"/>
              <a:gd name="T59" fmla="*/ 24 h 872"/>
              <a:gd name="T60" fmla="*/ 43 w 871"/>
              <a:gd name="T61" fmla="*/ 82 h 872"/>
              <a:gd name="T62" fmla="*/ 27 w 871"/>
              <a:gd name="T63" fmla="*/ 102 h 872"/>
              <a:gd name="T64" fmla="*/ 14 w 871"/>
              <a:gd name="T65" fmla="*/ 124 h 872"/>
              <a:gd name="T66" fmla="*/ 6 w 871"/>
              <a:gd name="T67" fmla="*/ 147 h 872"/>
              <a:gd name="T68" fmla="*/ 1 w 871"/>
              <a:gd name="T69" fmla="*/ 172 h 872"/>
              <a:gd name="T70" fmla="*/ 0 w 871"/>
              <a:gd name="T71" fmla="*/ 197 h 872"/>
              <a:gd name="T72" fmla="*/ 5 w 871"/>
              <a:gd name="T73" fmla="*/ 221 h 872"/>
              <a:gd name="T74" fmla="*/ 12 w 871"/>
              <a:gd name="T75" fmla="*/ 246 h 872"/>
              <a:gd name="T76" fmla="*/ 25 w 871"/>
              <a:gd name="T77" fmla="*/ 268 h 872"/>
              <a:gd name="T78" fmla="*/ 84 w 871"/>
              <a:gd name="T79" fmla="*/ 352 h 872"/>
              <a:gd name="T80" fmla="*/ 147 w 871"/>
              <a:gd name="T81" fmla="*/ 434 h 872"/>
              <a:gd name="T82" fmla="*/ 214 w 871"/>
              <a:gd name="T83" fmla="*/ 512 h 872"/>
              <a:gd name="T84" fmla="*/ 286 w 871"/>
              <a:gd name="T85" fmla="*/ 587 h 872"/>
              <a:gd name="T86" fmla="*/ 361 w 871"/>
              <a:gd name="T87" fmla="*/ 658 h 872"/>
              <a:gd name="T88" fmla="*/ 439 w 871"/>
              <a:gd name="T89" fmla="*/ 725 h 872"/>
              <a:gd name="T90" fmla="*/ 519 w 871"/>
              <a:gd name="T91" fmla="*/ 789 h 872"/>
              <a:gd name="T92" fmla="*/ 604 w 871"/>
              <a:gd name="T93" fmla="*/ 848 h 872"/>
              <a:gd name="T94" fmla="*/ 622 w 871"/>
              <a:gd name="T95" fmla="*/ 858 h 872"/>
              <a:gd name="T96" fmla="*/ 643 w 871"/>
              <a:gd name="T97" fmla="*/ 866 h 872"/>
              <a:gd name="T98" fmla="*/ 664 w 871"/>
              <a:gd name="T99" fmla="*/ 870 h 872"/>
              <a:gd name="T100" fmla="*/ 686 w 871"/>
              <a:gd name="T101" fmla="*/ 872 h 872"/>
              <a:gd name="T102" fmla="*/ 715 w 871"/>
              <a:gd name="T103" fmla="*/ 869 h 872"/>
              <a:gd name="T104" fmla="*/ 743 w 871"/>
              <a:gd name="T105" fmla="*/ 860 h 872"/>
              <a:gd name="T106" fmla="*/ 767 w 871"/>
              <a:gd name="T107" fmla="*/ 848 h 872"/>
              <a:gd name="T108" fmla="*/ 790 w 871"/>
              <a:gd name="T109" fmla="*/ 829 h 872"/>
              <a:gd name="T110" fmla="*/ 849 w 871"/>
              <a:gd name="T111" fmla="*/ 769 h 872"/>
              <a:gd name="T112" fmla="*/ 859 w 871"/>
              <a:gd name="T113" fmla="*/ 752 h 872"/>
              <a:gd name="T114" fmla="*/ 867 w 871"/>
              <a:gd name="T115" fmla="*/ 734 h 872"/>
              <a:gd name="T116" fmla="*/ 871 w 871"/>
              <a:gd name="T117" fmla="*/ 715 h 872"/>
              <a:gd name="T118" fmla="*/ 871 w 871"/>
              <a:gd name="T119" fmla="*/ 694 h 872"/>
              <a:gd name="T120" fmla="*/ 867 w 871"/>
              <a:gd name="T121" fmla="*/ 675 h 872"/>
              <a:gd name="T122" fmla="*/ 859 w 871"/>
              <a:gd name="T123" fmla="*/ 656 h 872"/>
              <a:gd name="T124" fmla="*/ 849 w 871"/>
              <a:gd name="T125" fmla="*/ 63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1" h="872">
                <a:moveTo>
                  <a:pt x="841" y="631"/>
                </a:moveTo>
                <a:lnTo>
                  <a:pt x="748" y="538"/>
                </a:lnTo>
                <a:lnTo>
                  <a:pt x="740" y="530"/>
                </a:lnTo>
                <a:lnTo>
                  <a:pt x="732" y="525"/>
                </a:lnTo>
                <a:lnTo>
                  <a:pt x="723" y="519"/>
                </a:lnTo>
                <a:lnTo>
                  <a:pt x="714" y="515"/>
                </a:lnTo>
                <a:lnTo>
                  <a:pt x="705" y="511"/>
                </a:lnTo>
                <a:lnTo>
                  <a:pt x="694" y="509"/>
                </a:lnTo>
                <a:lnTo>
                  <a:pt x="685" y="508"/>
                </a:lnTo>
                <a:lnTo>
                  <a:pt x="674" y="506"/>
                </a:lnTo>
                <a:lnTo>
                  <a:pt x="664" y="508"/>
                </a:lnTo>
                <a:lnTo>
                  <a:pt x="654" y="509"/>
                </a:lnTo>
                <a:lnTo>
                  <a:pt x="644" y="511"/>
                </a:lnTo>
                <a:lnTo>
                  <a:pt x="634" y="515"/>
                </a:lnTo>
                <a:lnTo>
                  <a:pt x="626" y="519"/>
                </a:lnTo>
                <a:lnTo>
                  <a:pt x="617" y="525"/>
                </a:lnTo>
                <a:lnTo>
                  <a:pt x="609" y="530"/>
                </a:lnTo>
                <a:lnTo>
                  <a:pt x="601" y="538"/>
                </a:lnTo>
                <a:lnTo>
                  <a:pt x="580" y="559"/>
                </a:lnTo>
                <a:lnTo>
                  <a:pt x="544" y="529"/>
                </a:lnTo>
                <a:lnTo>
                  <a:pt x="509" y="497"/>
                </a:lnTo>
                <a:lnTo>
                  <a:pt x="474" y="465"/>
                </a:lnTo>
                <a:lnTo>
                  <a:pt x="440" y="431"/>
                </a:lnTo>
                <a:lnTo>
                  <a:pt x="407" y="398"/>
                </a:lnTo>
                <a:lnTo>
                  <a:pt x="375" y="364"/>
                </a:lnTo>
                <a:lnTo>
                  <a:pt x="344" y="328"/>
                </a:lnTo>
                <a:lnTo>
                  <a:pt x="314" y="293"/>
                </a:lnTo>
                <a:lnTo>
                  <a:pt x="335" y="271"/>
                </a:lnTo>
                <a:lnTo>
                  <a:pt x="343" y="263"/>
                </a:lnTo>
                <a:lnTo>
                  <a:pt x="348" y="254"/>
                </a:lnTo>
                <a:lnTo>
                  <a:pt x="353" y="246"/>
                </a:lnTo>
                <a:lnTo>
                  <a:pt x="358" y="237"/>
                </a:lnTo>
                <a:lnTo>
                  <a:pt x="361" y="228"/>
                </a:lnTo>
                <a:lnTo>
                  <a:pt x="364" y="218"/>
                </a:lnTo>
                <a:lnTo>
                  <a:pt x="365" y="207"/>
                </a:lnTo>
                <a:lnTo>
                  <a:pt x="365" y="198"/>
                </a:lnTo>
                <a:lnTo>
                  <a:pt x="365" y="188"/>
                </a:lnTo>
                <a:lnTo>
                  <a:pt x="364" y="178"/>
                </a:lnTo>
                <a:lnTo>
                  <a:pt x="361" y="169"/>
                </a:lnTo>
                <a:lnTo>
                  <a:pt x="358" y="159"/>
                </a:lnTo>
                <a:lnTo>
                  <a:pt x="353" y="149"/>
                </a:lnTo>
                <a:lnTo>
                  <a:pt x="348" y="141"/>
                </a:lnTo>
                <a:lnTo>
                  <a:pt x="343" y="132"/>
                </a:lnTo>
                <a:lnTo>
                  <a:pt x="335" y="125"/>
                </a:lnTo>
                <a:lnTo>
                  <a:pt x="242" y="30"/>
                </a:lnTo>
                <a:lnTo>
                  <a:pt x="233" y="24"/>
                </a:lnTo>
                <a:lnTo>
                  <a:pt x="226" y="17"/>
                </a:lnTo>
                <a:lnTo>
                  <a:pt x="217" y="13"/>
                </a:lnTo>
                <a:lnTo>
                  <a:pt x="207" y="9"/>
                </a:lnTo>
                <a:lnTo>
                  <a:pt x="198" y="5"/>
                </a:lnTo>
                <a:lnTo>
                  <a:pt x="188" y="2"/>
                </a:lnTo>
                <a:lnTo>
                  <a:pt x="178" y="1"/>
                </a:lnTo>
                <a:lnTo>
                  <a:pt x="168" y="0"/>
                </a:lnTo>
                <a:lnTo>
                  <a:pt x="158" y="1"/>
                </a:lnTo>
                <a:lnTo>
                  <a:pt x="147" y="2"/>
                </a:lnTo>
                <a:lnTo>
                  <a:pt x="138" y="5"/>
                </a:lnTo>
                <a:lnTo>
                  <a:pt x="128" y="9"/>
                </a:lnTo>
                <a:lnTo>
                  <a:pt x="119" y="13"/>
                </a:lnTo>
                <a:lnTo>
                  <a:pt x="111" y="17"/>
                </a:lnTo>
                <a:lnTo>
                  <a:pt x="102" y="24"/>
                </a:lnTo>
                <a:lnTo>
                  <a:pt x="95" y="31"/>
                </a:lnTo>
                <a:lnTo>
                  <a:pt x="43" y="82"/>
                </a:lnTo>
                <a:lnTo>
                  <a:pt x="35" y="91"/>
                </a:lnTo>
                <a:lnTo>
                  <a:pt x="27" y="102"/>
                </a:lnTo>
                <a:lnTo>
                  <a:pt x="20" y="113"/>
                </a:lnTo>
                <a:lnTo>
                  <a:pt x="14" y="124"/>
                </a:lnTo>
                <a:lnTo>
                  <a:pt x="9" y="135"/>
                </a:lnTo>
                <a:lnTo>
                  <a:pt x="6" y="147"/>
                </a:lnTo>
                <a:lnTo>
                  <a:pt x="3" y="160"/>
                </a:lnTo>
                <a:lnTo>
                  <a:pt x="1" y="172"/>
                </a:lnTo>
                <a:lnTo>
                  <a:pt x="0" y="185"/>
                </a:lnTo>
                <a:lnTo>
                  <a:pt x="0" y="197"/>
                </a:lnTo>
                <a:lnTo>
                  <a:pt x="3" y="209"/>
                </a:lnTo>
                <a:lnTo>
                  <a:pt x="5" y="221"/>
                </a:lnTo>
                <a:lnTo>
                  <a:pt x="8" y="234"/>
                </a:lnTo>
                <a:lnTo>
                  <a:pt x="12" y="246"/>
                </a:lnTo>
                <a:lnTo>
                  <a:pt x="19" y="257"/>
                </a:lnTo>
                <a:lnTo>
                  <a:pt x="25" y="268"/>
                </a:lnTo>
                <a:lnTo>
                  <a:pt x="54" y="310"/>
                </a:lnTo>
                <a:lnTo>
                  <a:pt x="84" y="352"/>
                </a:lnTo>
                <a:lnTo>
                  <a:pt x="115" y="394"/>
                </a:lnTo>
                <a:lnTo>
                  <a:pt x="147" y="434"/>
                </a:lnTo>
                <a:lnTo>
                  <a:pt x="181" y="473"/>
                </a:lnTo>
                <a:lnTo>
                  <a:pt x="214" y="512"/>
                </a:lnTo>
                <a:lnTo>
                  <a:pt x="249" y="549"/>
                </a:lnTo>
                <a:lnTo>
                  <a:pt x="286" y="587"/>
                </a:lnTo>
                <a:lnTo>
                  <a:pt x="322" y="623"/>
                </a:lnTo>
                <a:lnTo>
                  <a:pt x="361" y="658"/>
                </a:lnTo>
                <a:lnTo>
                  <a:pt x="399" y="692"/>
                </a:lnTo>
                <a:lnTo>
                  <a:pt x="439" y="725"/>
                </a:lnTo>
                <a:lnTo>
                  <a:pt x="479" y="757"/>
                </a:lnTo>
                <a:lnTo>
                  <a:pt x="519" y="789"/>
                </a:lnTo>
                <a:lnTo>
                  <a:pt x="561" y="819"/>
                </a:lnTo>
                <a:lnTo>
                  <a:pt x="604" y="848"/>
                </a:lnTo>
                <a:lnTo>
                  <a:pt x="614" y="853"/>
                </a:lnTo>
                <a:lnTo>
                  <a:pt x="622" y="858"/>
                </a:lnTo>
                <a:lnTo>
                  <a:pt x="633" y="863"/>
                </a:lnTo>
                <a:lnTo>
                  <a:pt x="643" y="866"/>
                </a:lnTo>
                <a:lnTo>
                  <a:pt x="654" y="868"/>
                </a:lnTo>
                <a:lnTo>
                  <a:pt x="664" y="870"/>
                </a:lnTo>
                <a:lnTo>
                  <a:pt x="675" y="871"/>
                </a:lnTo>
                <a:lnTo>
                  <a:pt x="686" y="872"/>
                </a:lnTo>
                <a:lnTo>
                  <a:pt x="701" y="871"/>
                </a:lnTo>
                <a:lnTo>
                  <a:pt x="715" y="869"/>
                </a:lnTo>
                <a:lnTo>
                  <a:pt x="729" y="866"/>
                </a:lnTo>
                <a:lnTo>
                  <a:pt x="743" y="860"/>
                </a:lnTo>
                <a:lnTo>
                  <a:pt x="755" y="855"/>
                </a:lnTo>
                <a:lnTo>
                  <a:pt x="767" y="848"/>
                </a:lnTo>
                <a:lnTo>
                  <a:pt x="779" y="839"/>
                </a:lnTo>
                <a:lnTo>
                  <a:pt x="790" y="829"/>
                </a:lnTo>
                <a:lnTo>
                  <a:pt x="841" y="777"/>
                </a:lnTo>
                <a:lnTo>
                  <a:pt x="849" y="769"/>
                </a:lnTo>
                <a:lnTo>
                  <a:pt x="854" y="761"/>
                </a:lnTo>
                <a:lnTo>
                  <a:pt x="859" y="752"/>
                </a:lnTo>
                <a:lnTo>
                  <a:pt x="864" y="744"/>
                </a:lnTo>
                <a:lnTo>
                  <a:pt x="867" y="734"/>
                </a:lnTo>
                <a:lnTo>
                  <a:pt x="870" y="724"/>
                </a:lnTo>
                <a:lnTo>
                  <a:pt x="871" y="715"/>
                </a:lnTo>
                <a:lnTo>
                  <a:pt x="871" y="704"/>
                </a:lnTo>
                <a:lnTo>
                  <a:pt x="871" y="694"/>
                </a:lnTo>
                <a:lnTo>
                  <a:pt x="870" y="685"/>
                </a:lnTo>
                <a:lnTo>
                  <a:pt x="867" y="675"/>
                </a:lnTo>
                <a:lnTo>
                  <a:pt x="864" y="665"/>
                </a:lnTo>
                <a:lnTo>
                  <a:pt x="859" y="656"/>
                </a:lnTo>
                <a:lnTo>
                  <a:pt x="854" y="647"/>
                </a:lnTo>
                <a:lnTo>
                  <a:pt x="849" y="638"/>
                </a:lnTo>
                <a:lnTo>
                  <a:pt x="841" y="631"/>
                </a:lnTo>
                <a:close/>
              </a:path>
            </a:pathLst>
          </a:custGeom>
          <a:solidFill>
            <a:srgbClr val="AF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/>
          <p:cNvGrpSpPr>
            <a:grpSpLocks noChangeAspect="1"/>
          </p:cNvGrpSpPr>
          <p:nvPr/>
        </p:nvGrpSpPr>
        <p:grpSpPr>
          <a:xfrm>
            <a:off x="6094501" y="4491241"/>
            <a:ext cx="97669" cy="65219"/>
            <a:chOff x="5867374" y="2350192"/>
            <a:chExt cx="220415" cy="147182"/>
          </a:xfrm>
          <a:solidFill>
            <a:srgbClr val="78D2D2"/>
          </a:solidFill>
        </p:grpSpPr>
        <p:sp>
          <p:nvSpPr>
            <p:cNvPr id="84" name="Freeform 3506"/>
            <p:cNvSpPr>
              <a:spLocks/>
            </p:cNvSpPr>
            <p:nvPr/>
          </p:nvSpPr>
          <p:spPr bwMode="auto">
            <a:xfrm>
              <a:off x="5867374" y="2355679"/>
              <a:ext cx="220415" cy="141695"/>
            </a:xfrm>
            <a:custGeom>
              <a:avLst/>
              <a:gdLst>
                <a:gd name="T0" fmla="*/ 661 w 673"/>
                <a:gd name="T1" fmla="*/ 0 h 429"/>
                <a:gd name="T2" fmla="*/ 357 w 673"/>
                <a:gd name="T3" fmla="*/ 245 h 429"/>
                <a:gd name="T4" fmla="*/ 354 w 673"/>
                <a:gd name="T5" fmla="*/ 248 h 429"/>
                <a:gd name="T6" fmla="*/ 350 w 673"/>
                <a:gd name="T7" fmla="*/ 248 h 429"/>
                <a:gd name="T8" fmla="*/ 346 w 673"/>
                <a:gd name="T9" fmla="*/ 248 h 429"/>
                <a:gd name="T10" fmla="*/ 342 w 673"/>
                <a:gd name="T11" fmla="*/ 247 h 429"/>
                <a:gd name="T12" fmla="*/ 11 w 673"/>
                <a:gd name="T13" fmla="*/ 6 h 429"/>
                <a:gd name="T14" fmla="*/ 7 w 673"/>
                <a:gd name="T15" fmla="*/ 14 h 429"/>
                <a:gd name="T16" fmla="*/ 3 w 673"/>
                <a:gd name="T17" fmla="*/ 23 h 429"/>
                <a:gd name="T18" fmla="*/ 2 w 673"/>
                <a:gd name="T19" fmla="*/ 33 h 429"/>
                <a:gd name="T20" fmla="*/ 0 w 673"/>
                <a:gd name="T21" fmla="*/ 44 h 429"/>
                <a:gd name="T22" fmla="*/ 0 w 673"/>
                <a:gd name="T23" fmla="*/ 357 h 429"/>
                <a:gd name="T24" fmla="*/ 2 w 673"/>
                <a:gd name="T25" fmla="*/ 365 h 429"/>
                <a:gd name="T26" fmla="*/ 2 w 673"/>
                <a:gd name="T27" fmla="*/ 371 h 429"/>
                <a:gd name="T28" fmla="*/ 4 w 673"/>
                <a:gd name="T29" fmla="*/ 379 h 429"/>
                <a:gd name="T30" fmla="*/ 6 w 673"/>
                <a:gd name="T31" fmla="*/ 385 h 429"/>
                <a:gd name="T32" fmla="*/ 9 w 673"/>
                <a:gd name="T33" fmla="*/ 392 h 429"/>
                <a:gd name="T34" fmla="*/ 12 w 673"/>
                <a:gd name="T35" fmla="*/ 398 h 429"/>
                <a:gd name="T36" fmla="*/ 16 w 673"/>
                <a:gd name="T37" fmla="*/ 403 h 429"/>
                <a:gd name="T38" fmla="*/ 21 w 673"/>
                <a:gd name="T39" fmla="*/ 408 h 429"/>
                <a:gd name="T40" fmla="*/ 26 w 673"/>
                <a:gd name="T41" fmla="*/ 412 h 429"/>
                <a:gd name="T42" fmla="*/ 31 w 673"/>
                <a:gd name="T43" fmla="*/ 417 h 429"/>
                <a:gd name="T44" fmla="*/ 36 w 673"/>
                <a:gd name="T45" fmla="*/ 420 h 429"/>
                <a:gd name="T46" fmla="*/ 43 w 673"/>
                <a:gd name="T47" fmla="*/ 424 h 429"/>
                <a:gd name="T48" fmla="*/ 49 w 673"/>
                <a:gd name="T49" fmla="*/ 425 h 429"/>
                <a:gd name="T50" fmla="*/ 57 w 673"/>
                <a:gd name="T51" fmla="*/ 428 h 429"/>
                <a:gd name="T52" fmla="*/ 63 w 673"/>
                <a:gd name="T53" fmla="*/ 429 h 429"/>
                <a:gd name="T54" fmla="*/ 71 w 673"/>
                <a:gd name="T55" fmla="*/ 429 h 429"/>
                <a:gd name="T56" fmla="*/ 601 w 673"/>
                <a:gd name="T57" fmla="*/ 429 h 429"/>
                <a:gd name="T58" fmla="*/ 609 w 673"/>
                <a:gd name="T59" fmla="*/ 429 h 429"/>
                <a:gd name="T60" fmla="*/ 616 w 673"/>
                <a:gd name="T61" fmla="*/ 428 h 429"/>
                <a:gd name="T62" fmla="*/ 623 w 673"/>
                <a:gd name="T63" fmla="*/ 425 h 429"/>
                <a:gd name="T64" fmla="*/ 630 w 673"/>
                <a:gd name="T65" fmla="*/ 423 h 429"/>
                <a:gd name="T66" fmla="*/ 636 w 673"/>
                <a:gd name="T67" fmla="*/ 420 h 429"/>
                <a:gd name="T68" fmla="*/ 643 w 673"/>
                <a:gd name="T69" fmla="*/ 416 h 429"/>
                <a:gd name="T70" fmla="*/ 648 w 673"/>
                <a:gd name="T71" fmla="*/ 412 h 429"/>
                <a:gd name="T72" fmla="*/ 653 w 673"/>
                <a:gd name="T73" fmla="*/ 407 h 429"/>
                <a:gd name="T74" fmla="*/ 657 w 673"/>
                <a:gd name="T75" fmla="*/ 402 h 429"/>
                <a:gd name="T76" fmla="*/ 662 w 673"/>
                <a:gd name="T77" fmla="*/ 397 h 429"/>
                <a:gd name="T78" fmla="*/ 666 w 673"/>
                <a:gd name="T79" fmla="*/ 390 h 429"/>
                <a:gd name="T80" fmla="*/ 668 w 673"/>
                <a:gd name="T81" fmla="*/ 385 h 429"/>
                <a:gd name="T82" fmla="*/ 671 w 673"/>
                <a:gd name="T83" fmla="*/ 378 h 429"/>
                <a:gd name="T84" fmla="*/ 672 w 673"/>
                <a:gd name="T85" fmla="*/ 371 h 429"/>
                <a:gd name="T86" fmla="*/ 673 w 673"/>
                <a:gd name="T87" fmla="*/ 364 h 429"/>
                <a:gd name="T88" fmla="*/ 673 w 673"/>
                <a:gd name="T89" fmla="*/ 357 h 429"/>
                <a:gd name="T90" fmla="*/ 673 w 673"/>
                <a:gd name="T91" fmla="*/ 44 h 429"/>
                <a:gd name="T92" fmla="*/ 673 w 673"/>
                <a:gd name="T93" fmla="*/ 32 h 429"/>
                <a:gd name="T94" fmla="*/ 671 w 673"/>
                <a:gd name="T95" fmla="*/ 21 h 429"/>
                <a:gd name="T96" fmla="*/ 666 w 673"/>
                <a:gd name="T97" fmla="*/ 10 h 429"/>
                <a:gd name="T98" fmla="*/ 661 w 673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429">
                  <a:moveTo>
                    <a:pt x="661" y="0"/>
                  </a:moveTo>
                  <a:lnTo>
                    <a:pt x="357" y="245"/>
                  </a:lnTo>
                  <a:lnTo>
                    <a:pt x="354" y="248"/>
                  </a:lnTo>
                  <a:lnTo>
                    <a:pt x="350" y="248"/>
                  </a:lnTo>
                  <a:lnTo>
                    <a:pt x="346" y="248"/>
                  </a:lnTo>
                  <a:lnTo>
                    <a:pt x="342" y="247"/>
                  </a:lnTo>
                  <a:lnTo>
                    <a:pt x="11" y="6"/>
                  </a:lnTo>
                  <a:lnTo>
                    <a:pt x="7" y="14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4"/>
                  </a:lnTo>
                  <a:lnTo>
                    <a:pt x="0" y="357"/>
                  </a:lnTo>
                  <a:lnTo>
                    <a:pt x="2" y="365"/>
                  </a:lnTo>
                  <a:lnTo>
                    <a:pt x="2" y="371"/>
                  </a:lnTo>
                  <a:lnTo>
                    <a:pt x="4" y="379"/>
                  </a:lnTo>
                  <a:lnTo>
                    <a:pt x="6" y="385"/>
                  </a:lnTo>
                  <a:lnTo>
                    <a:pt x="9" y="392"/>
                  </a:lnTo>
                  <a:lnTo>
                    <a:pt x="12" y="398"/>
                  </a:lnTo>
                  <a:lnTo>
                    <a:pt x="16" y="403"/>
                  </a:lnTo>
                  <a:lnTo>
                    <a:pt x="21" y="408"/>
                  </a:lnTo>
                  <a:lnTo>
                    <a:pt x="26" y="412"/>
                  </a:lnTo>
                  <a:lnTo>
                    <a:pt x="31" y="417"/>
                  </a:lnTo>
                  <a:lnTo>
                    <a:pt x="36" y="420"/>
                  </a:lnTo>
                  <a:lnTo>
                    <a:pt x="43" y="424"/>
                  </a:lnTo>
                  <a:lnTo>
                    <a:pt x="49" y="425"/>
                  </a:lnTo>
                  <a:lnTo>
                    <a:pt x="57" y="428"/>
                  </a:lnTo>
                  <a:lnTo>
                    <a:pt x="63" y="429"/>
                  </a:lnTo>
                  <a:lnTo>
                    <a:pt x="71" y="429"/>
                  </a:lnTo>
                  <a:lnTo>
                    <a:pt x="601" y="429"/>
                  </a:lnTo>
                  <a:lnTo>
                    <a:pt x="609" y="429"/>
                  </a:lnTo>
                  <a:lnTo>
                    <a:pt x="616" y="428"/>
                  </a:lnTo>
                  <a:lnTo>
                    <a:pt x="623" y="425"/>
                  </a:lnTo>
                  <a:lnTo>
                    <a:pt x="630" y="423"/>
                  </a:lnTo>
                  <a:lnTo>
                    <a:pt x="636" y="420"/>
                  </a:lnTo>
                  <a:lnTo>
                    <a:pt x="643" y="416"/>
                  </a:lnTo>
                  <a:lnTo>
                    <a:pt x="648" y="412"/>
                  </a:lnTo>
                  <a:lnTo>
                    <a:pt x="653" y="407"/>
                  </a:lnTo>
                  <a:lnTo>
                    <a:pt x="657" y="402"/>
                  </a:lnTo>
                  <a:lnTo>
                    <a:pt x="662" y="397"/>
                  </a:lnTo>
                  <a:lnTo>
                    <a:pt x="666" y="390"/>
                  </a:lnTo>
                  <a:lnTo>
                    <a:pt x="668" y="385"/>
                  </a:lnTo>
                  <a:lnTo>
                    <a:pt x="671" y="378"/>
                  </a:lnTo>
                  <a:lnTo>
                    <a:pt x="672" y="371"/>
                  </a:lnTo>
                  <a:lnTo>
                    <a:pt x="673" y="364"/>
                  </a:lnTo>
                  <a:lnTo>
                    <a:pt x="673" y="357"/>
                  </a:lnTo>
                  <a:lnTo>
                    <a:pt x="673" y="44"/>
                  </a:lnTo>
                  <a:lnTo>
                    <a:pt x="673" y="32"/>
                  </a:lnTo>
                  <a:lnTo>
                    <a:pt x="671" y="21"/>
                  </a:lnTo>
                  <a:lnTo>
                    <a:pt x="666" y="10"/>
                  </a:lnTo>
                  <a:lnTo>
                    <a:pt x="6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3507"/>
            <p:cNvSpPr>
              <a:spLocks/>
            </p:cNvSpPr>
            <p:nvPr/>
          </p:nvSpPr>
          <p:spPr bwMode="auto">
            <a:xfrm>
              <a:off x="5885741" y="2350192"/>
              <a:ext cx="183679" cy="73948"/>
            </a:xfrm>
            <a:custGeom>
              <a:avLst/>
              <a:gdLst>
                <a:gd name="T0" fmla="*/ 617 w 617"/>
                <a:gd name="T1" fmla="*/ 11 h 249"/>
                <a:gd name="T2" fmla="*/ 608 w 617"/>
                <a:gd name="T3" fmla="*/ 6 h 249"/>
                <a:gd name="T4" fmla="*/ 599 w 617"/>
                <a:gd name="T5" fmla="*/ 4 h 249"/>
                <a:gd name="T6" fmla="*/ 587 w 617"/>
                <a:gd name="T7" fmla="*/ 1 h 249"/>
                <a:gd name="T8" fmla="*/ 575 w 617"/>
                <a:gd name="T9" fmla="*/ 0 h 249"/>
                <a:gd name="T10" fmla="*/ 46 w 617"/>
                <a:gd name="T11" fmla="*/ 0 h 249"/>
                <a:gd name="T12" fmla="*/ 34 w 617"/>
                <a:gd name="T13" fmla="*/ 1 h 249"/>
                <a:gd name="T14" fmla="*/ 21 w 617"/>
                <a:gd name="T15" fmla="*/ 4 h 249"/>
                <a:gd name="T16" fmla="*/ 10 w 617"/>
                <a:gd name="T17" fmla="*/ 9 h 249"/>
                <a:gd name="T18" fmla="*/ 0 w 617"/>
                <a:gd name="T19" fmla="*/ 15 h 249"/>
                <a:gd name="T20" fmla="*/ 322 w 617"/>
                <a:gd name="T21" fmla="*/ 249 h 249"/>
                <a:gd name="T22" fmla="*/ 617 w 617"/>
                <a:gd name="T23" fmla="*/ 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7" h="249">
                  <a:moveTo>
                    <a:pt x="617" y="11"/>
                  </a:moveTo>
                  <a:lnTo>
                    <a:pt x="608" y="6"/>
                  </a:lnTo>
                  <a:lnTo>
                    <a:pt x="599" y="4"/>
                  </a:lnTo>
                  <a:lnTo>
                    <a:pt x="587" y="1"/>
                  </a:lnTo>
                  <a:lnTo>
                    <a:pt x="575" y="0"/>
                  </a:lnTo>
                  <a:lnTo>
                    <a:pt x="46" y="0"/>
                  </a:lnTo>
                  <a:lnTo>
                    <a:pt x="34" y="1"/>
                  </a:lnTo>
                  <a:lnTo>
                    <a:pt x="21" y="4"/>
                  </a:lnTo>
                  <a:lnTo>
                    <a:pt x="10" y="9"/>
                  </a:lnTo>
                  <a:lnTo>
                    <a:pt x="0" y="15"/>
                  </a:lnTo>
                  <a:lnTo>
                    <a:pt x="322" y="249"/>
                  </a:lnTo>
                  <a:lnTo>
                    <a:pt x="61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Freeform 184"/>
          <p:cNvSpPr>
            <a:spLocks noChangeAspect="1"/>
          </p:cNvSpPr>
          <p:nvPr/>
        </p:nvSpPr>
        <p:spPr bwMode="auto">
          <a:xfrm>
            <a:off x="6341770" y="4484393"/>
            <a:ext cx="97163" cy="78914"/>
          </a:xfrm>
          <a:custGeom>
            <a:avLst/>
            <a:gdLst>
              <a:gd name="T0" fmla="*/ 393 w 393"/>
              <a:gd name="T1" fmla="*/ 38 h 319"/>
              <a:gd name="T2" fmla="*/ 347 w 393"/>
              <a:gd name="T3" fmla="*/ 52 h 319"/>
              <a:gd name="T4" fmla="*/ 359 w 393"/>
              <a:gd name="T5" fmla="*/ 42 h 319"/>
              <a:gd name="T6" fmla="*/ 377 w 393"/>
              <a:gd name="T7" fmla="*/ 20 h 319"/>
              <a:gd name="T8" fmla="*/ 383 w 393"/>
              <a:gd name="T9" fmla="*/ 6 h 319"/>
              <a:gd name="T10" fmla="*/ 345 w 393"/>
              <a:gd name="T11" fmla="*/ 22 h 319"/>
              <a:gd name="T12" fmla="*/ 331 w 393"/>
              <a:gd name="T13" fmla="*/ 26 h 319"/>
              <a:gd name="T14" fmla="*/ 305 w 393"/>
              <a:gd name="T15" fmla="*/ 8 h 319"/>
              <a:gd name="T16" fmla="*/ 273 w 393"/>
              <a:gd name="T17" fmla="*/ 0 h 319"/>
              <a:gd name="T18" fmla="*/ 255 w 393"/>
              <a:gd name="T19" fmla="*/ 2 h 319"/>
              <a:gd name="T20" fmla="*/ 227 w 393"/>
              <a:gd name="T21" fmla="*/ 14 h 319"/>
              <a:gd name="T22" fmla="*/ 205 w 393"/>
              <a:gd name="T23" fmla="*/ 36 h 319"/>
              <a:gd name="T24" fmla="*/ 193 w 393"/>
              <a:gd name="T25" fmla="*/ 64 h 319"/>
              <a:gd name="T26" fmla="*/ 191 w 393"/>
              <a:gd name="T27" fmla="*/ 82 h 319"/>
              <a:gd name="T28" fmla="*/ 193 w 393"/>
              <a:gd name="T29" fmla="*/ 100 h 319"/>
              <a:gd name="T30" fmla="*/ 145 w 393"/>
              <a:gd name="T31" fmla="*/ 92 h 319"/>
              <a:gd name="T32" fmla="*/ 99 w 393"/>
              <a:gd name="T33" fmla="*/ 74 h 319"/>
              <a:gd name="T34" fmla="*/ 62 w 393"/>
              <a:gd name="T35" fmla="*/ 48 h 319"/>
              <a:gd name="T36" fmla="*/ 28 w 393"/>
              <a:gd name="T37" fmla="*/ 16 h 319"/>
              <a:gd name="T38" fmla="*/ 24 w 393"/>
              <a:gd name="T39" fmla="*/ 24 h 319"/>
              <a:gd name="T40" fmla="*/ 18 w 393"/>
              <a:gd name="T41" fmla="*/ 44 h 319"/>
              <a:gd name="T42" fmla="*/ 16 w 393"/>
              <a:gd name="T43" fmla="*/ 56 h 319"/>
              <a:gd name="T44" fmla="*/ 20 w 393"/>
              <a:gd name="T45" fmla="*/ 76 h 319"/>
              <a:gd name="T46" fmla="*/ 26 w 393"/>
              <a:gd name="T47" fmla="*/ 94 h 319"/>
              <a:gd name="T48" fmla="*/ 52 w 393"/>
              <a:gd name="T49" fmla="*/ 124 h 319"/>
              <a:gd name="T50" fmla="*/ 34 w 393"/>
              <a:gd name="T51" fmla="*/ 120 h 319"/>
              <a:gd name="T52" fmla="*/ 16 w 393"/>
              <a:gd name="T53" fmla="*/ 114 h 319"/>
              <a:gd name="T54" fmla="*/ 16 w 393"/>
              <a:gd name="T55" fmla="*/ 114 h 319"/>
              <a:gd name="T56" fmla="*/ 22 w 393"/>
              <a:gd name="T57" fmla="*/ 142 h 319"/>
              <a:gd name="T58" fmla="*/ 34 w 393"/>
              <a:gd name="T59" fmla="*/ 166 h 319"/>
              <a:gd name="T60" fmla="*/ 56 w 393"/>
              <a:gd name="T61" fmla="*/ 183 h 319"/>
              <a:gd name="T62" fmla="*/ 82 w 393"/>
              <a:gd name="T63" fmla="*/ 193 h 319"/>
              <a:gd name="T64" fmla="*/ 70 w 393"/>
              <a:gd name="T65" fmla="*/ 195 h 319"/>
              <a:gd name="T66" fmla="*/ 60 w 393"/>
              <a:gd name="T67" fmla="*/ 195 h 319"/>
              <a:gd name="T68" fmla="*/ 44 w 393"/>
              <a:gd name="T69" fmla="*/ 193 h 319"/>
              <a:gd name="T70" fmla="*/ 56 w 393"/>
              <a:gd name="T71" fmla="*/ 215 h 319"/>
              <a:gd name="T72" fmla="*/ 72 w 393"/>
              <a:gd name="T73" fmla="*/ 233 h 319"/>
              <a:gd name="T74" fmla="*/ 93 w 393"/>
              <a:gd name="T75" fmla="*/ 245 h 319"/>
              <a:gd name="T76" fmla="*/ 119 w 393"/>
              <a:gd name="T77" fmla="*/ 249 h 319"/>
              <a:gd name="T78" fmla="*/ 97 w 393"/>
              <a:gd name="T79" fmla="*/ 265 h 319"/>
              <a:gd name="T80" fmla="*/ 48 w 393"/>
              <a:gd name="T81" fmla="*/ 283 h 319"/>
              <a:gd name="T82" fmla="*/ 20 w 393"/>
              <a:gd name="T83" fmla="*/ 285 h 319"/>
              <a:gd name="T84" fmla="*/ 0 w 393"/>
              <a:gd name="T85" fmla="*/ 283 h 319"/>
              <a:gd name="T86" fmla="*/ 28 w 393"/>
              <a:gd name="T87" fmla="*/ 299 h 319"/>
              <a:gd name="T88" fmla="*/ 89 w 393"/>
              <a:gd name="T89" fmla="*/ 317 h 319"/>
              <a:gd name="T90" fmla="*/ 123 w 393"/>
              <a:gd name="T91" fmla="*/ 319 h 319"/>
              <a:gd name="T92" fmla="*/ 151 w 393"/>
              <a:gd name="T93" fmla="*/ 319 h 319"/>
              <a:gd name="T94" fmla="*/ 199 w 393"/>
              <a:gd name="T95" fmla="*/ 307 h 319"/>
              <a:gd name="T96" fmla="*/ 243 w 393"/>
              <a:gd name="T97" fmla="*/ 287 h 319"/>
              <a:gd name="T98" fmla="*/ 279 w 393"/>
              <a:gd name="T99" fmla="*/ 261 h 319"/>
              <a:gd name="T100" fmla="*/ 307 w 393"/>
              <a:gd name="T101" fmla="*/ 227 h 319"/>
              <a:gd name="T102" fmla="*/ 329 w 393"/>
              <a:gd name="T103" fmla="*/ 191 h 319"/>
              <a:gd name="T104" fmla="*/ 345 w 393"/>
              <a:gd name="T105" fmla="*/ 152 h 319"/>
              <a:gd name="T106" fmla="*/ 353 w 393"/>
              <a:gd name="T107" fmla="*/ 110 h 319"/>
              <a:gd name="T108" fmla="*/ 353 w 393"/>
              <a:gd name="T109" fmla="*/ 90 h 319"/>
              <a:gd name="T110" fmla="*/ 353 w 393"/>
              <a:gd name="T111" fmla="*/ 80 h 319"/>
              <a:gd name="T112" fmla="*/ 375 w 393"/>
              <a:gd name="T113" fmla="*/ 62 h 319"/>
              <a:gd name="T114" fmla="*/ 393 w 393"/>
              <a:gd name="T115" fmla="*/ 3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3" h="319">
                <a:moveTo>
                  <a:pt x="393" y="38"/>
                </a:moveTo>
                <a:lnTo>
                  <a:pt x="393" y="38"/>
                </a:lnTo>
                <a:lnTo>
                  <a:pt x="371" y="46"/>
                </a:lnTo>
                <a:lnTo>
                  <a:pt x="347" y="52"/>
                </a:lnTo>
                <a:lnTo>
                  <a:pt x="347" y="52"/>
                </a:lnTo>
                <a:lnTo>
                  <a:pt x="359" y="42"/>
                </a:lnTo>
                <a:lnTo>
                  <a:pt x="369" y="32"/>
                </a:lnTo>
                <a:lnTo>
                  <a:pt x="377" y="20"/>
                </a:lnTo>
                <a:lnTo>
                  <a:pt x="383" y="6"/>
                </a:lnTo>
                <a:lnTo>
                  <a:pt x="383" y="6"/>
                </a:lnTo>
                <a:lnTo>
                  <a:pt x="357" y="18"/>
                </a:lnTo>
                <a:lnTo>
                  <a:pt x="345" y="22"/>
                </a:lnTo>
                <a:lnTo>
                  <a:pt x="331" y="26"/>
                </a:lnTo>
                <a:lnTo>
                  <a:pt x="331" y="26"/>
                </a:lnTo>
                <a:lnTo>
                  <a:pt x="319" y="16"/>
                </a:lnTo>
                <a:lnTo>
                  <a:pt x="305" y="8"/>
                </a:lnTo>
                <a:lnTo>
                  <a:pt x="289" y="2"/>
                </a:lnTo>
                <a:lnTo>
                  <a:pt x="273" y="0"/>
                </a:lnTo>
                <a:lnTo>
                  <a:pt x="273" y="0"/>
                </a:lnTo>
                <a:lnTo>
                  <a:pt x="255" y="2"/>
                </a:lnTo>
                <a:lnTo>
                  <a:pt x="241" y="6"/>
                </a:lnTo>
                <a:lnTo>
                  <a:pt x="227" y="14"/>
                </a:lnTo>
                <a:lnTo>
                  <a:pt x="215" y="24"/>
                </a:lnTo>
                <a:lnTo>
                  <a:pt x="205" y="36"/>
                </a:lnTo>
                <a:lnTo>
                  <a:pt x="197" y="50"/>
                </a:lnTo>
                <a:lnTo>
                  <a:pt x="193" y="64"/>
                </a:lnTo>
                <a:lnTo>
                  <a:pt x="191" y="82"/>
                </a:lnTo>
                <a:lnTo>
                  <a:pt x="191" y="82"/>
                </a:lnTo>
                <a:lnTo>
                  <a:pt x="193" y="100"/>
                </a:lnTo>
                <a:lnTo>
                  <a:pt x="193" y="100"/>
                </a:lnTo>
                <a:lnTo>
                  <a:pt x="169" y="98"/>
                </a:lnTo>
                <a:lnTo>
                  <a:pt x="145" y="92"/>
                </a:lnTo>
                <a:lnTo>
                  <a:pt x="121" y="84"/>
                </a:lnTo>
                <a:lnTo>
                  <a:pt x="99" y="74"/>
                </a:lnTo>
                <a:lnTo>
                  <a:pt x="80" y="62"/>
                </a:lnTo>
                <a:lnTo>
                  <a:pt x="62" y="48"/>
                </a:lnTo>
                <a:lnTo>
                  <a:pt x="44" y="32"/>
                </a:lnTo>
                <a:lnTo>
                  <a:pt x="28" y="16"/>
                </a:lnTo>
                <a:lnTo>
                  <a:pt x="28" y="16"/>
                </a:lnTo>
                <a:lnTo>
                  <a:pt x="24" y="24"/>
                </a:lnTo>
                <a:lnTo>
                  <a:pt x="20" y="34"/>
                </a:lnTo>
                <a:lnTo>
                  <a:pt x="18" y="44"/>
                </a:lnTo>
                <a:lnTo>
                  <a:pt x="16" y="56"/>
                </a:lnTo>
                <a:lnTo>
                  <a:pt x="16" y="56"/>
                </a:lnTo>
                <a:lnTo>
                  <a:pt x="18" y="66"/>
                </a:lnTo>
                <a:lnTo>
                  <a:pt x="20" y="76"/>
                </a:lnTo>
                <a:lnTo>
                  <a:pt x="22" y="86"/>
                </a:lnTo>
                <a:lnTo>
                  <a:pt x="26" y="94"/>
                </a:lnTo>
                <a:lnTo>
                  <a:pt x="38" y="110"/>
                </a:lnTo>
                <a:lnTo>
                  <a:pt x="52" y="124"/>
                </a:lnTo>
                <a:lnTo>
                  <a:pt x="52" y="124"/>
                </a:lnTo>
                <a:lnTo>
                  <a:pt x="34" y="120"/>
                </a:lnTo>
                <a:lnTo>
                  <a:pt x="16" y="114"/>
                </a:lnTo>
                <a:lnTo>
                  <a:pt x="16" y="114"/>
                </a:lnTo>
                <a:lnTo>
                  <a:pt x="16" y="114"/>
                </a:lnTo>
                <a:lnTo>
                  <a:pt x="16" y="114"/>
                </a:lnTo>
                <a:lnTo>
                  <a:pt x="18" y="128"/>
                </a:lnTo>
                <a:lnTo>
                  <a:pt x="22" y="142"/>
                </a:lnTo>
                <a:lnTo>
                  <a:pt x="26" y="154"/>
                </a:lnTo>
                <a:lnTo>
                  <a:pt x="34" y="166"/>
                </a:lnTo>
                <a:lnTo>
                  <a:pt x="44" y="176"/>
                </a:lnTo>
                <a:lnTo>
                  <a:pt x="56" y="183"/>
                </a:lnTo>
                <a:lnTo>
                  <a:pt x="68" y="189"/>
                </a:lnTo>
                <a:lnTo>
                  <a:pt x="82" y="193"/>
                </a:lnTo>
                <a:lnTo>
                  <a:pt x="82" y="193"/>
                </a:lnTo>
                <a:lnTo>
                  <a:pt x="70" y="195"/>
                </a:lnTo>
                <a:lnTo>
                  <a:pt x="60" y="195"/>
                </a:lnTo>
                <a:lnTo>
                  <a:pt x="60" y="195"/>
                </a:lnTo>
                <a:lnTo>
                  <a:pt x="44" y="193"/>
                </a:lnTo>
                <a:lnTo>
                  <a:pt x="44" y="193"/>
                </a:lnTo>
                <a:lnTo>
                  <a:pt x="50" y="205"/>
                </a:lnTo>
                <a:lnTo>
                  <a:pt x="56" y="215"/>
                </a:lnTo>
                <a:lnTo>
                  <a:pt x="64" y="225"/>
                </a:lnTo>
                <a:lnTo>
                  <a:pt x="72" y="233"/>
                </a:lnTo>
                <a:lnTo>
                  <a:pt x="84" y="241"/>
                </a:lnTo>
                <a:lnTo>
                  <a:pt x="93" y="245"/>
                </a:lnTo>
                <a:lnTo>
                  <a:pt x="107" y="249"/>
                </a:lnTo>
                <a:lnTo>
                  <a:pt x="119" y="249"/>
                </a:lnTo>
                <a:lnTo>
                  <a:pt x="119" y="249"/>
                </a:lnTo>
                <a:lnTo>
                  <a:pt x="97" y="265"/>
                </a:lnTo>
                <a:lnTo>
                  <a:pt x="74" y="275"/>
                </a:lnTo>
                <a:lnTo>
                  <a:pt x="48" y="283"/>
                </a:lnTo>
                <a:lnTo>
                  <a:pt x="34" y="283"/>
                </a:lnTo>
                <a:lnTo>
                  <a:pt x="20" y="285"/>
                </a:lnTo>
                <a:lnTo>
                  <a:pt x="20" y="285"/>
                </a:lnTo>
                <a:lnTo>
                  <a:pt x="0" y="283"/>
                </a:lnTo>
                <a:lnTo>
                  <a:pt x="0" y="283"/>
                </a:lnTo>
                <a:lnTo>
                  <a:pt x="28" y="299"/>
                </a:lnTo>
                <a:lnTo>
                  <a:pt x="58" y="311"/>
                </a:lnTo>
                <a:lnTo>
                  <a:pt x="89" y="317"/>
                </a:lnTo>
                <a:lnTo>
                  <a:pt x="107" y="319"/>
                </a:lnTo>
                <a:lnTo>
                  <a:pt x="123" y="319"/>
                </a:lnTo>
                <a:lnTo>
                  <a:pt x="123" y="319"/>
                </a:lnTo>
                <a:lnTo>
                  <a:pt x="151" y="319"/>
                </a:lnTo>
                <a:lnTo>
                  <a:pt x="175" y="315"/>
                </a:lnTo>
                <a:lnTo>
                  <a:pt x="199" y="307"/>
                </a:lnTo>
                <a:lnTo>
                  <a:pt x="223" y="299"/>
                </a:lnTo>
                <a:lnTo>
                  <a:pt x="243" y="287"/>
                </a:lnTo>
                <a:lnTo>
                  <a:pt x="261" y="275"/>
                </a:lnTo>
                <a:lnTo>
                  <a:pt x="279" y="261"/>
                </a:lnTo>
                <a:lnTo>
                  <a:pt x="295" y="245"/>
                </a:lnTo>
                <a:lnTo>
                  <a:pt x="307" y="227"/>
                </a:lnTo>
                <a:lnTo>
                  <a:pt x="319" y="209"/>
                </a:lnTo>
                <a:lnTo>
                  <a:pt x="329" y="191"/>
                </a:lnTo>
                <a:lnTo>
                  <a:pt x="339" y="172"/>
                </a:lnTo>
                <a:lnTo>
                  <a:pt x="345" y="152"/>
                </a:lnTo>
                <a:lnTo>
                  <a:pt x="349" y="132"/>
                </a:lnTo>
                <a:lnTo>
                  <a:pt x="353" y="110"/>
                </a:lnTo>
                <a:lnTo>
                  <a:pt x="353" y="90"/>
                </a:lnTo>
                <a:lnTo>
                  <a:pt x="353" y="90"/>
                </a:lnTo>
                <a:lnTo>
                  <a:pt x="353" y="80"/>
                </a:lnTo>
                <a:lnTo>
                  <a:pt x="353" y="80"/>
                </a:lnTo>
                <a:lnTo>
                  <a:pt x="365" y="72"/>
                </a:lnTo>
                <a:lnTo>
                  <a:pt x="375" y="62"/>
                </a:lnTo>
                <a:lnTo>
                  <a:pt x="385" y="50"/>
                </a:lnTo>
                <a:lnTo>
                  <a:pt x="393" y="38"/>
                </a:lnTo>
                <a:lnTo>
                  <a:pt x="393" y="38"/>
                </a:lnTo>
                <a:close/>
              </a:path>
            </a:pathLst>
          </a:custGeom>
          <a:solidFill>
            <a:srgbClr val="78D2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Freeform 1907"/>
          <p:cNvSpPr>
            <a:spLocks noChangeAspect="1"/>
          </p:cNvSpPr>
          <p:nvPr/>
        </p:nvSpPr>
        <p:spPr bwMode="auto">
          <a:xfrm>
            <a:off x="6594215" y="4480447"/>
            <a:ext cx="86310" cy="86806"/>
          </a:xfrm>
          <a:custGeom>
            <a:avLst/>
            <a:gdLst>
              <a:gd name="T0" fmla="*/ 748 w 871"/>
              <a:gd name="T1" fmla="*/ 538 h 872"/>
              <a:gd name="T2" fmla="*/ 732 w 871"/>
              <a:gd name="T3" fmla="*/ 525 h 872"/>
              <a:gd name="T4" fmla="*/ 714 w 871"/>
              <a:gd name="T5" fmla="*/ 515 h 872"/>
              <a:gd name="T6" fmla="*/ 694 w 871"/>
              <a:gd name="T7" fmla="*/ 509 h 872"/>
              <a:gd name="T8" fmla="*/ 674 w 871"/>
              <a:gd name="T9" fmla="*/ 506 h 872"/>
              <a:gd name="T10" fmla="*/ 654 w 871"/>
              <a:gd name="T11" fmla="*/ 509 h 872"/>
              <a:gd name="T12" fmla="*/ 634 w 871"/>
              <a:gd name="T13" fmla="*/ 515 h 872"/>
              <a:gd name="T14" fmla="*/ 617 w 871"/>
              <a:gd name="T15" fmla="*/ 525 h 872"/>
              <a:gd name="T16" fmla="*/ 601 w 871"/>
              <a:gd name="T17" fmla="*/ 538 h 872"/>
              <a:gd name="T18" fmla="*/ 544 w 871"/>
              <a:gd name="T19" fmla="*/ 529 h 872"/>
              <a:gd name="T20" fmla="*/ 474 w 871"/>
              <a:gd name="T21" fmla="*/ 465 h 872"/>
              <a:gd name="T22" fmla="*/ 407 w 871"/>
              <a:gd name="T23" fmla="*/ 398 h 872"/>
              <a:gd name="T24" fmla="*/ 344 w 871"/>
              <a:gd name="T25" fmla="*/ 328 h 872"/>
              <a:gd name="T26" fmla="*/ 335 w 871"/>
              <a:gd name="T27" fmla="*/ 271 h 872"/>
              <a:gd name="T28" fmla="*/ 348 w 871"/>
              <a:gd name="T29" fmla="*/ 254 h 872"/>
              <a:gd name="T30" fmla="*/ 358 w 871"/>
              <a:gd name="T31" fmla="*/ 237 h 872"/>
              <a:gd name="T32" fmla="*/ 364 w 871"/>
              <a:gd name="T33" fmla="*/ 218 h 872"/>
              <a:gd name="T34" fmla="*/ 365 w 871"/>
              <a:gd name="T35" fmla="*/ 198 h 872"/>
              <a:gd name="T36" fmla="*/ 364 w 871"/>
              <a:gd name="T37" fmla="*/ 178 h 872"/>
              <a:gd name="T38" fmla="*/ 358 w 871"/>
              <a:gd name="T39" fmla="*/ 159 h 872"/>
              <a:gd name="T40" fmla="*/ 348 w 871"/>
              <a:gd name="T41" fmla="*/ 141 h 872"/>
              <a:gd name="T42" fmla="*/ 335 w 871"/>
              <a:gd name="T43" fmla="*/ 125 h 872"/>
              <a:gd name="T44" fmla="*/ 233 w 871"/>
              <a:gd name="T45" fmla="*/ 24 h 872"/>
              <a:gd name="T46" fmla="*/ 217 w 871"/>
              <a:gd name="T47" fmla="*/ 13 h 872"/>
              <a:gd name="T48" fmla="*/ 198 w 871"/>
              <a:gd name="T49" fmla="*/ 5 h 872"/>
              <a:gd name="T50" fmla="*/ 178 w 871"/>
              <a:gd name="T51" fmla="*/ 1 h 872"/>
              <a:gd name="T52" fmla="*/ 158 w 871"/>
              <a:gd name="T53" fmla="*/ 1 h 872"/>
              <a:gd name="T54" fmla="*/ 138 w 871"/>
              <a:gd name="T55" fmla="*/ 5 h 872"/>
              <a:gd name="T56" fmla="*/ 119 w 871"/>
              <a:gd name="T57" fmla="*/ 13 h 872"/>
              <a:gd name="T58" fmla="*/ 102 w 871"/>
              <a:gd name="T59" fmla="*/ 24 h 872"/>
              <a:gd name="T60" fmla="*/ 43 w 871"/>
              <a:gd name="T61" fmla="*/ 82 h 872"/>
              <a:gd name="T62" fmla="*/ 27 w 871"/>
              <a:gd name="T63" fmla="*/ 102 h 872"/>
              <a:gd name="T64" fmla="*/ 14 w 871"/>
              <a:gd name="T65" fmla="*/ 124 h 872"/>
              <a:gd name="T66" fmla="*/ 6 w 871"/>
              <a:gd name="T67" fmla="*/ 147 h 872"/>
              <a:gd name="T68" fmla="*/ 1 w 871"/>
              <a:gd name="T69" fmla="*/ 172 h 872"/>
              <a:gd name="T70" fmla="*/ 0 w 871"/>
              <a:gd name="T71" fmla="*/ 197 h 872"/>
              <a:gd name="T72" fmla="*/ 5 w 871"/>
              <a:gd name="T73" fmla="*/ 221 h 872"/>
              <a:gd name="T74" fmla="*/ 12 w 871"/>
              <a:gd name="T75" fmla="*/ 246 h 872"/>
              <a:gd name="T76" fmla="*/ 25 w 871"/>
              <a:gd name="T77" fmla="*/ 268 h 872"/>
              <a:gd name="T78" fmla="*/ 84 w 871"/>
              <a:gd name="T79" fmla="*/ 352 h 872"/>
              <a:gd name="T80" fmla="*/ 147 w 871"/>
              <a:gd name="T81" fmla="*/ 434 h 872"/>
              <a:gd name="T82" fmla="*/ 214 w 871"/>
              <a:gd name="T83" fmla="*/ 512 h 872"/>
              <a:gd name="T84" fmla="*/ 286 w 871"/>
              <a:gd name="T85" fmla="*/ 587 h 872"/>
              <a:gd name="T86" fmla="*/ 361 w 871"/>
              <a:gd name="T87" fmla="*/ 658 h 872"/>
              <a:gd name="T88" fmla="*/ 439 w 871"/>
              <a:gd name="T89" fmla="*/ 725 h 872"/>
              <a:gd name="T90" fmla="*/ 519 w 871"/>
              <a:gd name="T91" fmla="*/ 789 h 872"/>
              <a:gd name="T92" fmla="*/ 604 w 871"/>
              <a:gd name="T93" fmla="*/ 848 h 872"/>
              <a:gd name="T94" fmla="*/ 622 w 871"/>
              <a:gd name="T95" fmla="*/ 858 h 872"/>
              <a:gd name="T96" fmla="*/ 643 w 871"/>
              <a:gd name="T97" fmla="*/ 866 h 872"/>
              <a:gd name="T98" fmla="*/ 664 w 871"/>
              <a:gd name="T99" fmla="*/ 870 h 872"/>
              <a:gd name="T100" fmla="*/ 686 w 871"/>
              <a:gd name="T101" fmla="*/ 872 h 872"/>
              <a:gd name="T102" fmla="*/ 715 w 871"/>
              <a:gd name="T103" fmla="*/ 869 h 872"/>
              <a:gd name="T104" fmla="*/ 743 w 871"/>
              <a:gd name="T105" fmla="*/ 860 h 872"/>
              <a:gd name="T106" fmla="*/ 767 w 871"/>
              <a:gd name="T107" fmla="*/ 848 h 872"/>
              <a:gd name="T108" fmla="*/ 790 w 871"/>
              <a:gd name="T109" fmla="*/ 829 h 872"/>
              <a:gd name="T110" fmla="*/ 849 w 871"/>
              <a:gd name="T111" fmla="*/ 769 h 872"/>
              <a:gd name="T112" fmla="*/ 859 w 871"/>
              <a:gd name="T113" fmla="*/ 752 h 872"/>
              <a:gd name="T114" fmla="*/ 867 w 871"/>
              <a:gd name="T115" fmla="*/ 734 h 872"/>
              <a:gd name="T116" fmla="*/ 871 w 871"/>
              <a:gd name="T117" fmla="*/ 715 h 872"/>
              <a:gd name="T118" fmla="*/ 871 w 871"/>
              <a:gd name="T119" fmla="*/ 694 h 872"/>
              <a:gd name="T120" fmla="*/ 867 w 871"/>
              <a:gd name="T121" fmla="*/ 675 h 872"/>
              <a:gd name="T122" fmla="*/ 859 w 871"/>
              <a:gd name="T123" fmla="*/ 656 h 872"/>
              <a:gd name="T124" fmla="*/ 849 w 871"/>
              <a:gd name="T125" fmla="*/ 63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1" h="872">
                <a:moveTo>
                  <a:pt x="841" y="631"/>
                </a:moveTo>
                <a:lnTo>
                  <a:pt x="748" y="538"/>
                </a:lnTo>
                <a:lnTo>
                  <a:pt x="740" y="530"/>
                </a:lnTo>
                <a:lnTo>
                  <a:pt x="732" y="525"/>
                </a:lnTo>
                <a:lnTo>
                  <a:pt x="723" y="519"/>
                </a:lnTo>
                <a:lnTo>
                  <a:pt x="714" y="515"/>
                </a:lnTo>
                <a:lnTo>
                  <a:pt x="705" y="511"/>
                </a:lnTo>
                <a:lnTo>
                  <a:pt x="694" y="509"/>
                </a:lnTo>
                <a:lnTo>
                  <a:pt x="685" y="508"/>
                </a:lnTo>
                <a:lnTo>
                  <a:pt x="674" y="506"/>
                </a:lnTo>
                <a:lnTo>
                  <a:pt x="664" y="508"/>
                </a:lnTo>
                <a:lnTo>
                  <a:pt x="654" y="509"/>
                </a:lnTo>
                <a:lnTo>
                  <a:pt x="644" y="511"/>
                </a:lnTo>
                <a:lnTo>
                  <a:pt x="634" y="515"/>
                </a:lnTo>
                <a:lnTo>
                  <a:pt x="626" y="519"/>
                </a:lnTo>
                <a:lnTo>
                  <a:pt x="617" y="525"/>
                </a:lnTo>
                <a:lnTo>
                  <a:pt x="609" y="530"/>
                </a:lnTo>
                <a:lnTo>
                  <a:pt x="601" y="538"/>
                </a:lnTo>
                <a:lnTo>
                  <a:pt x="580" y="559"/>
                </a:lnTo>
                <a:lnTo>
                  <a:pt x="544" y="529"/>
                </a:lnTo>
                <a:lnTo>
                  <a:pt x="509" y="497"/>
                </a:lnTo>
                <a:lnTo>
                  <a:pt x="474" y="465"/>
                </a:lnTo>
                <a:lnTo>
                  <a:pt x="440" y="431"/>
                </a:lnTo>
                <a:lnTo>
                  <a:pt x="407" y="398"/>
                </a:lnTo>
                <a:lnTo>
                  <a:pt x="375" y="364"/>
                </a:lnTo>
                <a:lnTo>
                  <a:pt x="344" y="328"/>
                </a:lnTo>
                <a:lnTo>
                  <a:pt x="314" y="293"/>
                </a:lnTo>
                <a:lnTo>
                  <a:pt x="335" y="271"/>
                </a:lnTo>
                <a:lnTo>
                  <a:pt x="343" y="263"/>
                </a:lnTo>
                <a:lnTo>
                  <a:pt x="348" y="254"/>
                </a:lnTo>
                <a:lnTo>
                  <a:pt x="353" y="246"/>
                </a:lnTo>
                <a:lnTo>
                  <a:pt x="358" y="237"/>
                </a:lnTo>
                <a:lnTo>
                  <a:pt x="361" y="228"/>
                </a:lnTo>
                <a:lnTo>
                  <a:pt x="364" y="218"/>
                </a:lnTo>
                <a:lnTo>
                  <a:pt x="365" y="207"/>
                </a:lnTo>
                <a:lnTo>
                  <a:pt x="365" y="198"/>
                </a:lnTo>
                <a:lnTo>
                  <a:pt x="365" y="188"/>
                </a:lnTo>
                <a:lnTo>
                  <a:pt x="364" y="178"/>
                </a:lnTo>
                <a:lnTo>
                  <a:pt x="361" y="169"/>
                </a:lnTo>
                <a:lnTo>
                  <a:pt x="358" y="159"/>
                </a:lnTo>
                <a:lnTo>
                  <a:pt x="353" y="149"/>
                </a:lnTo>
                <a:lnTo>
                  <a:pt x="348" y="141"/>
                </a:lnTo>
                <a:lnTo>
                  <a:pt x="343" y="132"/>
                </a:lnTo>
                <a:lnTo>
                  <a:pt x="335" y="125"/>
                </a:lnTo>
                <a:lnTo>
                  <a:pt x="242" y="30"/>
                </a:lnTo>
                <a:lnTo>
                  <a:pt x="233" y="24"/>
                </a:lnTo>
                <a:lnTo>
                  <a:pt x="226" y="17"/>
                </a:lnTo>
                <a:lnTo>
                  <a:pt x="217" y="13"/>
                </a:lnTo>
                <a:lnTo>
                  <a:pt x="207" y="9"/>
                </a:lnTo>
                <a:lnTo>
                  <a:pt x="198" y="5"/>
                </a:lnTo>
                <a:lnTo>
                  <a:pt x="188" y="2"/>
                </a:lnTo>
                <a:lnTo>
                  <a:pt x="178" y="1"/>
                </a:lnTo>
                <a:lnTo>
                  <a:pt x="168" y="0"/>
                </a:lnTo>
                <a:lnTo>
                  <a:pt x="158" y="1"/>
                </a:lnTo>
                <a:lnTo>
                  <a:pt x="147" y="2"/>
                </a:lnTo>
                <a:lnTo>
                  <a:pt x="138" y="5"/>
                </a:lnTo>
                <a:lnTo>
                  <a:pt x="128" y="9"/>
                </a:lnTo>
                <a:lnTo>
                  <a:pt x="119" y="13"/>
                </a:lnTo>
                <a:lnTo>
                  <a:pt x="111" y="17"/>
                </a:lnTo>
                <a:lnTo>
                  <a:pt x="102" y="24"/>
                </a:lnTo>
                <a:lnTo>
                  <a:pt x="95" y="31"/>
                </a:lnTo>
                <a:lnTo>
                  <a:pt x="43" y="82"/>
                </a:lnTo>
                <a:lnTo>
                  <a:pt x="35" y="91"/>
                </a:lnTo>
                <a:lnTo>
                  <a:pt x="27" y="102"/>
                </a:lnTo>
                <a:lnTo>
                  <a:pt x="20" y="113"/>
                </a:lnTo>
                <a:lnTo>
                  <a:pt x="14" y="124"/>
                </a:lnTo>
                <a:lnTo>
                  <a:pt x="9" y="135"/>
                </a:lnTo>
                <a:lnTo>
                  <a:pt x="6" y="147"/>
                </a:lnTo>
                <a:lnTo>
                  <a:pt x="3" y="160"/>
                </a:lnTo>
                <a:lnTo>
                  <a:pt x="1" y="172"/>
                </a:lnTo>
                <a:lnTo>
                  <a:pt x="0" y="185"/>
                </a:lnTo>
                <a:lnTo>
                  <a:pt x="0" y="197"/>
                </a:lnTo>
                <a:lnTo>
                  <a:pt x="3" y="209"/>
                </a:lnTo>
                <a:lnTo>
                  <a:pt x="5" y="221"/>
                </a:lnTo>
                <a:lnTo>
                  <a:pt x="8" y="234"/>
                </a:lnTo>
                <a:lnTo>
                  <a:pt x="12" y="246"/>
                </a:lnTo>
                <a:lnTo>
                  <a:pt x="19" y="257"/>
                </a:lnTo>
                <a:lnTo>
                  <a:pt x="25" y="268"/>
                </a:lnTo>
                <a:lnTo>
                  <a:pt x="54" y="310"/>
                </a:lnTo>
                <a:lnTo>
                  <a:pt x="84" y="352"/>
                </a:lnTo>
                <a:lnTo>
                  <a:pt x="115" y="394"/>
                </a:lnTo>
                <a:lnTo>
                  <a:pt x="147" y="434"/>
                </a:lnTo>
                <a:lnTo>
                  <a:pt x="181" y="473"/>
                </a:lnTo>
                <a:lnTo>
                  <a:pt x="214" y="512"/>
                </a:lnTo>
                <a:lnTo>
                  <a:pt x="249" y="549"/>
                </a:lnTo>
                <a:lnTo>
                  <a:pt x="286" y="587"/>
                </a:lnTo>
                <a:lnTo>
                  <a:pt x="322" y="623"/>
                </a:lnTo>
                <a:lnTo>
                  <a:pt x="361" y="658"/>
                </a:lnTo>
                <a:lnTo>
                  <a:pt x="399" y="692"/>
                </a:lnTo>
                <a:lnTo>
                  <a:pt x="439" y="725"/>
                </a:lnTo>
                <a:lnTo>
                  <a:pt x="479" y="757"/>
                </a:lnTo>
                <a:lnTo>
                  <a:pt x="519" y="789"/>
                </a:lnTo>
                <a:lnTo>
                  <a:pt x="561" y="819"/>
                </a:lnTo>
                <a:lnTo>
                  <a:pt x="604" y="848"/>
                </a:lnTo>
                <a:lnTo>
                  <a:pt x="614" y="853"/>
                </a:lnTo>
                <a:lnTo>
                  <a:pt x="622" y="858"/>
                </a:lnTo>
                <a:lnTo>
                  <a:pt x="633" y="863"/>
                </a:lnTo>
                <a:lnTo>
                  <a:pt x="643" y="866"/>
                </a:lnTo>
                <a:lnTo>
                  <a:pt x="654" y="868"/>
                </a:lnTo>
                <a:lnTo>
                  <a:pt x="664" y="870"/>
                </a:lnTo>
                <a:lnTo>
                  <a:pt x="675" y="871"/>
                </a:lnTo>
                <a:lnTo>
                  <a:pt x="686" y="872"/>
                </a:lnTo>
                <a:lnTo>
                  <a:pt x="701" y="871"/>
                </a:lnTo>
                <a:lnTo>
                  <a:pt x="715" y="869"/>
                </a:lnTo>
                <a:lnTo>
                  <a:pt x="729" y="866"/>
                </a:lnTo>
                <a:lnTo>
                  <a:pt x="743" y="860"/>
                </a:lnTo>
                <a:lnTo>
                  <a:pt x="755" y="855"/>
                </a:lnTo>
                <a:lnTo>
                  <a:pt x="767" y="848"/>
                </a:lnTo>
                <a:lnTo>
                  <a:pt x="779" y="839"/>
                </a:lnTo>
                <a:lnTo>
                  <a:pt x="790" y="829"/>
                </a:lnTo>
                <a:lnTo>
                  <a:pt x="841" y="777"/>
                </a:lnTo>
                <a:lnTo>
                  <a:pt x="849" y="769"/>
                </a:lnTo>
                <a:lnTo>
                  <a:pt x="854" y="761"/>
                </a:lnTo>
                <a:lnTo>
                  <a:pt x="859" y="752"/>
                </a:lnTo>
                <a:lnTo>
                  <a:pt x="864" y="744"/>
                </a:lnTo>
                <a:lnTo>
                  <a:pt x="867" y="734"/>
                </a:lnTo>
                <a:lnTo>
                  <a:pt x="870" y="724"/>
                </a:lnTo>
                <a:lnTo>
                  <a:pt x="871" y="715"/>
                </a:lnTo>
                <a:lnTo>
                  <a:pt x="871" y="704"/>
                </a:lnTo>
                <a:lnTo>
                  <a:pt x="871" y="694"/>
                </a:lnTo>
                <a:lnTo>
                  <a:pt x="870" y="685"/>
                </a:lnTo>
                <a:lnTo>
                  <a:pt x="867" y="675"/>
                </a:lnTo>
                <a:lnTo>
                  <a:pt x="864" y="665"/>
                </a:lnTo>
                <a:lnTo>
                  <a:pt x="859" y="656"/>
                </a:lnTo>
                <a:lnTo>
                  <a:pt x="854" y="647"/>
                </a:lnTo>
                <a:lnTo>
                  <a:pt x="849" y="638"/>
                </a:lnTo>
                <a:lnTo>
                  <a:pt x="841" y="631"/>
                </a:lnTo>
                <a:close/>
              </a:path>
            </a:pathLst>
          </a:custGeom>
          <a:solidFill>
            <a:srgbClr val="78D2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6492513" y="5309600"/>
            <a:ext cx="97669" cy="65219"/>
            <a:chOff x="5867374" y="2350192"/>
            <a:chExt cx="220415" cy="147182"/>
          </a:xfrm>
          <a:solidFill>
            <a:srgbClr val="3B3939"/>
          </a:solidFill>
        </p:grpSpPr>
        <p:sp>
          <p:nvSpPr>
            <p:cNvPr id="100" name="Freeform 3506"/>
            <p:cNvSpPr>
              <a:spLocks/>
            </p:cNvSpPr>
            <p:nvPr/>
          </p:nvSpPr>
          <p:spPr bwMode="auto">
            <a:xfrm>
              <a:off x="5867374" y="2355679"/>
              <a:ext cx="220415" cy="141695"/>
            </a:xfrm>
            <a:custGeom>
              <a:avLst/>
              <a:gdLst>
                <a:gd name="T0" fmla="*/ 661 w 673"/>
                <a:gd name="T1" fmla="*/ 0 h 429"/>
                <a:gd name="T2" fmla="*/ 357 w 673"/>
                <a:gd name="T3" fmla="*/ 245 h 429"/>
                <a:gd name="T4" fmla="*/ 354 w 673"/>
                <a:gd name="T5" fmla="*/ 248 h 429"/>
                <a:gd name="T6" fmla="*/ 350 w 673"/>
                <a:gd name="T7" fmla="*/ 248 h 429"/>
                <a:gd name="T8" fmla="*/ 346 w 673"/>
                <a:gd name="T9" fmla="*/ 248 h 429"/>
                <a:gd name="T10" fmla="*/ 342 w 673"/>
                <a:gd name="T11" fmla="*/ 247 h 429"/>
                <a:gd name="T12" fmla="*/ 11 w 673"/>
                <a:gd name="T13" fmla="*/ 6 h 429"/>
                <a:gd name="T14" fmla="*/ 7 w 673"/>
                <a:gd name="T15" fmla="*/ 14 h 429"/>
                <a:gd name="T16" fmla="*/ 3 w 673"/>
                <a:gd name="T17" fmla="*/ 23 h 429"/>
                <a:gd name="T18" fmla="*/ 2 w 673"/>
                <a:gd name="T19" fmla="*/ 33 h 429"/>
                <a:gd name="T20" fmla="*/ 0 w 673"/>
                <a:gd name="T21" fmla="*/ 44 h 429"/>
                <a:gd name="T22" fmla="*/ 0 w 673"/>
                <a:gd name="T23" fmla="*/ 357 h 429"/>
                <a:gd name="T24" fmla="*/ 2 w 673"/>
                <a:gd name="T25" fmla="*/ 365 h 429"/>
                <a:gd name="T26" fmla="*/ 2 w 673"/>
                <a:gd name="T27" fmla="*/ 371 h 429"/>
                <a:gd name="T28" fmla="*/ 4 w 673"/>
                <a:gd name="T29" fmla="*/ 379 h 429"/>
                <a:gd name="T30" fmla="*/ 6 w 673"/>
                <a:gd name="T31" fmla="*/ 385 h 429"/>
                <a:gd name="T32" fmla="*/ 9 w 673"/>
                <a:gd name="T33" fmla="*/ 392 h 429"/>
                <a:gd name="T34" fmla="*/ 12 w 673"/>
                <a:gd name="T35" fmla="*/ 398 h 429"/>
                <a:gd name="T36" fmla="*/ 16 w 673"/>
                <a:gd name="T37" fmla="*/ 403 h 429"/>
                <a:gd name="T38" fmla="*/ 21 w 673"/>
                <a:gd name="T39" fmla="*/ 408 h 429"/>
                <a:gd name="T40" fmla="*/ 26 w 673"/>
                <a:gd name="T41" fmla="*/ 412 h 429"/>
                <a:gd name="T42" fmla="*/ 31 w 673"/>
                <a:gd name="T43" fmla="*/ 417 h 429"/>
                <a:gd name="T44" fmla="*/ 36 w 673"/>
                <a:gd name="T45" fmla="*/ 420 h 429"/>
                <a:gd name="T46" fmla="*/ 43 w 673"/>
                <a:gd name="T47" fmla="*/ 424 h 429"/>
                <a:gd name="T48" fmla="*/ 49 w 673"/>
                <a:gd name="T49" fmla="*/ 425 h 429"/>
                <a:gd name="T50" fmla="*/ 57 w 673"/>
                <a:gd name="T51" fmla="*/ 428 h 429"/>
                <a:gd name="T52" fmla="*/ 63 w 673"/>
                <a:gd name="T53" fmla="*/ 429 h 429"/>
                <a:gd name="T54" fmla="*/ 71 w 673"/>
                <a:gd name="T55" fmla="*/ 429 h 429"/>
                <a:gd name="T56" fmla="*/ 601 w 673"/>
                <a:gd name="T57" fmla="*/ 429 h 429"/>
                <a:gd name="T58" fmla="*/ 609 w 673"/>
                <a:gd name="T59" fmla="*/ 429 h 429"/>
                <a:gd name="T60" fmla="*/ 616 w 673"/>
                <a:gd name="T61" fmla="*/ 428 h 429"/>
                <a:gd name="T62" fmla="*/ 623 w 673"/>
                <a:gd name="T63" fmla="*/ 425 h 429"/>
                <a:gd name="T64" fmla="*/ 630 w 673"/>
                <a:gd name="T65" fmla="*/ 423 h 429"/>
                <a:gd name="T66" fmla="*/ 636 w 673"/>
                <a:gd name="T67" fmla="*/ 420 h 429"/>
                <a:gd name="T68" fmla="*/ 643 w 673"/>
                <a:gd name="T69" fmla="*/ 416 h 429"/>
                <a:gd name="T70" fmla="*/ 648 w 673"/>
                <a:gd name="T71" fmla="*/ 412 h 429"/>
                <a:gd name="T72" fmla="*/ 653 w 673"/>
                <a:gd name="T73" fmla="*/ 407 h 429"/>
                <a:gd name="T74" fmla="*/ 657 w 673"/>
                <a:gd name="T75" fmla="*/ 402 h 429"/>
                <a:gd name="T76" fmla="*/ 662 w 673"/>
                <a:gd name="T77" fmla="*/ 397 h 429"/>
                <a:gd name="T78" fmla="*/ 666 w 673"/>
                <a:gd name="T79" fmla="*/ 390 h 429"/>
                <a:gd name="T80" fmla="*/ 668 w 673"/>
                <a:gd name="T81" fmla="*/ 385 h 429"/>
                <a:gd name="T82" fmla="*/ 671 w 673"/>
                <a:gd name="T83" fmla="*/ 378 h 429"/>
                <a:gd name="T84" fmla="*/ 672 w 673"/>
                <a:gd name="T85" fmla="*/ 371 h 429"/>
                <a:gd name="T86" fmla="*/ 673 w 673"/>
                <a:gd name="T87" fmla="*/ 364 h 429"/>
                <a:gd name="T88" fmla="*/ 673 w 673"/>
                <a:gd name="T89" fmla="*/ 357 h 429"/>
                <a:gd name="T90" fmla="*/ 673 w 673"/>
                <a:gd name="T91" fmla="*/ 44 h 429"/>
                <a:gd name="T92" fmla="*/ 673 w 673"/>
                <a:gd name="T93" fmla="*/ 32 h 429"/>
                <a:gd name="T94" fmla="*/ 671 w 673"/>
                <a:gd name="T95" fmla="*/ 21 h 429"/>
                <a:gd name="T96" fmla="*/ 666 w 673"/>
                <a:gd name="T97" fmla="*/ 10 h 429"/>
                <a:gd name="T98" fmla="*/ 661 w 673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429">
                  <a:moveTo>
                    <a:pt x="661" y="0"/>
                  </a:moveTo>
                  <a:lnTo>
                    <a:pt x="357" y="245"/>
                  </a:lnTo>
                  <a:lnTo>
                    <a:pt x="354" y="248"/>
                  </a:lnTo>
                  <a:lnTo>
                    <a:pt x="350" y="248"/>
                  </a:lnTo>
                  <a:lnTo>
                    <a:pt x="346" y="248"/>
                  </a:lnTo>
                  <a:lnTo>
                    <a:pt x="342" y="247"/>
                  </a:lnTo>
                  <a:lnTo>
                    <a:pt x="11" y="6"/>
                  </a:lnTo>
                  <a:lnTo>
                    <a:pt x="7" y="14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4"/>
                  </a:lnTo>
                  <a:lnTo>
                    <a:pt x="0" y="357"/>
                  </a:lnTo>
                  <a:lnTo>
                    <a:pt x="2" y="365"/>
                  </a:lnTo>
                  <a:lnTo>
                    <a:pt x="2" y="371"/>
                  </a:lnTo>
                  <a:lnTo>
                    <a:pt x="4" y="379"/>
                  </a:lnTo>
                  <a:lnTo>
                    <a:pt x="6" y="385"/>
                  </a:lnTo>
                  <a:lnTo>
                    <a:pt x="9" y="392"/>
                  </a:lnTo>
                  <a:lnTo>
                    <a:pt x="12" y="398"/>
                  </a:lnTo>
                  <a:lnTo>
                    <a:pt x="16" y="403"/>
                  </a:lnTo>
                  <a:lnTo>
                    <a:pt x="21" y="408"/>
                  </a:lnTo>
                  <a:lnTo>
                    <a:pt x="26" y="412"/>
                  </a:lnTo>
                  <a:lnTo>
                    <a:pt x="31" y="417"/>
                  </a:lnTo>
                  <a:lnTo>
                    <a:pt x="36" y="420"/>
                  </a:lnTo>
                  <a:lnTo>
                    <a:pt x="43" y="424"/>
                  </a:lnTo>
                  <a:lnTo>
                    <a:pt x="49" y="425"/>
                  </a:lnTo>
                  <a:lnTo>
                    <a:pt x="57" y="428"/>
                  </a:lnTo>
                  <a:lnTo>
                    <a:pt x="63" y="429"/>
                  </a:lnTo>
                  <a:lnTo>
                    <a:pt x="71" y="429"/>
                  </a:lnTo>
                  <a:lnTo>
                    <a:pt x="601" y="429"/>
                  </a:lnTo>
                  <a:lnTo>
                    <a:pt x="609" y="429"/>
                  </a:lnTo>
                  <a:lnTo>
                    <a:pt x="616" y="428"/>
                  </a:lnTo>
                  <a:lnTo>
                    <a:pt x="623" y="425"/>
                  </a:lnTo>
                  <a:lnTo>
                    <a:pt x="630" y="423"/>
                  </a:lnTo>
                  <a:lnTo>
                    <a:pt x="636" y="420"/>
                  </a:lnTo>
                  <a:lnTo>
                    <a:pt x="643" y="416"/>
                  </a:lnTo>
                  <a:lnTo>
                    <a:pt x="648" y="412"/>
                  </a:lnTo>
                  <a:lnTo>
                    <a:pt x="653" y="407"/>
                  </a:lnTo>
                  <a:lnTo>
                    <a:pt x="657" y="402"/>
                  </a:lnTo>
                  <a:lnTo>
                    <a:pt x="662" y="397"/>
                  </a:lnTo>
                  <a:lnTo>
                    <a:pt x="666" y="390"/>
                  </a:lnTo>
                  <a:lnTo>
                    <a:pt x="668" y="385"/>
                  </a:lnTo>
                  <a:lnTo>
                    <a:pt x="671" y="378"/>
                  </a:lnTo>
                  <a:lnTo>
                    <a:pt x="672" y="371"/>
                  </a:lnTo>
                  <a:lnTo>
                    <a:pt x="673" y="364"/>
                  </a:lnTo>
                  <a:lnTo>
                    <a:pt x="673" y="357"/>
                  </a:lnTo>
                  <a:lnTo>
                    <a:pt x="673" y="44"/>
                  </a:lnTo>
                  <a:lnTo>
                    <a:pt x="673" y="32"/>
                  </a:lnTo>
                  <a:lnTo>
                    <a:pt x="671" y="21"/>
                  </a:lnTo>
                  <a:lnTo>
                    <a:pt x="666" y="10"/>
                  </a:lnTo>
                  <a:lnTo>
                    <a:pt x="6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3507"/>
            <p:cNvSpPr>
              <a:spLocks/>
            </p:cNvSpPr>
            <p:nvPr/>
          </p:nvSpPr>
          <p:spPr bwMode="auto">
            <a:xfrm>
              <a:off x="5885741" y="2350192"/>
              <a:ext cx="183679" cy="73948"/>
            </a:xfrm>
            <a:custGeom>
              <a:avLst/>
              <a:gdLst>
                <a:gd name="T0" fmla="*/ 617 w 617"/>
                <a:gd name="T1" fmla="*/ 11 h 249"/>
                <a:gd name="T2" fmla="*/ 608 w 617"/>
                <a:gd name="T3" fmla="*/ 6 h 249"/>
                <a:gd name="T4" fmla="*/ 599 w 617"/>
                <a:gd name="T5" fmla="*/ 4 h 249"/>
                <a:gd name="T6" fmla="*/ 587 w 617"/>
                <a:gd name="T7" fmla="*/ 1 h 249"/>
                <a:gd name="T8" fmla="*/ 575 w 617"/>
                <a:gd name="T9" fmla="*/ 0 h 249"/>
                <a:gd name="T10" fmla="*/ 46 w 617"/>
                <a:gd name="T11" fmla="*/ 0 h 249"/>
                <a:gd name="T12" fmla="*/ 34 w 617"/>
                <a:gd name="T13" fmla="*/ 1 h 249"/>
                <a:gd name="T14" fmla="*/ 21 w 617"/>
                <a:gd name="T15" fmla="*/ 4 h 249"/>
                <a:gd name="T16" fmla="*/ 10 w 617"/>
                <a:gd name="T17" fmla="*/ 9 h 249"/>
                <a:gd name="T18" fmla="*/ 0 w 617"/>
                <a:gd name="T19" fmla="*/ 15 h 249"/>
                <a:gd name="T20" fmla="*/ 322 w 617"/>
                <a:gd name="T21" fmla="*/ 249 h 249"/>
                <a:gd name="T22" fmla="*/ 617 w 617"/>
                <a:gd name="T23" fmla="*/ 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7" h="249">
                  <a:moveTo>
                    <a:pt x="617" y="11"/>
                  </a:moveTo>
                  <a:lnTo>
                    <a:pt x="608" y="6"/>
                  </a:lnTo>
                  <a:lnTo>
                    <a:pt x="599" y="4"/>
                  </a:lnTo>
                  <a:lnTo>
                    <a:pt x="587" y="1"/>
                  </a:lnTo>
                  <a:lnTo>
                    <a:pt x="575" y="0"/>
                  </a:lnTo>
                  <a:lnTo>
                    <a:pt x="46" y="0"/>
                  </a:lnTo>
                  <a:lnTo>
                    <a:pt x="34" y="1"/>
                  </a:lnTo>
                  <a:lnTo>
                    <a:pt x="21" y="4"/>
                  </a:lnTo>
                  <a:lnTo>
                    <a:pt x="10" y="9"/>
                  </a:lnTo>
                  <a:lnTo>
                    <a:pt x="0" y="15"/>
                  </a:lnTo>
                  <a:lnTo>
                    <a:pt x="322" y="249"/>
                  </a:lnTo>
                  <a:lnTo>
                    <a:pt x="61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Freeform 184"/>
          <p:cNvSpPr>
            <a:spLocks noChangeAspect="1"/>
          </p:cNvSpPr>
          <p:nvPr/>
        </p:nvSpPr>
        <p:spPr bwMode="auto">
          <a:xfrm>
            <a:off x="6739782" y="5302752"/>
            <a:ext cx="97163" cy="78914"/>
          </a:xfrm>
          <a:custGeom>
            <a:avLst/>
            <a:gdLst>
              <a:gd name="T0" fmla="*/ 393 w 393"/>
              <a:gd name="T1" fmla="*/ 38 h 319"/>
              <a:gd name="T2" fmla="*/ 347 w 393"/>
              <a:gd name="T3" fmla="*/ 52 h 319"/>
              <a:gd name="T4" fmla="*/ 359 w 393"/>
              <a:gd name="T5" fmla="*/ 42 h 319"/>
              <a:gd name="T6" fmla="*/ 377 w 393"/>
              <a:gd name="T7" fmla="*/ 20 h 319"/>
              <a:gd name="T8" fmla="*/ 383 w 393"/>
              <a:gd name="T9" fmla="*/ 6 h 319"/>
              <a:gd name="T10" fmla="*/ 345 w 393"/>
              <a:gd name="T11" fmla="*/ 22 h 319"/>
              <a:gd name="T12" fmla="*/ 331 w 393"/>
              <a:gd name="T13" fmla="*/ 26 h 319"/>
              <a:gd name="T14" fmla="*/ 305 w 393"/>
              <a:gd name="T15" fmla="*/ 8 h 319"/>
              <a:gd name="T16" fmla="*/ 273 w 393"/>
              <a:gd name="T17" fmla="*/ 0 h 319"/>
              <a:gd name="T18" fmla="*/ 255 w 393"/>
              <a:gd name="T19" fmla="*/ 2 h 319"/>
              <a:gd name="T20" fmla="*/ 227 w 393"/>
              <a:gd name="T21" fmla="*/ 14 h 319"/>
              <a:gd name="T22" fmla="*/ 205 w 393"/>
              <a:gd name="T23" fmla="*/ 36 h 319"/>
              <a:gd name="T24" fmla="*/ 193 w 393"/>
              <a:gd name="T25" fmla="*/ 64 h 319"/>
              <a:gd name="T26" fmla="*/ 191 w 393"/>
              <a:gd name="T27" fmla="*/ 82 h 319"/>
              <a:gd name="T28" fmla="*/ 193 w 393"/>
              <a:gd name="T29" fmla="*/ 100 h 319"/>
              <a:gd name="T30" fmla="*/ 145 w 393"/>
              <a:gd name="T31" fmla="*/ 92 h 319"/>
              <a:gd name="T32" fmla="*/ 99 w 393"/>
              <a:gd name="T33" fmla="*/ 74 h 319"/>
              <a:gd name="T34" fmla="*/ 62 w 393"/>
              <a:gd name="T35" fmla="*/ 48 h 319"/>
              <a:gd name="T36" fmla="*/ 28 w 393"/>
              <a:gd name="T37" fmla="*/ 16 h 319"/>
              <a:gd name="T38" fmla="*/ 24 w 393"/>
              <a:gd name="T39" fmla="*/ 24 h 319"/>
              <a:gd name="T40" fmla="*/ 18 w 393"/>
              <a:gd name="T41" fmla="*/ 44 h 319"/>
              <a:gd name="T42" fmla="*/ 16 w 393"/>
              <a:gd name="T43" fmla="*/ 56 h 319"/>
              <a:gd name="T44" fmla="*/ 20 w 393"/>
              <a:gd name="T45" fmla="*/ 76 h 319"/>
              <a:gd name="T46" fmla="*/ 26 w 393"/>
              <a:gd name="T47" fmla="*/ 94 h 319"/>
              <a:gd name="T48" fmla="*/ 52 w 393"/>
              <a:gd name="T49" fmla="*/ 124 h 319"/>
              <a:gd name="T50" fmla="*/ 34 w 393"/>
              <a:gd name="T51" fmla="*/ 120 h 319"/>
              <a:gd name="T52" fmla="*/ 16 w 393"/>
              <a:gd name="T53" fmla="*/ 114 h 319"/>
              <a:gd name="T54" fmla="*/ 16 w 393"/>
              <a:gd name="T55" fmla="*/ 114 h 319"/>
              <a:gd name="T56" fmla="*/ 22 w 393"/>
              <a:gd name="T57" fmla="*/ 142 h 319"/>
              <a:gd name="T58" fmla="*/ 34 w 393"/>
              <a:gd name="T59" fmla="*/ 166 h 319"/>
              <a:gd name="T60" fmla="*/ 56 w 393"/>
              <a:gd name="T61" fmla="*/ 183 h 319"/>
              <a:gd name="T62" fmla="*/ 82 w 393"/>
              <a:gd name="T63" fmla="*/ 193 h 319"/>
              <a:gd name="T64" fmla="*/ 70 w 393"/>
              <a:gd name="T65" fmla="*/ 195 h 319"/>
              <a:gd name="T66" fmla="*/ 60 w 393"/>
              <a:gd name="T67" fmla="*/ 195 h 319"/>
              <a:gd name="T68" fmla="*/ 44 w 393"/>
              <a:gd name="T69" fmla="*/ 193 h 319"/>
              <a:gd name="T70" fmla="*/ 56 w 393"/>
              <a:gd name="T71" fmla="*/ 215 h 319"/>
              <a:gd name="T72" fmla="*/ 72 w 393"/>
              <a:gd name="T73" fmla="*/ 233 h 319"/>
              <a:gd name="T74" fmla="*/ 93 w 393"/>
              <a:gd name="T75" fmla="*/ 245 h 319"/>
              <a:gd name="T76" fmla="*/ 119 w 393"/>
              <a:gd name="T77" fmla="*/ 249 h 319"/>
              <a:gd name="T78" fmla="*/ 97 w 393"/>
              <a:gd name="T79" fmla="*/ 265 h 319"/>
              <a:gd name="T80" fmla="*/ 48 w 393"/>
              <a:gd name="T81" fmla="*/ 283 h 319"/>
              <a:gd name="T82" fmla="*/ 20 w 393"/>
              <a:gd name="T83" fmla="*/ 285 h 319"/>
              <a:gd name="T84" fmla="*/ 0 w 393"/>
              <a:gd name="T85" fmla="*/ 283 h 319"/>
              <a:gd name="T86" fmla="*/ 28 w 393"/>
              <a:gd name="T87" fmla="*/ 299 h 319"/>
              <a:gd name="T88" fmla="*/ 89 w 393"/>
              <a:gd name="T89" fmla="*/ 317 h 319"/>
              <a:gd name="T90" fmla="*/ 123 w 393"/>
              <a:gd name="T91" fmla="*/ 319 h 319"/>
              <a:gd name="T92" fmla="*/ 151 w 393"/>
              <a:gd name="T93" fmla="*/ 319 h 319"/>
              <a:gd name="T94" fmla="*/ 199 w 393"/>
              <a:gd name="T95" fmla="*/ 307 h 319"/>
              <a:gd name="T96" fmla="*/ 243 w 393"/>
              <a:gd name="T97" fmla="*/ 287 h 319"/>
              <a:gd name="T98" fmla="*/ 279 w 393"/>
              <a:gd name="T99" fmla="*/ 261 h 319"/>
              <a:gd name="T100" fmla="*/ 307 w 393"/>
              <a:gd name="T101" fmla="*/ 227 h 319"/>
              <a:gd name="T102" fmla="*/ 329 w 393"/>
              <a:gd name="T103" fmla="*/ 191 h 319"/>
              <a:gd name="T104" fmla="*/ 345 w 393"/>
              <a:gd name="T105" fmla="*/ 152 h 319"/>
              <a:gd name="T106" fmla="*/ 353 w 393"/>
              <a:gd name="T107" fmla="*/ 110 h 319"/>
              <a:gd name="T108" fmla="*/ 353 w 393"/>
              <a:gd name="T109" fmla="*/ 90 h 319"/>
              <a:gd name="T110" fmla="*/ 353 w 393"/>
              <a:gd name="T111" fmla="*/ 80 h 319"/>
              <a:gd name="T112" fmla="*/ 375 w 393"/>
              <a:gd name="T113" fmla="*/ 62 h 319"/>
              <a:gd name="T114" fmla="*/ 393 w 393"/>
              <a:gd name="T115" fmla="*/ 3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3" h="319">
                <a:moveTo>
                  <a:pt x="393" y="38"/>
                </a:moveTo>
                <a:lnTo>
                  <a:pt x="393" y="38"/>
                </a:lnTo>
                <a:lnTo>
                  <a:pt x="371" y="46"/>
                </a:lnTo>
                <a:lnTo>
                  <a:pt x="347" y="52"/>
                </a:lnTo>
                <a:lnTo>
                  <a:pt x="347" y="52"/>
                </a:lnTo>
                <a:lnTo>
                  <a:pt x="359" y="42"/>
                </a:lnTo>
                <a:lnTo>
                  <a:pt x="369" y="32"/>
                </a:lnTo>
                <a:lnTo>
                  <a:pt x="377" y="20"/>
                </a:lnTo>
                <a:lnTo>
                  <a:pt x="383" y="6"/>
                </a:lnTo>
                <a:lnTo>
                  <a:pt x="383" y="6"/>
                </a:lnTo>
                <a:lnTo>
                  <a:pt x="357" y="18"/>
                </a:lnTo>
                <a:lnTo>
                  <a:pt x="345" y="22"/>
                </a:lnTo>
                <a:lnTo>
                  <a:pt x="331" y="26"/>
                </a:lnTo>
                <a:lnTo>
                  <a:pt x="331" y="26"/>
                </a:lnTo>
                <a:lnTo>
                  <a:pt x="319" y="16"/>
                </a:lnTo>
                <a:lnTo>
                  <a:pt x="305" y="8"/>
                </a:lnTo>
                <a:lnTo>
                  <a:pt x="289" y="2"/>
                </a:lnTo>
                <a:lnTo>
                  <a:pt x="273" y="0"/>
                </a:lnTo>
                <a:lnTo>
                  <a:pt x="273" y="0"/>
                </a:lnTo>
                <a:lnTo>
                  <a:pt x="255" y="2"/>
                </a:lnTo>
                <a:lnTo>
                  <a:pt x="241" y="6"/>
                </a:lnTo>
                <a:lnTo>
                  <a:pt x="227" y="14"/>
                </a:lnTo>
                <a:lnTo>
                  <a:pt x="215" y="24"/>
                </a:lnTo>
                <a:lnTo>
                  <a:pt x="205" y="36"/>
                </a:lnTo>
                <a:lnTo>
                  <a:pt x="197" y="50"/>
                </a:lnTo>
                <a:lnTo>
                  <a:pt x="193" y="64"/>
                </a:lnTo>
                <a:lnTo>
                  <a:pt x="191" y="82"/>
                </a:lnTo>
                <a:lnTo>
                  <a:pt x="191" y="82"/>
                </a:lnTo>
                <a:lnTo>
                  <a:pt x="193" y="100"/>
                </a:lnTo>
                <a:lnTo>
                  <a:pt x="193" y="100"/>
                </a:lnTo>
                <a:lnTo>
                  <a:pt x="169" y="98"/>
                </a:lnTo>
                <a:lnTo>
                  <a:pt x="145" y="92"/>
                </a:lnTo>
                <a:lnTo>
                  <a:pt x="121" y="84"/>
                </a:lnTo>
                <a:lnTo>
                  <a:pt x="99" y="74"/>
                </a:lnTo>
                <a:lnTo>
                  <a:pt x="80" y="62"/>
                </a:lnTo>
                <a:lnTo>
                  <a:pt x="62" y="48"/>
                </a:lnTo>
                <a:lnTo>
                  <a:pt x="44" y="32"/>
                </a:lnTo>
                <a:lnTo>
                  <a:pt x="28" y="16"/>
                </a:lnTo>
                <a:lnTo>
                  <a:pt x="28" y="16"/>
                </a:lnTo>
                <a:lnTo>
                  <a:pt x="24" y="24"/>
                </a:lnTo>
                <a:lnTo>
                  <a:pt x="20" y="34"/>
                </a:lnTo>
                <a:lnTo>
                  <a:pt x="18" y="44"/>
                </a:lnTo>
                <a:lnTo>
                  <a:pt x="16" y="56"/>
                </a:lnTo>
                <a:lnTo>
                  <a:pt x="16" y="56"/>
                </a:lnTo>
                <a:lnTo>
                  <a:pt x="18" y="66"/>
                </a:lnTo>
                <a:lnTo>
                  <a:pt x="20" y="76"/>
                </a:lnTo>
                <a:lnTo>
                  <a:pt x="22" y="86"/>
                </a:lnTo>
                <a:lnTo>
                  <a:pt x="26" y="94"/>
                </a:lnTo>
                <a:lnTo>
                  <a:pt x="38" y="110"/>
                </a:lnTo>
                <a:lnTo>
                  <a:pt x="52" y="124"/>
                </a:lnTo>
                <a:lnTo>
                  <a:pt x="52" y="124"/>
                </a:lnTo>
                <a:lnTo>
                  <a:pt x="34" y="120"/>
                </a:lnTo>
                <a:lnTo>
                  <a:pt x="16" y="114"/>
                </a:lnTo>
                <a:lnTo>
                  <a:pt x="16" y="114"/>
                </a:lnTo>
                <a:lnTo>
                  <a:pt x="16" y="114"/>
                </a:lnTo>
                <a:lnTo>
                  <a:pt x="16" y="114"/>
                </a:lnTo>
                <a:lnTo>
                  <a:pt x="18" y="128"/>
                </a:lnTo>
                <a:lnTo>
                  <a:pt x="22" y="142"/>
                </a:lnTo>
                <a:lnTo>
                  <a:pt x="26" y="154"/>
                </a:lnTo>
                <a:lnTo>
                  <a:pt x="34" y="166"/>
                </a:lnTo>
                <a:lnTo>
                  <a:pt x="44" y="176"/>
                </a:lnTo>
                <a:lnTo>
                  <a:pt x="56" y="183"/>
                </a:lnTo>
                <a:lnTo>
                  <a:pt x="68" y="189"/>
                </a:lnTo>
                <a:lnTo>
                  <a:pt x="82" y="193"/>
                </a:lnTo>
                <a:lnTo>
                  <a:pt x="82" y="193"/>
                </a:lnTo>
                <a:lnTo>
                  <a:pt x="70" y="195"/>
                </a:lnTo>
                <a:lnTo>
                  <a:pt x="60" y="195"/>
                </a:lnTo>
                <a:lnTo>
                  <a:pt x="60" y="195"/>
                </a:lnTo>
                <a:lnTo>
                  <a:pt x="44" y="193"/>
                </a:lnTo>
                <a:lnTo>
                  <a:pt x="44" y="193"/>
                </a:lnTo>
                <a:lnTo>
                  <a:pt x="50" y="205"/>
                </a:lnTo>
                <a:lnTo>
                  <a:pt x="56" y="215"/>
                </a:lnTo>
                <a:lnTo>
                  <a:pt x="64" y="225"/>
                </a:lnTo>
                <a:lnTo>
                  <a:pt x="72" y="233"/>
                </a:lnTo>
                <a:lnTo>
                  <a:pt x="84" y="241"/>
                </a:lnTo>
                <a:lnTo>
                  <a:pt x="93" y="245"/>
                </a:lnTo>
                <a:lnTo>
                  <a:pt x="107" y="249"/>
                </a:lnTo>
                <a:lnTo>
                  <a:pt x="119" y="249"/>
                </a:lnTo>
                <a:lnTo>
                  <a:pt x="119" y="249"/>
                </a:lnTo>
                <a:lnTo>
                  <a:pt x="97" y="265"/>
                </a:lnTo>
                <a:lnTo>
                  <a:pt x="74" y="275"/>
                </a:lnTo>
                <a:lnTo>
                  <a:pt x="48" y="283"/>
                </a:lnTo>
                <a:lnTo>
                  <a:pt x="34" y="283"/>
                </a:lnTo>
                <a:lnTo>
                  <a:pt x="20" y="285"/>
                </a:lnTo>
                <a:lnTo>
                  <a:pt x="20" y="285"/>
                </a:lnTo>
                <a:lnTo>
                  <a:pt x="0" y="283"/>
                </a:lnTo>
                <a:lnTo>
                  <a:pt x="0" y="283"/>
                </a:lnTo>
                <a:lnTo>
                  <a:pt x="28" y="299"/>
                </a:lnTo>
                <a:lnTo>
                  <a:pt x="58" y="311"/>
                </a:lnTo>
                <a:lnTo>
                  <a:pt x="89" y="317"/>
                </a:lnTo>
                <a:lnTo>
                  <a:pt x="107" y="319"/>
                </a:lnTo>
                <a:lnTo>
                  <a:pt x="123" y="319"/>
                </a:lnTo>
                <a:lnTo>
                  <a:pt x="123" y="319"/>
                </a:lnTo>
                <a:lnTo>
                  <a:pt x="151" y="319"/>
                </a:lnTo>
                <a:lnTo>
                  <a:pt x="175" y="315"/>
                </a:lnTo>
                <a:lnTo>
                  <a:pt x="199" y="307"/>
                </a:lnTo>
                <a:lnTo>
                  <a:pt x="223" y="299"/>
                </a:lnTo>
                <a:lnTo>
                  <a:pt x="243" y="287"/>
                </a:lnTo>
                <a:lnTo>
                  <a:pt x="261" y="275"/>
                </a:lnTo>
                <a:lnTo>
                  <a:pt x="279" y="261"/>
                </a:lnTo>
                <a:lnTo>
                  <a:pt x="295" y="245"/>
                </a:lnTo>
                <a:lnTo>
                  <a:pt x="307" y="227"/>
                </a:lnTo>
                <a:lnTo>
                  <a:pt x="319" y="209"/>
                </a:lnTo>
                <a:lnTo>
                  <a:pt x="329" y="191"/>
                </a:lnTo>
                <a:lnTo>
                  <a:pt x="339" y="172"/>
                </a:lnTo>
                <a:lnTo>
                  <a:pt x="345" y="152"/>
                </a:lnTo>
                <a:lnTo>
                  <a:pt x="349" y="132"/>
                </a:lnTo>
                <a:lnTo>
                  <a:pt x="353" y="110"/>
                </a:lnTo>
                <a:lnTo>
                  <a:pt x="353" y="90"/>
                </a:lnTo>
                <a:lnTo>
                  <a:pt x="353" y="90"/>
                </a:lnTo>
                <a:lnTo>
                  <a:pt x="353" y="80"/>
                </a:lnTo>
                <a:lnTo>
                  <a:pt x="353" y="80"/>
                </a:lnTo>
                <a:lnTo>
                  <a:pt x="365" y="72"/>
                </a:lnTo>
                <a:lnTo>
                  <a:pt x="375" y="62"/>
                </a:lnTo>
                <a:lnTo>
                  <a:pt x="385" y="50"/>
                </a:lnTo>
                <a:lnTo>
                  <a:pt x="393" y="38"/>
                </a:lnTo>
                <a:lnTo>
                  <a:pt x="393" y="38"/>
                </a:lnTo>
                <a:close/>
              </a:path>
            </a:pathLst>
          </a:custGeom>
          <a:solidFill>
            <a:srgbClr val="3B39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Freeform 1907"/>
          <p:cNvSpPr>
            <a:spLocks noChangeAspect="1"/>
          </p:cNvSpPr>
          <p:nvPr/>
        </p:nvSpPr>
        <p:spPr bwMode="auto">
          <a:xfrm>
            <a:off x="6992227" y="5298806"/>
            <a:ext cx="86310" cy="86806"/>
          </a:xfrm>
          <a:custGeom>
            <a:avLst/>
            <a:gdLst>
              <a:gd name="T0" fmla="*/ 748 w 871"/>
              <a:gd name="T1" fmla="*/ 538 h 872"/>
              <a:gd name="T2" fmla="*/ 732 w 871"/>
              <a:gd name="T3" fmla="*/ 525 h 872"/>
              <a:gd name="T4" fmla="*/ 714 w 871"/>
              <a:gd name="T5" fmla="*/ 515 h 872"/>
              <a:gd name="T6" fmla="*/ 694 w 871"/>
              <a:gd name="T7" fmla="*/ 509 h 872"/>
              <a:gd name="T8" fmla="*/ 674 w 871"/>
              <a:gd name="T9" fmla="*/ 506 h 872"/>
              <a:gd name="T10" fmla="*/ 654 w 871"/>
              <a:gd name="T11" fmla="*/ 509 h 872"/>
              <a:gd name="T12" fmla="*/ 634 w 871"/>
              <a:gd name="T13" fmla="*/ 515 h 872"/>
              <a:gd name="T14" fmla="*/ 617 w 871"/>
              <a:gd name="T15" fmla="*/ 525 h 872"/>
              <a:gd name="T16" fmla="*/ 601 w 871"/>
              <a:gd name="T17" fmla="*/ 538 h 872"/>
              <a:gd name="T18" fmla="*/ 544 w 871"/>
              <a:gd name="T19" fmla="*/ 529 h 872"/>
              <a:gd name="T20" fmla="*/ 474 w 871"/>
              <a:gd name="T21" fmla="*/ 465 h 872"/>
              <a:gd name="T22" fmla="*/ 407 w 871"/>
              <a:gd name="T23" fmla="*/ 398 h 872"/>
              <a:gd name="T24" fmla="*/ 344 w 871"/>
              <a:gd name="T25" fmla="*/ 328 h 872"/>
              <a:gd name="T26" fmla="*/ 335 w 871"/>
              <a:gd name="T27" fmla="*/ 271 h 872"/>
              <a:gd name="T28" fmla="*/ 348 w 871"/>
              <a:gd name="T29" fmla="*/ 254 h 872"/>
              <a:gd name="T30" fmla="*/ 358 w 871"/>
              <a:gd name="T31" fmla="*/ 237 h 872"/>
              <a:gd name="T32" fmla="*/ 364 w 871"/>
              <a:gd name="T33" fmla="*/ 218 h 872"/>
              <a:gd name="T34" fmla="*/ 365 w 871"/>
              <a:gd name="T35" fmla="*/ 198 h 872"/>
              <a:gd name="T36" fmla="*/ 364 w 871"/>
              <a:gd name="T37" fmla="*/ 178 h 872"/>
              <a:gd name="T38" fmla="*/ 358 w 871"/>
              <a:gd name="T39" fmla="*/ 159 h 872"/>
              <a:gd name="T40" fmla="*/ 348 w 871"/>
              <a:gd name="T41" fmla="*/ 141 h 872"/>
              <a:gd name="T42" fmla="*/ 335 w 871"/>
              <a:gd name="T43" fmla="*/ 125 h 872"/>
              <a:gd name="T44" fmla="*/ 233 w 871"/>
              <a:gd name="T45" fmla="*/ 24 h 872"/>
              <a:gd name="T46" fmla="*/ 217 w 871"/>
              <a:gd name="T47" fmla="*/ 13 h 872"/>
              <a:gd name="T48" fmla="*/ 198 w 871"/>
              <a:gd name="T49" fmla="*/ 5 h 872"/>
              <a:gd name="T50" fmla="*/ 178 w 871"/>
              <a:gd name="T51" fmla="*/ 1 h 872"/>
              <a:gd name="T52" fmla="*/ 158 w 871"/>
              <a:gd name="T53" fmla="*/ 1 h 872"/>
              <a:gd name="T54" fmla="*/ 138 w 871"/>
              <a:gd name="T55" fmla="*/ 5 h 872"/>
              <a:gd name="T56" fmla="*/ 119 w 871"/>
              <a:gd name="T57" fmla="*/ 13 h 872"/>
              <a:gd name="T58" fmla="*/ 102 w 871"/>
              <a:gd name="T59" fmla="*/ 24 h 872"/>
              <a:gd name="T60" fmla="*/ 43 w 871"/>
              <a:gd name="T61" fmla="*/ 82 h 872"/>
              <a:gd name="T62" fmla="*/ 27 w 871"/>
              <a:gd name="T63" fmla="*/ 102 h 872"/>
              <a:gd name="T64" fmla="*/ 14 w 871"/>
              <a:gd name="T65" fmla="*/ 124 h 872"/>
              <a:gd name="T66" fmla="*/ 6 w 871"/>
              <a:gd name="T67" fmla="*/ 147 h 872"/>
              <a:gd name="T68" fmla="*/ 1 w 871"/>
              <a:gd name="T69" fmla="*/ 172 h 872"/>
              <a:gd name="T70" fmla="*/ 0 w 871"/>
              <a:gd name="T71" fmla="*/ 197 h 872"/>
              <a:gd name="T72" fmla="*/ 5 w 871"/>
              <a:gd name="T73" fmla="*/ 221 h 872"/>
              <a:gd name="T74" fmla="*/ 12 w 871"/>
              <a:gd name="T75" fmla="*/ 246 h 872"/>
              <a:gd name="T76" fmla="*/ 25 w 871"/>
              <a:gd name="T77" fmla="*/ 268 h 872"/>
              <a:gd name="T78" fmla="*/ 84 w 871"/>
              <a:gd name="T79" fmla="*/ 352 h 872"/>
              <a:gd name="T80" fmla="*/ 147 w 871"/>
              <a:gd name="T81" fmla="*/ 434 h 872"/>
              <a:gd name="T82" fmla="*/ 214 w 871"/>
              <a:gd name="T83" fmla="*/ 512 h 872"/>
              <a:gd name="T84" fmla="*/ 286 w 871"/>
              <a:gd name="T85" fmla="*/ 587 h 872"/>
              <a:gd name="T86" fmla="*/ 361 w 871"/>
              <a:gd name="T87" fmla="*/ 658 h 872"/>
              <a:gd name="T88" fmla="*/ 439 w 871"/>
              <a:gd name="T89" fmla="*/ 725 h 872"/>
              <a:gd name="T90" fmla="*/ 519 w 871"/>
              <a:gd name="T91" fmla="*/ 789 h 872"/>
              <a:gd name="T92" fmla="*/ 604 w 871"/>
              <a:gd name="T93" fmla="*/ 848 h 872"/>
              <a:gd name="T94" fmla="*/ 622 w 871"/>
              <a:gd name="T95" fmla="*/ 858 h 872"/>
              <a:gd name="T96" fmla="*/ 643 w 871"/>
              <a:gd name="T97" fmla="*/ 866 h 872"/>
              <a:gd name="T98" fmla="*/ 664 w 871"/>
              <a:gd name="T99" fmla="*/ 870 h 872"/>
              <a:gd name="T100" fmla="*/ 686 w 871"/>
              <a:gd name="T101" fmla="*/ 872 h 872"/>
              <a:gd name="T102" fmla="*/ 715 w 871"/>
              <a:gd name="T103" fmla="*/ 869 h 872"/>
              <a:gd name="T104" fmla="*/ 743 w 871"/>
              <a:gd name="T105" fmla="*/ 860 h 872"/>
              <a:gd name="T106" fmla="*/ 767 w 871"/>
              <a:gd name="T107" fmla="*/ 848 h 872"/>
              <a:gd name="T108" fmla="*/ 790 w 871"/>
              <a:gd name="T109" fmla="*/ 829 h 872"/>
              <a:gd name="T110" fmla="*/ 849 w 871"/>
              <a:gd name="T111" fmla="*/ 769 h 872"/>
              <a:gd name="T112" fmla="*/ 859 w 871"/>
              <a:gd name="T113" fmla="*/ 752 h 872"/>
              <a:gd name="T114" fmla="*/ 867 w 871"/>
              <a:gd name="T115" fmla="*/ 734 h 872"/>
              <a:gd name="T116" fmla="*/ 871 w 871"/>
              <a:gd name="T117" fmla="*/ 715 h 872"/>
              <a:gd name="T118" fmla="*/ 871 w 871"/>
              <a:gd name="T119" fmla="*/ 694 h 872"/>
              <a:gd name="T120" fmla="*/ 867 w 871"/>
              <a:gd name="T121" fmla="*/ 675 h 872"/>
              <a:gd name="T122" fmla="*/ 859 w 871"/>
              <a:gd name="T123" fmla="*/ 656 h 872"/>
              <a:gd name="T124" fmla="*/ 849 w 871"/>
              <a:gd name="T125" fmla="*/ 63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1" h="872">
                <a:moveTo>
                  <a:pt x="841" y="631"/>
                </a:moveTo>
                <a:lnTo>
                  <a:pt x="748" y="538"/>
                </a:lnTo>
                <a:lnTo>
                  <a:pt x="740" y="530"/>
                </a:lnTo>
                <a:lnTo>
                  <a:pt x="732" y="525"/>
                </a:lnTo>
                <a:lnTo>
                  <a:pt x="723" y="519"/>
                </a:lnTo>
                <a:lnTo>
                  <a:pt x="714" y="515"/>
                </a:lnTo>
                <a:lnTo>
                  <a:pt x="705" y="511"/>
                </a:lnTo>
                <a:lnTo>
                  <a:pt x="694" y="509"/>
                </a:lnTo>
                <a:lnTo>
                  <a:pt x="685" y="508"/>
                </a:lnTo>
                <a:lnTo>
                  <a:pt x="674" y="506"/>
                </a:lnTo>
                <a:lnTo>
                  <a:pt x="664" y="508"/>
                </a:lnTo>
                <a:lnTo>
                  <a:pt x="654" y="509"/>
                </a:lnTo>
                <a:lnTo>
                  <a:pt x="644" y="511"/>
                </a:lnTo>
                <a:lnTo>
                  <a:pt x="634" y="515"/>
                </a:lnTo>
                <a:lnTo>
                  <a:pt x="626" y="519"/>
                </a:lnTo>
                <a:lnTo>
                  <a:pt x="617" y="525"/>
                </a:lnTo>
                <a:lnTo>
                  <a:pt x="609" y="530"/>
                </a:lnTo>
                <a:lnTo>
                  <a:pt x="601" y="538"/>
                </a:lnTo>
                <a:lnTo>
                  <a:pt x="580" y="559"/>
                </a:lnTo>
                <a:lnTo>
                  <a:pt x="544" y="529"/>
                </a:lnTo>
                <a:lnTo>
                  <a:pt x="509" y="497"/>
                </a:lnTo>
                <a:lnTo>
                  <a:pt x="474" y="465"/>
                </a:lnTo>
                <a:lnTo>
                  <a:pt x="440" y="431"/>
                </a:lnTo>
                <a:lnTo>
                  <a:pt x="407" y="398"/>
                </a:lnTo>
                <a:lnTo>
                  <a:pt x="375" y="364"/>
                </a:lnTo>
                <a:lnTo>
                  <a:pt x="344" y="328"/>
                </a:lnTo>
                <a:lnTo>
                  <a:pt x="314" y="293"/>
                </a:lnTo>
                <a:lnTo>
                  <a:pt x="335" y="271"/>
                </a:lnTo>
                <a:lnTo>
                  <a:pt x="343" y="263"/>
                </a:lnTo>
                <a:lnTo>
                  <a:pt x="348" y="254"/>
                </a:lnTo>
                <a:lnTo>
                  <a:pt x="353" y="246"/>
                </a:lnTo>
                <a:lnTo>
                  <a:pt x="358" y="237"/>
                </a:lnTo>
                <a:lnTo>
                  <a:pt x="361" y="228"/>
                </a:lnTo>
                <a:lnTo>
                  <a:pt x="364" y="218"/>
                </a:lnTo>
                <a:lnTo>
                  <a:pt x="365" y="207"/>
                </a:lnTo>
                <a:lnTo>
                  <a:pt x="365" y="198"/>
                </a:lnTo>
                <a:lnTo>
                  <a:pt x="365" y="188"/>
                </a:lnTo>
                <a:lnTo>
                  <a:pt x="364" y="178"/>
                </a:lnTo>
                <a:lnTo>
                  <a:pt x="361" y="169"/>
                </a:lnTo>
                <a:lnTo>
                  <a:pt x="358" y="159"/>
                </a:lnTo>
                <a:lnTo>
                  <a:pt x="353" y="149"/>
                </a:lnTo>
                <a:lnTo>
                  <a:pt x="348" y="141"/>
                </a:lnTo>
                <a:lnTo>
                  <a:pt x="343" y="132"/>
                </a:lnTo>
                <a:lnTo>
                  <a:pt x="335" y="125"/>
                </a:lnTo>
                <a:lnTo>
                  <a:pt x="242" y="30"/>
                </a:lnTo>
                <a:lnTo>
                  <a:pt x="233" y="24"/>
                </a:lnTo>
                <a:lnTo>
                  <a:pt x="226" y="17"/>
                </a:lnTo>
                <a:lnTo>
                  <a:pt x="217" y="13"/>
                </a:lnTo>
                <a:lnTo>
                  <a:pt x="207" y="9"/>
                </a:lnTo>
                <a:lnTo>
                  <a:pt x="198" y="5"/>
                </a:lnTo>
                <a:lnTo>
                  <a:pt x="188" y="2"/>
                </a:lnTo>
                <a:lnTo>
                  <a:pt x="178" y="1"/>
                </a:lnTo>
                <a:lnTo>
                  <a:pt x="168" y="0"/>
                </a:lnTo>
                <a:lnTo>
                  <a:pt x="158" y="1"/>
                </a:lnTo>
                <a:lnTo>
                  <a:pt x="147" y="2"/>
                </a:lnTo>
                <a:lnTo>
                  <a:pt x="138" y="5"/>
                </a:lnTo>
                <a:lnTo>
                  <a:pt x="128" y="9"/>
                </a:lnTo>
                <a:lnTo>
                  <a:pt x="119" y="13"/>
                </a:lnTo>
                <a:lnTo>
                  <a:pt x="111" y="17"/>
                </a:lnTo>
                <a:lnTo>
                  <a:pt x="102" y="24"/>
                </a:lnTo>
                <a:lnTo>
                  <a:pt x="95" y="31"/>
                </a:lnTo>
                <a:lnTo>
                  <a:pt x="43" y="82"/>
                </a:lnTo>
                <a:lnTo>
                  <a:pt x="35" y="91"/>
                </a:lnTo>
                <a:lnTo>
                  <a:pt x="27" y="102"/>
                </a:lnTo>
                <a:lnTo>
                  <a:pt x="20" y="113"/>
                </a:lnTo>
                <a:lnTo>
                  <a:pt x="14" y="124"/>
                </a:lnTo>
                <a:lnTo>
                  <a:pt x="9" y="135"/>
                </a:lnTo>
                <a:lnTo>
                  <a:pt x="6" y="147"/>
                </a:lnTo>
                <a:lnTo>
                  <a:pt x="3" y="160"/>
                </a:lnTo>
                <a:lnTo>
                  <a:pt x="1" y="172"/>
                </a:lnTo>
                <a:lnTo>
                  <a:pt x="0" y="185"/>
                </a:lnTo>
                <a:lnTo>
                  <a:pt x="0" y="197"/>
                </a:lnTo>
                <a:lnTo>
                  <a:pt x="3" y="209"/>
                </a:lnTo>
                <a:lnTo>
                  <a:pt x="5" y="221"/>
                </a:lnTo>
                <a:lnTo>
                  <a:pt x="8" y="234"/>
                </a:lnTo>
                <a:lnTo>
                  <a:pt x="12" y="246"/>
                </a:lnTo>
                <a:lnTo>
                  <a:pt x="19" y="257"/>
                </a:lnTo>
                <a:lnTo>
                  <a:pt x="25" y="268"/>
                </a:lnTo>
                <a:lnTo>
                  <a:pt x="54" y="310"/>
                </a:lnTo>
                <a:lnTo>
                  <a:pt x="84" y="352"/>
                </a:lnTo>
                <a:lnTo>
                  <a:pt x="115" y="394"/>
                </a:lnTo>
                <a:lnTo>
                  <a:pt x="147" y="434"/>
                </a:lnTo>
                <a:lnTo>
                  <a:pt x="181" y="473"/>
                </a:lnTo>
                <a:lnTo>
                  <a:pt x="214" y="512"/>
                </a:lnTo>
                <a:lnTo>
                  <a:pt x="249" y="549"/>
                </a:lnTo>
                <a:lnTo>
                  <a:pt x="286" y="587"/>
                </a:lnTo>
                <a:lnTo>
                  <a:pt x="322" y="623"/>
                </a:lnTo>
                <a:lnTo>
                  <a:pt x="361" y="658"/>
                </a:lnTo>
                <a:lnTo>
                  <a:pt x="399" y="692"/>
                </a:lnTo>
                <a:lnTo>
                  <a:pt x="439" y="725"/>
                </a:lnTo>
                <a:lnTo>
                  <a:pt x="479" y="757"/>
                </a:lnTo>
                <a:lnTo>
                  <a:pt x="519" y="789"/>
                </a:lnTo>
                <a:lnTo>
                  <a:pt x="561" y="819"/>
                </a:lnTo>
                <a:lnTo>
                  <a:pt x="604" y="848"/>
                </a:lnTo>
                <a:lnTo>
                  <a:pt x="614" y="853"/>
                </a:lnTo>
                <a:lnTo>
                  <a:pt x="622" y="858"/>
                </a:lnTo>
                <a:lnTo>
                  <a:pt x="633" y="863"/>
                </a:lnTo>
                <a:lnTo>
                  <a:pt x="643" y="866"/>
                </a:lnTo>
                <a:lnTo>
                  <a:pt x="654" y="868"/>
                </a:lnTo>
                <a:lnTo>
                  <a:pt x="664" y="870"/>
                </a:lnTo>
                <a:lnTo>
                  <a:pt x="675" y="871"/>
                </a:lnTo>
                <a:lnTo>
                  <a:pt x="686" y="872"/>
                </a:lnTo>
                <a:lnTo>
                  <a:pt x="701" y="871"/>
                </a:lnTo>
                <a:lnTo>
                  <a:pt x="715" y="869"/>
                </a:lnTo>
                <a:lnTo>
                  <a:pt x="729" y="866"/>
                </a:lnTo>
                <a:lnTo>
                  <a:pt x="743" y="860"/>
                </a:lnTo>
                <a:lnTo>
                  <a:pt x="755" y="855"/>
                </a:lnTo>
                <a:lnTo>
                  <a:pt x="767" y="848"/>
                </a:lnTo>
                <a:lnTo>
                  <a:pt x="779" y="839"/>
                </a:lnTo>
                <a:lnTo>
                  <a:pt x="790" y="829"/>
                </a:lnTo>
                <a:lnTo>
                  <a:pt x="841" y="777"/>
                </a:lnTo>
                <a:lnTo>
                  <a:pt x="849" y="769"/>
                </a:lnTo>
                <a:lnTo>
                  <a:pt x="854" y="761"/>
                </a:lnTo>
                <a:lnTo>
                  <a:pt x="859" y="752"/>
                </a:lnTo>
                <a:lnTo>
                  <a:pt x="864" y="744"/>
                </a:lnTo>
                <a:lnTo>
                  <a:pt x="867" y="734"/>
                </a:lnTo>
                <a:lnTo>
                  <a:pt x="870" y="724"/>
                </a:lnTo>
                <a:lnTo>
                  <a:pt x="871" y="715"/>
                </a:lnTo>
                <a:lnTo>
                  <a:pt x="871" y="704"/>
                </a:lnTo>
                <a:lnTo>
                  <a:pt x="871" y="694"/>
                </a:lnTo>
                <a:lnTo>
                  <a:pt x="870" y="685"/>
                </a:lnTo>
                <a:lnTo>
                  <a:pt x="867" y="675"/>
                </a:lnTo>
                <a:lnTo>
                  <a:pt x="864" y="665"/>
                </a:lnTo>
                <a:lnTo>
                  <a:pt x="859" y="656"/>
                </a:lnTo>
                <a:lnTo>
                  <a:pt x="854" y="647"/>
                </a:lnTo>
                <a:lnTo>
                  <a:pt x="849" y="638"/>
                </a:lnTo>
                <a:lnTo>
                  <a:pt x="841" y="631"/>
                </a:lnTo>
                <a:close/>
              </a:path>
            </a:pathLst>
          </a:custGeom>
          <a:solidFill>
            <a:srgbClr val="3B39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78B2B-000C-43C8-834F-DA6C850145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Presentation</a:t>
            </a: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6432768" y="1893069"/>
            <a:ext cx="4141478" cy="41414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6792152" y="2252453"/>
            <a:ext cx="3422709" cy="34227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Freeform 114"/>
          <p:cNvSpPr>
            <a:spLocks/>
          </p:cNvSpPr>
          <p:nvPr/>
        </p:nvSpPr>
        <p:spPr bwMode="auto">
          <a:xfrm>
            <a:off x="7002872" y="3307398"/>
            <a:ext cx="1625223" cy="2166344"/>
          </a:xfrm>
          <a:custGeom>
            <a:avLst/>
            <a:gdLst>
              <a:gd name="T0" fmla="*/ 358 w 369"/>
              <a:gd name="T1" fmla="*/ 321 h 492"/>
              <a:gd name="T2" fmla="*/ 358 w 369"/>
              <a:gd name="T3" fmla="*/ 321 h 492"/>
              <a:gd name="T4" fmla="*/ 344 w 369"/>
              <a:gd name="T5" fmla="*/ 322 h 492"/>
              <a:gd name="T6" fmla="*/ 171 w 369"/>
              <a:gd name="T7" fmla="*/ 150 h 492"/>
              <a:gd name="T8" fmla="*/ 189 w 369"/>
              <a:gd name="T9" fmla="*/ 73 h 492"/>
              <a:gd name="T10" fmla="*/ 189 w 369"/>
              <a:gd name="T11" fmla="*/ 73 h 492"/>
              <a:gd name="T12" fmla="*/ 126 w 369"/>
              <a:gd name="T13" fmla="*/ 7 h 492"/>
              <a:gd name="T14" fmla="*/ 35 w 369"/>
              <a:gd name="T15" fmla="*/ 0 h 492"/>
              <a:gd name="T16" fmla="*/ 0 w 369"/>
              <a:gd name="T17" fmla="*/ 150 h 492"/>
              <a:gd name="T18" fmla="*/ 344 w 369"/>
              <a:gd name="T19" fmla="*/ 492 h 492"/>
              <a:gd name="T20" fmla="*/ 369 w 369"/>
              <a:gd name="T21" fmla="*/ 491 h 492"/>
              <a:gd name="T22" fmla="*/ 331 w 369"/>
              <a:gd name="T23" fmla="*/ 410 h 492"/>
              <a:gd name="T24" fmla="*/ 358 w 369"/>
              <a:gd name="T25" fmla="*/ 32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" h="492">
                <a:moveTo>
                  <a:pt x="358" y="321"/>
                </a:moveTo>
                <a:cubicBezTo>
                  <a:pt x="358" y="321"/>
                  <a:pt x="358" y="321"/>
                  <a:pt x="358" y="321"/>
                </a:cubicBezTo>
                <a:cubicBezTo>
                  <a:pt x="353" y="321"/>
                  <a:pt x="348" y="322"/>
                  <a:pt x="344" y="322"/>
                </a:cubicBezTo>
                <a:cubicBezTo>
                  <a:pt x="248" y="322"/>
                  <a:pt x="171" y="245"/>
                  <a:pt x="171" y="150"/>
                </a:cubicBezTo>
                <a:cubicBezTo>
                  <a:pt x="171" y="122"/>
                  <a:pt x="177" y="96"/>
                  <a:pt x="189" y="73"/>
                </a:cubicBezTo>
                <a:cubicBezTo>
                  <a:pt x="189" y="73"/>
                  <a:pt x="189" y="73"/>
                  <a:pt x="189" y="73"/>
                </a:cubicBezTo>
                <a:cubicBezTo>
                  <a:pt x="126" y="7"/>
                  <a:pt x="126" y="7"/>
                  <a:pt x="126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13" y="46"/>
                  <a:pt x="0" y="96"/>
                  <a:pt x="0" y="150"/>
                </a:cubicBezTo>
                <a:cubicBezTo>
                  <a:pt x="0" y="339"/>
                  <a:pt x="154" y="492"/>
                  <a:pt x="344" y="492"/>
                </a:cubicBezTo>
                <a:cubicBezTo>
                  <a:pt x="352" y="492"/>
                  <a:pt x="361" y="491"/>
                  <a:pt x="369" y="491"/>
                </a:cubicBezTo>
                <a:cubicBezTo>
                  <a:pt x="331" y="410"/>
                  <a:pt x="331" y="410"/>
                  <a:pt x="331" y="410"/>
                </a:cubicBezTo>
                <a:lnTo>
                  <a:pt x="358" y="321"/>
                </a:lnTo>
                <a:close/>
              </a:path>
            </a:pathLst>
          </a:custGeom>
          <a:solidFill>
            <a:srgbClr val="70AD47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Freeform 115"/>
          <p:cNvSpPr>
            <a:spLocks/>
          </p:cNvSpPr>
          <p:nvPr/>
        </p:nvSpPr>
        <p:spPr bwMode="auto">
          <a:xfrm>
            <a:off x="8460738" y="3114008"/>
            <a:ext cx="1567577" cy="2356015"/>
          </a:xfrm>
          <a:custGeom>
            <a:avLst/>
            <a:gdLst>
              <a:gd name="T0" fmla="*/ 356 w 356"/>
              <a:gd name="T1" fmla="*/ 194 h 535"/>
              <a:gd name="T2" fmla="*/ 295 w 356"/>
              <a:gd name="T3" fmla="*/ 0 h 535"/>
              <a:gd name="T4" fmla="*/ 246 w 356"/>
              <a:gd name="T5" fmla="*/ 74 h 535"/>
              <a:gd name="T6" fmla="*/ 154 w 356"/>
              <a:gd name="T7" fmla="*/ 96 h 535"/>
              <a:gd name="T8" fmla="*/ 154 w 356"/>
              <a:gd name="T9" fmla="*/ 96 h 535"/>
              <a:gd name="T10" fmla="*/ 186 w 356"/>
              <a:gd name="T11" fmla="*/ 194 h 535"/>
              <a:gd name="T12" fmla="*/ 27 w 356"/>
              <a:gd name="T13" fmla="*/ 365 h 535"/>
              <a:gd name="T14" fmla="*/ 27 w 356"/>
              <a:gd name="T15" fmla="*/ 365 h 535"/>
              <a:gd name="T16" fmla="*/ 0 w 356"/>
              <a:gd name="T17" fmla="*/ 454 h 535"/>
              <a:gd name="T18" fmla="*/ 38 w 356"/>
              <a:gd name="T19" fmla="*/ 535 h 535"/>
              <a:gd name="T20" fmla="*/ 356 w 356"/>
              <a:gd name="T21" fmla="*/ 19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535">
                <a:moveTo>
                  <a:pt x="356" y="194"/>
                </a:moveTo>
                <a:cubicBezTo>
                  <a:pt x="356" y="122"/>
                  <a:pt x="333" y="55"/>
                  <a:pt x="295" y="0"/>
                </a:cubicBezTo>
                <a:cubicBezTo>
                  <a:pt x="246" y="74"/>
                  <a:pt x="246" y="74"/>
                  <a:pt x="246" y="74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74" y="123"/>
                  <a:pt x="186" y="157"/>
                  <a:pt x="186" y="194"/>
                </a:cubicBezTo>
                <a:cubicBezTo>
                  <a:pt x="186" y="284"/>
                  <a:pt x="116" y="358"/>
                  <a:pt x="27" y="365"/>
                </a:cubicBezTo>
                <a:cubicBezTo>
                  <a:pt x="27" y="365"/>
                  <a:pt x="27" y="365"/>
                  <a:pt x="27" y="365"/>
                </a:cubicBezTo>
                <a:cubicBezTo>
                  <a:pt x="0" y="454"/>
                  <a:pt x="0" y="454"/>
                  <a:pt x="0" y="454"/>
                </a:cubicBezTo>
                <a:cubicBezTo>
                  <a:pt x="38" y="535"/>
                  <a:pt x="38" y="535"/>
                  <a:pt x="38" y="535"/>
                </a:cubicBezTo>
                <a:cubicBezTo>
                  <a:pt x="215" y="522"/>
                  <a:pt x="356" y="374"/>
                  <a:pt x="356" y="194"/>
                </a:cubicBezTo>
                <a:close/>
              </a:path>
            </a:pathLst>
          </a:custGeom>
          <a:solidFill>
            <a:srgbClr val="78D2D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0" name="Group 269"/>
          <p:cNvGrpSpPr/>
          <p:nvPr/>
        </p:nvGrpSpPr>
        <p:grpSpPr>
          <a:xfrm>
            <a:off x="9037190" y="3874552"/>
            <a:ext cx="1924605" cy="1911589"/>
            <a:chOff x="12573000" y="3162300"/>
            <a:chExt cx="1643062" cy="1631950"/>
          </a:xfrm>
        </p:grpSpPr>
        <p:sp>
          <p:nvSpPr>
            <p:cNvPr id="304" name="Oval 109"/>
            <p:cNvSpPr>
              <a:spLocks noChangeArrowheads="1"/>
            </p:cNvSpPr>
            <p:nvPr/>
          </p:nvSpPr>
          <p:spPr bwMode="auto">
            <a:xfrm>
              <a:off x="12573000" y="3162300"/>
              <a:ext cx="1643062" cy="1631950"/>
            </a:xfrm>
            <a:prstGeom prst="ellipse">
              <a:avLst/>
            </a:prstGeom>
            <a:solidFill>
              <a:srgbClr val="78D2D2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Oval 110"/>
            <p:cNvSpPr>
              <a:spLocks noChangeArrowheads="1"/>
            </p:cNvSpPr>
            <p:nvPr/>
          </p:nvSpPr>
          <p:spPr bwMode="auto">
            <a:xfrm>
              <a:off x="12754553" y="3338946"/>
              <a:ext cx="1281545" cy="1278659"/>
            </a:xfrm>
            <a:prstGeom prst="ellipse">
              <a:avLst/>
            </a:pr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1" name="Freeform 113"/>
          <p:cNvSpPr>
            <a:spLocks/>
          </p:cNvSpPr>
          <p:nvPr/>
        </p:nvSpPr>
        <p:spPr bwMode="auto">
          <a:xfrm>
            <a:off x="7157213" y="2465034"/>
            <a:ext cx="2603332" cy="1164061"/>
          </a:xfrm>
          <a:custGeom>
            <a:avLst/>
            <a:gdLst>
              <a:gd name="T0" fmla="*/ 154 w 591"/>
              <a:gd name="T1" fmla="*/ 264 h 264"/>
              <a:gd name="T2" fmla="*/ 154 w 591"/>
              <a:gd name="T3" fmla="*/ 264 h 264"/>
              <a:gd name="T4" fmla="*/ 309 w 591"/>
              <a:gd name="T5" fmla="*/ 170 h 264"/>
              <a:gd name="T6" fmla="*/ 450 w 591"/>
              <a:gd name="T7" fmla="*/ 243 h 264"/>
              <a:gd name="T8" fmla="*/ 450 w 591"/>
              <a:gd name="T9" fmla="*/ 243 h 264"/>
              <a:gd name="T10" fmla="*/ 542 w 591"/>
              <a:gd name="T11" fmla="*/ 221 h 264"/>
              <a:gd name="T12" fmla="*/ 591 w 591"/>
              <a:gd name="T13" fmla="*/ 147 h 264"/>
              <a:gd name="T14" fmla="*/ 309 w 591"/>
              <a:gd name="T15" fmla="*/ 0 h 264"/>
              <a:gd name="T16" fmla="*/ 0 w 591"/>
              <a:gd name="T17" fmla="*/ 191 h 264"/>
              <a:gd name="T18" fmla="*/ 91 w 591"/>
              <a:gd name="T19" fmla="*/ 198 h 264"/>
              <a:gd name="T20" fmla="*/ 154 w 591"/>
              <a:gd name="T21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1" h="264">
                <a:moveTo>
                  <a:pt x="154" y="264"/>
                </a:moveTo>
                <a:cubicBezTo>
                  <a:pt x="154" y="264"/>
                  <a:pt x="154" y="264"/>
                  <a:pt x="154" y="264"/>
                </a:cubicBezTo>
                <a:cubicBezTo>
                  <a:pt x="183" y="208"/>
                  <a:pt x="241" y="170"/>
                  <a:pt x="309" y="170"/>
                </a:cubicBezTo>
                <a:cubicBezTo>
                  <a:pt x="367" y="170"/>
                  <a:pt x="419" y="199"/>
                  <a:pt x="450" y="243"/>
                </a:cubicBezTo>
                <a:cubicBezTo>
                  <a:pt x="450" y="243"/>
                  <a:pt x="450" y="243"/>
                  <a:pt x="450" y="243"/>
                </a:cubicBezTo>
                <a:cubicBezTo>
                  <a:pt x="542" y="221"/>
                  <a:pt x="542" y="221"/>
                  <a:pt x="542" y="221"/>
                </a:cubicBezTo>
                <a:cubicBezTo>
                  <a:pt x="591" y="147"/>
                  <a:pt x="591" y="147"/>
                  <a:pt x="591" y="147"/>
                </a:cubicBezTo>
                <a:cubicBezTo>
                  <a:pt x="529" y="58"/>
                  <a:pt x="425" y="0"/>
                  <a:pt x="309" y="0"/>
                </a:cubicBezTo>
                <a:cubicBezTo>
                  <a:pt x="173" y="0"/>
                  <a:pt x="56" y="78"/>
                  <a:pt x="0" y="191"/>
                </a:cubicBezTo>
                <a:cubicBezTo>
                  <a:pt x="91" y="198"/>
                  <a:pt x="91" y="198"/>
                  <a:pt x="91" y="198"/>
                </a:cubicBezTo>
                <a:lnTo>
                  <a:pt x="154" y="264"/>
                </a:lnTo>
                <a:close/>
              </a:path>
            </a:pathLst>
          </a:custGeom>
          <a:solidFill>
            <a:srgbClr val="E2583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val 111"/>
          <p:cNvSpPr>
            <a:spLocks noChangeArrowheads="1"/>
          </p:cNvSpPr>
          <p:nvPr/>
        </p:nvSpPr>
        <p:spPr bwMode="auto">
          <a:xfrm>
            <a:off x="7557010" y="1299114"/>
            <a:ext cx="1911589" cy="1915308"/>
          </a:xfrm>
          <a:prstGeom prst="ellipse">
            <a:avLst/>
          </a:prstGeom>
          <a:solidFill>
            <a:srgbClr val="E2583D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val 107"/>
          <p:cNvSpPr>
            <a:spLocks noChangeArrowheads="1"/>
          </p:cNvSpPr>
          <p:nvPr/>
        </p:nvSpPr>
        <p:spPr bwMode="auto">
          <a:xfrm>
            <a:off x="6086128" y="3874552"/>
            <a:ext cx="1920886" cy="1911589"/>
          </a:xfrm>
          <a:prstGeom prst="ellipse">
            <a:avLst/>
          </a:prstGeom>
          <a:solidFill>
            <a:srgbClr val="70AD47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val 108"/>
          <p:cNvSpPr>
            <a:spLocks noChangeArrowheads="1"/>
          </p:cNvSpPr>
          <p:nvPr/>
        </p:nvSpPr>
        <p:spPr bwMode="auto">
          <a:xfrm>
            <a:off x="6293464" y="4081467"/>
            <a:ext cx="1506213" cy="1497761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6635521" y="4970226"/>
            <a:ext cx="822100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B3939"/>
                </a:solidFill>
                <a:effectLst/>
                <a:uLnTx/>
                <a:uFillTx/>
                <a:ea typeface="+mn-ea"/>
                <a:cs typeface="+mn-cs"/>
              </a:rPr>
              <a:t>SUPPLIER</a:t>
            </a:r>
          </a:p>
        </p:txBody>
      </p:sp>
      <p:grpSp>
        <p:nvGrpSpPr>
          <p:cNvPr id="296" name="Group 295"/>
          <p:cNvGrpSpPr>
            <a:grpSpLocks noChangeAspect="1"/>
          </p:cNvGrpSpPr>
          <p:nvPr/>
        </p:nvGrpSpPr>
        <p:grpSpPr>
          <a:xfrm>
            <a:off x="6885286" y="4474158"/>
            <a:ext cx="322571" cy="421687"/>
            <a:chOff x="3359150" y="3986213"/>
            <a:chExt cx="284162" cy="371476"/>
          </a:xfrm>
          <a:solidFill>
            <a:srgbClr val="3B3939"/>
          </a:solidFill>
        </p:grpSpPr>
        <p:sp>
          <p:nvSpPr>
            <p:cNvPr id="297" name="Freeform 121"/>
            <p:cNvSpPr>
              <a:spLocks noEditPoints="1"/>
            </p:cNvSpPr>
            <p:nvPr/>
          </p:nvSpPr>
          <p:spPr bwMode="auto">
            <a:xfrm>
              <a:off x="3359150" y="4249738"/>
              <a:ext cx="107950" cy="10795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122"/>
            <p:cNvSpPr>
              <a:spLocks/>
            </p:cNvSpPr>
            <p:nvPr/>
          </p:nvSpPr>
          <p:spPr bwMode="auto">
            <a:xfrm>
              <a:off x="3373438" y="3986213"/>
              <a:ext cx="63500" cy="282575"/>
            </a:xfrm>
            <a:custGeom>
              <a:avLst/>
              <a:gdLst>
                <a:gd name="T0" fmla="*/ 14 w 16"/>
                <a:gd name="T1" fmla="*/ 73 h 73"/>
                <a:gd name="T2" fmla="*/ 12 w 16"/>
                <a:gd name="T3" fmla="*/ 71 h 73"/>
                <a:gd name="T4" fmla="*/ 12 w 16"/>
                <a:gd name="T5" fmla="*/ 4 h 73"/>
                <a:gd name="T6" fmla="*/ 2 w 16"/>
                <a:gd name="T7" fmla="*/ 4 h 73"/>
                <a:gd name="T8" fmla="*/ 0 w 16"/>
                <a:gd name="T9" fmla="*/ 2 h 73"/>
                <a:gd name="T10" fmla="*/ 2 w 16"/>
                <a:gd name="T11" fmla="*/ 0 h 73"/>
                <a:gd name="T12" fmla="*/ 14 w 16"/>
                <a:gd name="T13" fmla="*/ 0 h 73"/>
                <a:gd name="T14" fmla="*/ 16 w 16"/>
                <a:gd name="T15" fmla="*/ 2 h 73"/>
                <a:gd name="T16" fmla="*/ 16 w 16"/>
                <a:gd name="T17" fmla="*/ 71 h 73"/>
                <a:gd name="T18" fmla="*/ 14 w 16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3">
                  <a:moveTo>
                    <a:pt x="14" y="73"/>
                  </a:moveTo>
                  <a:cubicBezTo>
                    <a:pt x="13" y="73"/>
                    <a:pt x="12" y="72"/>
                    <a:pt x="12" y="7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2"/>
                    <a:pt x="15" y="73"/>
                    <a:pt x="1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123"/>
            <p:cNvSpPr>
              <a:spLocks/>
            </p:cNvSpPr>
            <p:nvPr/>
          </p:nvSpPr>
          <p:spPr bwMode="auto">
            <a:xfrm>
              <a:off x="3448050" y="4311651"/>
              <a:ext cx="195262" cy="46038"/>
            </a:xfrm>
            <a:custGeom>
              <a:avLst/>
              <a:gdLst>
                <a:gd name="T0" fmla="*/ 47 w 50"/>
                <a:gd name="T1" fmla="*/ 12 h 12"/>
                <a:gd name="T2" fmla="*/ 46 w 50"/>
                <a:gd name="T3" fmla="*/ 11 h 12"/>
                <a:gd name="T4" fmla="*/ 38 w 50"/>
                <a:gd name="T5" fmla="*/ 4 h 12"/>
                <a:gd name="T6" fmla="*/ 2 w 50"/>
                <a:gd name="T7" fmla="*/ 4 h 12"/>
                <a:gd name="T8" fmla="*/ 0 w 50"/>
                <a:gd name="T9" fmla="*/ 2 h 12"/>
                <a:gd name="T10" fmla="*/ 2 w 50"/>
                <a:gd name="T11" fmla="*/ 0 h 12"/>
                <a:gd name="T12" fmla="*/ 39 w 50"/>
                <a:gd name="T13" fmla="*/ 0 h 12"/>
                <a:gd name="T14" fmla="*/ 40 w 50"/>
                <a:gd name="T15" fmla="*/ 1 h 12"/>
                <a:gd name="T16" fmla="*/ 49 w 50"/>
                <a:gd name="T17" fmla="*/ 9 h 12"/>
                <a:gd name="T18" fmla="*/ 49 w 50"/>
                <a:gd name="T19" fmla="*/ 11 h 12"/>
                <a:gd name="T20" fmla="*/ 47 w 50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2">
                  <a:moveTo>
                    <a:pt x="47" y="12"/>
                  </a:moveTo>
                  <a:cubicBezTo>
                    <a:pt x="47" y="12"/>
                    <a:pt x="46" y="12"/>
                    <a:pt x="46" y="11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11"/>
                    <a:pt x="49" y="11"/>
                  </a:cubicBezTo>
                  <a:cubicBezTo>
                    <a:pt x="48" y="12"/>
                    <a:pt x="48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124"/>
            <p:cNvSpPr>
              <a:spLocks noEditPoints="1"/>
            </p:cNvSpPr>
            <p:nvPr/>
          </p:nvSpPr>
          <p:spPr bwMode="auto">
            <a:xfrm>
              <a:off x="3452813" y="4141788"/>
              <a:ext cx="171450" cy="153988"/>
            </a:xfrm>
            <a:custGeom>
              <a:avLst/>
              <a:gdLst>
                <a:gd name="T0" fmla="*/ 42 w 44"/>
                <a:gd name="T1" fmla="*/ 40 h 40"/>
                <a:gd name="T2" fmla="*/ 2 w 44"/>
                <a:gd name="T3" fmla="*/ 40 h 40"/>
                <a:gd name="T4" fmla="*/ 0 w 44"/>
                <a:gd name="T5" fmla="*/ 38 h 40"/>
                <a:gd name="T6" fmla="*/ 0 w 44"/>
                <a:gd name="T7" fmla="*/ 2 h 40"/>
                <a:gd name="T8" fmla="*/ 2 w 44"/>
                <a:gd name="T9" fmla="*/ 0 h 40"/>
                <a:gd name="T10" fmla="*/ 42 w 44"/>
                <a:gd name="T11" fmla="*/ 0 h 40"/>
                <a:gd name="T12" fmla="*/ 44 w 44"/>
                <a:gd name="T13" fmla="*/ 2 h 40"/>
                <a:gd name="T14" fmla="*/ 44 w 44"/>
                <a:gd name="T15" fmla="*/ 38 h 40"/>
                <a:gd name="T16" fmla="*/ 42 w 44"/>
                <a:gd name="T17" fmla="*/ 40 h 40"/>
                <a:gd name="T18" fmla="*/ 4 w 44"/>
                <a:gd name="T19" fmla="*/ 36 h 40"/>
                <a:gd name="T20" fmla="*/ 40 w 44"/>
                <a:gd name="T21" fmla="*/ 36 h 40"/>
                <a:gd name="T22" fmla="*/ 40 w 44"/>
                <a:gd name="T23" fmla="*/ 4 h 40"/>
                <a:gd name="T24" fmla="*/ 4 w 44"/>
                <a:gd name="T25" fmla="*/ 4 h 40"/>
                <a:gd name="T26" fmla="*/ 4 w 44"/>
                <a:gd name="T2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0">
                  <a:moveTo>
                    <a:pt x="42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9"/>
                    <a:pt x="43" y="40"/>
                    <a:pt x="42" y="40"/>
                  </a:cubicBezTo>
                  <a:close/>
                  <a:moveTo>
                    <a:pt x="4" y="3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125"/>
            <p:cNvSpPr>
              <a:spLocks noEditPoints="1"/>
            </p:cNvSpPr>
            <p:nvPr/>
          </p:nvSpPr>
          <p:spPr bwMode="auto">
            <a:xfrm>
              <a:off x="3452813" y="4064001"/>
              <a:ext cx="123825" cy="92075"/>
            </a:xfrm>
            <a:custGeom>
              <a:avLst/>
              <a:gdLst>
                <a:gd name="T0" fmla="*/ 30 w 32"/>
                <a:gd name="T1" fmla="*/ 24 h 24"/>
                <a:gd name="T2" fmla="*/ 2 w 32"/>
                <a:gd name="T3" fmla="*/ 24 h 24"/>
                <a:gd name="T4" fmla="*/ 0 w 32"/>
                <a:gd name="T5" fmla="*/ 22 h 24"/>
                <a:gd name="T6" fmla="*/ 0 w 32"/>
                <a:gd name="T7" fmla="*/ 2 h 24"/>
                <a:gd name="T8" fmla="*/ 2 w 32"/>
                <a:gd name="T9" fmla="*/ 0 h 24"/>
                <a:gd name="T10" fmla="*/ 30 w 32"/>
                <a:gd name="T11" fmla="*/ 0 h 24"/>
                <a:gd name="T12" fmla="*/ 32 w 32"/>
                <a:gd name="T13" fmla="*/ 2 h 24"/>
                <a:gd name="T14" fmla="*/ 32 w 32"/>
                <a:gd name="T15" fmla="*/ 22 h 24"/>
                <a:gd name="T16" fmla="*/ 30 w 32"/>
                <a:gd name="T17" fmla="*/ 24 h 24"/>
                <a:gd name="T18" fmla="*/ 4 w 32"/>
                <a:gd name="T19" fmla="*/ 20 h 24"/>
                <a:gd name="T20" fmla="*/ 28 w 32"/>
                <a:gd name="T21" fmla="*/ 20 h 24"/>
                <a:gd name="T22" fmla="*/ 28 w 32"/>
                <a:gd name="T23" fmla="*/ 4 h 24"/>
                <a:gd name="T24" fmla="*/ 4 w 32"/>
                <a:gd name="T25" fmla="*/ 4 h 24"/>
                <a:gd name="T26" fmla="*/ 4 w 32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3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1" y="24"/>
                    <a:pt x="30" y="24"/>
                  </a:cubicBezTo>
                  <a:close/>
                  <a:moveTo>
                    <a:pt x="4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126"/>
            <p:cNvSpPr>
              <a:spLocks/>
            </p:cNvSpPr>
            <p:nvPr/>
          </p:nvSpPr>
          <p:spPr bwMode="auto">
            <a:xfrm>
              <a:off x="3546475" y="4249738"/>
              <a:ext cx="46037" cy="15875"/>
            </a:xfrm>
            <a:custGeom>
              <a:avLst/>
              <a:gdLst>
                <a:gd name="T0" fmla="*/ 10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127"/>
            <p:cNvSpPr>
              <a:spLocks/>
            </p:cNvSpPr>
            <p:nvPr/>
          </p:nvSpPr>
          <p:spPr bwMode="auto">
            <a:xfrm>
              <a:off x="3482975" y="4110038"/>
              <a:ext cx="31750" cy="15875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6" name="Oval 112"/>
          <p:cNvSpPr>
            <a:spLocks noChangeArrowheads="1"/>
          </p:cNvSpPr>
          <p:nvPr/>
        </p:nvSpPr>
        <p:spPr bwMode="auto">
          <a:xfrm>
            <a:off x="7763925" y="1509578"/>
            <a:ext cx="1497761" cy="1494380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887374" y="2370113"/>
            <a:ext cx="1250862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2583D"/>
                </a:solidFill>
                <a:effectLst/>
                <a:uLnTx/>
                <a:uFillTx/>
                <a:ea typeface="+mn-ea"/>
                <a:cs typeface="+mn-cs"/>
              </a:rPr>
              <a:t>YOUR PROCESS</a:t>
            </a:r>
          </a:p>
        </p:txBody>
      </p:sp>
      <p:grpSp>
        <p:nvGrpSpPr>
          <p:cNvPr id="289" name="Group 288"/>
          <p:cNvGrpSpPr>
            <a:grpSpLocks noChangeAspect="1"/>
          </p:cNvGrpSpPr>
          <p:nvPr/>
        </p:nvGrpSpPr>
        <p:grpSpPr>
          <a:xfrm>
            <a:off x="8292599" y="1927114"/>
            <a:ext cx="440413" cy="348502"/>
            <a:chOff x="8045450" y="1020762"/>
            <a:chExt cx="365126" cy="288926"/>
          </a:xfrm>
          <a:solidFill>
            <a:srgbClr val="E2583D"/>
          </a:solidFill>
        </p:grpSpPr>
        <p:sp>
          <p:nvSpPr>
            <p:cNvPr id="290" name="Freeform 131"/>
            <p:cNvSpPr>
              <a:spLocks/>
            </p:cNvSpPr>
            <p:nvPr/>
          </p:nvSpPr>
          <p:spPr bwMode="auto">
            <a:xfrm>
              <a:off x="8045450" y="1133475"/>
              <a:ext cx="109538" cy="82550"/>
            </a:xfrm>
            <a:custGeom>
              <a:avLst/>
              <a:gdLst>
                <a:gd name="T0" fmla="*/ 13 w 28"/>
                <a:gd name="T1" fmla="*/ 21 h 21"/>
                <a:gd name="T2" fmla="*/ 13 w 28"/>
                <a:gd name="T3" fmla="*/ 21 h 21"/>
                <a:gd name="T4" fmla="*/ 11 w 28"/>
                <a:gd name="T5" fmla="*/ 20 h 21"/>
                <a:gd name="T6" fmla="*/ 0 w 28"/>
                <a:gd name="T7" fmla="*/ 4 h 21"/>
                <a:gd name="T8" fmla="*/ 1 w 28"/>
                <a:gd name="T9" fmla="*/ 1 h 21"/>
                <a:gd name="T10" fmla="*/ 4 w 28"/>
                <a:gd name="T11" fmla="*/ 1 h 21"/>
                <a:gd name="T12" fmla="*/ 13 w 28"/>
                <a:gd name="T13" fmla="*/ 16 h 21"/>
                <a:gd name="T14" fmla="*/ 24 w 28"/>
                <a:gd name="T15" fmla="*/ 2 h 21"/>
                <a:gd name="T16" fmla="*/ 27 w 28"/>
                <a:gd name="T17" fmla="*/ 2 h 21"/>
                <a:gd name="T18" fmla="*/ 27 w 28"/>
                <a:gd name="T19" fmla="*/ 5 h 21"/>
                <a:gd name="T20" fmla="*/ 15 w 28"/>
                <a:gd name="T21" fmla="*/ 20 h 21"/>
                <a:gd name="T22" fmla="*/ 13 w 28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1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1"/>
                    <a:pt x="27" y="2"/>
                  </a:cubicBezTo>
                  <a:cubicBezTo>
                    <a:pt x="28" y="3"/>
                    <a:pt x="28" y="4"/>
                    <a:pt x="27" y="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1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132"/>
            <p:cNvSpPr>
              <a:spLocks/>
            </p:cNvSpPr>
            <p:nvPr/>
          </p:nvSpPr>
          <p:spPr bwMode="auto">
            <a:xfrm>
              <a:off x="8080375" y="1020762"/>
              <a:ext cx="255588" cy="195263"/>
            </a:xfrm>
            <a:custGeom>
              <a:avLst/>
              <a:gdLst>
                <a:gd name="T0" fmla="*/ 4 w 66"/>
                <a:gd name="T1" fmla="*/ 50 h 50"/>
                <a:gd name="T2" fmla="*/ 2 w 66"/>
                <a:gd name="T3" fmla="*/ 48 h 50"/>
                <a:gd name="T4" fmla="*/ 7 w 66"/>
                <a:gd name="T5" fmla="*/ 20 h 50"/>
                <a:gd name="T6" fmla="*/ 30 w 66"/>
                <a:gd name="T7" fmla="*/ 3 h 50"/>
                <a:gd name="T8" fmla="*/ 65 w 66"/>
                <a:gd name="T9" fmla="*/ 14 h 50"/>
                <a:gd name="T10" fmla="*/ 65 w 66"/>
                <a:gd name="T11" fmla="*/ 17 h 50"/>
                <a:gd name="T12" fmla="*/ 62 w 66"/>
                <a:gd name="T13" fmla="*/ 17 h 50"/>
                <a:gd name="T14" fmla="*/ 31 w 66"/>
                <a:gd name="T15" fmla="*/ 7 h 50"/>
                <a:gd name="T16" fmla="*/ 10 w 66"/>
                <a:gd name="T17" fmla="*/ 22 h 50"/>
                <a:gd name="T18" fmla="*/ 6 w 66"/>
                <a:gd name="T19" fmla="*/ 47 h 50"/>
                <a:gd name="T20" fmla="*/ 4 w 66"/>
                <a:gd name="T21" fmla="*/ 50 h 50"/>
                <a:gd name="T22" fmla="*/ 4 w 6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50">
                  <a:moveTo>
                    <a:pt x="4" y="50"/>
                  </a:moveTo>
                  <a:cubicBezTo>
                    <a:pt x="3" y="50"/>
                    <a:pt x="2" y="49"/>
                    <a:pt x="2" y="48"/>
                  </a:cubicBezTo>
                  <a:cubicBezTo>
                    <a:pt x="0" y="39"/>
                    <a:pt x="1" y="28"/>
                    <a:pt x="7" y="20"/>
                  </a:cubicBezTo>
                  <a:cubicBezTo>
                    <a:pt x="12" y="11"/>
                    <a:pt x="20" y="5"/>
                    <a:pt x="30" y="3"/>
                  </a:cubicBezTo>
                  <a:cubicBezTo>
                    <a:pt x="43" y="0"/>
                    <a:pt x="56" y="4"/>
                    <a:pt x="65" y="14"/>
                  </a:cubicBezTo>
                  <a:cubicBezTo>
                    <a:pt x="66" y="15"/>
                    <a:pt x="66" y="16"/>
                    <a:pt x="65" y="17"/>
                  </a:cubicBezTo>
                  <a:cubicBezTo>
                    <a:pt x="64" y="18"/>
                    <a:pt x="63" y="18"/>
                    <a:pt x="62" y="17"/>
                  </a:cubicBezTo>
                  <a:cubicBezTo>
                    <a:pt x="54" y="8"/>
                    <a:pt x="42" y="4"/>
                    <a:pt x="31" y="7"/>
                  </a:cubicBezTo>
                  <a:cubicBezTo>
                    <a:pt x="22" y="9"/>
                    <a:pt x="15" y="14"/>
                    <a:pt x="10" y="22"/>
                  </a:cubicBezTo>
                  <a:cubicBezTo>
                    <a:pt x="5" y="30"/>
                    <a:pt x="4" y="39"/>
                    <a:pt x="6" y="47"/>
                  </a:cubicBezTo>
                  <a:cubicBezTo>
                    <a:pt x="6" y="48"/>
                    <a:pt x="5" y="49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133"/>
            <p:cNvSpPr>
              <a:spLocks/>
            </p:cNvSpPr>
            <p:nvPr/>
          </p:nvSpPr>
          <p:spPr bwMode="auto">
            <a:xfrm>
              <a:off x="8301038" y="1122363"/>
              <a:ext cx="109538" cy="82550"/>
            </a:xfrm>
            <a:custGeom>
              <a:avLst/>
              <a:gdLst>
                <a:gd name="T0" fmla="*/ 26 w 28"/>
                <a:gd name="T1" fmla="*/ 21 h 21"/>
                <a:gd name="T2" fmla="*/ 24 w 28"/>
                <a:gd name="T3" fmla="*/ 20 h 21"/>
                <a:gd name="T4" fmla="*/ 15 w 28"/>
                <a:gd name="T5" fmla="*/ 5 h 21"/>
                <a:gd name="T6" fmla="*/ 4 w 28"/>
                <a:gd name="T7" fmla="*/ 19 h 21"/>
                <a:gd name="T8" fmla="*/ 1 w 28"/>
                <a:gd name="T9" fmla="*/ 19 h 21"/>
                <a:gd name="T10" fmla="*/ 1 w 28"/>
                <a:gd name="T11" fmla="*/ 16 h 21"/>
                <a:gd name="T12" fmla="*/ 13 w 28"/>
                <a:gd name="T13" fmla="*/ 1 h 21"/>
                <a:gd name="T14" fmla="*/ 15 w 28"/>
                <a:gd name="T15" fmla="*/ 0 h 21"/>
                <a:gd name="T16" fmla="*/ 17 w 28"/>
                <a:gd name="T17" fmla="*/ 1 h 21"/>
                <a:gd name="T18" fmla="*/ 28 w 28"/>
                <a:gd name="T19" fmla="*/ 17 h 21"/>
                <a:gd name="T20" fmla="*/ 27 w 28"/>
                <a:gd name="T21" fmla="*/ 20 h 21"/>
                <a:gd name="T22" fmla="*/ 26 w 28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1">
                  <a:moveTo>
                    <a:pt x="26" y="21"/>
                  </a:moveTo>
                  <a:cubicBezTo>
                    <a:pt x="25" y="21"/>
                    <a:pt x="25" y="20"/>
                    <a:pt x="24" y="2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20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20"/>
                    <a:pt x="27" y="20"/>
                  </a:cubicBezTo>
                  <a:cubicBezTo>
                    <a:pt x="27" y="20"/>
                    <a:pt x="27" y="21"/>
                    <a:pt x="2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134"/>
            <p:cNvSpPr>
              <a:spLocks/>
            </p:cNvSpPr>
            <p:nvPr/>
          </p:nvSpPr>
          <p:spPr bwMode="auto">
            <a:xfrm>
              <a:off x="8120063" y="1122363"/>
              <a:ext cx="255588" cy="187325"/>
            </a:xfrm>
            <a:custGeom>
              <a:avLst/>
              <a:gdLst>
                <a:gd name="T0" fmla="*/ 28 w 66"/>
                <a:gd name="T1" fmla="*/ 48 h 48"/>
                <a:gd name="T2" fmla="*/ 1 w 66"/>
                <a:gd name="T3" fmla="*/ 36 h 48"/>
                <a:gd name="T4" fmla="*/ 1 w 66"/>
                <a:gd name="T5" fmla="*/ 33 h 48"/>
                <a:gd name="T6" fmla="*/ 4 w 66"/>
                <a:gd name="T7" fmla="*/ 33 h 48"/>
                <a:gd name="T8" fmla="*/ 35 w 66"/>
                <a:gd name="T9" fmla="*/ 43 h 48"/>
                <a:gd name="T10" fmla="*/ 56 w 66"/>
                <a:gd name="T11" fmla="*/ 28 h 48"/>
                <a:gd name="T12" fmla="*/ 60 w 66"/>
                <a:gd name="T13" fmla="*/ 3 h 48"/>
                <a:gd name="T14" fmla="*/ 62 w 66"/>
                <a:gd name="T15" fmla="*/ 0 h 48"/>
                <a:gd name="T16" fmla="*/ 64 w 66"/>
                <a:gd name="T17" fmla="*/ 2 h 48"/>
                <a:gd name="T18" fmla="*/ 59 w 66"/>
                <a:gd name="T19" fmla="*/ 30 h 48"/>
                <a:gd name="T20" fmla="*/ 36 w 66"/>
                <a:gd name="T21" fmla="*/ 47 h 48"/>
                <a:gd name="T22" fmla="*/ 28 w 66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48">
                  <a:moveTo>
                    <a:pt x="28" y="48"/>
                  </a:moveTo>
                  <a:cubicBezTo>
                    <a:pt x="18" y="48"/>
                    <a:pt x="8" y="44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12" y="42"/>
                    <a:pt x="24" y="46"/>
                    <a:pt x="35" y="43"/>
                  </a:cubicBezTo>
                  <a:cubicBezTo>
                    <a:pt x="44" y="41"/>
                    <a:pt x="51" y="36"/>
                    <a:pt x="56" y="28"/>
                  </a:cubicBezTo>
                  <a:cubicBezTo>
                    <a:pt x="61" y="20"/>
                    <a:pt x="62" y="11"/>
                    <a:pt x="60" y="3"/>
                  </a:cubicBezTo>
                  <a:cubicBezTo>
                    <a:pt x="60" y="2"/>
                    <a:pt x="60" y="1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6" y="11"/>
                    <a:pt x="65" y="22"/>
                    <a:pt x="59" y="30"/>
                  </a:cubicBezTo>
                  <a:cubicBezTo>
                    <a:pt x="54" y="39"/>
                    <a:pt x="46" y="45"/>
                    <a:pt x="36" y="47"/>
                  </a:cubicBezTo>
                  <a:cubicBezTo>
                    <a:pt x="34" y="48"/>
                    <a:pt x="31" y="48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135"/>
            <p:cNvSpPr>
              <a:spLocks noEditPoints="1"/>
            </p:cNvSpPr>
            <p:nvPr/>
          </p:nvSpPr>
          <p:spPr bwMode="auto">
            <a:xfrm>
              <a:off x="8189913" y="1130300"/>
              <a:ext cx="76200" cy="777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9516947" y="4965319"/>
            <a:ext cx="965092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8D2D2"/>
                </a:solidFill>
                <a:effectLst/>
                <a:uLnTx/>
                <a:uFillTx/>
                <a:ea typeface="+mn-ea"/>
                <a:cs typeface="+mn-cs"/>
              </a:rPr>
              <a:t>CUSTOMER</a:t>
            </a:r>
          </a:p>
        </p:txBody>
      </p:sp>
      <p:grpSp>
        <p:nvGrpSpPr>
          <p:cNvPr id="279" name="Group 278"/>
          <p:cNvGrpSpPr>
            <a:grpSpLocks noChangeAspect="1"/>
          </p:cNvGrpSpPr>
          <p:nvPr/>
        </p:nvGrpSpPr>
        <p:grpSpPr>
          <a:xfrm>
            <a:off x="9758693" y="4479066"/>
            <a:ext cx="481600" cy="421687"/>
            <a:chOff x="7548563" y="349250"/>
            <a:chExt cx="3317876" cy="2905126"/>
          </a:xfrm>
          <a:solidFill>
            <a:srgbClr val="78D2D2"/>
          </a:solidFill>
        </p:grpSpPr>
        <p:sp>
          <p:nvSpPr>
            <p:cNvPr id="280" name="Freeform 139"/>
            <p:cNvSpPr>
              <a:spLocks noEditPoints="1"/>
            </p:cNvSpPr>
            <p:nvPr/>
          </p:nvSpPr>
          <p:spPr bwMode="auto">
            <a:xfrm>
              <a:off x="7548563" y="1316038"/>
              <a:ext cx="831850" cy="1384300"/>
            </a:xfrm>
            <a:custGeom>
              <a:avLst/>
              <a:gdLst>
                <a:gd name="T0" fmla="*/ 165 w 221"/>
                <a:gd name="T1" fmla="*/ 368 h 368"/>
                <a:gd name="T2" fmla="*/ 55 w 221"/>
                <a:gd name="T3" fmla="*/ 368 h 368"/>
                <a:gd name="T4" fmla="*/ 37 w 221"/>
                <a:gd name="T5" fmla="*/ 350 h 368"/>
                <a:gd name="T6" fmla="*/ 37 w 221"/>
                <a:gd name="T7" fmla="*/ 200 h 368"/>
                <a:gd name="T8" fmla="*/ 0 w 221"/>
                <a:gd name="T9" fmla="*/ 129 h 368"/>
                <a:gd name="T10" fmla="*/ 0 w 221"/>
                <a:gd name="T11" fmla="*/ 19 h 368"/>
                <a:gd name="T12" fmla="*/ 18 w 221"/>
                <a:gd name="T13" fmla="*/ 0 h 368"/>
                <a:gd name="T14" fmla="*/ 202 w 221"/>
                <a:gd name="T15" fmla="*/ 0 h 368"/>
                <a:gd name="T16" fmla="*/ 221 w 221"/>
                <a:gd name="T17" fmla="*/ 19 h 368"/>
                <a:gd name="T18" fmla="*/ 221 w 221"/>
                <a:gd name="T19" fmla="*/ 129 h 368"/>
                <a:gd name="T20" fmla="*/ 184 w 221"/>
                <a:gd name="T21" fmla="*/ 200 h 368"/>
                <a:gd name="T22" fmla="*/ 184 w 221"/>
                <a:gd name="T23" fmla="*/ 350 h 368"/>
                <a:gd name="T24" fmla="*/ 165 w 221"/>
                <a:gd name="T25" fmla="*/ 368 h 368"/>
                <a:gd name="T26" fmla="*/ 74 w 221"/>
                <a:gd name="T27" fmla="*/ 331 h 368"/>
                <a:gd name="T28" fmla="*/ 147 w 221"/>
                <a:gd name="T29" fmla="*/ 331 h 368"/>
                <a:gd name="T30" fmla="*/ 147 w 221"/>
                <a:gd name="T31" fmla="*/ 184 h 368"/>
                <a:gd name="T32" fmla="*/ 165 w 221"/>
                <a:gd name="T33" fmla="*/ 166 h 368"/>
                <a:gd name="T34" fmla="*/ 184 w 221"/>
                <a:gd name="T35" fmla="*/ 129 h 368"/>
                <a:gd name="T36" fmla="*/ 184 w 221"/>
                <a:gd name="T37" fmla="*/ 37 h 368"/>
                <a:gd name="T38" fmla="*/ 37 w 221"/>
                <a:gd name="T39" fmla="*/ 37 h 368"/>
                <a:gd name="T40" fmla="*/ 37 w 221"/>
                <a:gd name="T41" fmla="*/ 129 h 368"/>
                <a:gd name="T42" fmla="*/ 55 w 221"/>
                <a:gd name="T43" fmla="*/ 166 h 368"/>
                <a:gd name="T44" fmla="*/ 74 w 221"/>
                <a:gd name="T45" fmla="*/ 184 h 368"/>
                <a:gd name="T46" fmla="*/ 74 w 221"/>
                <a:gd name="T47" fmla="*/ 33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68">
                  <a:moveTo>
                    <a:pt x="165" y="368"/>
                  </a:moveTo>
                  <a:cubicBezTo>
                    <a:pt x="55" y="368"/>
                    <a:pt x="55" y="368"/>
                    <a:pt x="55" y="368"/>
                  </a:cubicBezTo>
                  <a:cubicBezTo>
                    <a:pt x="45" y="368"/>
                    <a:pt x="37" y="360"/>
                    <a:pt x="37" y="350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12" y="193"/>
                    <a:pt x="0" y="169"/>
                    <a:pt x="0" y="12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2" y="0"/>
                    <a:pt x="221" y="9"/>
                    <a:pt x="221" y="19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221" y="169"/>
                    <a:pt x="208" y="193"/>
                    <a:pt x="184" y="200"/>
                  </a:cubicBezTo>
                  <a:cubicBezTo>
                    <a:pt x="184" y="350"/>
                    <a:pt x="184" y="350"/>
                    <a:pt x="184" y="350"/>
                  </a:cubicBezTo>
                  <a:cubicBezTo>
                    <a:pt x="184" y="360"/>
                    <a:pt x="176" y="368"/>
                    <a:pt x="165" y="368"/>
                  </a:cubicBezTo>
                  <a:close/>
                  <a:moveTo>
                    <a:pt x="74" y="331"/>
                  </a:moveTo>
                  <a:cubicBezTo>
                    <a:pt x="147" y="331"/>
                    <a:pt x="147" y="331"/>
                    <a:pt x="147" y="331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74"/>
                    <a:pt x="155" y="166"/>
                    <a:pt x="165" y="166"/>
                  </a:cubicBezTo>
                  <a:cubicBezTo>
                    <a:pt x="174" y="166"/>
                    <a:pt x="184" y="166"/>
                    <a:pt x="184" y="129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66"/>
                    <a:pt x="47" y="166"/>
                    <a:pt x="55" y="166"/>
                  </a:cubicBezTo>
                  <a:cubicBezTo>
                    <a:pt x="65" y="166"/>
                    <a:pt x="74" y="174"/>
                    <a:pt x="74" y="184"/>
                  </a:cubicBezTo>
                  <a:lnTo>
                    <a:pt x="74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140"/>
            <p:cNvSpPr>
              <a:spLocks noEditPoints="1"/>
            </p:cNvSpPr>
            <p:nvPr/>
          </p:nvSpPr>
          <p:spPr bwMode="auto">
            <a:xfrm>
              <a:off x="10039351" y="1316038"/>
              <a:ext cx="827088" cy="1384300"/>
            </a:xfrm>
            <a:custGeom>
              <a:avLst/>
              <a:gdLst>
                <a:gd name="T0" fmla="*/ 165 w 220"/>
                <a:gd name="T1" fmla="*/ 368 h 368"/>
                <a:gd name="T2" fmla="*/ 55 w 220"/>
                <a:gd name="T3" fmla="*/ 368 h 368"/>
                <a:gd name="T4" fmla="*/ 36 w 220"/>
                <a:gd name="T5" fmla="*/ 350 h 368"/>
                <a:gd name="T6" fmla="*/ 36 w 220"/>
                <a:gd name="T7" fmla="*/ 200 h 368"/>
                <a:gd name="T8" fmla="*/ 0 w 220"/>
                <a:gd name="T9" fmla="*/ 129 h 368"/>
                <a:gd name="T10" fmla="*/ 0 w 220"/>
                <a:gd name="T11" fmla="*/ 19 h 368"/>
                <a:gd name="T12" fmla="*/ 18 w 220"/>
                <a:gd name="T13" fmla="*/ 0 h 368"/>
                <a:gd name="T14" fmla="*/ 202 w 220"/>
                <a:gd name="T15" fmla="*/ 0 h 368"/>
                <a:gd name="T16" fmla="*/ 220 w 220"/>
                <a:gd name="T17" fmla="*/ 19 h 368"/>
                <a:gd name="T18" fmla="*/ 220 w 220"/>
                <a:gd name="T19" fmla="*/ 129 h 368"/>
                <a:gd name="T20" fmla="*/ 184 w 220"/>
                <a:gd name="T21" fmla="*/ 200 h 368"/>
                <a:gd name="T22" fmla="*/ 184 w 220"/>
                <a:gd name="T23" fmla="*/ 350 h 368"/>
                <a:gd name="T24" fmla="*/ 165 w 220"/>
                <a:gd name="T25" fmla="*/ 368 h 368"/>
                <a:gd name="T26" fmla="*/ 73 w 220"/>
                <a:gd name="T27" fmla="*/ 331 h 368"/>
                <a:gd name="T28" fmla="*/ 147 w 220"/>
                <a:gd name="T29" fmla="*/ 331 h 368"/>
                <a:gd name="T30" fmla="*/ 147 w 220"/>
                <a:gd name="T31" fmla="*/ 184 h 368"/>
                <a:gd name="T32" fmla="*/ 165 w 220"/>
                <a:gd name="T33" fmla="*/ 166 h 368"/>
                <a:gd name="T34" fmla="*/ 184 w 220"/>
                <a:gd name="T35" fmla="*/ 129 h 368"/>
                <a:gd name="T36" fmla="*/ 184 w 220"/>
                <a:gd name="T37" fmla="*/ 37 h 368"/>
                <a:gd name="T38" fmla="*/ 36 w 220"/>
                <a:gd name="T39" fmla="*/ 37 h 368"/>
                <a:gd name="T40" fmla="*/ 36 w 220"/>
                <a:gd name="T41" fmla="*/ 129 h 368"/>
                <a:gd name="T42" fmla="*/ 55 w 220"/>
                <a:gd name="T43" fmla="*/ 166 h 368"/>
                <a:gd name="T44" fmla="*/ 73 w 220"/>
                <a:gd name="T45" fmla="*/ 184 h 368"/>
                <a:gd name="T46" fmla="*/ 73 w 220"/>
                <a:gd name="T47" fmla="*/ 33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0" h="368">
                  <a:moveTo>
                    <a:pt x="165" y="368"/>
                  </a:moveTo>
                  <a:cubicBezTo>
                    <a:pt x="55" y="368"/>
                    <a:pt x="55" y="368"/>
                    <a:pt x="55" y="368"/>
                  </a:cubicBezTo>
                  <a:cubicBezTo>
                    <a:pt x="45" y="368"/>
                    <a:pt x="36" y="360"/>
                    <a:pt x="36" y="350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12" y="193"/>
                    <a:pt x="0" y="169"/>
                    <a:pt x="0" y="12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2" y="0"/>
                    <a:pt x="220" y="9"/>
                    <a:pt x="220" y="19"/>
                  </a:cubicBezTo>
                  <a:cubicBezTo>
                    <a:pt x="220" y="129"/>
                    <a:pt x="220" y="129"/>
                    <a:pt x="220" y="129"/>
                  </a:cubicBezTo>
                  <a:cubicBezTo>
                    <a:pt x="220" y="169"/>
                    <a:pt x="208" y="193"/>
                    <a:pt x="184" y="200"/>
                  </a:cubicBezTo>
                  <a:cubicBezTo>
                    <a:pt x="184" y="350"/>
                    <a:pt x="184" y="350"/>
                    <a:pt x="184" y="350"/>
                  </a:cubicBezTo>
                  <a:cubicBezTo>
                    <a:pt x="184" y="360"/>
                    <a:pt x="175" y="368"/>
                    <a:pt x="165" y="368"/>
                  </a:cubicBezTo>
                  <a:close/>
                  <a:moveTo>
                    <a:pt x="73" y="331"/>
                  </a:moveTo>
                  <a:cubicBezTo>
                    <a:pt x="147" y="331"/>
                    <a:pt x="147" y="331"/>
                    <a:pt x="147" y="331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74"/>
                    <a:pt x="155" y="166"/>
                    <a:pt x="165" y="166"/>
                  </a:cubicBezTo>
                  <a:cubicBezTo>
                    <a:pt x="173" y="166"/>
                    <a:pt x="183" y="166"/>
                    <a:pt x="184" y="129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6" y="166"/>
                    <a:pt x="47" y="166"/>
                    <a:pt x="55" y="166"/>
                  </a:cubicBezTo>
                  <a:cubicBezTo>
                    <a:pt x="65" y="166"/>
                    <a:pt x="73" y="174"/>
                    <a:pt x="73" y="184"/>
                  </a:cubicBezTo>
                  <a:lnTo>
                    <a:pt x="73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141"/>
            <p:cNvSpPr>
              <a:spLocks noEditPoints="1"/>
            </p:cNvSpPr>
            <p:nvPr/>
          </p:nvSpPr>
          <p:spPr bwMode="auto">
            <a:xfrm>
              <a:off x="8655051" y="1316038"/>
              <a:ext cx="1104900" cy="1938338"/>
            </a:xfrm>
            <a:custGeom>
              <a:avLst/>
              <a:gdLst>
                <a:gd name="T0" fmla="*/ 202 w 294"/>
                <a:gd name="T1" fmla="*/ 515 h 515"/>
                <a:gd name="T2" fmla="*/ 92 w 294"/>
                <a:gd name="T3" fmla="*/ 515 h 515"/>
                <a:gd name="T4" fmla="*/ 74 w 294"/>
                <a:gd name="T5" fmla="*/ 497 h 515"/>
                <a:gd name="T6" fmla="*/ 74 w 294"/>
                <a:gd name="T7" fmla="*/ 293 h 515"/>
                <a:gd name="T8" fmla="*/ 0 w 294"/>
                <a:gd name="T9" fmla="*/ 203 h 515"/>
                <a:gd name="T10" fmla="*/ 0 w 294"/>
                <a:gd name="T11" fmla="*/ 19 h 515"/>
                <a:gd name="T12" fmla="*/ 18 w 294"/>
                <a:gd name="T13" fmla="*/ 0 h 515"/>
                <a:gd name="T14" fmla="*/ 276 w 294"/>
                <a:gd name="T15" fmla="*/ 0 h 515"/>
                <a:gd name="T16" fmla="*/ 294 w 294"/>
                <a:gd name="T17" fmla="*/ 19 h 515"/>
                <a:gd name="T18" fmla="*/ 294 w 294"/>
                <a:gd name="T19" fmla="*/ 203 h 515"/>
                <a:gd name="T20" fmla="*/ 221 w 294"/>
                <a:gd name="T21" fmla="*/ 293 h 515"/>
                <a:gd name="T22" fmla="*/ 221 w 294"/>
                <a:gd name="T23" fmla="*/ 497 h 515"/>
                <a:gd name="T24" fmla="*/ 202 w 294"/>
                <a:gd name="T25" fmla="*/ 515 h 515"/>
                <a:gd name="T26" fmla="*/ 110 w 294"/>
                <a:gd name="T27" fmla="*/ 478 h 515"/>
                <a:gd name="T28" fmla="*/ 184 w 294"/>
                <a:gd name="T29" fmla="*/ 478 h 515"/>
                <a:gd name="T30" fmla="*/ 184 w 294"/>
                <a:gd name="T31" fmla="*/ 276 h 515"/>
                <a:gd name="T32" fmla="*/ 202 w 294"/>
                <a:gd name="T33" fmla="*/ 258 h 515"/>
                <a:gd name="T34" fmla="*/ 257 w 294"/>
                <a:gd name="T35" fmla="*/ 203 h 515"/>
                <a:gd name="T36" fmla="*/ 257 w 294"/>
                <a:gd name="T37" fmla="*/ 37 h 515"/>
                <a:gd name="T38" fmla="*/ 37 w 294"/>
                <a:gd name="T39" fmla="*/ 37 h 515"/>
                <a:gd name="T40" fmla="*/ 37 w 294"/>
                <a:gd name="T41" fmla="*/ 203 h 515"/>
                <a:gd name="T42" fmla="*/ 92 w 294"/>
                <a:gd name="T43" fmla="*/ 258 h 515"/>
                <a:gd name="T44" fmla="*/ 110 w 294"/>
                <a:gd name="T45" fmla="*/ 276 h 515"/>
                <a:gd name="T46" fmla="*/ 110 w 294"/>
                <a:gd name="T47" fmla="*/ 47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515">
                  <a:moveTo>
                    <a:pt x="202" y="515"/>
                  </a:moveTo>
                  <a:cubicBezTo>
                    <a:pt x="92" y="515"/>
                    <a:pt x="92" y="515"/>
                    <a:pt x="92" y="515"/>
                  </a:cubicBezTo>
                  <a:cubicBezTo>
                    <a:pt x="82" y="515"/>
                    <a:pt x="74" y="507"/>
                    <a:pt x="74" y="497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32" y="284"/>
                    <a:pt x="0" y="247"/>
                    <a:pt x="0" y="20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6" y="0"/>
                    <a:pt x="294" y="9"/>
                    <a:pt x="294" y="19"/>
                  </a:cubicBezTo>
                  <a:cubicBezTo>
                    <a:pt x="294" y="203"/>
                    <a:pt x="294" y="203"/>
                    <a:pt x="294" y="203"/>
                  </a:cubicBezTo>
                  <a:cubicBezTo>
                    <a:pt x="294" y="247"/>
                    <a:pt x="263" y="284"/>
                    <a:pt x="221" y="293"/>
                  </a:cubicBezTo>
                  <a:cubicBezTo>
                    <a:pt x="221" y="497"/>
                    <a:pt x="221" y="497"/>
                    <a:pt x="221" y="497"/>
                  </a:cubicBezTo>
                  <a:cubicBezTo>
                    <a:pt x="221" y="507"/>
                    <a:pt x="212" y="515"/>
                    <a:pt x="202" y="515"/>
                  </a:cubicBezTo>
                  <a:close/>
                  <a:moveTo>
                    <a:pt x="110" y="478"/>
                  </a:moveTo>
                  <a:cubicBezTo>
                    <a:pt x="184" y="478"/>
                    <a:pt x="184" y="478"/>
                    <a:pt x="184" y="478"/>
                  </a:cubicBezTo>
                  <a:cubicBezTo>
                    <a:pt x="184" y="276"/>
                    <a:pt x="184" y="276"/>
                    <a:pt x="184" y="276"/>
                  </a:cubicBezTo>
                  <a:cubicBezTo>
                    <a:pt x="184" y="266"/>
                    <a:pt x="192" y="258"/>
                    <a:pt x="202" y="258"/>
                  </a:cubicBezTo>
                  <a:cubicBezTo>
                    <a:pt x="233" y="258"/>
                    <a:pt x="257" y="233"/>
                    <a:pt x="257" y="203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33"/>
                    <a:pt x="62" y="258"/>
                    <a:pt x="92" y="258"/>
                  </a:cubicBezTo>
                  <a:cubicBezTo>
                    <a:pt x="102" y="258"/>
                    <a:pt x="110" y="266"/>
                    <a:pt x="110" y="276"/>
                  </a:cubicBezTo>
                  <a:lnTo>
                    <a:pt x="110" y="4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142"/>
            <p:cNvSpPr>
              <a:spLocks noEditPoints="1"/>
            </p:cNvSpPr>
            <p:nvPr/>
          </p:nvSpPr>
          <p:spPr bwMode="auto">
            <a:xfrm>
              <a:off x="7688263" y="627063"/>
              <a:ext cx="552450" cy="554038"/>
            </a:xfrm>
            <a:custGeom>
              <a:avLst/>
              <a:gdLst>
                <a:gd name="T0" fmla="*/ 73 w 147"/>
                <a:gd name="T1" fmla="*/ 147 h 147"/>
                <a:gd name="T2" fmla="*/ 0 w 147"/>
                <a:gd name="T3" fmla="*/ 73 h 147"/>
                <a:gd name="T4" fmla="*/ 73 w 147"/>
                <a:gd name="T5" fmla="*/ 0 h 147"/>
                <a:gd name="T6" fmla="*/ 147 w 147"/>
                <a:gd name="T7" fmla="*/ 73 h 147"/>
                <a:gd name="T8" fmla="*/ 73 w 147"/>
                <a:gd name="T9" fmla="*/ 147 h 147"/>
                <a:gd name="T10" fmla="*/ 73 w 147"/>
                <a:gd name="T11" fmla="*/ 36 h 147"/>
                <a:gd name="T12" fmla="*/ 37 w 147"/>
                <a:gd name="T13" fmla="*/ 73 h 147"/>
                <a:gd name="T14" fmla="*/ 73 w 147"/>
                <a:gd name="T15" fmla="*/ 110 h 147"/>
                <a:gd name="T16" fmla="*/ 110 w 147"/>
                <a:gd name="T17" fmla="*/ 73 h 147"/>
                <a:gd name="T18" fmla="*/ 73 w 147"/>
                <a:gd name="T19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2"/>
                    <a:pt x="33" y="0"/>
                    <a:pt x="73" y="0"/>
                  </a:cubicBezTo>
                  <a:cubicBezTo>
                    <a:pt x="114" y="0"/>
                    <a:pt x="147" y="32"/>
                    <a:pt x="147" y="73"/>
                  </a:cubicBezTo>
                  <a:cubicBezTo>
                    <a:pt x="147" y="114"/>
                    <a:pt x="114" y="147"/>
                    <a:pt x="73" y="147"/>
                  </a:cubicBezTo>
                  <a:close/>
                  <a:moveTo>
                    <a:pt x="73" y="36"/>
                  </a:moveTo>
                  <a:cubicBezTo>
                    <a:pt x="53" y="36"/>
                    <a:pt x="37" y="53"/>
                    <a:pt x="37" y="73"/>
                  </a:cubicBezTo>
                  <a:cubicBezTo>
                    <a:pt x="37" y="93"/>
                    <a:pt x="53" y="110"/>
                    <a:pt x="73" y="110"/>
                  </a:cubicBezTo>
                  <a:cubicBezTo>
                    <a:pt x="94" y="110"/>
                    <a:pt x="110" y="93"/>
                    <a:pt x="110" y="73"/>
                  </a:cubicBezTo>
                  <a:cubicBezTo>
                    <a:pt x="110" y="53"/>
                    <a:pt x="94" y="36"/>
                    <a:pt x="7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143"/>
            <p:cNvSpPr>
              <a:spLocks noEditPoints="1"/>
            </p:cNvSpPr>
            <p:nvPr/>
          </p:nvSpPr>
          <p:spPr bwMode="auto">
            <a:xfrm>
              <a:off x="10174288" y="627063"/>
              <a:ext cx="557213" cy="554038"/>
            </a:xfrm>
            <a:custGeom>
              <a:avLst/>
              <a:gdLst>
                <a:gd name="T0" fmla="*/ 74 w 148"/>
                <a:gd name="T1" fmla="*/ 147 h 147"/>
                <a:gd name="T2" fmla="*/ 0 w 148"/>
                <a:gd name="T3" fmla="*/ 73 h 147"/>
                <a:gd name="T4" fmla="*/ 74 w 148"/>
                <a:gd name="T5" fmla="*/ 0 h 147"/>
                <a:gd name="T6" fmla="*/ 148 w 148"/>
                <a:gd name="T7" fmla="*/ 73 h 147"/>
                <a:gd name="T8" fmla="*/ 74 w 148"/>
                <a:gd name="T9" fmla="*/ 147 h 147"/>
                <a:gd name="T10" fmla="*/ 74 w 148"/>
                <a:gd name="T11" fmla="*/ 36 h 147"/>
                <a:gd name="T12" fmla="*/ 37 w 148"/>
                <a:gd name="T13" fmla="*/ 73 h 147"/>
                <a:gd name="T14" fmla="*/ 74 w 148"/>
                <a:gd name="T15" fmla="*/ 110 h 147"/>
                <a:gd name="T16" fmla="*/ 111 w 148"/>
                <a:gd name="T17" fmla="*/ 73 h 147"/>
                <a:gd name="T18" fmla="*/ 74 w 148"/>
                <a:gd name="T19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7">
                  <a:moveTo>
                    <a:pt x="74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2"/>
                    <a:pt x="33" y="0"/>
                    <a:pt x="74" y="0"/>
                  </a:cubicBezTo>
                  <a:cubicBezTo>
                    <a:pt x="115" y="0"/>
                    <a:pt x="148" y="32"/>
                    <a:pt x="148" y="73"/>
                  </a:cubicBezTo>
                  <a:cubicBezTo>
                    <a:pt x="148" y="114"/>
                    <a:pt x="115" y="147"/>
                    <a:pt x="74" y="147"/>
                  </a:cubicBezTo>
                  <a:close/>
                  <a:moveTo>
                    <a:pt x="74" y="36"/>
                  </a:moveTo>
                  <a:cubicBezTo>
                    <a:pt x="54" y="36"/>
                    <a:pt x="37" y="53"/>
                    <a:pt x="37" y="73"/>
                  </a:cubicBezTo>
                  <a:cubicBezTo>
                    <a:pt x="37" y="93"/>
                    <a:pt x="54" y="110"/>
                    <a:pt x="74" y="110"/>
                  </a:cubicBezTo>
                  <a:cubicBezTo>
                    <a:pt x="94" y="110"/>
                    <a:pt x="111" y="93"/>
                    <a:pt x="111" y="73"/>
                  </a:cubicBezTo>
                  <a:cubicBezTo>
                    <a:pt x="111" y="53"/>
                    <a:pt x="94" y="36"/>
                    <a:pt x="7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144"/>
            <p:cNvSpPr>
              <a:spLocks noEditPoints="1"/>
            </p:cNvSpPr>
            <p:nvPr/>
          </p:nvSpPr>
          <p:spPr bwMode="auto">
            <a:xfrm>
              <a:off x="8793163" y="349250"/>
              <a:ext cx="828675" cy="831850"/>
            </a:xfrm>
            <a:custGeom>
              <a:avLst/>
              <a:gdLst>
                <a:gd name="T0" fmla="*/ 110 w 220"/>
                <a:gd name="T1" fmla="*/ 221 h 221"/>
                <a:gd name="T2" fmla="*/ 0 w 220"/>
                <a:gd name="T3" fmla="*/ 110 h 221"/>
                <a:gd name="T4" fmla="*/ 110 w 220"/>
                <a:gd name="T5" fmla="*/ 0 h 221"/>
                <a:gd name="T6" fmla="*/ 220 w 220"/>
                <a:gd name="T7" fmla="*/ 110 h 221"/>
                <a:gd name="T8" fmla="*/ 110 w 220"/>
                <a:gd name="T9" fmla="*/ 221 h 221"/>
                <a:gd name="T10" fmla="*/ 110 w 220"/>
                <a:gd name="T11" fmla="*/ 37 h 221"/>
                <a:gd name="T12" fmla="*/ 37 w 220"/>
                <a:gd name="T13" fmla="*/ 110 h 221"/>
                <a:gd name="T14" fmla="*/ 110 w 220"/>
                <a:gd name="T15" fmla="*/ 184 h 221"/>
                <a:gd name="T16" fmla="*/ 184 w 220"/>
                <a:gd name="T17" fmla="*/ 110 h 221"/>
                <a:gd name="T18" fmla="*/ 110 w 220"/>
                <a:gd name="T19" fmla="*/ 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1">
                  <a:moveTo>
                    <a:pt x="110" y="221"/>
                  </a:moveTo>
                  <a:cubicBezTo>
                    <a:pt x="49" y="221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1"/>
                    <a:pt x="110" y="221"/>
                  </a:cubicBezTo>
                  <a:close/>
                  <a:moveTo>
                    <a:pt x="110" y="37"/>
                  </a:moveTo>
                  <a:cubicBezTo>
                    <a:pt x="70" y="37"/>
                    <a:pt x="37" y="70"/>
                    <a:pt x="37" y="110"/>
                  </a:cubicBezTo>
                  <a:cubicBezTo>
                    <a:pt x="37" y="151"/>
                    <a:pt x="70" y="184"/>
                    <a:pt x="110" y="184"/>
                  </a:cubicBezTo>
                  <a:cubicBezTo>
                    <a:pt x="151" y="184"/>
                    <a:pt x="184" y="151"/>
                    <a:pt x="184" y="110"/>
                  </a:cubicBezTo>
                  <a:cubicBezTo>
                    <a:pt x="184" y="70"/>
                    <a:pt x="151" y="37"/>
                    <a:pt x="1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6540415" y="2719131"/>
            <a:ext cx="468738" cy="243503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txBody>
          <a:bodyPr wrap="square" lIns="0" tIns="36000" rIns="108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Inputs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10054613" y="2719131"/>
            <a:ext cx="537727" cy="243503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txBody>
          <a:bodyPr wrap="square" lIns="0" tIns="36000" rIns="108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Outputs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8034255" y="5919426"/>
            <a:ext cx="838588" cy="243503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96436" y="2450264"/>
            <a:ext cx="4424849" cy="66149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296436" y="2246318"/>
            <a:ext cx="3957064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CUSTOMER SUPPLIER MODEL</a:t>
            </a:r>
          </a:p>
        </p:txBody>
      </p:sp>
      <p:grpSp>
        <p:nvGrpSpPr>
          <p:cNvPr id="196" name="Group 195"/>
          <p:cNvGrpSpPr>
            <a:grpSpLocks noChangeAspect="1"/>
          </p:cNvGrpSpPr>
          <p:nvPr/>
        </p:nvGrpSpPr>
        <p:grpSpPr>
          <a:xfrm>
            <a:off x="1296436" y="3375257"/>
            <a:ext cx="322570" cy="421687"/>
            <a:chOff x="3359150" y="3986213"/>
            <a:chExt cx="284162" cy="371476"/>
          </a:xfrm>
          <a:solidFill>
            <a:srgbClr val="70AD47"/>
          </a:solidFill>
        </p:grpSpPr>
        <p:sp>
          <p:nvSpPr>
            <p:cNvPr id="200" name="Freeform 121"/>
            <p:cNvSpPr>
              <a:spLocks noEditPoints="1"/>
            </p:cNvSpPr>
            <p:nvPr/>
          </p:nvSpPr>
          <p:spPr bwMode="auto">
            <a:xfrm>
              <a:off x="3359150" y="4249738"/>
              <a:ext cx="107950" cy="10795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1" name="Freeform 122"/>
            <p:cNvSpPr>
              <a:spLocks/>
            </p:cNvSpPr>
            <p:nvPr/>
          </p:nvSpPr>
          <p:spPr bwMode="auto">
            <a:xfrm>
              <a:off x="3373438" y="3986213"/>
              <a:ext cx="63500" cy="282575"/>
            </a:xfrm>
            <a:custGeom>
              <a:avLst/>
              <a:gdLst>
                <a:gd name="T0" fmla="*/ 14 w 16"/>
                <a:gd name="T1" fmla="*/ 73 h 73"/>
                <a:gd name="T2" fmla="*/ 12 w 16"/>
                <a:gd name="T3" fmla="*/ 71 h 73"/>
                <a:gd name="T4" fmla="*/ 12 w 16"/>
                <a:gd name="T5" fmla="*/ 4 h 73"/>
                <a:gd name="T6" fmla="*/ 2 w 16"/>
                <a:gd name="T7" fmla="*/ 4 h 73"/>
                <a:gd name="T8" fmla="*/ 0 w 16"/>
                <a:gd name="T9" fmla="*/ 2 h 73"/>
                <a:gd name="T10" fmla="*/ 2 w 16"/>
                <a:gd name="T11" fmla="*/ 0 h 73"/>
                <a:gd name="T12" fmla="*/ 14 w 16"/>
                <a:gd name="T13" fmla="*/ 0 h 73"/>
                <a:gd name="T14" fmla="*/ 16 w 16"/>
                <a:gd name="T15" fmla="*/ 2 h 73"/>
                <a:gd name="T16" fmla="*/ 16 w 16"/>
                <a:gd name="T17" fmla="*/ 71 h 73"/>
                <a:gd name="T18" fmla="*/ 14 w 16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3">
                  <a:moveTo>
                    <a:pt x="14" y="73"/>
                  </a:moveTo>
                  <a:cubicBezTo>
                    <a:pt x="13" y="73"/>
                    <a:pt x="12" y="72"/>
                    <a:pt x="12" y="7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2"/>
                    <a:pt x="15" y="73"/>
                    <a:pt x="1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2" name="Freeform 123"/>
            <p:cNvSpPr>
              <a:spLocks/>
            </p:cNvSpPr>
            <p:nvPr/>
          </p:nvSpPr>
          <p:spPr bwMode="auto">
            <a:xfrm>
              <a:off x="3448050" y="4311651"/>
              <a:ext cx="195262" cy="46038"/>
            </a:xfrm>
            <a:custGeom>
              <a:avLst/>
              <a:gdLst>
                <a:gd name="T0" fmla="*/ 47 w 50"/>
                <a:gd name="T1" fmla="*/ 12 h 12"/>
                <a:gd name="T2" fmla="*/ 46 w 50"/>
                <a:gd name="T3" fmla="*/ 11 h 12"/>
                <a:gd name="T4" fmla="*/ 38 w 50"/>
                <a:gd name="T5" fmla="*/ 4 h 12"/>
                <a:gd name="T6" fmla="*/ 2 w 50"/>
                <a:gd name="T7" fmla="*/ 4 h 12"/>
                <a:gd name="T8" fmla="*/ 0 w 50"/>
                <a:gd name="T9" fmla="*/ 2 h 12"/>
                <a:gd name="T10" fmla="*/ 2 w 50"/>
                <a:gd name="T11" fmla="*/ 0 h 12"/>
                <a:gd name="T12" fmla="*/ 39 w 50"/>
                <a:gd name="T13" fmla="*/ 0 h 12"/>
                <a:gd name="T14" fmla="*/ 40 w 50"/>
                <a:gd name="T15" fmla="*/ 1 h 12"/>
                <a:gd name="T16" fmla="*/ 49 w 50"/>
                <a:gd name="T17" fmla="*/ 9 h 12"/>
                <a:gd name="T18" fmla="*/ 49 w 50"/>
                <a:gd name="T19" fmla="*/ 11 h 12"/>
                <a:gd name="T20" fmla="*/ 47 w 50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2">
                  <a:moveTo>
                    <a:pt x="47" y="12"/>
                  </a:moveTo>
                  <a:cubicBezTo>
                    <a:pt x="47" y="12"/>
                    <a:pt x="46" y="12"/>
                    <a:pt x="46" y="11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11"/>
                    <a:pt x="49" y="11"/>
                  </a:cubicBezTo>
                  <a:cubicBezTo>
                    <a:pt x="48" y="12"/>
                    <a:pt x="48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3" name="Freeform 124"/>
            <p:cNvSpPr>
              <a:spLocks noEditPoints="1"/>
            </p:cNvSpPr>
            <p:nvPr/>
          </p:nvSpPr>
          <p:spPr bwMode="auto">
            <a:xfrm>
              <a:off x="3452813" y="4141788"/>
              <a:ext cx="171450" cy="153988"/>
            </a:xfrm>
            <a:custGeom>
              <a:avLst/>
              <a:gdLst>
                <a:gd name="T0" fmla="*/ 42 w 44"/>
                <a:gd name="T1" fmla="*/ 40 h 40"/>
                <a:gd name="T2" fmla="*/ 2 w 44"/>
                <a:gd name="T3" fmla="*/ 40 h 40"/>
                <a:gd name="T4" fmla="*/ 0 w 44"/>
                <a:gd name="T5" fmla="*/ 38 h 40"/>
                <a:gd name="T6" fmla="*/ 0 w 44"/>
                <a:gd name="T7" fmla="*/ 2 h 40"/>
                <a:gd name="T8" fmla="*/ 2 w 44"/>
                <a:gd name="T9" fmla="*/ 0 h 40"/>
                <a:gd name="T10" fmla="*/ 42 w 44"/>
                <a:gd name="T11" fmla="*/ 0 h 40"/>
                <a:gd name="T12" fmla="*/ 44 w 44"/>
                <a:gd name="T13" fmla="*/ 2 h 40"/>
                <a:gd name="T14" fmla="*/ 44 w 44"/>
                <a:gd name="T15" fmla="*/ 38 h 40"/>
                <a:gd name="T16" fmla="*/ 42 w 44"/>
                <a:gd name="T17" fmla="*/ 40 h 40"/>
                <a:gd name="T18" fmla="*/ 4 w 44"/>
                <a:gd name="T19" fmla="*/ 36 h 40"/>
                <a:gd name="T20" fmla="*/ 40 w 44"/>
                <a:gd name="T21" fmla="*/ 36 h 40"/>
                <a:gd name="T22" fmla="*/ 40 w 44"/>
                <a:gd name="T23" fmla="*/ 4 h 40"/>
                <a:gd name="T24" fmla="*/ 4 w 44"/>
                <a:gd name="T25" fmla="*/ 4 h 40"/>
                <a:gd name="T26" fmla="*/ 4 w 44"/>
                <a:gd name="T2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0">
                  <a:moveTo>
                    <a:pt x="42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9"/>
                    <a:pt x="43" y="40"/>
                    <a:pt x="42" y="40"/>
                  </a:cubicBezTo>
                  <a:close/>
                  <a:moveTo>
                    <a:pt x="4" y="3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4" name="Freeform 125"/>
            <p:cNvSpPr>
              <a:spLocks noEditPoints="1"/>
            </p:cNvSpPr>
            <p:nvPr/>
          </p:nvSpPr>
          <p:spPr bwMode="auto">
            <a:xfrm>
              <a:off x="3452813" y="4064001"/>
              <a:ext cx="123825" cy="92075"/>
            </a:xfrm>
            <a:custGeom>
              <a:avLst/>
              <a:gdLst>
                <a:gd name="T0" fmla="*/ 30 w 32"/>
                <a:gd name="T1" fmla="*/ 24 h 24"/>
                <a:gd name="T2" fmla="*/ 2 w 32"/>
                <a:gd name="T3" fmla="*/ 24 h 24"/>
                <a:gd name="T4" fmla="*/ 0 w 32"/>
                <a:gd name="T5" fmla="*/ 22 h 24"/>
                <a:gd name="T6" fmla="*/ 0 w 32"/>
                <a:gd name="T7" fmla="*/ 2 h 24"/>
                <a:gd name="T8" fmla="*/ 2 w 32"/>
                <a:gd name="T9" fmla="*/ 0 h 24"/>
                <a:gd name="T10" fmla="*/ 30 w 32"/>
                <a:gd name="T11" fmla="*/ 0 h 24"/>
                <a:gd name="T12" fmla="*/ 32 w 32"/>
                <a:gd name="T13" fmla="*/ 2 h 24"/>
                <a:gd name="T14" fmla="*/ 32 w 32"/>
                <a:gd name="T15" fmla="*/ 22 h 24"/>
                <a:gd name="T16" fmla="*/ 30 w 32"/>
                <a:gd name="T17" fmla="*/ 24 h 24"/>
                <a:gd name="T18" fmla="*/ 4 w 32"/>
                <a:gd name="T19" fmla="*/ 20 h 24"/>
                <a:gd name="T20" fmla="*/ 28 w 32"/>
                <a:gd name="T21" fmla="*/ 20 h 24"/>
                <a:gd name="T22" fmla="*/ 28 w 32"/>
                <a:gd name="T23" fmla="*/ 4 h 24"/>
                <a:gd name="T24" fmla="*/ 4 w 32"/>
                <a:gd name="T25" fmla="*/ 4 h 24"/>
                <a:gd name="T26" fmla="*/ 4 w 32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3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1" y="24"/>
                    <a:pt x="30" y="24"/>
                  </a:cubicBezTo>
                  <a:close/>
                  <a:moveTo>
                    <a:pt x="4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5" name="Freeform 126"/>
            <p:cNvSpPr>
              <a:spLocks/>
            </p:cNvSpPr>
            <p:nvPr/>
          </p:nvSpPr>
          <p:spPr bwMode="auto">
            <a:xfrm>
              <a:off x="3546475" y="4249738"/>
              <a:ext cx="46037" cy="15875"/>
            </a:xfrm>
            <a:custGeom>
              <a:avLst/>
              <a:gdLst>
                <a:gd name="T0" fmla="*/ 10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6" name="Freeform 127"/>
            <p:cNvSpPr>
              <a:spLocks/>
            </p:cNvSpPr>
            <p:nvPr/>
          </p:nvSpPr>
          <p:spPr bwMode="auto">
            <a:xfrm>
              <a:off x="3482975" y="4110038"/>
              <a:ext cx="31750" cy="15875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754186" y="3375257"/>
            <a:ext cx="3771387" cy="487263"/>
            <a:chOff x="949864" y="3145757"/>
            <a:chExt cx="3219685" cy="415983"/>
          </a:xfrm>
        </p:grpSpPr>
        <p:sp>
          <p:nvSpPr>
            <p:cNvPr id="198" name="TextBox 197"/>
            <p:cNvSpPr txBox="1"/>
            <p:nvPr/>
          </p:nvSpPr>
          <p:spPr>
            <a:xfrm>
              <a:off x="949864" y="3145757"/>
              <a:ext cx="701838" cy="14118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SUPPLIER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49864" y="3279375"/>
              <a:ext cx="3219685" cy="2823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</a:t>
              </a:r>
            </a:p>
          </p:txBody>
        </p:sp>
      </p:grpSp>
      <p:grpSp>
        <p:nvGrpSpPr>
          <p:cNvPr id="187" name="Group 186"/>
          <p:cNvGrpSpPr>
            <a:grpSpLocks noChangeAspect="1"/>
          </p:cNvGrpSpPr>
          <p:nvPr/>
        </p:nvGrpSpPr>
        <p:grpSpPr>
          <a:xfrm>
            <a:off x="1296436" y="4047934"/>
            <a:ext cx="363978" cy="288018"/>
            <a:chOff x="8045450" y="1020762"/>
            <a:chExt cx="365126" cy="288926"/>
          </a:xfrm>
          <a:solidFill>
            <a:srgbClr val="E2583D"/>
          </a:solidFill>
        </p:grpSpPr>
        <p:sp>
          <p:nvSpPr>
            <p:cNvPr id="191" name="Freeform 131"/>
            <p:cNvSpPr>
              <a:spLocks/>
            </p:cNvSpPr>
            <p:nvPr/>
          </p:nvSpPr>
          <p:spPr bwMode="auto">
            <a:xfrm>
              <a:off x="8045450" y="1133475"/>
              <a:ext cx="109538" cy="82550"/>
            </a:xfrm>
            <a:custGeom>
              <a:avLst/>
              <a:gdLst>
                <a:gd name="T0" fmla="*/ 13 w 28"/>
                <a:gd name="T1" fmla="*/ 21 h 21"/>
                <a:gd name="T2" fmla="*/ 13 w 28"/>
                <a:gd name="T3" fmla="*/ 21 h 21"/>
                <a:gd name="T4" fmla="*/ 11 w 28"/>
                <a:gd name="T5" fmla="*/ 20 h 21"/>
                <a:gd name="T6" fmla="*/ 0 w 28"/>
                <a:gd name="T7" fmla="*/ 4 h 21"/>
                <a:gd name="T8" fmla="*/ 1 w 28"/>
                <a:gd name="T9" fmla="*/ 1 h 21"/>
                <a:gd name="T10" fmla="*/ 4 w 28"/>
                <a:gd name="T11" fmla="*/ 1 h 21"/>
                <a:gd name="T12" fmla="*/ 13 w 28"/>
                <a:gd name="T13" fmla="*/ 16 h 21"/>
                <a:gd name="T14" fmla="*/ 24 w 28"/>
                <a:gd name="T15" fmla="*/ 2 h 21"/>
                <a:gd name="T16" fmla="*/ 27 w 28"/>
                <a:gd name="T17" fmla="*/ 2 h 21"/>
                <a:gd name="T18" fmla="*/ 27 w 28"/>
                <a:gd name="T19" fmla="*/ 5 h 21"/>
                <a:gd name="T20" fmla="*/ 15 w 28"/>
                <a:gd name="T21" fmla="*/ 20 h 21"/>
                <a:gd name="T22" fmla="*/ 13 w 28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1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1"/>
                    <a:pt x="27" y="2"/>
                  </a:cubicBezTo>
                  <a:cubicBezTo>
                    <a:pt x="28" y="3"/>
                    <a:pt x="28" y="4"/>
                    <a:pt x="27" y="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1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2" name="Freeform 132"/>
            <p:cNvSpPr>
              <a:spLocks/>
            </p:cNvSpPr>
            <p:nvPr/>
          </p:nvSpPr>
          <p:spPr bwMode="auto">
            <a:xfrm>
              <a:off x="8080375" y="1020762"/>
              <a:ext cx="255588" cy="195263"/>
            </a:xfrm>
            <a:custGeom>
              <a:avLst/>
              <a:gdLst>
                <a:gd name="T0" fmla="*/ 4 w 66"/>
                <a:gd name="T1" fmla="*/ 50 h 50"/>
                <a:gd name="T2" fmla="*/ 2 w 66"/>
                <a:gd name="T3" fmla="*/ 48 h 50"/>
                <a:gd name="T4" fmla="*/ 7 w 66"/>
                <a:gd name="T5" fmla="*/ 20 h 50"/>
                <a:gd name="T6" fmla="*/ 30 w 66"/>
                <a:gd name="T7" fmla="*/ 3 h 50"/>
                <a:gd name="T8" fmla="*/ 65 w 66"/>
                <a:gd name="T9" fmla="*/ 14 h 50"/>
                <a:gd name="T10" fmla="*/ 65 w 66"/>
                <a:gd name="T11" fmla="*/ 17 h 50"/>
                <a:gd name="T12" fmla="*/ 62 w 66"/>
                <a:gd name="T13" fmla="*/ 17 h 50"/>
                <a:gd name="T14" fmla="*/ 31 w 66"/>
                <a:gd name="T15" fmla="*/ 7 h 50"/>
                <a:gd name="T16" fmla="*/ 10 w 66"/>
                <a:gd name="T17" fmla="*/ 22 h 50"/>
                <a:gd name="T18" fmla="*/ 6 w 66"/>
                <a:gd name="T19" fmla="*/ 47 h 50"/>
                <a:gd name="T20" fmla="*/ 4 w 66"/>
                <a:gd name="T21" fmla="*/ 50 h 50"/>
                <a:gd name="T22" fmla="*/ 4 w 6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50">
                  <a:moveTo>
                    <a:pt x="4" y="50"/>
                  </a:moveTo>
                  <a:cubicBezTo>
                    <a:pt x="3" y="50"/>
                    <a:pt x="2" y="49"/>
                    <a:pt x="2" y="48"/>
                  </a:cubicBezTo>
                  <a:cubicBezTo>
                    <a:pt x="0" y="39"/>
                    <a:pt x="1" y="28"/>
                    <a:pt x="7" y="20"/>
                  </a:cubicBezTo>
                  <a:cubicBezTo>
                    <a:pt x="12" y="11"/>
                    <a:pt x="20" y="5"/>
                    <a:pt x="30" y="3"/>
                  </a:cubicBezTo>
                  <a:cubicBezTo>
                    <a:pt x="43" y="0"/>
                    <a:pt x="56" y="4"/>
                    <a:pt x="65" y="14"/>
                  </a:cubicBezTo>
                  <a:cubicBezTo>
                    <a:pt x="66" y="15"/>
                    <a:pt x="66" y="16"/>
                    <a:pt x="65" y="17"/>
                  </a:cubicBezTo>
                  <a:cubicBezTo>
                    <a:pt x="64" y="18"/>
                    <a:pt x="63" y="18"/>
                    <a:pt x="62" y="17"/>
                  </a:cubicBezTo>
                  <a:cubicBezTo>
                    <a:pt x="54" y="8"/>
                    <a:pt x="42" y="4"/>
                    <a:pt x="31" y="7"/>
                  </a:cubicBezTo>
                  <a:cubicBezTo>
                    <a:pt x="22" y="9"/>
                    <a:pt x="15" y="14"/>
                    <a:pt x="10" y="22"/>
                  </a:cubicBezTo>
                  <a:cubicBezTo>
                    <a:pt x="5" y="30"/>
                    <a:pt x="4" y="39"/>
                    <a:pt x="6" y="47"/>
                  </a:cubicBezTo>
                  <a:cubicBezTo>
                    <a:pt x="6" y="48"/>
                    <a:pt x="5" y="49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3" name="Freeform 133"/>
            <p:cNvSpPr>
              <a:spLocks/>
            </p:cNvSpPr>
            <p:nvPr/>
          </p:nvSpPr>
          <p:spPr bwMode="auto">
            <a:xfrm>
              <a:off x="8301038" y="1122363"/>
              <a:ext cx="109538" cy="82550"/>
            </a:xfrm>
            <a:custGeom>
              <a:avLst/>
              <a:gdLst>
                <a:gd name="T0" fmla="*/ 26 w 28"/>
                <a:gd name="T1" fmla="*/ 21 h 21"/>
                <a:gd name="T2" fmla="*/ 24 w 28"/>
                <a:gd name="T3" fmla="*/ 20 h 21"/>
                <a:gd name="T4" fmla="*/ 15 w 28"/>
                <a:gd name="T5" fmla="*/ 5 h 21"/>
                <a:gd name="T6" fmla="*/ 4 w 28"/>
                <a:gd name="T7" fmla="*/ 19 h 21"/>
                <a:gd name="T8" fmla="*/ 1 w 28"/>
                <a:gd name="T9" fmla="*/ 19 h 21"/>
                <a:gd name="T10" fmla="*/ 1 w 28"/>
                <a:gd name="T11" fmla="*/ 16 h 21"/>
                <a:gd name="T12" fmla="*/ 13 w 28"/>
                <a:gd name="T13" fmla="*/ 1 h 21"/>
                <a:gd name="T14" fmla="*/ 15 w 28"/>
                <a:gd name="T15" fmla="*/ 0 h 21"/>
                <a:gd name="T16" fmla="*/ 17 w 28"/>
                <a:gd name="T17" fmla="*/ 1 h 21"/>
                <a:gd name="T18" fmla="*/ 28 w 28"/>
                <a:gd name="T19" fmla="*/ 17 h 21"/>
                <a:gd name="T20" fmla="*/ 27 w 28"/>
                <a:gd name="T21" fmla="*/ 20 h 21"/>
                <a:gd name="T22" fmla="*/ 26 w 28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1">
                  <a:moveTo>
                    <a:pt x="26" y="21"/>
                  </a:moveTo>
                  <a:cubicBezTo>
                    <a:pt x="25" y="21"/>
                    <a:pt x="25" y="20"/>
                    <a:pt x="24" y="2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20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20"/>
                    <a:pt x="27" y="20"/>
                  </a:cubicBezTo>
                  <a:cubicBezTo>
                    <a:pt x="27" y="20"/>
                    <a:pt x="27" y="21"/>
                    <a:pt x="2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4" name="Freeform 134"/>
            <p:cNvSpPr>
              <a:spLocks/>
            </p:cNvSpPr>
            <p:nvPr/>
          </p:nvSpPr>
          <p:spPr bwMode="auto">
            <a:xfrm>
              <a:off x="8120063" y="1122363"/>
              <a:ext cx="255588" cy="187325"/>
            </a:xfrm>
            <a:custGeom>
              <a:avLst/>
              <a:gdLst>
                <a:gd name="T0" fmla="*/ 28 w 66"/>
                <a:gd name="T1" fmla="*/ 48 h 48"/>
                <a:gd name="T2" fmla="*/ 1 w 66"/>
                <a:gd name="T3" fmla="*/ 36 h 48"/>
                <a:gd name="T4" fmla="*/ 1 w 66"/>
                <a:gd name="T5" fmla="*/ 33 h 48"/>
                <a:gd name="T6" fmla="*/ 4 w 66"/>
                <a:gd name="T7" fmla="*/ 33 h 48"/>
                <a:gd name="T8" fmla="*/ 35 w 66"/>
                <a:gd name="T9" fmla="*/ 43 h 48"/>
                <a:gd name="T10" fmla="*/ 56 w 66"/>
                <a:gd name="T11" fmla="*/ 28 h 48"/>
                <a:gd name="T12" fmla="*/ 60 w 66"/>
                <a:gd name="T13" fmla="*/ 3 h 48"/>
                <a:gd name="T14" fmla="*/ 62 w 66"/>
                <a:gd name="T15" fmla="*/ 0 h 48"/>
                <a:gd name="T16" fmla="*/ 64 w 66"/>
                <a:gd name="T17" fmla="*/ 2 h 48"/>
                <a:gd name="T18" fmla="*/ 59 w 66"/>
                <a:gd name="T19" fmla="*/ 30 h 48"/>
                <a:gd name="T20" fmla="*/ 36 w 66"/>
                <a:gd name="T21" fmla="*/ 47 h 48"/>
                <a:gd name="T22" fmla="*/ 28 w 66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48">
                  <a:moveTo>
                    <a:pt x="28" y="48"/>
                  </a:moveTo>
                  <a:cubicBezTo>
                    <a:pt x="18" y="48"/>
                    <a:pt x="8" y="44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12" y="42"/>
                    <a:pt x="24" y="46"/>
                    <a:pt x="35" y="43"/>
                  </a:cubicBezTo>
                  <a:cubicBezTo>
                    <a:pt x="44" y="41"/>
                    <a:pt x="51" y="36"/>
                    <a:pt x="56" y="28"/>
                  </a:cubicBezTo>
                  <a:cubicBezTo>
                    <a:pt x="61" y="20"/>
                    <a:pt x="62" y="11"/>
                    <a:pt x="60" y="3"/>
                  </a:cubicBezTo>
                  <a:cubicBezTo>
                    <a:pt x="60" y="2"/>
                    <a:pt x="60" y="1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6" y="11"/>
                    <a:pt x="65" y="22"/>
                    <a:pt x="59" y="30"/>
                  </a:cubicBezTo>
                  <a:cubicBezTo>
                    <a:pt x="54" y="39"/>
                    <a:pt x="46" y="45"/>
                    <a:pt x="36" y="47"/>
                  </a:cubicBezTo>
                  <a:cubicBezTo>
                    <a:pt x="34" y="48"/>
                    <a:pt x="31" y="48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5" name="Freeform 135"/>
            <p:cNvSpPr>
              <a:spLocks noEditPoints="1"/>
            </p:cNvSpPr>
            <p:nvPr/>
          </p:nvSpPr>
          <p:spPr bwMode="auto">
            <a:xfrm>
              <a:off x="8189913" y="1130300"/>
              <a:ext cx="76200" cy="777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774889" y="4047934"/>
            <a:ext cx="3771388" cy="487263"/>
            <a:chOff x="949864" y="3145757"/>
            <a:chExt cx="3219685" cy="415983"/>
          </a:xfrm>
        </p:grpSpPr>
        <p:sp>
          <p:nvSpPr>
            <p:cNvPr id="189" name="TextBox 188"/>
            <p:cNvSpPr txBox="1"/>
            <p:nvPr/>
          </p:nvSpPr>
          <p:spPr>
            <a:xfrm>
              <a:off x="949864" y="3145757"/>
              <a:ext cx="1312030" cy="14118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YOUR PROCESS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949864" y="3279375"/>
              <a:ext cx="3219685" cy="2823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773817" y="4720612"/>
            <a:ext cx="3771387" cy="487263"/>
            <a:chOff x="949864" y="3145757"/>
            <a:chExt cx="3219685" cy="415983"/>
          </a:xfrm>
        </p:grpSpPr>
        <p:sp>
          <p:nvSpPr>
            <p:cNvPr id="185" name="TextBox 184"/>
            <p:cNvSpPr txBox="1"/>
            <p:nvPr/>
          </p:nvSpPr>
          <p:spPr>
            <a:xfrm>
              <a:off x="949864" y="3145757"/>
              <a:ext cx="701838" cy="14118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CUSTOMER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949864" y="3279375"/>
              <a:ext cx="3219685" cy="2823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</a:t>
              </a:r>
            </a:p>
          </p:txBody>
        </p:sp>
      </p:grpSp>
      <p:grpSp>
        <p:nvGrpSpPr>
          <p:cNvPr id="132" name="Group 131"/>
          <p:cNvGrpSpPr>
            <a:grpSpLocks noChangeAspect="1"/>
          </p:cNvGrpSpPr>
          <p:nvPr/>
        </p:nvGrpSpPr>
        <p:grpSpPr>
          <a:xfrm>
            <a:off x="1296436" y="4720612"/>
            <a:ext cx="361833" cy="316820"/>
            <a:chOff x="7548563" y="349250"/>
            <a:chExt cx="3317876" cy="2905126"/>
          </a:xfrm>
          <a:solidFill>
            <a:srgbClr val="78D2D2"/>
          </a:solidFill>
        </p:grpSpPr>
        <p:sp>
          <p:nvSpPr>
            <p:cNvPr id="133" name="Freeform 139"/>
            <p:cNvSpPr>
              <a:spLocks noEditPoints="1"/>
            </p:cNvSpPr>
            <p:nvPr/>
          </p:nvSpPr>
          <p:spPr bwMode="auto">
            <a:xfrm>
              <a:off x="7548563" y="1316038"/>
              <a:ext cx="831850" cy="1384300"/>
            </a:xfrm>
            <a:custGeom>
              <a:avLst/>
              <a:gdLst>
                <a:gd name="T0" fmla="*/ 165 w 221"/>
                <a:gd name="T1" fmla="*/ 368 h 368"/>
                <a:gd name="T2" fmla="*/ 55 w 221"/>
                <a:gd name="T3" fmla="*/ 368 h 368"/>
                <a:gd name="T4" fmla="*/ 37 w 221"/>
                <a:gd name="T5" fmla="*/ 350 h 368"/>
                <a:gd name="T6" fmla="*/ 37 w 221"/>
                <a:gd name="T7" fmla="*/ 200 h 368"/>
                <a:gd name="T8" fmla="*/ 0 w 221"/>
                <a:gd name="T9" fmla="*/ 129 h 368"/>
                <a:gd name="T10" fmla="*/ 0 w 221"/>
                <a:gd name="T11" fmla="*/ 19 h 368"/>
                <a:gd name="T12" fmla="*/ 18 w 221"/>
                <a:gd name="T13" fmla="*/ 0 h 368"/>
                <a:gd name="T14" fmla="*/ 202 w 221"/>
                <a:gd name="T15" fmla="*/ 0 h 368"/>
                <a:gd name="T16" fmla="*/ 221 w 221"/>
                <a:gd name="T17" fmla="*/ 19 h 368"/>
                <a:gd name="T18" fmla="*/ 221 w 221"/>
                <a:gd name="T19" fmla="*/ 129 h 368"/>
                <a:gd name="T20" fmla="*/ 184 w 221"/>
                <a:gd name="T21" fmla="*/ 200 h 368"/>
                <a:gd name="T22" fmla="*/ 184 w 221"/>
                <a:gd name="T23" fmla="*/ 350 h 368"/>
                <a:gd name="T24" fmla="*/ 165 w 221"/>
                <a:gd name="T25" fmla="*/ 368 h 368"/>
                <a:gd name="T26" fmla="*/ 74 w 221"/>
                <a:gd name="T27" fmla="*/ 331 h 368"/>
                <a:gd name="T28" fmla="*/ 147 w 221"/>
                <a:gd name="T29" fmla="*/ 331 h 368"/>
                <a:gd name="T30" fmla="*/ 147 w 221"/>
                <a:gd name="T31" fmla="*/ 184 h 368"/>
                <a:gd name="T32" fmla="*/ 165 w 221"/>
                <a:gd name="T33" fmla="*/ 166 h 368"/>
                <a:gd name="T34" fmla="*/ 184 w 221"/>
                <a:gd name="T35" fmla="*/ 129 h 368"/>
                <a:gd name="T36" fmla="*/ 184 w 221"/>
                <a:gd name="T37" fmla="*/ 37 h 368"/>
                <a:gd name="T38" fmla="*/ 37 w 221"/>
                <a:gd name="T39" fmla="*/ 37 h 368"/>
                <a:gd name="T40" fmla="*/ 37 w 221"/>
                <a:gd name="T41" fmla="*/ 129 h 368"/>
                <a:gd name="T42" fmla="*/ 55 w 221"/>
                <a:gd name="T43" fmla="*/ 166 h 368"/>
                <a:gd name="T44" fmla="*/ 74 w 221"/>
                <a:gd name="T45" fmla="*/ 184 h 368"/>
                <a:gd name="T46" fmla="*/ 74 w 221"/>
                <a:gd name="T47" fmla="*/ 33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68">
                  <a:moveTo>
                    <a:pt x="165" y="368"/>
                  </a:moveTo>
                  <a:cubicBezTo>
                    <a:pt x="55" y="368"/>
                    <a:pt x="55" y="368"/>
                    <a:pt x="55" y="368"/>
                  </a:cubicBezTo>
                  <a:cubicBezTo>
                    <a:pt x="45" y="368"/>
                    <a:pt x="37" y="360"/>
                    <a:pt x="37" y="350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12" y="193"/>
                    <a:pt x="0" y="169"/>
                    <a:pt x="0" y="12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2" y="0"/>
                    <a:pt x="221" y="9"/>
                    <a:pt x="221" y="19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221" y="169"/>
                    <a:pt x="208" y="193"/>
                    <a:pt x="184" y="200"/>
                  </a:cubicBezTo>
                  <a:cubicBezTo>
                    <a:pt x="184" y="350"/>
                    <a:pt x="184" y="350"/>
                    <a:pt x="184" y="350"/>
                  </a:cubicBezTo>
                  <a:cubicBezTo>
                    <a:pt x="184" y="360"/>
                    <a:pt x="176" y="368"/>
                    <a:pt x="165" y="368"/>
                  </a:cubicBezTo>
                  <a:close/>
                  <a:moveTo>
                    <a:pt x="74" y="331"/>
                  </a:moveTo>
                  <a:cubicBezTo>
                    <a:pt x="147" y="331"/>
                    <a:pt x="147" y="331"/>
                    <a:pt x="147" y="331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74"/>
                    <a:pt x="155" y="166"/>
                    <a:pt x="165" y="166"/>
                  </a:cubicBezTo>
                  <a:cubicBezTo>
                    <a:pt x="174" y="166"/>
                    <a:pt x="184" y="166"/>
                    <a:pt x="184" y="129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66"/>
                    <a:pt x="47" y="166"/>
                    <a:pt x="55" y="166"/>
                  </a:cubicBezTo>
                  <a:cubicBezTo>
                    <a:pt x="65" y="166"/>
                    <a:pt x="74" y="174"/>
                    <a:pt x="74" y="184"/>
                  </a:cubicBezTo>
                  <a:lnTo>
                    <a:pt x="74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4" name="Freeform 140"/>
            <p:cNvSpPr>
              <a:spLocks noEditPoints="1"/>
            </p:cNvSpPr>
            <p:nvPr/>
          </p:nvSpPr>
          <p:spPr bwMode="auto">
            <a:xfrm>
              <a:off x="10039351" y="1316038"/>
              <a:ext cx="827088" cy="1384300"/>
            </a:xfrm>
            <a:custGeom>
              <a:avLst/>
              <a:gdLst>
                <a:gd name="T0" fmla="*/ 165 w 220"/>
                <a:gd name="T1" fmla="*/ 368 h 368"/>
                <a:gd name="T2" fmla="*/ 55 w 220"/>
                <a:gd name="T3" fmla="*/ 368 h 368"/>
                <a:gd name="T4" fmla="*/ 36 w 220"/>
                <a:gd name="T5" fmla="*/ 350 h 368"/>
                <a:gd name="T6" fmla="*/ 36 w 220"/>
                <a:gd name="T7" fmla="*/ 200 h 368"/>
                <a:gd name="T8" fmla="*/ 0 w 220"/>
                <a:gd name="T9" fmla="*/ 129 h 368"/>
                <a:gd name="T10" fmla="*/ 0 w 220"/>
                <a:gd name="T11" fmla="*/ 19 h 368"/>
                <a:gd name="T12" fmla="*/ 18 w 220"/>
                <a:gd name="T13" fmla="*/ 0 h 368"/>
                <a:gd name="T14" fmla="*/ 202 w 220"/>
                <a:gd name="T15" fmla="*/ 0 h 368"/>
                <a:gd name="T16" fmla="*/ 220 w 220"/>
                <a:gd name="T17" fmla="*/ 19 h 368"/>
                <a:gd name="T18" fmla="*/ 220 w 220"/>
                <a:gd name="T19" fmla="*/ 129 h 368"/>
                <a:gd name="T20" fmla="*/ 184 w 220"/>
                <a:gd name="T21" fmla="*/ 200 h 368"/>
                <a:gd name="T22" fmla="*/ 184 w 220"/>
                <a:gd name="T23" fmla="*/ 350 h 368"/>
                <a:gd name="T24" fmla="*/ 165 w 220"/>
                <a:gd name="T25" fmla="*/ 368 h 368"/>
                <a:gd name="T26" fmla="*/ 73 w 220"/>
                <a:gd name="T27" fmla="*/ 331 h 368"/>
                <a:gd name="T28" fmla="*/ 147 w 220"/>
                <a:gd name="T29" fmla="*/ 331 h 368"/>
                <a:gd name="T30" fmla="*/ 147 w 220"/>
                <a:gd name="T31" fmla="*/ 184 h 368"/>
                <a:gd name="T32" fmla="*/ 165 w 220"/>
                <a:gd name="T33" fmla="*/ 166 h 368"/>
                <a:gd name="T34" fmla="*/ 184 w 220"/>
                <a:gd name="T35" fmla="*/ 129 h 368"/>
                <a:gd name="T36" fmla="*/ 184 w 220"/>
                <a:gd name="T37" fmla="*/ 37 h 368"/>
                <a:gd name="T38" fmla="*/ 36 w 220"/>
                <a:gd name="T39" fmla="*/ 37 h 368"/>
                <a:gd name="T40" fmla="*/ 36 w 220"/>
                <a:gd name="T41" fmla="*/ 129 h 368"/>
                <a:gd name="T42" fmla="*/ 55 w 220"/>
                <a:gd name="T43" fmla="*/ 166 h 368"/>
                <a:gd name="T44" fmla="*/ 73 w 220"/>
                <a:gd name="T45" fmla="*/ 184 h 368"/>
                <a:gd name="T46" fmla="*/ 73 w 220"/>
                <a:gd name="T47" fmla="*/ 33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0" h="368">
                  <a:moveTo>
                    <a:pt x="165" y="368"/>
                  </a:moveTo>
                  <a:cubicBezTo>
                    <a:pt x="55" y="368"/>
                    <a:pt x="55" y="368"/>
                    <a:pt x="55" y="368"/>
                  </a:cubicBezTo>
                  <a:cubicBezTo>
                    <a:pt x="45" y="368"/>
                    <a:pt x="36" y="360"/>
                    <a:pt x="36" y="350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12" y="193"/>
                    <a:pt x="0" y="169"/>
                    <a:pt x="0" y="12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2" y="0"/>
                    <a:pt x="220" y="9"/>
                    <a:pt x="220" y="19"/>
                  </a:cubicBezTo>
                  <a:cubicBezTo>
                    <a:pt x="220" y="129"/>
                    <a:pt x="220" y="129"/>
                    <a:pt x="220" y="129"/>
                  </a:cubicBezTo>
                  <a:cubicBezTo>
                    <a:pt x="220" y="169"/>
                    <a:pt x="208" y="193"/>
                    <a:pt x="184" y="200"/>
                  </a:cubicBezTo>
                  <a:cubicBezTo>
                    <a:pt x="184" y="350"/>
                    <a:pt x="184" y="350"/>
                    <a:pt x="184" y="350"/>
                  </a:cubicBezTo>
                  <a:cubicBezTo>
                    <a:pt x="184" y="360"/>
                    <a:pt x="175" y="368"/>
                    <a:pt x="165" y="368"/>
                  </a:cubicBezTo>
                  <a:close/>
                  <a:moveTo>
                    <a:pt x="73" y="331"/>
                  </a:moveTo>
                  <a:cubicBezTo>
                    <a:pt x="147" y="331"/>
                    <a:pt x="147" y="331"/>
                    <a:pt x="147" y="331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74"/>
                    <a:pt x="155" y="166"/>
                    <a:pt x="165" y="166"/>
                  </a:cubicBezTo>
                  <a:cubicBezTo>
                    <a:pt x="173" y="166"/>
                    <a:pt x="183" y="166"/>
                    <a:pt x="184" y="129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6" y="166"/>
                    <a:pt x="47" y="166"/>
                    <a:pt x="55" y="166"/>
                  </a:cubicBezTo>
                  <a:cubicBezTo>
                    <a:pt x="65" y="166"/>
                    <a:pt x="73" y="174"/>
                    <a:pt x="73" y="184"/>
                  </a:cubicBezTo>
                  <a:lnTo>
                    <a:pt x="73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5" name="Freeform 141"/>
            <p:cNvSpPr>
              <a:spLocks noEditPoints="1"/>
            </p:cNvSpPr>
            <p:nvPr/>
          </p:nvSpPr>
          <p:spPr bwMode="auto">
            <a:xfrm>
              <a:off x="8655051" y="1316038"/>
              <a:ext cx="1104900" cy="1938338"/>
            </a:xfrm>
            <a:custGeom>
              <a:avLst/>
              <a:gdLst>
                <a:gd name="T0" fmla="*/ 202 w 294"/>
                <a:gd name="T1" fmla="*/ 515 h 515"/>
                <a:gd name="T2" fmla="*/ 92 w 294"/>
                <a:gd name="T3" fmla="*/ 515 h 515"/>
                <a:gd name="T4" fmla="*/ 74 w 294"/>
                <a:gd name="T5" fmla="*/ 497 h 515"/>
                <a:gd name="T6" fmla="*/ 74 w 294"/>
                <a:gd name="T7" fmla="*/ 293 h 515"/>
                <a:gd name="T8" fmla="*/ 0 w 294"/>
                <a:gd name="T9" fmla="*/ 203 h 515"/>
                <a:gd name="T10" fmla="*/ 0 w 294"/>
                <a:gd name="T11" fmla="*/ 19 h 515"/>
                <a:gd name="T12" fmla="*/ 18 w 294"/>
                <a:gd name="T13" fmla="*/ 0 h 515"/>
                <a:gd name="T14" fmla="*/ 276 w 294"/>
                <a:gd name="T15" fmla="*/ 0 h 515"/>
                <a:gd name="T16" fmla="*/ 294 w 294"/>
                <a:gd name="T17" fmla="*/ 19 h 515"/>
                <a:gd name="T18" fmla="*/ 294 w 294"/>
                <a:gd name="T19" fmla="*/ 203 h 515"/>
                <a:gd name="T20" fmla="*/ 221 w 294"/>
                <a:gd name="T21" fmla="*/ 293 h 515"/>
                <a:gd name="T22" fmla="*/ 221 w 294"/>
                <a:gd name="T23" fmla="*/ 497 h 515"/>
                <a:gd name="T24" fmla="*/ 202 w 294"/>
                <a:gd name="T25" fmla="*/ 515 h 515"/>
                <a:gd name="T26" fmla="*/ 110 w 294"/>
                <a:gd name="T27" fmla="*/ 478 h 515"/>
                <a:gd name="T28" fmla="*/ 184 w 294"/>
                <a:gd name="T29" fmla="*/ 478 h 515"/>
                <a:gd name="T30" fmla="*/ 184 w 294"/>
                <a:gd name="T31" fmla="*/ 276 h 515"/>
                <a:gd name="T32" fmla="*/ 202 w 294"/>
                <a:gd name="T33" fmla="*/ 258 h 515"/>
                <a:gd name="T34" fmla="*/ 257 w 294"/>
                <a:gd name="T35" fmla="*/ 203 h 515"/>
                <a:gd name="T36" fmla="*/ 257 w 294"/>
                <a:gd name="T37" fmla="*/ 37 h 515"/>
                <a:gd name="T38" fmla="*/ 37 w 294"/>
                <a:gd name="T39" fmla="*/ 37 h 515"/>
                <a:gd name="T40" fmla="*/ 37 w 294"/>
                <a:gd name="T41" fmla="*/ 203 h 515"/>
                <a:gd name="T42" fmla="*/ 92 w 294"/>
                <a:gd name="T43" fmla="*/ 258 h 515"/>
                <a:gd name="T44" fmla="*/ 110 w 294"/>
                <a:gd name="T45" fmla="*/ 276 h 515"/>
                <a:gd name="T46" fmla="*/ 110 w 294"/>
                <a:gd name="T47" fmla="*/ 47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515">
                  <a:moveTo>
                    <a:pt x="202" y="515"/>
                  </a:moveTo>
                  <a:cubicBezTo>
                    <a:pt x="92" y="515"/>
                    <a:pt x="92" y="515"/>
                    <a:pt x="92" y="515"/>
                  </a:cubicBezTo>
                  <a:cubicBezTo>
                    <a:pt x="82" y="515"/>
                    <a:pt x="74" y="507"/>
                    <a:pt x="74" y="497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32" y="284"/>
                    <a:pt x="0" y="247"/>
                    <a:pt x="0" y="20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6" y="0"/>
                    <a:pt x="294" y="9"/>
                    <a:pt x="294" y="19"/>
                  </a:cubicBezTo>
                  <a:cubicBezTo>
                    <a:pt x="294" y="203"/>
                    <a:pt x="294" y="203"/>
                    <a:pt x="294" y="203"/>
                  </a:cubicBezTo>
                  <a:cubicBezTo>
                    <a:pt x="294" y="247"/>
                    <a:pt x="263" y="284"/>
                    <a:pt x="221" y="293"/>
                  </a:cubicBezTo>
                  <a:cubicBezTo>
                    <a:pt x="221" y="497"/>
                    <a:pt x="221" y="497"/>
                    <a:pt x="221" y="497"/>
                  </a:cubicBezTo>
                  <a:cubicBezTo>
                    <a:pt x="221" y="507"/>
                    <a:pt x="212" y="515"/>
                    <a:pt x="202" y="515"/>
                  </a:cubicBezTo>
                  <a:close/>
                  <a:moveTo>
                    <a:pt x="110" y="478"/>
                  </a:moveTo>
                  <a:cubicBezTo>
                    <a:pt x="184" y="478"/>
                    <a:pt x="184" y="478"/>
                    <a:pt x="184" y="478"/>
                  </a:cubicBezTo>
                  <a:cubicBezTo>
                    <a:pt x="184" y="276"/>
                    <a:pt x="184" y="276"/>
                    <a:pt x="184" y="276"/>
                  </a:cubicBezTo>
                  <a:cubicBezTo>
                    <a:pt x="184" y="266"/>
                    <a:pt x="192" y="258"/>
                    <a:pt x="202" y="258"/>
                  </a:cubicBezTo>
                  <a:cubicBezTo>
                    <a:pt x="233" y="258"/>
                    <a:pt x="257" y="233"/>
                    <a:pt x="257" y="203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7" y="233"/>
                    <a:pt x="62" y="258"/>
                    <a:pt x="92" y="258"/>
                  </a:cubicBezTo>
                  <a:cubicBezTo>
                    <a:pt x="102" y="258"/>
                    <a:pt x="110" y="266"/>
                    <a:pt x="110" y="276"/>
                  </a:cubicBezTo>
                  <a:lnTo>
                    <a:pt x="110" y="4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2" name="Freeform 142"/>
            <p:cNvSpPr>
              <a:spLocks noEditPoints="1"/>
            </p:cNvSpPr>
            <p:nvPr/>
          </p:nvSpPr>
          <p:spPr bwMode="auto">
            <a:xfrm>
              <a:off x="7688263" y="627063"/>
              <a:ext cx="552450" cy="554038"/>
            </a:xfrm>
            <a:custGeom>
              <a:avLst/>
              <a:gdLst>
                <a:gd name="T0" fmla="*/ 73 w 147"/>
                <a:gd name="T1" fmla="*/ 147 h 147"/>
                <a:gd name="T2" fmla="*/ 0 w 147"/>
                <a:gd name="T3" fmla="*/ 73 h 147"/>
                <a:gd name="T4" fmla="*/ 73 w 147"/>
                <a:gd name="T5" fmla="*/ 0 h 147"/>
                <a:gd name="T6" fmla="*/ 147 w 147"/>
                <a:gd name="T7" fmla="*/ 73 h 147"/>
                <a:gd name="T8" fmla="*/ 73 w 147"/>
                <a:gd name="T9" fmla="*/ 147 h 147"/>
                <a:gd name="T10" fmla="*/ 73 w 147"/>
                <a:gd name="T11" fmla="*/ 36 h 147"/>
                <a:gd name="T12" fmla="*/ 37 w 147"/>
                <a:gd name="T13" fmla="*/ 73 h 147"/>
                <a:gd name="T14" fmla="*/ 73 w 147"/>
                <a:gd name="T15" fmla="*/ 110 h 147"/>
                <a:gd name="T16" fmla="*/ 110 w 147"/>
                <a:gd name="T17" fmla="*/ 73 h 147"/>
                <a:gd name="T18" fmla="*/ 73 w 147"/>
                <a:gd name="T19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2"/>
                    <a:pt x="33" y="0"/>
                    <a:pt x="73" y="0"/>
                  </a:cubicBezTo>
                  <a:cubicBezTo>
                    <a:pt x="114" y="0"/>
                    <a:pt x="147" y="32"/>
                    <a:pt x="147" y="73"/>
                  </a:cubicBezTo>
                  <a:cubicBezTo>
                    <a:pt x="147" y="114"/>
                    <a:pt x="114" y="147"/>
                    <a:pt x="73" y="147"/>
                  </a:cubicBezTo>
                  <a:close/>
                  <a:moveTo>
                    <a:pt x="73" y="36"/>
                  </a:moveTo>
                  <a:cubicBezTo>
                    <a:pt x="53" y="36"/>
                    <a:pt x="37" y="53"/>
                    <a:pt x="37" y="73"/>
                  </a:cubicBezTo>
                  <a:cubicBezTo>
                    <a:pt x="37" y="93"/>
                    <a:pt x="53" y="110"/>
                    <a:pt x="73" y="110"/>
                  </a:cubicBezTo>
                  <a:cubicBezTo>
                    <a:pt x="94" y="110"/>
                    <a:pt x="110" y="93"/>
                    <a:pt x="110" y="73"/>
                  </a:cubicBezTo>
                  <a:cubicBezTo>
                    <a:pt x="110" y="53"/>
                    <a:pt x="94" y="36"/>
                    <a:pt x="7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3" name="Freeform 143"/>
            <p:cNvSpPr>
              <a:spLocks noEditPoints="1"/>
            </p:cNvSpPr>
            <p:nvPr/>
          </p:nvSpPr>
          <p:spPr bwMode="auto">
            <a:xfrm>
              <a:off x="10174288" y="627063"/>
              <a:ext cx="557213" cy="554038"/>
            </a:xfrm>
            <a:custGeom>
              <a:avLst/>
              <a:gdLst>
                <a:gd name="T0" fmla="*/ 74 w 148"/>
                <a:gd name="T1" fmla="*/ 147 h 147"/>
                <a:gd name="T2" fmla="*/ 0 w 148"/>
                <a:gd name="T3" fmla="*/ 73 h 147"/>
                <a:gd name="T4" fmla="*/ 74 w 148"/>
                <a:gd name="T5" fmla="*/ 0 h 147"/>
                <a:gd name="T6" fmla="*/ 148 w 148"/>
                <a:gd name="T7" fmla="*/ 73 h 147"/>
                <a:gd name="T8" fmla="*/ 74 w 148"/>
                <a:gd name="T9" fmla="*/ 147 h 147"/>
                <a:gd name="T10" fmla="*/ 74 w 148"/>
                <a:gd name="T11" fmla="*/ 36 h 147"/>
                <a:gd name="T12" fmla="*/ 37 w 148"/>
                <a:gd name="T13" fmla="*/ 73 h 147"/>
                <a:gd name="T14" fmla="*/ 74 w 148"/>
                <a:gd name="T15" fmla="*/ 110 h 147"/>
                <a:gd name="T16" fmla="*/ 111 w 148"/>
                <a:gd name="T17" fmla="*/ 73 h 147"/>
                <a:gd name="T18" fmla="*/ 74 w 148"/>
                <a:gd name="T19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7">
                  <a:moveTo>
                    <a:pt x="74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2"/>
                    <a:pt x="33" y="0"/>
                    <a:pt x="74" y="0"/>
                  </a:cubicBezTo>
                  <a:cubicBezTo>
                    <a:pt x="115" y="0"/>
                    <a:pt x="148" y="32"/>
                    <a:pt x="148" y="73"/>
                  </a:cubicBezTo>
                  <a:cubicBezTo>
                    <a:pt x="148" y="114"/>
                    <a:pt x="115" y="147"/>
                    <a:pt x="74" y="147"/>
                  </a:cubicBezTo>
                  <a:close/>
                  <a:moveTo>
                    <a:pt x="74" y="36"/>
                  </a:moveTo>
                  <a:cubicBezTo>
                    <a:pt x="54" y="36"/>
                    <a:pt x="37" y="53"/>
                    <a:pt x="37" y="73"/>
                  </a:cubicBezTo>
                  <a:cubicBezTo>
                    <a:pt x="37" y="93"/>
                    <a:pt x="54" y="110"/>
                    <a:pt x="74" y="110"/>
                  </a:cubicBezTo>
                  <a:cubicBezTo>
                    <a:pt x="94" y="110"/>
                    <a:pt x="111" y="93"/>
                    <a:pt x="111" y="73"/>
                  </a:cubicBezTo>
                  <a:cubicBezTo>
                    <a:pt x="111" y="53"/>
                    <a:pt x="94" y="36"/>
                    <a:pt x="7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4" name="Freeform 144"/>
            <p:cNvSpPr>
              <a:spLocks noEditPoints="1"/>
            </p:cNvSpPr>
            <p:nvPr/>
          </p:nvSpPr>
          <p:spPr bwMode="auto">
            <a:xfrm>
              <a:off x="8793163" y="349250"/>
              <a:ext cx="828675" cy="831850"/>
            </a:xfrm>
            <a:custGeom>
              <a:avLst/>
              <a:gdLst>
                <a:gd name="T0" fmla="*/ 110 w 220"/>
                <a:gd name="T1" fmla="*/ 221 h 221"/>
                <a:gd name="T2" fmla="*/ 0 w 220"/>
                <a:gd name="T3" fmla="*/ 110 h 221"/>
                <a:gd name="T4" fmla="*/ 110 w 220"/>
                <a:gd name="T5" fmla="*/ 0 h 221"/>
                <a:gd name="T6" fmla="*/ 220 w 220"/>
                <a:gd name="T7" fmla="*/ 110 h 221"/>
                <a:gd name="T8" fmla="*/ 110 w 220"/>
                <a:gd name="T9" fmla="*/ 221 h 221"/>
                <a:gd name="T10" fmla="*/ 110 w 220"/>
                <a:gd name="T11" fmla="*/ 37 h 221"/>
                <a:gd name="T12" fmla="*/ 37 w 220"/>
                <a:gd name="T13" fmla="*/ 110 h 221"/>
                <a:gd name="T14" fmla="*/ 110 w 220"/>
                <a:gd name="T15" fmla="*/ 184 h 221"/>
                <a:gd name="T16" fmla="*/ 184 w 220"/>
                <a:gd name="T17" fmla="*/ 110 h 221"/>
                <a:gd name="T18" fmla="*/ 110 w 220"/>
                <a:gd name="T19" fmla="*/ 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1">
                  <a:moveTo>
                    <a:pt x="110" y="221"/>
                  </a:moveTo>
                  <a:cubicBezTo>
                    <a:pt x="49" y="221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1"/>
                    <a:pt x="110" y="221"/>
                  </a:cubicBezTo>
                  <a:close/>
                  <a:moveTo>
                    <a:pt x="110" y="37"/>
                  </a:moveTo>
                  <a:cubicBezTo>
                    <a:pt x="70" y="37"/>
                    <a:pt x="37" y="70"/>
                    <a:pt x="37" y="110"/>
                  </a:cubicBezTo>
                  <a:cubicBezTo>
                    <a:pt x="37" y="151"/>
                    <a:pt x="70" y="184"/>
                    <a:pt x="110" y="184"/>
                  </a:cubicBezTo>
                  <a:cubicBezTo>
                    <a:pt x="151" y="184"/>
                    <a:pt x="184" y="151"/>
                    <a:pt x="184" y="110"/>
                  </a:cubicBezTo>
                  <a:cubicBezTo>
                    <a:pt x="184" y="70"/>
                    <a:pt x="151" y="37"/>
                    <a:pt x="1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129" name="Straight Connector 128"/>
          <p:cNvCxnSpPr/>
          <p:nvPr/>
        </p:nvCxnSpPr>
        <p:spPr>
          <a:xfrm>
            <a:off x="1296436" y="3970111"/>
            <a:ext cx="431911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296436" y="4642787"/>
            <a:ext cx="431911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1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1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3" name="Freeform 14"/>
          <p:cNvSpPr>
            <a:spLocks/>
          </p:cNvSpPr>
          <p:nvPr/>
        </p:nvSpPr>
        <p:spPr bwMode="auto">
          <a:xfrm>
            <a:off x="8065046" y="2782044"/>
            <a:ext cx="3024205" cy="2473982"/>
          </a:xfrm>
          <a:custGeom>
            <a:avLst/>
            <a:gdLst>
              <a:gd name="T0" fmla="*/ 473 w 946"/>
              <a:gd name="T1" fmla="*/ 772 h 772"/>
              <a:gd name="T2" fmla="*/ 325 w 946"/>
              <a:gd name="T3" fmla="*/ 688 h 772"/>
              <a:gd name="T4" fmla="*/ 42 w 946"/>
              <a:gd name="T5" fmla="*/ 260 h 772"/>
              <a:gd name="T6" fmla="*/ 29 w 946"/>
              <a:gd name="T7" fmla="*/ 85 h 772"/>
              <a:gd name="T8" fmla="*/ 182 w 946"/>
              <a:gd name="T9" fmla="*/ 0 h 772"/>
              <a:gd name="T10" fmla="*/ 764 w 946"/>
              <a:gd name="T11" fmla="*/ 0 h 772"/>
              <a:gd name="T12" fmla="*/ 917 w 946"/>
              <a:gd name="T13" fmla="*/ 85 h 772"/>
              <a:gd name="T14" fmla="*/ 904 w 946"/>
              <a:gd name="T15" fmla="*/ 260 h 772"/>
              <a:gd name="T16" fmla="*/ 621 w 946"/>
              <a:gd name="T17" fmla="*/ 688 h 772"/>
              <a:gd name="T18" fmla="*/ 473 w 946"/>
              <a:gd name="T19" fmla="*/ 772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6" h="772">
                <a:moveTo>
                  <a:pt x="473" y="772"/>
                </a:moveTo>
                <a:cubicBezTo>
                  <a:pt x="414" y="772"/>
                  <a:pt x="360" y="741"/>
                  <a:pt x="325" y="688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5" y="204"/>
                  <a:pt x="0" y="138"/>
                  <a:pt x="29" y="85"/>
                </a:cubicBezTo>
                <a:cubicBezTo>
                  <a:pt x="58" y="32"/>
                  <a:pt x="115" y="0"/>
                  <a:pt x="182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831" y="0"/>
                  <a:pt x="888" y="32"/>
                  <a:pt x="917" y="85"/>
                </a:cubicBezTo>
                <a:cubicBezTo>
                  <a:pt x="946" y="138"/>
                  <a:pt x="941" y="204"/>
                  <a:pt x="904" y="260"/>
                </a:cubicBezTo>
                <a:cubicBezTo>
                  <a:pt x="621" y="688"/>
                  <a:pt x="621" y="688"/>
                  <a:pt x="621" y="688"/>
                </a:cubicBezTo>
                <a:cubicBezTo>
                  <a:pt x="586" y="741"/>
                  <a:pt x="532" y="772"/>
                  <a:pt x="473" y="77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4" name="Freeform 10"/>
          <p:cNvSpPr>
            <a:spLocks/>
          </p:cNvSpPr>
          <p:nvPr/>
        </p:nvSpPr>
        <p:spPr bwMode="auto">
          <a:xfrm>
            <a:off x="6325148" y="2782044"/>
            <a:ext cx="3021501" cy="2473982"/>
          </a:xfrm>
          <a:custGeom>
            <a:avLst/>
            <a:gdLst>
              <a:gd name="T0" fmla="*/ 472 w 945"/>
              <a:gd name="T1" fmla="*/ 0 h 772"/>
              <a:gd name="T2" fmla="*/ 325 w 945"/>
              <a:gd name="T3" fmla="*/ 83 h 772"/>
              <a:gd name="T4" fmla="*/ 42 w 945"/>
              <a:gd name="T5" fmla="*/ 512 h 772"/>
              <a:gd name="T6" fmla="*/ 29 w 945"/>
              <a:gd name="T7" fmla="*/ 687 h 772"/>
              <a:gd name="T8" fmla="*/ 182 w 945"/>
              <a:gd name="T9" fmla="*/ 772 h 772"/>
              <a:gd name="T10" fmla="*/ 763 w 945"/>
              <a:gd name="T11" fmla="*/ 772 h 772"/>
              <a:gd name="T12" fmla="*/ 916 w 945"/>
              <a:gd name="T13" fmla="*/ 687 h 772"/>
              <a:gd name="T14" fmla="*/ 903 w 945"/>
              <a:gd name="T15" fmla="*/ 512 h 772"/>
              <a:gd name="T16" fmla="*/ 620 w 945"/>
              <a:gd name="T17" fmla="*/ 83 h 772"/>
              <a:gd name="T18" fmla="*/ 472 w 945"/>
              <a:gd name="T19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5" h="772">
                <a:moveTo>
                  <a:pt x="472" y="0"/>
                </a:moveTo>
                <a:cubicBezTo>
                  <a:pt x="414" y="0"/>
                  <a:pt x="360" y="30"/>
                  <a:pt x="325" y="83"/>
                </a:cubicBezTo>
                <a:cubicBezTo>
                  <a:pt x="42" y="512"/>
                  <a:pt x="42" y="512"/>
                  <a:pt x="42" y="512"/>
                </a:cubicBezTo>
                <a:cubicBezTo>
                  <a:pt x="5" y="568"/>
                  <a:pt x="0" y="633"/>
                  <a:pt x="29" y="687"/>
                </a:cubicBezTo>
                <a:cubicBezTo>
                  <a:pt x="57" y="740"/>
                  <a:pt x="115" y="772"/>
                  <a:pt x="182" y="772"/>
                </a:cubicBezTo>
                <a:cubicBezTo>
                  <a:pt x="763" y="772"/>
                  <a:pt x="763" y="772"/>
                  <a:pt x="763" y="772"/>
                </a:cubicBezTo>
                <a:cubicBezTo>
                  <a:pt x="830" y="772"/>
                  <a:pt x="888" y="740"/>
                  <a:pt x="916" y="687"/>
                </a:cubicBezTo>
                <a:cubicBezTo>
                  <a:pt x="945" y="633"/>
                  <a:pt x="940" y="568"/>
                  <a:pt x="903" y="512"/>
                </a:cubicBezTo>
                <a:cubicBezTo>
                  <a:pt x="620" y="83"/>
                  <a:pt x="620" y="83"/>
                  <a:pt x="620" y="83"/>
                </a:cubicBezTo>
                <a:cubicBezTo>
                  <a:pt x="585" y="30"/>
                  <a:pt x="531" y="0"/>
                  <a:pt x="47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5" name="Freeform 12"/>
          <p:cNvSpPr>
            <a:spLocks/>
          </p:cNvSpPr>
          <p:nvPr/>
        </p:nvSpPr>
        <p:spPr bwMode="auto">
          <a:xfrm>
            <a:off x="4583897" y="2782044"/>
            <a:ext cx="3024205" cy="2473982"/>
          </a:xfrm>
          <a:custGeom>
            <a:avLst/>
            <a:gdLst>
              <a:gd name="T0" fmla="*/ 473 w 946"/>
              <a:gd name="T1" fmla="*/ 772 h 772"/>
              <a:gd name="T2" fmla="*/ 325 w 946"/>
              <a:gd name="T3" fmla="*/ 688 h 772"/>
              <a:gd name="T4" fmla="*/ 42 w 946"/>
              <a:gd name="T5" fmla="*/ 260 h 772"/>
              <a:gd name="T6" fmla="*/ 29 w 946"/>
              <a:gd name="T7" fmla="*/ 85 h 772"/>
              <a:gd name="T8" fmla="*/ 182 w 946"/>
              <a:gd name="T9" fmla="*/ 0 h 772"/>
              <a:gd name="T10" fmla="*/ 764 w 946"/>
              <a:gd name="T11" fmla="*/ 0 h 772"/>
              <a:gd name="T12" fmla="*/ 917 w 946"/>
              <a:gd name="T13" fmla="*/ 85 h 772"/>
              <a:gd name="T14" fmla="*/ 904 w 946"/>
              <a:gd name="T15" fmla="*/ 260 h 772"/>
              <a:gd name="T16" fmla="*/ 621 w 946"/>
              <a:gd name="T17" fmla="*/ 688 h 772"/>
              <a:gd name="T18" fmla="*/ 473 w 946"/>
              <a:gd name="T19" fmla="*/ 772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6" h="772">
                <a:moveTo>
                  <a:pt x="473" y="772"/>
                </a:moveTo>
                <a:cubicBezTo>
                  <a:pt x="414" y="772"/>
                  <a:pt x="360" y="741"/>
                  <a:pt x="325" y="688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5" y="204"/>
                  <a:pt x="0" y="138"/>
                  <a:pt x="29" y="85"/>
                </a:cubicBezTo>
                <a:cubicBezTo>
                  <a:pt x="58" y="32"/>
                  <a:pt x="115" y="0"/>
                  <a:pt x="182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831" y="0"/>
                  <a:pt x="888" y="32"/>
                  <a:pt x="917" y="85"/>
                </a:cubicBezTo>
                <a:cubicBezTo>
                  <a:pt x="946" y="138"/>
                  <a:pt x="941" y="204"/>
                  <a:pt x="904" y="260"/>
                </a:cubicBezTo>
                <a:cubicBezTo>
                  <a:pt x="621" y="688"/>
                  <a:pt x="621" y="688"/>
                  <a:pt x="621" y="688"/>
                </a:cubicBezTo>
                <a:cubicBezTo>
                  <a:pt x="586" y="741"/>
                  <a:pt x="532" y="772"/>
                  <a:pt x="473" y="77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6" name="Freeform 8"/>
          <p:cNvSpPr>
            <a:spLocks/>
          </p:cNvSpPr>
          <p:nvPr/>
        </p:nvSpPr>
        <p:spPr bwMode="auto">
          <a:xfrm>
            <a:off x="2844000" y="2782044"/>
            <a:ext cx="3021501" cy="2473982"/>
          </a:xfrm>
          <a:custGeom>
            <a:avLst/>
            <a:gdLst>
              <a:gd name="T0" fmla="*/ 472 w 945"/>
              <a:gd name="T1" fmla="*/ 0 h 772"/>
              <a:gd name="T2" fmla="*/ 325 w 945"/>
              <a:gd name="T3" fmla="*/ 83 h 772"/>
              <a:gd name="T4" fmla="*/ 42 w 945"/>
              <a:gd name="T5" fmla="*/ 512 h 772"/>
              <a:gd name="T6" fmla="*/ 29 w 945"/>
              <a:gd name="T7" fmla="*/ 687 h 772"/>
              <a:gd name="T8" fmla="*/ 182 w 945"/>
              <a:gd name="T9" fmla="*/ 772 h 772"/>
              <a:gd name="T10" fmla="*/ 763 w 945"/>
              <a:gd name="T11" fmla="*/ 772 h 772"/>
              <a:gd name="T12" fmla="*/ 916 w 945"/>
              <a:gd name="T13" fmla="*/ 687 h 772"/>
              <a:gd name="T14" fmla="*/ 903 w 945"/>
              <a:gd name="T15" fmla="*/ 512 h 772"/>
              <a:gd name="T16" fmla="*/ 620 w 945"/>
              <a:gd name="T17" fmla="*/ 83 h 772"/>
              <a:gd name="T18" fmla="*/ 472 w 945"/>
              <a:gd name="T19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5" h="772">
                <a:moveTo>
                  <a:pt x="472" y="0"/>
                </a:moveTo>
                <a:cubicBezTo>
                  <a:pt x="414" y="0"/>
                  <a:pt x="360" y="30"/>
                  <a:pt x="325" y="83"/>
                </a:cubicBezTo>
                <a:cubicBezTo>
                  <a:pt x="42" y="512"/>
                  <a:pt x="42" y="512"/>
                  <a:pt x="42" y="512"/>
                </a:cubicBezTo>
                <a:cubicBezTo>
                  <a:pt x="5" y="568"/>
                  <a:pt x="0" y="633"/>
                  <a:pt x="29" y="687"/>
                </a:cubicBezTo>
                <a:cubicBezTo>
                  <a:pt x="57" y="740"/>
                  <a:pt x="115" y="772"/>
                  <a:pt x="182" y="772"/>
                </a:cubicBezTo>
                <a:cubicBezTo>
                  <a:pt x="763" y="772"/>
                  <a:pt x="763" y="772"/>
                  <a:pt x="763" y="772"/>
                </a:cubicBezTo>
                <a:cubicBezTo>
                  <a:pt x="830" y="772"/>
                  <a:pt x="888" y="740"/>
                  <a:pt x="916" y="687"/>
                </a:cubicBezTo>
                <a:cubicBezTo>
                  <a:pt x="945" y="633"/>
                  <a:pt x="940" y="568"/>
                  <a:pt x="903" y="512"/>
                </a:cubicBezTo>
                <a:cubicBezTo>
                  <a:pt x="620" y="83"/>
                  <a:pt x="620" y="83"/>
                  <a:pt x="620" y="83"/>
                </a:cubicBezTo>
                <a:cubicBezTo>
                  <a:pt x="585" y="30"/>
                  <a:pt x="531" y="0"/>
                  <a:pt x="47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7" name="Freeform 6"/>
          <p:cNvSpPr>
            <a:spLocks/>
          </p:cNvSpPr>
          <p:nvPr/>
        </p:nvSpPr>
        <p:spPr bwMode="auto">
          <a:xfrm>
            <a:off x="1102749" y="2782044"/>
            <a:ext cx="3024205" cy="2473982"/>
          </a:xfrm>
          <a:custGeom>
            <a:avLst/>
            <a:gdLst>
              <a:gd name="T0" fmla="*/ 473 w 946"/>
              <a:gd name="T1" fmla="*/ 772 h 772"/>
              <a:gd name="T2" fmla="*/ 325 w 946"/>
              <a:gd name="T3" fmla="*/ 688 h 772"/>
              <a:gd name="T4" fmla="*/ 42 w 946"/>
              <a:gd name="T5" fmla="*/ 260 h 772"/>
              <a:gd name="T6" fmla="*/ 29 w 946"/>
              <a:gd name="T7" fmla="*/ 85 h 772"/>
              <a:gd name="T8" fmla="*/ 182 w 946"/>
              <a:gd name="T9" fmla="*/ 0 h 772"/>
              <a:gd name="T10" fmla="*/ 764 w 946"/>
              <a:gd name="T11" fmla="*/ 0 h 772"/>
              <a:gd name="T12" fmla="*/ 917 w 946"/>
              <a:gd name="T13" fmla="*/ 85 h 772"/>
              <a:gd name="T14" fmla="*/ 904 w 946"/>
              <a:gd name="T15" fmla="*/ 260 h 772"/>
              <a:gd name="T16" fmla="*/ 621 w 946"/>
              <a:gd name="T17" fmla="*/ 688 h 772"/>
              <a:gd name="T18" fmla="*/ 473 w 946"/>
              <a:gd name="T19" fmla="*/ 772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6" h="772">
                <a:moveTo>
                  <a:pt x="473" y="772"/>
                </a:moveTo>
                <a:cubicBezTo>
                  <a:pt x="414" y="772"/>
                  <a:pt x="360" y="741"/>
                  <a:pt x="325" y="688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5" y="204"/>
                  <a:pt x="0" y="138"/>
                  <a:pt x="29" y="85"/>
                </a:cubicBezTo>
                <a:cubicBezTo>
                  <a:pt x="58" y="32"/>
                  <a:pt x="115" y="0"/>
                  <a:pt x="182" y="0"/>
                </a:cubicBezTo>
                <a:cubicBezTo>
                  <a:pt x="764" y="0"/>
                  <a:pt x="764" y="0"/>
                  <a:pt x="764" y="0"/>
                </a:cubicBezTo>
                <a:cubicBezTo>
                  <a:pt x="831" y="0"/>
                  <a:pt x="888" y="32"/>
                  <a:pt x="917" y="85"/>
                </a:cubicBezTo>
                <a:cubicBezTo>
                  <a:pt x="946" y="138"/>
                  <a:pt x="941" y="204"/>
                  <a:pt x="904" y="260"/>
                </a:cubicBezTo>
                <a:cubicBezTo>
                  <a:pt x="621" y="688"/>
                  <a:pt x="621" y="688"/>
                  <a:pt x="621" y="688"/>
                </a:cubicBezTo>
                <a:cubicBezTo>
                  <a:pt x="586" y="741"/>
                  <a:pt x="532" y="772"/>
                  <a:pt x="473" y="77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8" name="Freeform 7"/>
          <p:cNvSpPr>
            <a:spLocks/>
          </p:cNvSpPr>
          <p:nvPr/>
        </p:nvSpPr>
        <p:spPr bwMode="auto">
          <a:xfrm>
            <a:off x="1492097" y="3182207"/>
            <a:ext cx="2244157" cy="1702046"/>
          </a:xfrm>
          <a:custGeom>
            <a:avLst/>
            <a:gdLst>
              <a:gd name="T0" fmla="*/ 272 w 702"/>
              <a:gd name="T1" fmla="*/ 0 h 531"/>
              <a:gd name="T2" fmla="*/ 430 w 702"/>
              <a:gd name="T3" fmla="*/ 0 h 531"/>
              <a:gd name="T4" fmla="*/ 642 w 702"/>
              <a:gd name="T5" fmla="*/ 0 h 531"/>
              <a:gd name="T6" fmla="*/ 678 w 702"/>
              <a:gd name="T7" fmla="*/ 66 h 531"/>
              <a:gd name="T8" fmla="*/ 580 w 702"/>
              <a:gd name="T9" fmla="*/ 214 h 531"/>
              <a:gd name="T10" fmla="*/ 492 w 702"/>
              <a:gd name="T11" fmla="*/ 347 h 531"/>
              <a:gd name="T12" fmla="*/ 395 w 702"/>
              <a:gd name="T13" fmla="*/ 495 h 531"/>
              <a:gd name="T14" fmla="*/ 307 w 702"/>
              <a:gd name="T15" fmla="*/ 495 h 531"/>
              <a:gd name="T16" fmla="*/ 210 w 702"/>
              <a:gd name="T17" fmla="*/ 347 h 531"/>
              <a:gd name="T18" fmla="*/ 122 w 702"/>
              <a:gd name="T19" fmla="*/ 214 h 531"/>
              <a:gd name="T20" fmla="*/ 24 w 702"/>
              <a:gd name="T21" fmla="*/ 66 h 531"/>
              <a:gd name="T22" fmla="*/ 60 w 702"/>
              <a:gd name="T23" fmla="*/ 0 h 531"/>
              <a:gd name="T24" fmla="*/ 272 w 702"/>
              <a:gd name="T2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531">
                <a:moveTo>
                  <a:pt x="272" y="0"/>
                </a:moveTo>
                <a:cubicBezTo>
                  <a:pt x="315" y="0"/>
                  <a:pt x="387" y="0"/>
                  <a:pt x="430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85" y="0"/>
                  <a:pt x="702" y="29"/>
                  <a:pt x="678" y="66"/>
                </a:cubicBezTo>
                <a:cubicBezTo>
                  <a:pt x="580" y="214"/>
                  <a:pt x="580" y="214"/>
                  <a:pt x="580" y="214"/>
                </a:cubicBezTo>
                <a:cubicBezTo>
                  <a:pt x="556" y="251"/>
                  <a:pt x="516" y="310"/>
                  <a:pt x="492" y="347"/>
                </a:cubicBezTo>
                <a:cubicBezTo>
                  <a:pt x="395" y="495"/>
                  <a:pt x="395" y="495"/>
                  <a:pt x="395" y="495"/>
                </a:cubicBezTo>
                <a:cubicBezTo>
                  <a:pt x="371" y="531"/>
                  <a:pt x="331" y="531"/>
                  <a:pt x="307" y="495"/>
                </a:cubicBezTo>
                <a:cubicBezTo>
                  <a:pt x="210" y="347"/>
                  <a:pt x="210" y="347"/>
                  <a:pt x="210" y="347"/>
                </a:cubicBezTo>
                <a:cubicBezTo>
                  <a:pt x="186" y="310"/>
                  <a:pt x="146" y="251"/>
                  <a:pt x="122" y="21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29"/>
                  <a:pt x="17" y="0"/>
                  <a:pt x="60" y="0"/>
                </a:cubicBezTo>
                <a:lnTo>
                  <a:pt x="272" y="0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9" name="Freeform 9"/>
          <p:cNvSpPr>
            <a:spLocks/>
          </p:cNvSpPr>
          <p:nvPr/>
        </p:nvSpPr>
        <p:spPr bwMode="auto">
          <a:xfrm>
            <a:off x="3234699" y="3153817"/>
            <a:ext cx="2240102" cy="1702046"/>
          </a:xfrm>
          <a:custGeom>
            <a:avLst/>
            <a:gdLst>
              <a:gd name="T0" fmla="*/ 271 w 701"/>
              <a:gd name="T1" fmla="*/ 531 h 531"/>
              <a:gd name="T2" fmla="*/ 430 w 701"/>
              <a:gd name="T3" fmla="*/ 531 h 531"/>
              <a:gd name="T4" fmla="*/ 641 w 701"/>
              <a:gd name="T5" fmla="*/ 531 h 531"/>
              <a:gd name="T6" fmla="*/ 677 w 701"/>
              <a:gd name="T7" fmla="*/ 465 h 531"/>
              <a:gd name="T8" fmla="*/ 579 w 701"/>
              <a:gd name="T9" fmla="*/ 317 h 531"/>
              <a:gd name="T10" fmla="*/ 492 w 701"/>
              <a:gd name="T11" fmla="*/ 184 h 531"/>
              <a:gd name="T12" fmla="*/ 394 w 701"/>
              <a:gd name="T13" fmla="*/ 36 h 531"/>
              <a:gd name="T14" fmla="*/ 307 w 701"/>
              <a:gd name="T15" fmla="*/ 36 h 531"/>
              <a:gd name="T16" fmla="*/ 209 w 701"/>
              <a:gd name="T17" fmla="*/ 184 h 531"/>
              <a:gd name="T18" fmla="*/ 122 w 701"/>
              <a:gd name="T19" fmla="*/ 317 h 531"/>
              <a:gd name="T20" fmla="*/ 24 w 701"/>
              <a:gd name="T21" fmla="*/ 465 h 531"/>
              <a:gd name="T22" fmla="*/ 60 w 701"/>
              <a:gd name="T23" fmla="*/ 531 h 531"/>
              <a:gd name="T24" fmla="*/ 271 w 701"/>
              <a:gd name="T25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1" h="531">
                <a:moveTo>
                  <a:pt x="271" y="531"/>
                </a:moveTo>
                <a:cubicBezTo>
                  <a:pt x="315" y="531"/>
                  <a:pt x="386" y="531"/>
                  <a:pt x="430" y="531"/>
                </a:cubicBezTo>
                <a:cubicBezTo>
                  <a:pt x="641" y="531"/>
                  <a:pt x="641" y="531"/>
                  <a:pt x="641" y="531"/>
                </a:cubicBezTo>
                <a:cubicBezTo>
                  <a:pt x="685" y="531"/>
                  <a:pt x="701" y="501"/>
                  <a:pt x="677" y="465"/>
                </a:cubicBezTo>
                <a:cubicBezTo>
                  <a:pt x="579" y="317"/>
                  <a:pt x="579" y="317"/>
                  <a:pt x="579" y="317"/>
                </a:cubicBezTo>
                <a:cubicBezTo>
                  <a:pt x="555" y="280"/>
                  <a:pt x="516" y="221"/>
                  <a:pt x="492" y="184"/>
                </a:cubicBezTo>
                <a:cubicBezTo>
                  <a:pt x="394" y="36"/>
                  <a:pt x="394" y="36"/>
                  <a:pt x="394" y="36"/>
                </a:cubicBezTo>
                <a:cubicBezTo>
                  <a:pt x="370" y="0"/>
                  <a:pt x="331" y="0"/>
                  <a:pt x="307" y="36"/>
                </a:cubicBezTo>
                <a:cubicBezTo>
                  <a:pt x="209" y="184"/>
                  <a:pt x="209" y="184"/>
                  <a:pt x="209" y="184"/>
                </a:cubicBezTo>
                <a:cubicBezTo>
                  <a:pt x="185" y="221"/>
                  <a:pt x="146" y="280"/>
                  <a:pt x="122" y="317"/>
                </a:cubicBezTo>
                <a:cubicBezTo>
                  <a:pt x="24" y="465"/>
                  <a:pt x="24" y="465"/>
                  <a:pt x="24" y="465"/>
                </a:cubicBezTo>
                <a:cubicBezTo>
                  <a:pt x="0" y="501"/>
                  <a:pt x="16" y="531"/>
                  <a:pt x="60" y="531"/>
                </a:cubicBezTo>
                <a:lnTo>
                  <a:pt x="271" y="531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0" name="Freeform 11"/>
          <p:cNvSpPr>
            <a:spLocks/>
          </p:cNvSpPr>
          <p:nvPr/>
        </p:nvSpPr>
        <p:spPr bwMode="auto">
          <a:xfrm>
            <a:off x="6715848" y="3153817"/>
            <a:ext cx="2240102" cy="1702046"/>
          </a:xfrm>
          <a:custGeom>
            <a:avLst/>
            <a:gdLst>
              <a:gd name="T0" fmla="*/ 271 w 701"/>
              <a:gd name="T1" fmla="*/ 531 h 531"/>
              <a:gd name="T2" fmla="*/ 430 w 701"/>
              <a:gd name="T3" fmla="*/ 531 h 531"/>
              <a:gd name="T4" fmla="*/ 641 w 701"/>
              <a:gd name="T5" fmla="*/ 531 h 531"/>
              <a:gd name="T6" fmla="*/ 677 w 701"/>
              <a:gd name="T7" fmla="*/ 465 h 531"/>
              <a:gd name="T8" fmla="*/ 579 w 701"/>
              <a:gd name="T9" fmla="*/ 317 h 531"/>
              <a:gd name="T10" fmla="*/ 492 w 701"/>
              <a:gd name="T11" fmla="*/ 184 h 531"/>
              <a:gd name="T12" fmla="*/ 394 w 701"/>
              <a:gd name="T13" fmla="*/ 36 h 531"/>
              <a:gd name="T14" fmla="*/ 307 w 701"/>
              <a:gd name="T15" fmla="*/ 36 h 531"/>
              <a:gd name="T16" fmla="*/ 209 w 701"/>
              <a:gd name="T17" fmla="*/ 184 h 531"/>
              <a:gd name="T18" fmla="*/ 122 w 701"/>
              <a:gd name="T19" fmla="*/ 317 h 531"/>
              <a:gd name="T20" fmla="*/ 24 w 701"/>
              <a:gd name="T21" fmla="*/ 465 h 531"/>
              <a:gd name="T22" fmla="*/ 60 w 701"/>
              <a:gd name="T23" fmla="*/ 531 h 531"/>
              <a:gd name="T24" fmla="*/ 271 w 701"/>
              <a:gd name="T25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1" h="531">
                <a:moveTo>
                  <a:pt x="271" y="531"/>
                </a:moveTo>
                <a:cubicBezTo>
                  <a:pt x="315" y="531"/>
                  <a:pt x="386" y="531"/>
                  <a:pt x="430" y="531"/>
                </a:cubicBezTo>
                <a:cubicBezTo>
                  <a:pt x="641" y="531"/>
                  <a:pt x="641" y="531"/>
                  <a:pt x="641" y="531"/>
                </a:cubicBezTo>
                <a:cubicBezTo>
                  <a:pt x="685" y="531"/>
                  <a:pt x="701" y="501"/>
                  <a:pt x="677" y="465"/>
                </a:cubicBezTo>
                <a:cubicBezTo>
                  <a:pt x="579" y="317"/>
                  <a:pt x="579" y="317"/>
                  <a:pt x="579" y="317"/>
                </a:cubicBezTo>
                <a:cubicBezTo>
                  <a:pt x="555" y="280"/>
                  <a:pt x="516" y="221"/>
                  <a:pt x="492" y="184"/>
                </a:cubicBezTo>
                <a:cubicBezTo>
                  <a:pt x="394" y="36"/>
                  <a:pt x="394" y="36"/>
                  <a:pt x="394" y="36"/>
                </a:cubicBezTo>
                <a:cubicBezTo>
                  <a:pt x="370" y="0"/>
                  <a:pt x="331" y="0"/>
                  <a:pt x="307" y="36"/>
                </a:cubicBezTo>
                <a:cubicBezTo>
                  <a:pt x="209" y="184"/>
                  <a:pt x="209" y="184"/>
                  <a:pt x="209" y="184"/>
                </a:cubicBezTo>
                <a:cubicBezTo>
                  <a:pt x="185" y="221"/>
                  <a:pt x="146" y="280"/>
                  <a:pt x="122" y="317"/>
                </a:cubicBezTo>
                <a:cubicBezTo>
                  <a:pt x="24" y="465"/>
                  <a:pt x="24" y="465"/>
                  <a:pt x="24" y="465"/>
                </a:cubicBezTo>
                <a:cubicBezTo>
                  <a:pt x="0" y="501"/>
                  <a:pt x="16" y="531"/>
                  <a:pt x="60" y="531"/>
                </a:cubicBezTo>
                <a:lnTo>
                  <a:pt x="271" y="531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1" name="Freeform 13"/>
          <p:cNvSpPr>
            <a:spLocks/>
          </p:cNvSpPr>
          <p:nvPr/>
        </p:nvSpPr>
        <p:spPr bwMode="auto">
          <a:xfrm>
            <a:off x="4973245" y="3182207"/>
            <a:ext cx="2244157" cy="1702046"/>
          </a:xfrm>
          <a:custGeom>
            <a:avLst/>
            <a:gdLst>
              <a:gd name="T0" fmla="*/ 272 w 702"/>
              <a:gd name="T1" fmla="*/ 0 h 531"/>
              <a:gd name="T2" fmla="*/ 430 w 702"/>
              <a:gd name="T3" fmla="*/ 0 h 531"/>
              <a:gd name="T4" fmla="*/ 642 w 702"/>
              <a:gd name="T5" fmla="*/ 0 h 531"/>
              <a:gd name="T6" fmla="*/ 678 w 702"/>
              <a:gd name="T7" fmla="*/ 66 h 531"/>
              <a:gd name="T8" fmla="*/ 580 w 702"/>
              <a:gd name="T9" fmla="*/ 214 h 531"/>
              <a:gd name="T10" fmla="*/ 492 w 702"/>
              <a:gd name="T11" fmla="*/ 347 h 531"/>
              <a:gd name="T12" fmla="*/ 395 w 702"/>
              <a:gd name="T13" fmla="*/ 495 h 531"/>
              <a:gd name="T14" fmla="*/ 307 w 702"/>
              <a:gd name="T15" fmla="*/ 495 h 531"/>
              <a:gd name="T16" fmla="*/ 210 w 702"/>
              <a:gd name="T17" fmla="*/ 347 h 531"/>
              <a:gd name="T18" fmla="*/ 122 w 702"/>
              <a:gd name="T19" fmla="*/ 214 h 531"/>
              <a:gd name="T20" fmla="*/ 24 w 702"/>
              <a:gd name="T21" fmla="*/ 66 h 531"/>
              <a:gd name="T22" fmla="*/ 60 w 702"/>
              <a:gd name="T23" fmla="*/ 0 h 531"/>
              <a:gd name="T24" fmla="*/ 272 w 702"/>
              <a:gd name="T2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531">
                <a:moveTo>
                  <a:pt x="272" y="0"/>
                </a:moveTo>
                <a:cubicBezTo>
                  <a:pt x="315" y="0"/>
                  <a:pt x="387" y="0"/>
                  <a:pt x="430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85" y="0"/>
                  <a:pt x="702" y="29"/>
                  <a:pt x="678" y="66"/>
                </a:cubicBezTo>
                <a:cubicBezTo>
                  <a:pt x="580" y="214"/>
                  <a:pt x="580" y="214"/>
                  <a:pt x="580" y="214"/>
                </a:cubicBezTo>
                <a:cubicBezTo>
                  <a:pt x="556" y="251"/>
                  <a:pt x="516" y="310"/>
                  <a:pt x="492" y="347"/>
                </a:cubicBezTo>
                <a:cubicBezTo>
                  <a:pt x="395" y="495"/>
                  <a:pt x="395" y="495"/>
                  <a:pt x="395" y="495"/>
                </a:cubicBezTo>
                <a:cubicBezTo>
                  <a:pt x="371" y="531"/>
                  <a:pt x="331" y="531"/>
                  <a:pt x="307" y="495"/>
                </a:cubicBezTo>
                <a:cubicBezTo>
                  <a:pt x="210" y="347"/>
                  <a:pt x="210" y="347"/>
                  <a:pt x="210" y="347"/>
                </a:cubicBezTo>
                <a:cubicBezTo>
                  <a:pt x="186" y="310"/>
                  <a:pt x="146" y="251"/>
                  <a:pt x="122" y="21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29"/>
                  <a:pt x="17" y="0"/>
                  <a:pt x="60" y="0"/>
                </a:cubicBezTo>
                <a:lnTo>
                  <a:pt x="272" y="0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2" name="Freeform 15"/>
          <p:cNvSpPr>
            <a:spLocks/>
          </p:cNvSpPr>
          <p:nvPr/>
        </p:nvSpPr>
        <p:spPr bwMode="auto">
          <a:xfrm>
            <a:off x="8454394" y="3182207"/>
            <a:ext cx="2244157" cy="1702046"/>
          </a:xfrm>
          <a:custGeom>
            <a:avLst/>
            <a:gdLst>
              <a:gd name="T0" fmla="*/ 272 w 702"/>
              <a:gd name="T1" fmla="*/ 0 h 531"/>
              <a:gd name="T2" fmla="*/ 430 w 702"/>
              <a:gd name="T3" fmla="*/ 0 h 531"/>
              <a:gd name="T4" fmla="*/ 642 w 702"/>
              <a:gd name="T5" fmla="*/ 0 h 531"/>
              <a:gd name="T6" fmla="*/ 678 w 702"/>
              <a:gd name="T7" fmla="*/ 66 h 531"/>
              <a:gd name="T8" fmla="*/ 580 w 702"/>
              <a:gd name="T9" fmla="*/ 214 h 531"/>
              <a:gd name="T10" fmla="*/ 492 w 702"/>
              <a:gd name="T11" fmla="*/ 347 h 531"/>
              <a:gd name="T12" fmla="*/ 395 w 702"/>
              <a:gd name="T13" fmla="*/ 495 h 531"/>
              <a:gd name="T14" fmla="*/ 307 w 702"/>
              <a:gd name="T15" fmla="*/ 495 h 531"/>
              <a:gd name="T16" fmla="*/ 210 w 702"/>
              <a:gd name="T17" fmla="*/ 347 h 531"/>
              <a:gd name="T18" fmla="*/ 122 w 702"/>
              <a:gd name="T19" fmla="*/ 214 h 531"/>
              <a:gd name="T20" fmla="*/ 24 w 702"/>
              <a:gd name="T21" fmla="*/ 66 h 531"/>
              <a:gd name="T22" fmla="*/ 60 w 702"/>
              <a:gd name="T23" fmla="*/ 0 h 531"/>
              <a:gd name="T24" fmla="*/ 272 w 702"/>
              <a:gd name="T25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531">
                <a:moveTo>
                  <a:pt x="272" y="0"/>
                </a:moveTo>
                <a:cubicBezTo>
                  <a:pt x="315" y="0"/>
                  <a:pt x="387" y="0"/>
                  <a:pt x="430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85" y="0"/>
                  <a:pt x="702" y="29"/>
                  <a:pt x="678" y="66"/>
                </a:cubicBezTo>
                <a:cubicBezTo>
                  <a:pt x="580" y="214"/>
                  <a:pt x="580" y="214"/>
                  <a:pt x="580" y="214"/>
                </a:cubicBezTo>
                <a:cubicBezTo>
                  <a:pt x="556" y="251"/>
                  <a:pt x="516" y="310"/>
                  <a:pt x="492" y="347"/>
                </a:cubicBezTo>
                <a:cubicBezTo>
                  <a:pt x="395" y="495"/>
                  <a:pt x="395" y="495"/>
                  <a:pt x="395" y="495"/>
                </a:cubicBezTo>
                <a:cubicBezTo>
                  <a:pt x="371" y="531"/>
                  <a:pt x="331" y="531"/>
                  <a:pt x="307" y="495"/>
                </a:cubicBezTo>
                <a:cubicBezTo>
                  <a:pt x="210" y="347"/>
                  <a:pt x="210" y="347"/>
                  <a:pt x="210" y="347"/>
                </a:cubicBezTo>
                <a:cubicBezTo>
                  <a:pt x="186" y="310"/>
                  <a:pt x="146" y="251"/>
                  <a:pt x="122" y="21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29"/>
                  <a:pt x="17" y="0"/>
                  <a:pt x="60" y="0"/>
                </a:cubicBezTo>
                <a:lnTo>
                  <a:pt x="272" y="0"/>
                </a:lnTo>
                <a:close/>
              </a:path>
            </a:pathLst>
          </a:custGeom>
          <a:solidFill>
            <a:sysClr val="window" lastClr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3" name="Freeform 17"/>
          <p:cNvSpPr>
            <a:spLocks/>
          </p:cNvSpPr>
          <p:nvPr/>
        </p:nvSpPr>
        <p:spPr bwMode="auto">
          <a:xfrm>
            <a:off x="3307702" y="2782044"/>
            <a:ext cx="2077873" cy="1355958"/>
          </a:xfrm>
          <a:custGeom>
            <a:avLst/>
            <a:gdLst>
              <a:gd name="T0" fmla="*/ 327 w 650"/>
              <a:gd name="T1" fmla="*/ 0 h 423"/>
              <a:gd name="T2" fmla="*/ 180 w 650"/>
              <a:gd name="T3" fmla="*/ 83 h 423"/>
              <a:gd name="T4" fmla="*/ 0 w 650"/>
              <a:gd name="T5" fmla="*/ 356 h 423"/>
              <a:gd name="T6" fmla="*/ 105 w 650"/>
              <a:gd name="T7" fmla="*/ 423 h 423"/>
              <a:gd name="T8" fmla="*/ 186 w 650"/>
              <a:gd name="T9" fmla="*/ 300 h 423"/>
              <a:gd name="T10" fmla="*/ 284 w 650"/>
              <a:gd name="T11" fmla="*/ 152 h 423"/>
              <a:gd name="T12" fmla="*/ 371 w 650"/>
              <a:gd name="T13" fmla="*/ 152 h 423"/>
              <a:gd name="T14" fmla="*/ 469 w 650"/>
              <a:gd name="T15" fmla="*/ 300 h 423"/>
              <a:gd name="T16" fmla="*/ 547 w 650"/>
              <a:gd name="T17" fmla="*/ 419 h 423"/>
              <a:gd name="T18" fmla="*/ 621 w 650"/>
              <a:gd name="T19" fmla="*/ 419 h 423"/>
              <a:gd name="T20" fmla="*/ 650 w 650"/>
              <a:gd name="T21" fmla="*/ 349 h 423"/>
              <a:gd name="T22" fmla="*/ 650 w 650"/>
              <a:gd name="T23" fmla="*/ 348 h 423"/>
              <a:gd name="T24" fmla="*/ 475 w 650"/>
              <a:gd name="T25" fmla="*/ 83 h 423"/>
              <a:gd name="T26" fmla="*/ 327 w 650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423">
                <a:moveTo>
                  <a:pt x="327" y="0"/>
                </a:moveTo>
                <a:cubicBezTo>
                  <a:pt x="269" y="0"/>
                  <a:pt x="215" y="30"/>
                  <a:pt x="180" y="83"/>
                </a:cubicBezTo>
                <a:cubicBezTo>
                  <a:pt x="0" y="356"/>
                  <a:pt x="0" y="356"/>
                  <a:pt x="0" y="356"/>
                </a:cubicBezTo>
                <a:cubicBezTo>
                  <a:pt x="105" y="423"/>
                  <a:pt x="105" y="423"/>
                  <a:pt x="105" y="423"/>
                </a:cubicBezTo>
                <a:cubicBezTo>
                  <a:pt x="129" y="386"/>
                  <a:pt x="164" y="333"/>
                  <a:pt x="186" y="300"/>
                </a:cubicBezTo>
                <a:cubicBezTo>
                  <a:pt x="284" y="152"/>
                  <a:pt x="284" y="152"/>
                  <a:pt x="284" y="152"/>
                </a:cubicBezTo>
                <a:cubicBezTo>
                  <a:pt x="308" y="116"/>
                  <a:pt x="347" y="116"/>
                  <a:pt x="371" y="152"/>
                </a:cubicBezTo>
                <a:cubicBezTo>
                  <a:pt x="469" y="300"/>
                  <a:pt x="469" y="300"/>
                  <a:pt x="469" y="300"/>
                </a:cubicBezTo>
                <a:cubicBezTo>
                  <a:pt x="490" y="332"/>
                  <a:pt x="523" y="382"/>
                  <a:pt x="547" y="419"/>
                </a:cubicBezTo>
                <a:cubicBezTo>
                  <a:pt x="621" y="419"/>
                  <a:pt x="621" y="419"/>
                  <a:pt x="621" y="419"/>
                </a:cubicBezTo>
                <a:cubicBezTo>
                  <a:pt x="650" y="349"/>
                  <a:pt x="650" y="349"/>
                  <a:pt x="650" y="349"/>
                </a:cubicBezTo>
                <a:cubicBezTo>
                  <a:pt x="650" y="348"/>
                  <a:pt x="650" y="348"/>
                  <a:pt x="650" y="348"/>
                </a:cubicBezTo>
                <a:cubicBezTo>
                  <a:pt x="475" y="83"/>
                  <a:pt x="475" y="83"/>
                  <a:pt x="475" y="83"/>
                </a:cubicBezTo>
                <a:cubicBezTo>
                  <a:pt x="440" y="30"/>
                  <a:pt x="386" y="0"/>
                  <a:pt x="327" y="0"/>
                </a:cubicBezTo>
                <a:close/>
              </a:path>
            </a:pathLst>
          </a:custGeom>
          <a:solidFill>
            <a:srgbClr val="78D2D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4" name="Freeform 19"/>
          <p:cNvSpPr>
            <a:spLocks/>
          </p:cNvSpPr>
          <p:nvPr/>
        </p:nvSpPr>
        <p:spPr bwMode="auto">
          <a:xfrm>
            <a:off x="8538211" y="3897363"/>
            <a:ext cx="2077873" cy="1351903"/>
          </a:xfrm>
          <a:custGeom>
            <a:avLst/>
            <a:gdLst>
              <a:gd name="T0" fmla="*/ 619 w 650"/>
              <a:gd name="T1" fmla="*/ 6 h 422"/>
              <a:gd name="T2" fmla="*/ 544 w 650"/>
              <a:gd name="T3" fmla="*/ 5 h 422"/>
              <a:gd name="T4" fmla="*/ 467 w 650"/>
              <a:gd name="T5" fmla="*/ 122 h 422"/>
              <a:gd name="T6" fmla="*/ 369 w 650"/>
              <a:gd name="T7" fmla="*/ 270 h 422"/>
              <a:gd name="T8" fmla="*/ 282 w 650"/>
              <a:gd name="T9" fmla="*/ 270 h 422"/>
              <a:gd name="T10" fmla="*/ 184 w 650"/>
              <a:gd name="T11" fmla="*/ 122 h 422"/>
              <a:gd name="T12" fmla="*/ 104 w 650"/>
              <a:gd name="T13" fmla="*/ 0 h 422"/>
              <a:gd name="T14" fmla="*/ 104 w 650"/>
              <a:gd name="T15" fmla="*/ 0 h 422"/>
              <a:gd name="T16" fmla="*/ 74 w 650"/>
              <a:gd name="T17" fmla="*/ 70 h 422"/>
              <a:gd name="T18" fmla="*/ 0 w 650"/>
              <a:gd name="T19" fmla="*/ 70 h 422"/>
              <a:gd name="T20" fmla="*/ 178 w 650"/>
              <a:gd name="T21" fmla="*/ 339 h 422"/>
              <a:gd name="T22" fmla="*/ 289 w 650"/>
              <a:gd name="T23" fmla="*/ 418 h 422"/>
              <a:gd name="T24" fmla="*/ 322 w 650"/>
              <a:gd name="T25" fmla="*/ 422 h 422"/>
              <a:gd name="T26" fmla="*/ 325 w 650"/>
              <a:gd name="T27" fmla="*/ 422 h 422"/>
              <a:gd name="T28" fmla="*/ 473 w 650"/>
              <a:gd name="T29" fmla="*/ 339 h 422"/>
              <a:gd name="T30" fmla="*/ 650 w 650"/>
              <a:gd name="T31" fmla="*/ 72 h 422"/>
              <a:gd name="T32" fmla="*/ 619 w 650"/>
              <a:gd name="T33" fmla="*/ 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0" h="422">
                <a:moveTo>
                  <a:pt x="619" y="6"/>
                </a:moveTo>
                <a:cubicBezTo>
                  <a:pt x="544" y="5"/>
                  <a:pt x="544" y="5"/>
                  <a:pt x="544" y="5"/>
                </a:cubicBezTo>
                <a:cubicBezTo>
                  <a:pt x="520" y="41"/>
                  <a:pt x="488" y="90"/>
                  <a:pt x="467" y="122"/>
                </a:cubicBezTo>
                <a:cubicBezTo>
                  <a:pt x="369" y="270"/>
                  <a:pt x="369" y="270"/>
                  <a:pt x="369" y="270"/>
                </a:cubicBezTo>
                <a:cubicBezTo>
                  <a:pt x="345" y="307"/>
                  <a:pt x="306" y="307"/>
                  <a:pt x="282" y="270"/>
                </a:cubicBezTo>
                <a:cubicBezTo>
                  <a:pt x="184" y="122"/>
                  <a:pt x="184" y="122"/>
                  <a:pt x="184" y="122"/>
                </a:cubicBezTo>
                <a:cubicBezTo>
                  <a:pt x="162" y="89"/>
                  <a:pt x="128" y="37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74" y="70"/>
                  <a:pt x="74" y="70"/>
                  <a:pt x="74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78" y="339"/>
                  <a:pt x="178" y="339"/>
                  <a:pt x="178" y="339"/>
                </a:cubicBezTo>
                <a:cubicBezTo>
                  <a:pt x="205" y="381"/>
                  <a:pt x="245" y="409"/>
                  <a:pt x="289" y="418"/>
                </a:cubicBezTo>
                <a:cubicBezTo>
                  <a:pt x="322" y="422"/>
                  <a:pt x="322" y="422"/>
                  <a:pt x="322" y="422"/>
                </a:cubicBezTo>
                <a:cubicBezTo>
                  <a:pt x="323" y="422"/>
                  <a:pt x="324" y="422"/>
                  <a:pt x="325" y="422"/>
                </a:cubicBezTo>
                <a:cubicBezTo>
                  <a:pt x="384" y="422"/>
                  <a:pt x="438" y="392"/>
                  <a:pt x="473" y="339"/>
                </a:cubicBezTo>
                <a:cubicBezTo>
                  <a:pt x="650" y="72"/>
                  <a:pt x="650" y="72"/>
                  <a:pt x="650" y="72"/>
                </a:cubicBezTo>
                <a:lnTo>
                  <a:pt x="619" y="6"/>
                </a:lnTo>
                <a:close/>
              </a:path>
            </a:pathLst>
          </a:custGeom>
          <a:solidFill>
            <a:srgbClr val="78D2D2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5" name="Freeform 20"/>
          <p:cNvSpPr>
            <a:spLocks/>
          </p:cNvSpPr>
          <p:nvPr/>
        </p:nvSpPr>
        <p:spPr bwMode="auto">
          <a:xfrm>
            <a:off x="6788850" y="2777988"/>
            <a:ext cx="2077873" cy="1353255"/>
          </a:xfrm>
          <a:custGeom>
            <a:avLst/>
            <a:gdLst>
              <a:gd name="T0" fmla="*/ 327 w 650"/>
              <a:gd name="T1" fmla="*/ 0 h 422"/>
              <a:gd name="T2" fmla="*/ 179 w 650"/>
              <a:gd name="T3" fmla="*/ 83 h 422"/>
              <a:gd name="T4" fmla="*/ 0 w 650"/>
              <a:gd name="T5" fmla="*/ 356 h 422"/>
              <a:gd name="T6" fmla="*/ 105 w 650"/>
              <a:gd name="T7" fmla="*/ 422 h 422"/>
              <a:gd name="T8" fmla="*/ 186 w 650"/>
              <a:gd name="T9" fmla="*/ 300 h 422"/>
              <a:gd name="T10" fmla="*/ 284 w 650"/>
              <a:gd name="T11" fmla="*/ 152 h 422"/>
              <a:gd name="T12" fmla="*/ 371 w 650"/>
              <a:gd name="T13" fmla="*/ 152 h 422"/>
              <a:gd name="T14" fmla="*/ 469 w 650"/>
              <a:gd name="T15" fmla="*/ 300 h 422"/>
              <a:gd name="T16" fmla="*/ 547 w 650"/>
              <a:gd name="T17" fmla="*/ 419 h 422"/>
              <a:gd name="T18" fmla="*/ 620 w 650"/>
              <a:gd name="T19" fmla="*/ 419 h 422"/>
              <a:gd name="T20" fmla="*/ 650 w 650"/>
              <a:gd name="T21" fmla="*/ 348 h 422"/>
              <a:gd name="T22" fmla="*/ 650 w 650"/>
              <a:gd name="T23" fmla="*/ 348 h 422"/>
              <a:gd name="T24" fmla="*/ 475 w 650"/>
              <a:gd name="T25" fmla="*/ 83 h 422"/>
              <a:gd name="T26" fmla="*/ 327 w 650"/>
              <a:gd name="T27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422">
                <a:moveTo>
                  <a:pt x="327" y="0"/>
                </a:moveTo>
                <a:cubicBezTo>
                  <a:pt x="268" y="0"/>
                  <a:pt x="214" y="30"/>
                  <a:pt x="179" y="83"/>
                </a:cubicBezTo>
                <a:cubicBezTo>
                  <a:pt x="0" y="356"/>
                  <a:pt x="0" y="356"/>
                  <a:pt x="0" y="356"/>
                </a:cubicBezTo>
                <a:cubicBezTo>
                  <a:pt x="105" y="422"/>
                  <a:pt x="105" y="422"/>
                  <a:pt x="105" y="422"/>
                </a:cubicBezTo>
                <a:cubicBezTo>
                  <a:pt x="129" y="386"/>
                  <a:pt x="164" y="333"/>
                  <a:pt x="186" y="300"/>
                </a:cubicBezTo>
                <a:cubicBezTo>
                  <a:pt x="284" y="152"/>
                  <a:pt x="284" y="152"/>
                  <a:pt x="284" y="152"/>
                </a:cubicBezTo>
                <a:cubicBezTo>
                  <a:pt x="308" y="115"/>
                  <a:pt x="347" y="115"/>
                  <a:pt x="371" y="152"/>
                </a:cubicBezTo>
                <a:cubicBezTo>
                  <a:pt x="469" y="300"/>
                  <a:pt x="469" y="300"/>
                  <a:pt x="469" y="300"/>
                </a:cubicBezTo>
                <a:cubicBezTo>
                  <a:pt x="490" y="332"/>
                  <a:pt x="523" y="382"/>
                  <a:pt x="547" y="419"/>
                </a:cubicBezTo>
                <a:cubicBezTo>
                  <a:pt x="620" y="419"/>
                  <a:pt x="620" y="419"/>
                  <a:pt x="620" y="419"/>
                </a:cubicBezTo>
                <a:cubicBezTo>
                  <a:pt x="650" y="348"/>
                  <a:pt x="650" y="348"/>
                  <a:pt x="650" y="348"/>
                </a:cubicBezTo>
                <a:cubicBezTo>
                  <a:pt x="650" y="348"/>
                  <a:pt x="650" y="348"/>
                  <a:pt x="650" y="348"/>
                </a:cubicBezTo>
                <a:cubicBezTo>
                  <a:pt x="475" y="83"/>
                  <a:pt x="475" y="83"/>
                  <a:pt x="475" y="83"/>
                </a:cubicBezTo>
                <a:cubicBezTo>
                  <a:pt x="440" y="30"/>
                  <a:pt x="386" y="0"/>
                  <a:pt x="327" y="0"/>
                </a:cubicBezTo>
                <a:close/>
              </a:path>
            </a:pathLst>
          </a:custGeom>
          <a:solidFill>
            <a:srgbClr val="E2583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6" name="Freeform 16"/>
          <p:cNvSpPr>
            <a:spLocks/>
          </p:cNvSpPr>
          <p:nvPr/>
        </p:nvSpPr>
        <p:spPr bwMode="auto">
          <a:xfrm>
            <a:off x="1575916" y="3902770"/>
            <a:ext cx="2073817" cy="1353255"/>
          </a:xfrm>
          <a:custGeom>
            <a:avLst/>
            <a:gdLst>
              <a:gd name="T0" fmla="*/ 619 w 649"/>
              <a:gd name="T1" fmla="*/ 5 h 422"/>
              <a:gd name="T2" fmla="*/ 544 w 649"/>
              <a:gd name="T3" fmla="*/ 4 h 422"/>
              <a:gd name="T4" fmla="*/ 466 w 649"/>
              <a:gd name="T5" fmla="*/ 122 h 422"/>
              <a:gd name="T6" fmla="*/ 369 w 649"/>
              <a:gd name="T7" fmla="*/ 270 h 422"/>
              <a:gd name="T8" fmla="*/ 281 w 649"/>
              <a:gd name="T9" fmla="*/ 270 h 422"/>
              <a:gd name="T10" fmla="*/ 184 w 649"/>
              <a:gd name="T11" fmla="*/ 122 h 422"/>
              <a:gd name="T12" fmla="*/ 103 w 649"/>
              <a:gd name="T13" fmla="*/ 0 h 422"/>
              <a:gd name="T14" fmla="*/ 103 w 649"/>
              <a:gd name="T15" fmla="*/ 0 h 422"/>
              <a:gd name="T16" fmla="*/ 73 w 649"/>
              <a:gd name="T17" fmla="*/ 70 h 422"/>
              <a:gd name="T18" fmla="*/ 0 w 649"/>
              <a:gd name="T19" fmla="*/ 70 h 422"/>
              <a:gd name="T20" fmla="*/ 177 w 649"/>
              <a:gd name="T21" fmla="*/ 338 h 422"/>
              <a:gd name="T22" fmla="*/ 289 w 649"/>
              <a:gd name="T23" fmla="*/ 418 h 422"/>
              <a:gd name="T24" fmla="*/ 321 w 649"/>
              <a:gd name="T25" fmla="*/ 422 h 422"/>
              <a:gd name="T26" fmla="*/ 325 w 649"/>
              <a:gd name="T27" fmla="*/ 422 h 422"/>
              <a:gd name="T28" fmla="*/ 473 w 649"/>
              <a:gd name="T29" fmla="*/ 338 h 422"/>
              <a:gd name="T30" fmla="*/ 649 w 649"/>
              <a:gd name="T31" fmla="*/ 71 h 422"/>
              <a:gd name="T32" fmla="*/ 619 w 649"/>
              <a:gd name="T33" fmla="*/ 5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9" h="422">
                <a:moveTo>
                  <a:pt x="619" y="5"/>
                </a:moveTo>
                <a:cubicBezTo>
                  <a:pt x="544" y="4"/>
                  <a:pt x="544" y="4"/>
                  <a:pt x="544" y="4"/>
                </a:cubicBezTo>
                <a:cubicBezTo>
                  <a:pt x="520" y="40"/>
                  <a:pt x="487" y="90"/>
                  <a:pt x="466" y="122"/>
                </a:cubicBezTo>
                <a:cubicBezTo>
                  <a:pt x="369" y="270"/>
                  <a:pt x="369" y="270"/>
                  <a:pt x="369" y="270"/>
                </a:cubicBezTo>
                <a:cubicBezTo>
                  <a:pt x="345" y="306"/>
                  <a:pt x="305" y="306"/>
                  <a:pt x="281" y="270"/>
                </a:cubicBezTo>
                <a:cubicBezTo>
                  <a:pt x="184" y="122"/>
                  <a:pt x="184" y="122"/>
                  <a:pt x="184" y="122"/>
                </a:cubicBezTo>
                <a:cubicBezTo>
                  <a:pt x="162" y="89"/>
                  <a:pt x="127" y="36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73" y="70"/>
                  <a:pt x="73" y="70"/>
                  <a:pt x="73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77" y="338"/>
                  <a:pt x="177" y="338"/>
                  <a:pt x="177" y="338"/>
                </a:cubicBezTo>
                <a:cubicBezTo>
                  <a:pt x="205" y="380"/>
                  <a:pt x="244" y="408"/>
                  <a:pt x="289" y="418"/>
                </a:cubicBezTo>
                <a:cubicBezTo>
                  <a:pt x="321" y="422"/>
                  <a:pt x="321" y="422"/>
                  <a:pt x="321" y="422"/>
                </a:cubicBezTo>
                <a:cubicBezTo>
                  <a:pt x="323" y="422"/>
                  <a:pt x="324" y="422"/>
                  <a:pt x="325" y="422"/>
                </a:cubicBezTo>
                <a:cubicBezTo>
                  <a:pt x="384" y="422"/>
                  <a:pt x="438" y="391"/>
                  <a:pt x="473" y="338"/>
                </a:cubicBezTo>
                <a:cubicBezTo>
                  <a:pt x="649" y="71"/>
                  <a:pt x="649" y="71"/>
                  <a:pt x="649" y="71"/>
                </a:cubicBezTo>
                <a:lnTo>
                  <a:pt x="619" y="5"/>
                </a:lnTo>
                <a:close/>
              </a:path>
            </a:pathLst>
          </a:custGeom>
          <a:solidFill>
            <a:srgbClr val="E2583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7" name="Freeform 18"/>
          <p:cNvSpPr>
            <a:spLocks/>
          </p:cNvSpPr>
          <p:nvPr/>
        </p:nvSpPr>
        <p:spPr bwMode="auto">
          <a:xfrm>
            <a:off x="5057063" y="3897363"/>
            <a:ext cx="2073817" cy="1351903"/>
          </a:xfrm>
          <a:custGeom>
            <a:avLst/>
            <a:gdLst>
              <a:gd name="T0" fmla="*/ 618 w 649"/>
              <a:gd name="T1" fmla="*/ 6 h 422"/>
              <a:gd name="T2" fmla="*/ 544 w 649"/>
              <a:gd name="T3" fmla="*/ 5 h 422"/>
              <a:gd name="T4" fmla="*/ 466 w 649"/>
              <a:gd name="T5" fmla="*/ 122 h 422"/>
              <a:gd name="T6" fmla="*/ 369 w 649"/>
              <a:gd name="T7" fmla="*/ 270 h 422"/>
              <a:gd name="T8" fmla="*/ 281 w 649"/>
              <a:gd name="T9" fmla="*/ 270 h 422"/>
              <a:gd name="T10" fmla="*/ 183 w 649"/>
              <a:gd name="T11" fmla="*/ 122 h 422"/>
              <a:gd name="T12" fmla="*/ 103 w 649"/>
              <a:gd name="T13" fmla="*/ 0 h 422"/>
              <a:gd name="T14" fmla="*/ 103 w 649"/>
              <a:gd name="T15" fmla="*/ 0 h 422"/>
              <a:gd name="T16" fmla="*/ 73 w 649"/>
              <a:gd name="T17" fmla="*/ 70 h 422"/>
              <a:gd name="T18" fmla="*/ 0 w 649"/>
              <a:gd name="T19" fmla="*/ 70 h 422"/>
              <a:gd name="T20" fmla="*/ 177 w 649"/>
              <a:gd name="T21" fmla="*/ 339 h 422"/>
              <a:gd name="T22" fmla="*/ 288 w 649"/>
              <a:gd name="T23" fmla="*/ 418 h 422"/>
              <a:gd name="T24" fmla="*/ 321 w 649"/>
              <a:gd name="T25" fmla="*/ 422 h 422"/>
              <a:gd name="T26" fmla="*/ 325 w 649"/>
              <a:gd name="T27" fmla="*/ 422 h 422"/>
              <a:gd name="T28" fmla="*/ 473 w 649"/>
              <a:gd name="T29" fmla="*/ 339 h 422"/>
              <a:gd name="T30" fmla="*/ 649 w 649"/>
              <a:gd name="T31" fmla="*/ 72 h 422"/>
              <a:gd name="T32" fmla="*/ 618 w 649"/>
              <a:gd name="T33" fmla="*/ 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9" h="422">
                <a:moveTo>
                  <a:pt x="618" y="6"/>
                </a:moveTo>
                <a:cubicBezTo>
                  <a:pt x="544" y="5"/>
                  <a:pt x="544" y="5"/>
                  <a:pt x="544" y="5"/>
                </a:cubicBezTo>
                <a:cubicBezTo>
                  <a:pt x="520" y="41"/>
                  <a:pt x="487" y="90"/>
                  <a:pt x="466" y="122"/>
                </a:cubicBezTo>
                <a:cubicBezTo>
                  <a:pt x="369" y="270"/>
                  <a:pt x="369" y="270"/>
                  <a:pt x="369" y="270"/>
                </a:cubicBezTo>
                <a:cubicBezTo>
                  <a:pt x="344" y="307"/>
                  <a:pt x="305" y="307"/>
                  <a:pt x="281" y="270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62" y="89"/>
                  <a:pt x="127" y="37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73" y="70"/>
                  <a:pt x="73" y="70"/>
                  <a:pt x="73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77" y="339"/>
                  <a:pt x="177" y="339"/>
                  <a:pt x="177" y="339"/>
                </a:cubicBezTo>
                <a:cubicBezTo>
                  <a:pt x="205" y="381"/>
                  <a:pt x="244" y="409"/>
                  <a:pt x="288" y="418"/>
                </a:cubicBezTo>
                <a:cubicBezTo>
                  <a:pt x="321" y="422"/>
                  <a:pt x="321" y="422"/>
                  <a:pt x="321" y="422"/>
                </a:cubicBezTo>
                <a:cubicBezTo>
                  <a:pt x="322" y="422"/>
                  <a:pt x="324" y="422"/>
                  <a:pt x="325" y="422"/>
                </a:cubicBezTo>
                <a:cubicBezTo>
                  <a:pt x="384" y="422"/>
                  <a:pt x="438" y="392"/>
                  <a:pt x="473" y="339"/>
                </a:cubicBezTo>
                <a:cubicBezTo>
                  <a:pt x="649" y="72"/>
                  <a:pt x="649" y="72"/>
                  <a:pt x="649" y="72"/>
                </a:cubicBezTo>
                <a:lnTo>
                  <a:pt x="618" y="6"/>
                </a:lnTo>
                <a:close/>
              </a:path>
            </a:pathLst>
          </a:custGeom>
          <a:solidFill>
            <a:srgbClr val="70AD47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54539" y="3567836"/>
            <a:ext cx="719273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PLAN</a:t>
            </a:r>
          </a:p>
        </p:txBody>
      </p:sp>
      <p:grpSp>
        <p:nvGrpSpPr>
          <p:cNvPr id="230" name="Group 229"/>
          <p:cNvGrpSpPr>
            <a:grpSpLocks noChangeAspect="1"/>
          </p:cNvGrpSpPr>
          <p:nvPr/>
        </p:nvGrpSpPr>
        <p:grpSpPr>
          <a:xfrm>
            <a:off x="2417564" y="3810951"/>
            <a:ext cx="393224" cy="448854"/>
            <a:chOff x="2005013" y="1858963"/>
            <a:chExt cx="325437" cy="371476"/>
          </a:xfrm>
          <a:solidFill>
            <a:srgbClr val="E2583D"/>
          </a:solidFill>
        </p:grpSpPr>
        <p:sp>
          <p:nvSpPr>
            <p:cNvPr id="231" name="Freeform 26"/>
            <p:cNvSpPr>
              <a:spLocks noEditPoints="1"/>
            </p:cNvSpPr>
            <p:nvPr/>
          </p:nvSpPr>
          <p:spPr bwMode="auto">
            <a:xfrm>
              <a:off x="2051050" y="1905001"/>
              <a:ext cx="231775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2" name="Freeform 27"/>
            <p:cNvSpPr>
              <a:spLocks/>
            </p:cNvSpPr>
            <p:nvPr/>
          </p:nvSpPr>
          <p:spPr bwMode="auto">
            <a:xfrm>
              <a:off x="2112963" y="2122488"/>
              <a:ext cx="107950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3" name="Freeform 28"/>
            <p:cNvSpPr>
              <a:spLocks noEditPoints="1"/>
            </p:cNvSpPr>
            <p:nvPr/>
          </p:nvSpPr>
          <p:spPr bwMode="auto">
            <a:xfrm>
              <a:off x="2128838" y="2152651"/>
              <a:ext cx="76200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4" name="Freeform 29"/>
            <p:cNvSpPr>
              <a:spLocks/>
            </p:cNvSpPr>
            <p:nvPr/>
          </p:nvSpPr>
          <p:spPr bwMode="auto">
            <a:xfrm>
              <a:off x="2159000" y="2184401"/>
              <a:ext cx="15875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5" name="Freeform 30"/>
            <p:cNvSpPr>
              <a:spLocks/>
            </p:cNvSpPr>
            <p:nvPr/>
          </p:nvSpPr>
          <p:spPr bwMode="auto">
            <a:xfrm>
              <a:off x="2159000" y="1858963"/>
              <a:ext cx="15875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>
              <a:off x="2255838" y="1905001"/>
              <a:ext cx="26987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7" name="Freeform 32"/>
            <p:cNvSpPr>
              <a:spLocks/>
            </p:cNvSpPr>
            <p:nvPr/>
          </p:nvSpPr>
          <p:spPr bwMode="auto">
            <a:xfrm>
              <a:off x="2298700" y="2014538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8" name="Freeform 33"/>
            <p:cNvSpPr>
              <a:spLocks/>
            </p:cNvSpPr>
            <p:nvPr/>
          </p:nvSpPr>
          <p:spPr bwMode="auto">
            <a:xfrm>
              <a:off x="2255838" y="2109788"/>
              <a:ext cx="26987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9" name="Freeform 34"/>
            <p:cNvSpPr>
              <a:spLocks/>
            </p:cNvSpPr>
            <p:nvPr/>
          </p:nvSpPr>
          <p:spPr bwMode="auto">
            <a:xfrm>
              <a:off x="2051050" y="1905001"/>
              <a:ext cx="26987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0" name="Freeform 35"/>
            <p:cNvSpPr>
              <a:spLocks/>
            </p:cNvSpPr>
            <p:nvPr/>
          </p:nvSpPr>
          <p:spPr bwMode="auto">
            <a:xfrm>
              <a:off x="2005013" y="2014538"/>
              <a:ext cx="30162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1" name="Freeform 36"/>
            <p:cNvSpPr>
              <a:spLocks/>
            </p:cNvSpPr>
            <p:nvPr/>
          </p:nvSpPr>
          <p:spPr bwMode="auto">
            <a:xfrm>
              <a:off x="2051050" y="2109788"/>
              <a:ext cx="26987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2" name="Freeform 37"/>
            <p:cNvSpPr>
              <a:spLocks noEditPoints="1"/>
            </p:cNvSpPr>
            <p:nvPr/>
          </p:nvSpPr>
          <p:spPr bwMode="auto">
            <a:xfrm>
              <a:off x="2097088" y="2014538"/>
              <a:ext cx="139700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899902" y="4320239"/>
            <a:ext cx="909697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DISCOVER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735687" y="3567836"/>
            <a:ext cx="719273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ANALYZE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8971628" y="3567836"/>
            <a:ext cx="1209688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IMPLEMENT</a:t>
            </a:r>
          </a:p>
        </p:txBody>
      </p:sp>
      <p:grpSp>
        <p:nvGrpSpPr>
          <p:cNvPr id="246" name="Group 245"/>
          <p:cNvGrpSpPr>
            <a:grpSpLocks noChangeAspect="1"/>
          </p:cNvGrpSpPr>
          <p:nvPr/>
        </p:nvGrpSpPr>
        <p:grpSpPr>
          <a:xfrm>
            <a:off x="4130323" y="3810951"/>
            <a:ext cx="448854" cy="448854"/>
            <a:chOff x="3903073" y="3496769"/>
            <a:chExt cx="360000" cy="360000"/>
          </a:xfrm>
          <a:solidFill>
            <a:srgbClr val="78D2D2"/>
          </a:solidFill>
        </p:grpSpPr>
        <p:sp>
          <p:nvSpPr>
            <p:cNvPr id="247" name="Freeform 79"/>
            <p:cNvSpPr>
              <a:spLocks noEditPoints="1"/>
            </p:cNvSpPr>
            <p:nvPr/>
          </p:nvSpPr>
          <p:spPr bwMode="auto">
            <a:xfrm>
              <a:off x="3903073" y="3496769"/>
              <a:ext cx="255385" cy="255385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4 h 68"/>
                <a:gd name="T12" fmla="*/ 4 w 68"/>
                <a:gd name="T13" fmla="*/ 34 h 68"/>
                <a:gd name="T14" fmla="*/ 34 w 68"/>
                <a:gd name="T15" fmla="*/ 64 h 68"/>
                <a:gd name="T16" fmla="*/ 64 w 68"/>
                <a:gd name="T17" fmla="*/ 34 h 68"/>
                <a:gd name="T18" fmla="*/ 34 w 68"/>
                <a:gd name="T1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4"/>
                  </a:moveTo>
                  <a:cubicBezTo>
                    <a:pt x="17" y="4"/>
                    <a:pt x="4" y="17"/>
                    <a:pt x="4" y="34"/>
                  </a:cubicBezTo>
                  <a:cubicBezTo>
                    <a:pt x="4" y="51"/>
                    <a:pt x="17" y="64"/>
                    <a:pt x="34" y="64"/>
                  </a:cubicBezTo>
                  <a:cubicBezTo>
                    <a:pt x="51" y="64"/>
                    <a:pt x="64" y="51"/>
                    <a:pt x="64" y="34"/>
                  </a:cubicBezTo>
                  <a:cubicBezTo>
                    <a:pt x="64" y="17"/>
                    <a:pt x="51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8" name="Freeform 80"/>
            <p:cNvSpPr>
              <a:spLocks/>
            </p:cNvSpPr>
            <p:nvPr/>
          </p:nvSpPr>
          <p:spPr bwMode="auto">
            <a:xfrm>
              <a:off x="4106150" y="3699846"/>
              <a:ext cx="156923" cy="156923"/>
            </a:xfrm>
            <a:custGeom>
              <a:avLst/>
              <a:gdLst>
                <a:gd name="T0" fmla="*/ 40 w 42"/>
                <a:gd name="T1" fmla="*/ 42 h 42"/>
                <a:gd name="T2" fmla="*/ 39 w 42"/>
                <a:gd name="T3" fmla="*/ 41 h 42"/>
                <a:gd name="T4" fmla="*/ 1 w 42"/>
                <a:gd name="T5" fmla="*/ 4 h 42"/>
                <a:gd name="T6" fmla="*/ 1 w 42"/>
                <a:gd name="T7" fmla="*/ 1 h 42"/>
                <a:gd name="T8" fmla="*/ 4 w 42"/>
                <a:gd name="T9" fmla="*/ 1 h 42"/>
                <a:gd name="T10" fmla="*/ 41 w 42"/>
                <a:gd name="T11" fmla="*/ 39 h 42"/>
                <a:gd name="T12" fmla="*/ 41 w 42"/>
                <a:gd name="T13" fmla="*/ 41 h 42"/>
                <a:gd name="T14" fmla="*/ 40 w 4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40" y="42"/>
                  </a:moveTo>
                  <a:cubicBezTo>
                    <a:pt x="39" y="42"/>
                    <a:pt x="39" y="42"/>
                    <a:pt x="39" y="4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2" y="41"/>
                    <a:pt x="41" y="41"/>
                  </a:cubicBezTo>
                  <a:cubicBezTo>
                    <a:pt x="41" y="42"/>
                    <a:pt x="41" y="42"/>
                    <a:pt x="4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49" name="Group 248"/>
          <p:cNvGrpSpPr>
            <a:grpSpLocks noChangeAspect="1"/>
          </p:cNvGrpSpPr>
          <p:nvPr/>
        </p:nvGrpSpPr>
        <p:grpSpPr>
          <a:xfrm>
            <a:off x="5909847" y="3888851"/>
            <a:ext cx="370954" cy="370954"/>
            <a:chOff x="-879475" y="2054225"/>
            <a:chExt cx="371475" cy="371475"/>
          </a:xfrm>
          <a:solidFill>
            <a:srgbClr val="3B3939"/>
          </a:solidFill>
        </p:grpSpPr>
        <p:sp>
          <p:nvSpPr>
            <p:cNvPr id="250" name="Freeform 41"/>
            <p:cNvSpPr>
              <a:spLocks noEditPoints="1"/>
            </p:cNvSpPr>
            <p:nvPr/>
          </p:nvSpPr>
          <p:spPr bwMode="auto">
            <a:xfrm>
              <a:off x="-879475" y="2054225"/>
              <a:ext cx="325438" cy="325438"/>
            </a:xfrm>
            <a:custGeom>
              <a:avLst/>
              <a:gdLst>
                <a:gd name="T0" fmla="*/ 42 w 84"/>
                <a:gd name="T1" fmla="*/ 84 h 84"/>
                <a:gd name="T2" fmla="*/ 0 w 84"/>
                <a:gd name="T3" fmla="*/ 42 h 84"/>
                <a:gd name="T4" fmla="*/ 42 w 84"/>
                <a:gd name="T5" fmla="*/ 0 h 84"/>
                <a:gd name="T6" fmla="*/ 84 w 84"/>
                <a:gd name="T7" fmla="*/ 42 h 84"/>
                <a:gd name="T8" fmla="*/ 42 w 84"/>
                <a:gd name="T9" fmla="*/ 84 h 84"/>
                <a:gd name="T10" fmla="*/ 42 w 84"/>
                <a:gd name="T11" fmla="*/ 4 h 84"/>
                <a:gd name="T12" fmla="*/ 4 w 84"/>
                <a:gd name="T13" fmla="*/ 42 h 84"/>
                <a:gd name="T14" fmla="*/ 42 w 84"/>
                <a:gd name="T15" fmla="*/ 80 h 84"/>
                <a:gd name="T16" fmla="*/ 80 w 84"/>
                <a:gd name="T17" fmla="*/ 42 h 84"/>
                <a:gd name="T18" fmla="*/ 42 w 84"/>
                <a:gd name="T1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lose/>
                  <a:moveTo>
                    <a:pt x="42" y="4"/>
                  </a:moveTo>
                  <a:cubicBezTo>
                    <a:pt x="21" y="4"/>
                    <a:pt x="4" y="21"/>
                    <a:pt x="4" y="42"/>
                  </a:cubicBezTo>
                  <a:cubicBezTo>
                    <a:pt x="4" y="63"/>
                    <a:pt x="21" y="80"/>
                    <a:pt x="42" y="80"/>
                  </a:cubicBezTo>
                  <a:cubicBezTo>
                    <a:pt x="63" y="80"/>
                    <a:pt x="80" y="63"/>
                    <a:pt x="80" y="42"/>
                  </a:cubicBezTo>
                  <a:cubicBezTo>
                    <a:pt x="80" y="21"/>
                    <a:pt x="63" y="4"/>
                    <a:pt x="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1" name="Freeform 42"/>
            <p:cNvSpPr>
              <a:spLocks/>
            </p:cNvSpPr>
            <p:nvPr/>
          </p:nvSpPr>
          <p:spPr bwMode="auto">
            <a:xfrm>
              <a:off x="-615950" y="2317750"/>
              <a:ext cx="107950" cy="107950"/>
            </a:xfrm>
            <a:custGeom>
              <a:avLst/>
              <a:gdLst>
                <a:gd name="T0" fmla="*/ 26 w 28"/>
                <a:gd name="T1" fmla="*/ 28 h 28"/>
                <a:gd name="T2" fmla="*/ 25 w 28"/>
                <a:gd name="T3" fmla="*/ 27 h 28"/>
                <a:gd name="T4" fmla="*/ 1 w 28"/>
                <a:gd name="T5" fmla="*/ 4 h 28"/>
                <a:gd name="T6" fmla="*/ 1 w 28"/>
                <a:gd name="T7" fmla="*/ 1 h 28"/>
                <a:gd name="T8" fmla="*/ 4 w 28"/>
                <a:gd name="T9" fmla="*/ 1 h 28"/>
                <a:gd name="T10" fmla="*/ 27 w 28"/>
                <a:gd name="T11" fmla="*/ 25 h 28"/>
                <a:gd name="T12" fmla="*/ 27 w 28"/>
                <a:gd name="T13" fmla="*/ 27 h 28"/>
                <a:gd name="T14" fmla="*/ 26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6" y="28"/>
                  </a:moveTo>
                  <a:cubicBezTo>
                    <a:pt x="25" y="28"/>
                    <a:pt x="25" y="28"/>
                    <a:pt x="25" y="2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7"/>
                    <a:pt x="27" y="27"/>
                  </a:cubicBezTo>
                  <a:cubicBezTo>
                    <a:pt x="27" y="28"/>
                    <a:pt x="27" y="28"/>
                    <a:pt x="2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2" name="Freeform 43"/>
            <p:cNvSpPr>
              <a:spLocks noEditPoints="1"/>
            </p:cNvSpPr>
            <p:nvPr/>
          </p:nvSpPr>
          <p:spPr bwMode="auto">
            <a:xfrm>
              <a:off x="-825500" y="2108200"/>
              <a:ext cx="217488" cy="217488"/>
            </a:xfrm>
            <a:custGeom>
              <a:avLst/>
              <a:gdLst>
                <a:gd name="T0" fmla="*/ 22 w 56"/>
                <a:gd name="T1" fmla="*/ 56 h 56"/>
                <a:gd name="T2" fmla="*/ 20 w 56"/>
                <a:gd name="T3" fmla="*/ 48 h 56"/>
                <a:gd name="T4" fmla="*/ 9 w 56"/>
                <a:gd name="T5" fmla="*/ 48 h 56"/>
                <a:gd name="T6" fmla="*/ 1 w 56"/>
                <a:gd name="T7" fmla="*/ 37 h 56"/>
                <a:gd name="T8" fmla="*/ 1 w 56"/>
                <a:gd name="T9" fmla="*/ 34 h 56"/>
                <a:gd name="T10" fmla="*/ 6 w 56"/>
                <a:gd name="T11" fmla="*/ 25 h 56"/>
                <a:gd name="T12" fmla="*/ 1 w 56"/>
                <a:gd name="T13" fmla="*/ 19 h 56"/>
                <a:gd name="T14" fmla="*/ 9 w 56"/>
                <a:gd name="T15" fmla="*/ 8 h 56"/>
                <a:gd name="T16" fmla="*/ 20 w 56"/>
                <a:gd name="T17" fmla="*/ 8 h 56"/>
                <a:gd name="T18" fmla="*/ 22 w 56"/>
                <a:gd name="T19" fmla="*/ 0 h 56"/>
                <a:gd name="T20" fmla="*/ 36 w 56"/>
                <a:gd name="T21" fmla="*/ 2 h 56"/>
                <a:gd name="T22" fmla="*/ 42 w 56"/>
                <a:gd name="T23" fmla="*/ 11 h 56"/>
                <a:gd name="T24" fmla="*/ 49 w 56"/>
                <a:gd name="T25" fmla="*/ 9 h 56"/>
                <a:gd name="T26" fmla="*/ 55 w 56"/>
                <a:gd name="T27" fmla="*/ 21 h 56"/>
                <a:gd name="T28" fmla="*/ 50 w 56"/>
                <a:gd name="T29" fmla="*/ 25 h 56"/>
                <a:gd name="T30" fmla="*/ 55 w 56"/>
                <a:gd name="T31" fmla="*/ 34 h 56"/>
                <a:gd name="T32" fmla="*/ 55 w 56"/>
                <a:gd name="T33" fmla="*/ 37 h 56"/>
                <a:gd name="T34" fmla="*/ 47 w 56"/>
                <a:gd name="T35" fmla="*/ 48 h 56"/>
                <a:gd name="T36" fmla="*/ 36 w 56"/>
                <a:gd name="T37" fmla="*/ 48 h 56"/>
                <a:gd name="T38" fmla="*/ 34 w 56"/>
                <a:gd name="T39" fmla="*/ 56 h 56"/>
                <a:gd name="T40" fmla="*/ 32 w 56"/>
                <a:gd name="T41" fmla="*/ 52 h 56"/>
                <a:gd name="T42" fmla="*/ 33 w 56"/>
                <a:gd name="T43" fmla="*/ 45 h 56"/>
                <a:gd name="T44" fmla="*/ 42 w 56"/>
                <a:gd name="T45" fmla="*/ 41 h 56"/>
                <a:gd name="T46" fmla="*/ 51 w 56"/>
                <a:gd name="T47" fmla="*/ 37 h 56"/>
                <a:gd name="T48" fmla="*/ 45 w 56"/>
                <a:gd name="T49" fmla="*/ 32 h 56"/>
                <a:gd name="T50" fmla="*/ 46 w 56"/>
                <a:gd name="T51" fmla="*/ 22 h 56"/>
                <a:gd name="T52" fmla="*/ 47 w 56"/>
                <a:gd name="T53" fmla="*/ 13 h 56"/>
                <a:gd name="T54" fmla="*/ 40 w 56"/>
                <a:gd name="T55" fmla="*/ 15 h 56"/>
                <a:gd name="T56" fmla="*/ 32 w 56"/>
                <a:gd name="T57" fmla="*/ 9 h 56"/>
                <a:gd name="T58" fmla="*/ 24 w 56"/>
                <a:gd name="T59" fmla="*/ 4 h 56"/>
                <a:gd name="T60" fmla="*/ 23 w 56"/>
                <a:gd name="T61" fmla="*/ 11 h 56"/>
                <a:gd name="T62" fmla="*/ 14 w 56"/>
                <a:gd name="T63" fmla="*/ 15 h 56"/>
                <a:gd name="T64" fmla="*/ 5 w 56"/>
                <a:gd name="T65" fmla="*/ 19 h 56"/>
                <a:gd name="T66" fmla="*/ 11 w 56"/>
                <a:gd name="T67" fmla="*/ 24 h 56"/>
                <a:gd name="T68" fmla="*/ 10 w 56"/>
                <a:gd name="T69" fmla="*/ 34 h 56"/>
                <a:gd name="T70" fmla="*/ 9 w 56"/>
                <a:gd name="T71" fmla="*/ 43 h 56"/>
                <a:gd name="T72" fmla="*/ 16 w 56"/>
                <a:gd name="T73" fmla="*/ 41 h 56"/>
                <a:gd name="T74" fmla="*/ 24 w 56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34" y="56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8"/>
                    <a:pt x="16" y="47"/>
                    <a:pt x="14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7" y="48"/>
                    <a:pt x="7" y="4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6"/>
                    <a:pt x="0" y="36"/>
                    <a:pt x="1" y="35"/>
                  </a:cubicBezTo>
                  <a:cubicBezTo>
                    <a:pt x="1" y="35"/>
                    <a:pt x="1" y="34"/>
                    <a:pt x="1" y="34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9"/>
                    <a:pt x="6" y="27"/>
                    <a:pt x="6" y="2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0" y="20"/>
                    <a:pt x="1" y="1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9" y="8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9"/>
                    <a:pt x="18" y="8"/>
                    <a:pt x="20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9"/>
                    <a:pt x="42" y="11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9" y="8"/>
                    <a:pt x="49" y="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0"/>
                    <a:pt x="56" y="20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7"/>
                    <a:pt x="50" y="29"/>
                    <a:pt x="50" y="31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5"/>
                    <a:pt x="55" y="35"/>
                  </a:cubicBezTo>
                  <a:cubicBezTo>
                    <a:pt x="56" y="36"/>
                    <a:pt x="56" y="36"/>
                    <a:pt x="55" y="3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8"/>
                    <a:pt x="47" y="48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0" y="47"/>
                    <a:pt x="38" y="48"/>
                    <a:pt x="36" y="4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5" y="56"/>
                    <a:pt x="34" y="56"/>
                  </a:cubicBezTo>
                  <a:close/>
                  <a:moveTo>
                    <a:pt x="24" y="52"/>
                  </a:moveTo>
                  <a:cubicBezTo>
                    <a:pt x="32" y="52"/>
                    <a:pt x="32" y="52"/>
                    <a:pt x="32" y="5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6" y="44"/>
                    <a:pt x="38" y="43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5" y="33"/>
                    <a:pt x="45" y="32"/>
                  </a:cubicBezTo>
                  <a:cubicBezTo>
                    <a:pt x="46" y="29"/>
                    <a:pt x="46" y="27"/>
                    <a:pt x="45" y="24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1" y="15"/>
                    <a:pt x="40" y="15"/>
                  </a:cubicBezTo>
                  <a:cubicBezTo>
                    <a:pt x="38" y="13"/>
                    <a:pt x="36" y="12"/>
                    <a:pt x="33" y="11"/>
                  </a:cubicBezTo>
                  <a:cubicBezTo>
                    <a:pt x="33" y="11"/>
                    <a:pt x="32" y="10"/>
                    <a:pt x="32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11"/>
                    <a:pt x="23" y="11"/>
                  </a:cubicBezTo>
                  <a:cubicBezTo>
                    <a:pt x="20" y="12"/>
                    <a:pt x="18" y="13"/>
                    <a:pt x="16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3"/>
                    <a:pt x="11" y="24"/>
                  </a:cubicBezTo>
                  <a:cubicBezTo>
                    <a:pt x="10" y="27"/>
                    <a:pt x="10" y="29"/>
                    <a:pt x="11" y="32"/>
                  </a:cubicBezTo>
                  <a:cubicBezTo>
                    <a:pt x="11" y="33"/>
                    <a:pt x="10" y="34"/>
                    <a:pt x="10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8" y="43"/>
                    <a:pt x="20" y="44"/>
                    <a:pt x="23" y="45"/>
                  </a:cubicBezTo>
                  <a:cubicBezTo>
                    <a:pt x="23" y="45"/>
                    <a:pt x="24" y="46"/>
                    <a:pt x="24" y="47"/>
                  </a:cubicBezTo>
                  <a:lnTo>
                    <a:pt x="2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3" name="Freeform 44"/>
            <p:cNvSpPr>
              <a:spLocks noEditPoints="1"/>
            </p:cNvSpPr>
            <p:nvPr/>
          </p:nvSpPr>
          <p:spPr bwMode="auto">
            <a:xfrm>
              <a:off x="-755650" y="2178050"/>
              <a:ext cx="77788" cy="777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7352860" y="4320240"/>
            <a:ext cx="966078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RE-MODEL</a:t>
            </a:r>
          </a:p>
        </p:txBody>
      </p:sp>
      <p:sp>
        <p:nvSpPr>
          <p:cNvPr id="256" name="Freeform 48"/>
          <p:cNvSpPr>
            <a:spLocks noChangeAspect="1" noEditPoints="1"/>
          </p:cNvSpPr>
          <p:nvPr/>
        </p:nvSpPr>
        <p:spPr bwMode="auto">
          <a:xfrm>
            <a:off x="7632392" y="3864814"/>
            <a:ext cx="407013" cy="394992"/>
          </a:xfrm>
          <a:custGeom>
            <a:avLst/>
            <a:gdLst>
              <a:gd name="T0" fmla="*/ 10 w 97"/>
              <a:gd name="T1" fmla="*/ 94 h 94"/>
              <a:gd name="T2" fmla="*/ 3 w 97"/>
              <a:gd name="T3" fmla="*/ 91 h 94"/>
              <a:gd name="T4" fmla="*/ 0 w 97"/>
              <a:gd name="T5" fmla="*/ 84 h 94"/>
              <a:gd name="T6" fmla="*/ 3 w 97"/>
              <a:gd name="T7" fmla="*/ 77 h 94"/>
              <a:gd name="T8" fmla="*/ 41 w 97"/>
              <a:gd name="T9" fmla="*/ 39 h 94"/>
              <a:gd name="T10" fmla="*/ 47 w 97"/>
              <a:gd name="T11" fmla="*/ 8 h 94"/>
              <a:gd name="T12" fmla="*/ 67 w 97"/>
              <a:gd name="T13" fmla="*/ 0 h 94"/>
              <a:gd name="T14" fmla="*/ 79 w 97"/>
              <a:gd name="T15" fmla="*/ 3 h 94"/>
              <a:gd name="T16" fmla="*/ 80 w 97"/>
              <a:gd name="T17" fmla="*/ 4 h 94"/>
              <a:gd name="T18" fmla="*/ 80 w 97"/>
              <a:gd name="T19" fmla="*/ 6 h 94"/>
              <a:gd name="T20" fmla="*/ 68 w 97"/>
              <a:gd name="T21" fmla="*/ 19 h 94"/>
              <a:gd name="T22" fmla="*/ 68 w 97"/>
              <a:gd name="T23" fmla="*/ 27 h 94"/>
              <a:gd name="T24" fmla="*/ 75 w 97"/>
              <a:gd name="T25" fmla="*/ 27 h 94"/>
              <a:gd name="T26" fmla="*/ 88 w 97"/>
              <a:gd name="T27" fmla="*/ 14 h 94"/>
              <a:gd name="T28" fmla="*/ 90 w 97"/>
              <a:gd name="T29" fmla="*/ 14 h 94"/>
              <a:gd name="T30" fmla="*/ 91 w 97"/>
              <a:gd name="T31" fmla="*/ 15 h 94"/>
              <a:gd name="T32" fmla="*/ 86 w 97"/>
              <a:gd name="T33" fmla="*/ 47 h 94"/>
              <a:gd name="T34" fmla="*/ 66 w 97"/>
              <a:gd name="T35" fmla="*/ 56 h 94"/>
              <a:gd name="T36" fmla="*/ 66 w 97"/>
              <a:gd name="T37" fmla="*/ 56 h 94"/>
              <a:gd name="T38" fmla="*/ 55 w 97"/>
              <a:gd name="T39" fmla="*/ 53 h 94"/>
              <a:gd name="T40" fmla="*/ 17 w 97"/>
              <a:gd name="T41" fmla="*/ 91 h 94"/>
              <a:gd name="T42" fmla="*/ 10 w 97"/>
              <a:gd name="T43" fmla="*/ 94 h 94"/>
              <a:gd name="T44" fmla="*/ 67 w 97"/>
              <a:gd name="T45" fmla="*/ 4 h 94"/>
              <a:gd name="T46" fmla="*/ 50 w 97"/>
              <a:gd name="T47" fmla="*/ 11 h 94"/>
              <a:gd name="T48" fmla="*/ 45 w 97"/>
              <a:gd name="T49" fmla="*/ 39 h 94"/>
              <a:gd name="T50" fmla="*/ 45 w 97"/>
              <a:gd name="T51" fmla="*/ 41 h 94"/>
              <a:gd name="T52" fmla="*/ 5 w 97"/>
              <a:gd name="T53" fmla="*/ 80 h 94"/>
              <a:gd name="T54" fmla="*/ 4 w 97"/>
              <a:gd name="T55" fmla="*/ 84 h 94"/>
              <a:gd name="T56" fmla="*/ 5 w 97"/>
              <a:gd name="T57" fmla="*/ 89 h 94"/>
              <a:gd name="T58" fmla="*/ 14 w 97"/>
              <a:gd name="T59" fmla="*/ 89 h 94"/>
              <a:gd name="T60" fmla="*/ 53 w 97"/>
              <a:gd name="T61" fmla="*/ 49 h 94"/>
              <a:gd name="T62" fmla="*/ 55 w 97"/>
              <a:gd name="T63" fmla="*/ 49 h 94"/>
              <a:gd name="T64" fmla="*/ 66 w 97"/>
              <a:gd name="T65" fmla="*/ 52 h 94"/>
              <a:gd name="T66" fmla="*/ 83 w 97"/>
              <a:gd name="T67" fmla="*/ 45 h 94"/>
              <a:gd name="T68" fmla="*/ 89 w 97"/>
              <a:gd name="T69" fmla="*/ 19 h 94"/>
              <a:gd name="T70" fmla="*/ 78 w 97"/>
              <a:gd name="T71" fmla="*/ 30 h 94"/>
              <a:gd name="T72" fmla="*/ 76 w 97"/>
              <a:gd name="T73" fmla="*/ 31 h 94"/>
              <a:gd name="T74" fmla="*/ 66 w 97"/>
              <a:gd name="T75" fmla="*/ 31 h 94"/>
              <a:gd name="T76" fmla="*/ 64 w 97"/>
              <a:gd name="T77" fmla="*/ 29 h 94"/>
              <a:gd name="T78" fmla="*/ 64 w 97"/>
              <a:gd name="T79" fmla="*/ 18 h 94"/>
              <a:gd name="T80" fmla="*/ 64 w 97"/>
              <a:gd name="T81" fmla="*/ 16 h 94"/>
              <a:gd name="T82" fmla="*/ 75 w 97"/>
              <a:gd name="T83" fmla="*/ 5 h 94"/>
              <a:gd name="T84" fmla="*/ 67 w 97"/>
              <a:gd name="T85" fmla="*/ 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94">
                <a:moveTo>
                  <a:pt x="10" y="94"/>
                </a:moveTo>
                <a:cubicBezTo>
                  <a:pt x="7" y="94"/>
                  <a:pt x="4" y="93"/>
                  <a:pt x="3" y="91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2"/>
                  <a:pt x="1" y="79"/>
                  <a:pt x="3" y="77"/>
                </a:cubicBezTo>
                <a:cubicBezTo>
                  <a:pt x="41" y="39"/>
                  <a:pt x="41" y="39"/>
                  <a:pt x="41" y="39"/>
                </a:cubicBezTo>
                <a:cubicBezTo>
                  <a:pt x="36" y="28"/>
                  <a:pt x="38" y="16"/>
                  <a:pt x="47" y="8"/>
                </a:cubicBezTo>
                <a:cubicBezTo>
                  <a:pt x="52" y="3"/>
                  <a:pt x="59" y="0"/>
                  <a:pt x="67" y="0"/>
                </a:cubicBezTo>
                <a:cubicBezTo>
                  <a:pt x="71" y="0"/>
                  <a:pt x="76" y="1"/>
                  <a:pt x="79" y="3"/>
                </a:cubicBezTo>
                <a:cubicBezTo>
                  <a:pt x="80" y="3"/>
                  <a:pt x="80" y="4"/>
                  <a:pt x="80" y="4"/>
                </a:cubicBezTo>
                <a:cubicBezTo>
                  <a:pt x="81" y="5"/>
                  <a:pt x="80" y="5"/>
                  <a:pt x="80" y="6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7"/>
                  <a:pt x="68" y="27"/>
                  <a:pt x="68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88" y="14"/>
                  <a:pt x="88" y="14"/>
                  <a:pt x="88" y="14"/>
                </a:cubicBezTo>
                <a:cubicBezTo>
                  <a:pt x="89" y="14"/>
                  <a:pt x="89" y="14"/>
                  <a:pt x="90" y="14"/>
                </a:cubicBezTo>
                <a:cubicBezTo>
                  <a:pt x="90" y="14"/>
                  <a:pt x="91" y="14"/>
                  <a:pt x="91" y="15"/>
                </a:cubicBezTo>
                <a:cubicBezTo>
                  <a:pt x="97" y="26"/>
                  <a:pt x="95" y="39"/>
                  <a:pt x="86" y="47"/>
                </a:cubicBezTo>
                <a:cubicBezTo>
                  <a:pt x="81" y="53"/>
                  <a:pt x="74" y="56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2" y="56"/>
                  <a:pt x="59" y="55"/>
                  <a:pt x="55" y="53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3"/>
                  <a:pt x="12" y="94"/>
                  <a:pt x="10" y="94"/>
                </a:cubicBezTo>
                <a:close/>
                <a:moveTo>
                  <a:pt x="67" y="4"/>
                </a:moveTo>
                <a:cubicBezTo>
                  <a:pt x="60" y="4"/>
                  <a:pt x="54" y="6"/>
                  <a:pt x="50" y="11"/>
                </a:cubicBezTo>
                <a:cubicBezTo>
                  <a:pt x="42" y="18"/>
                  <a:pt x="40" y="29"/>
                  <a:pt x="45" y="39"/>
                </a:cubicBezTo>
                <a:cubicBezTo>
                  <a:pt x="45" y="39"/>
                  <a:pt x="45" y="40"/>
                  <a:pt x="45" y="41"/>
                </a:cubicBezTo>
                <a:cubicBezTo>
                  <a:pt x="5" y="80"/>
                  <a:pt x="5" y="80"/>
                  <a:pt x="5" y="80"/>
                </a:cubicBezTo>
                <a:cubicBezTo>
                  <a:pt x="4" y="81"/>
                  <a:pt x="4" y="83"/>
                  <a:pt x="4" y="84"/>
                </a:cubicBezTo>
                <a:cubicBezTo>
                  <a:pt x="4" y="86"/>
                  <a:pt x="4" y="87"/>
                  <a:pt x="5" y="89"/>
                </a:cubicBezTo>
                <a:cubicBezTo>
                  <a:pt x="8" y="91"/>
                  <a:pt x="12" y="91"/>
                  <a:pt x="14" y="89"/>
                </a:cubicBezTo>
                <a:cubicBezTo>
                  <a:pt x="53" y="49"/>
                  <a:pt x="53" y="49"/>
                  <a:pt x="53" y="49"/>
                </a:cubicBezTo>
                <a:cubicBezTo>
                  <a:pt x="54" y="49"/>
                  <a:pt x="55" y="49"/>
                  <a:pt x="55" y="49"/>
                </a:cubicBezTo>
                <a:cubicBezTo>
                  <a:pt x="59" y="51"/>
                  <a:pt x="63" y="52"/>
                  <a:pt x="66" y="52"/>
                </a:cubicBezTo>
                <a:cubicBezTo>
                  <a:pt x="73" y="52"/>
                  <a:pt x="79" y="49"/>
                  <a:pt x="83" y="45"/>
                </a:cubicBezTo>
                <a:cubicBezTo>
                  <a:pt x="90" y="38"/>
                  <a:pt x="92" y="28"/>
                  <a:pt x="89" y="19"/>
                </a:cubicBezTo>
                <a:cubicBezTo>
                  <a:pt x="78" y="30"/>
                  <a:pt x="78" y="30"/>
                  <a:pt x="78" y="30"/>
                </a:cubicBezTo>
                <a:cubicBezTo>
                  <a:pt x="77" y="31"/>
                  <a:pt x="77" y="31"/>
                  <a:pt x="7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5" y="31"/>
                  <a:pt x="64" y="30"/>
                  <a:pt x="64" y="2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4" y="17"/>
                  <a:pt x="64" y="16"/>
                </a:cubicBezTo>
                <a:cubicBezTo>
                  <a:pt x="75" y="5"/>
                  <a:pt x="75" y="5"/>
                  <a:pt x="75" y="5"/>
                </a:cubicBezTo>
                <a:cubicBezTo>
                  <a:pt x="72" y="4"/>
                  <a:pt x="70" y="4"/>
                  <a:pt x="67" y="4"/>
                </a:cubicBezTo>
                <a:close/>
              </a:path>
            </a:pathLst>
          </a:custGeom>
          <a:solidFill>
            <a:srgbClr val="E25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57" name="Group 256"/>
          <p:cNvGrpSpPr>
            <a:grpSpLocks noChangeAspect="1"/>
          </p:cNvGrpSpPr>
          <p:nvPr/>
        </p:nvGrpSpPr>
        <p:grpSpPr>
          <a:xfrm>
            <a:off x="9352045" y="3810951"/>
            <a:ext cx="448855" cy="448854"/>
            <a:chOff x="5988050" y="1774825"/>
            <a:chExt cx="371476" cy="371475"/>
          </a:xfrm>
          <a:solidFill>
            <a:srgbClr val="78D2D2"/>
          </a:solidFill>
        </p:grpSpPr>
        <p:sp>
          <p:nvSpPr>
            <p:cNvPr id="258" name="Freeform 52"/>
            <p:cNvSpPr>
              <a:spLocks noEditPoints="1"/>
            </p:cNvSpPr>
            <p:nvPr/>
          </p:nvSpPr>
          <p:spPr bwMode="auto">
            <a:xfrm>
              <a:off x="6065838" y="1960563"/>
              <a:ext cx="107950" cy="10795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9" name="Freeform 53"/>
            <p:cNvSpPr>
              <a:spLocks noEditPoints="1"/>
            </p:cNvSpPr>
            <p:nvPr/>
          </p:nvSpPr>
          <p:spPr bwMode="auto">
            <a:xfrm>
              <a:off x="5988050" y="1882775"/>
              <a:ext cx="263525" cy="263525"/>
            </a:xfrm>
            <a:custGeom>
              <a:avLst/>
              <a:gdLst>
                <a:gd name="T0" fmla="*/ 26 w 68"/>
                <a:gd name="T1" fmla="*/ 68 h 68"/>
                <a:gd name="T2" fmla="*/ 24 w 68"/>
                <a:gd name="T3" fmla="*/ 60 h 68"/>
                <a:gd name="T4" fmla="*/ 11 w 68"/>
                <a:gd name="T5" fmla="*/ 59 h 68"/>
                <a:gd name="T6" fmla="*/ 1 w 68"/>
                <a:gd name="T7" fmla="*/ 44 h 68"/>
                <a:gd name="T8" fmla="*/ 1 w 68"/>
                <a:gd name="T9" fmla="*/ 41 h 68"/>
                <a:gd name="T10" fmla="*/ 6 w 68"/>
                <a:gd name="T11" fmla="*/ 30 h 68"/>
                <a:gd name="T12" fmla="*/ 1 w 68"/>
                <a:gd name="T13" fmla="*/ 24 h 68"/>
                <a:gd name="T14" fmla="*/ 10 w 68"/>
                <a:gd name="T15" fmla="*/ 9 h 68"/>
                <a:gd name="T16" fmla="*/ 16 w 68"/>
                <a:gd name="T17" fmla="*/ 12 h 68"/>
                <a:gd name="T18" fmla="*/ 24 w 68"/>
                <a:gd name="T19" fmla="*/ 2 h 68"/>
                <a:gd name="T20" fmla="*/ 42 w 68"/>
                <a:gd name="T21" fmla="*/ 0 h 68"/>
                <a:gd name="T22" fmla="*/ 44 w 68"/>
                <a:gd name="T23" fmla="*/ 8 h 68"/>
                <a:gd name="T24" fmla="*/ 57 w 68"/>
                <a:gd name="T25" fmla="*/ 9 h 68"/>
                <a:gd name="T26" fmla="*/ 67 w 68"/>
                <a:gd name="T27" fmla="*/ 24 h 68"/>
                <a:gd name="T28" fmla="*/ 62 w 68"/>
                <a:gd name="T29" fmla="*/ 30 h 68"/>
                <a:gd name="T30" fmla="*/ 67 w 68"/>
                <a:gd name="T31" fmla="*/ 41 h 68"/>
                <a:gd name="T32" fmla="*/ 67 w 68"/>
                <a:gd name="T33" fmla="*/ 44 h 68"/>
                <a:gd name="T34" fmla="*/ 58 w 68"/>
                <a:gd name="T35" fmla="*/ 59 h 68"/>
                <a:gd name="T36" fmla="*/ 52 w 68"/>
                <a:gd name="T37" fmla="*/ 56 h 68"/>
                <a:gd name="T38" fmla="*/ 44 w 68"/>
                <a:gd name="T39" fmla="*/ 66 h 68"/>
                <a:gd name="T40" fmla="*/ 28 w 68"/>
                <a:gd name="T41" fmla="*/ 64 h 68"/>
                <a:gd name="T42" fmla="*/ 40 w 68"/>
                <a:gd name="T43" fmla="*/ 59 h 68"/>
                <a:gd name="T44" fmla="*/ 50 w 68"/>
                <a:gd name="T45" fmla="*/ 52 h 68"/>
                <a:gd name="T46" fmla="*/ 57 w 68"/>
                <a:gd name="T47" fmla="*/ 54 h 68"/>
                <a:gd name="T48" fmla="*/ 58 w 68"/>
                <a:gd name="T49" fmla="*/ 41 h 68"/>
                <a:gd name="T50" fmla="*/ 57 w 68"/>
                <a:gd name="T51" fmla="*/ 29 h 68"/>
                <a:gd name="T52" fmla="*/ 63 w 68"/>
                <a:gd name="T53" fmla="*/ 24 h 68"/>
                <a:gd name="T54" fmla="*/ 52 w 68"/>
                <a:gd name="T55" fmla="*/ 16 h 68"/>
                <a:gd name="T56" fmla="*/ 41 w 68"/>
                <a:gd name="T57" fmla="*/ 11 h 68"/>
                <a:gd name="T58" fmla="*/ 40 w 68"/>
                <a:gd name="T59" fmla="*/ 4 h 68"/>
                <a:gd name="T60" fmla="*/ 28 w 68"/>
                <a:gd name="T61" fmla="*/ 9 h 68"/>
                <a:gd name="T62" fmla="*/ 18 w 68"/>
                <a:gd name="T63" fmla="*/ 16 h 68"/>
                <a:gd name="T64" fmla="*/ 11 w 68"/>
                <a:gd name="T65" fmla="*/ 14 h 68"/>
                <a:gd name="T66" fmla="*/ 10 w 68"/>
                <a:gd name="T67" fmla="*/ 27 h 68"/>
                <a:gd name="T68" fmla="*/ 11 w 68"/>
                <a:gd name="T69" fmla="*/ 39 h 68"/>
                <a:gd name="T70" fmla="*/ 5 w 68"/>
                <a:gd name="T71" fmla="*/ 44 h 68"/>
                <a:gd name="T72" fmla="*/ 16 w 68"/>
                <a:gd name="T73" fmla="*/ 52 h 68"/>
                <a:gd name="T74" fmla="*/ 27 w 68"/>
                <a:gd name="T75" fmla="*/ 57 h 68"/>
                <a:gd name="T76" fmla="*/ 28 w 68"/>
                <a:gd name="T7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68">
                  <a:moveTo>
                    <a:pt x="42" y="68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4" y="67"/>
                    <a:pt x="24" y="66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59"/>
                    <a:pt x="19" y="58"/>
                    <a:pt x="16" y="5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9"/>
                    <a:pt x="9" y="59"/>
                    <a:pt x="9" y="5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3"/>
                  </a:cubicBezTo>
                  <a:cubicBezTo>
                    <a:pt x="0" y="42"/>
                    <a:pt x="1" y="42"/>
                    <a:pt x="1" y="4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5"/>
                    <a:pt x="6" y="33"/>
                    <a:pt x="6" y="3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9" y="10"/>
                    <a:pt x="21" y="9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9"/>
                    <a:pt x="49" y="10"/>
                    <a:pt x="52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9" y="9"/>
                    <a:pt x="59" y="1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8" y="25"/>
                    <a:pt x="68" y="26"/>
                    <a:pt x="67" y="27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3"/>
                    <a:pt x="62" y="35"/>
                    <a:pt x="62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8" y="42"/>
                    <a:pt x="68" y="43"/>
                  </a:cubicBezTo>
                  <a:cubicBezTo>
                    <a:pt x="68" y="43"/>
                    <a:pt x="68" y="44"/>
                    <a:pt x="67" y="44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8"/>
                    <a:pt x="59" y="59"/>
                    <a:pt x="58" y="59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9" y="58"/>
                    <a:pt x="47" y="59"/>
                    <a:pt x="44" y="60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7"/>
                    <a:pt x="43" y="68"/>
                    <a:pt x="42" y="68"/>
                  </a:cubicBezTo>
                  <a:close/>
                  <a:moveTo>
                    <a:pt x="28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8"/>
                    <a:pt x="41" y="57"/>
                    <a:pt x="41" y="57"/>
                  </a:cubicBezTo>
                  <a:cubicBezTo>
                    <a:pt x="45" y="56"/>
                    <a:pt x="48" y="54"/>
                    <a:pt x="50" y="52"/>
                  </a:cubicBezTo>
                  <a:cubicBezTo>
                    <a:pt x="51" y="51"/>
                    <a:pt x="52" y="51"/>
                    <a:pt x="52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7" y="40"/>
                    <a:pt x="57" y="39"/>
                  </a:cubicBezTo>
                  <a:cubicBezTo>
                    <a:pt x="58" y="36"/>
                    <a:pt x="58" y="32"/>
                    <a:pt x="57" y="29"/>
                  </a:cubicBezTo>
                  <a:cubicBezTo>
                    <a:pt x="57" y="28"/>
                    <a:pt x="58" y="27"/>
                    <a:pt x="58" y="27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1" y="17"/>
                    <a:pt x="50" y="16"/>
                  </a:cubicBezTo>
                  <a:cubicBezTo>
                    <a:pt x="48" y="14"/>
                    <a:pt x="45" y="12"/>
                    <a:pt x="41" y="11"/>
                  </a:cubicBezTo>
                  <a:cubicBezTo>
                    <a:pt x="41" y="11"/>
                    <a:pt x="40" y="10"/>
                    <a:pt x="40" y="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3" y="12"/>
                    <a:pt x="20" y="14"/>
                    <a:pt x="18" y="16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1" y="28"/>
                    <a:pt x="11" y="29"/>
                  </a:cubicBezTo>
                  <a:cubicBezTo>
                    <a:pt x="10" y="32"/>
                    <a:pt x="10" y="36"/>
                    <a:pt x="11" y="39"/>
                  </a:cubicBezTo>
                  <a:cubicBezTo>
                    <a:pt x="11" y="40"/>
                    <a:pt x="10" y="41"/>
                    <a:pt x="10" y="41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7" y="51"/>
                    <a:pt x="18" y="52"/>
                  </a:cubicBezTo>
                  <a:cubicBezTo>
                    <a:pt x="20" y="54"/>
                    <a:pt x="23" y="56"/>
                    <a:pt x="27" y="57"/>
                  </a:cubicBezTo>
                  <a:cubicBezTo>
                    <a:pt x="27" y="57"/>
                    <a:pt x="28" y="58"/>
                    <a:pt x="28" y="59"/>
                  </a:cubicBezTo>
                  <a:lnTo>
                    <a:pt x="2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0" name="Freeform 54"/>
            <p:cNvSpPr>
              <a:spLocks noEditPoints="1"/>
            </p:cNvSpPr>
            <p:nvPr/>
          </p:nvSpPr>
          <p:spPr bwMode="auto">
            <a:xfrm>
              <a:off x="6251575" y="1820863"/>
              <a:ext cx="61913" cy="61913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1" name="Freeform 55"/>
            <p:cNvSpPr>
              <a:spLocks noEditPoints="1"/>
            </p:cNvSpPr>
            <p:nvPr/>
          </p:nvSpPr>
          <p:spPr bwMode="auto">
            <a:xfrm>
              <a:off x="6205538" y="1774825"/>
              <a:ext cx="153988" cy="155575"/>
            </a:xfrm>
            <a:custGeom>
              <a:avLst/>
              <a:gdLst>
                <a:gd name="T0" fmla="*/ 16 w 40"/>
                <a:gd name="T1" fmla="*/ 40 h 40"/>
                <a:gd name="T2" fmla="*/ 14 w 40"/>
                <a:gd name="T3" fmla="*/ 35 h 40"/>
                <a:gd name="T4" fmla="*/ 7 w 40"/>
                <a:gd name="T5" fmla="*/ 34 h 40"/>
                <a:gd name="T6" fmla="*/ 5 w 40"/>
                <a:gd name="T7" fmla="*/ 33 h 40"/>
                <a:gd name="T8" fmla="*/ 1 w 40"/>
                <a:gd name="T9" fmla="*/ 24 h 40"/>
                <a:gd name="T10" fmla="*/ 4 w 40"/>
                <a:gd name="T11" fmla="*/ 18 h 40"/>
                <a:gd name="T12" fmla="*/ 0 w 40"/>
                <a:gd name="T13" fmla="*/ 15 h 40"/>
                <a:gd name="T14" fmla="*/ 5 w 40"/>
                <a:gd name="T15" fmla="*/ 7 h 40"/>
                <a:gd name="T16" fmla="*/ 7 w 40"/>
                <a:gd name="T17" fmla="*/ 6 h 40"/>
                <a:gd name="T18" fmla="*/ 14 w 40"/>
                <a:gd name="T19" fmla="*/ 5 h 40"/>
                <a:gd name="T20" fmla="*/ 16 w 40"/>
                <a:gd name="T21" fmla="*/ 0 h 40"/>
                <a:gd name="T22" fmla="*/ 26 w 40"/>
                <a:gd name="T23" fmla="*/ 2 h 40"/>
                <a:gd name="T24" fmla="*/ 30 w 40"/>
                <a:gd name="T25" fmla="*/ 7 h 40"/>
                <a:gd name="T26" fmla="*/ 34 w 40"/>
                <a:gd name="T27" fmla="*/ 6 h 40"/>
                <a:gd name="T28" fmla="*/ 39 w 40"/>
                <a:gd name="T29" fmla="*/ 13 h 40"/>
                <a:gd name="T30" fmla="*/ 36 w 40"/>
                <a:gd name="T31" fmla="*/ 18 h 40"/>
                <a:gd name="T32" fmla="*/ 39 w 40"/>
                <a:gd name="T33" fmla="*/ 24 h 40"/>
                <a:gd name="T34" fmla="*/ 35 w 40"/>
                <a:gd name="T35" fmla="*/ 33 h 40"/>
                <a:gd name="T36" fmla="*/ 33 w 40"/>
                <a:gd name="T37" fmla="*/ 34 h 40"/>
                <a:gd name="T38" fmla="*/ 26 w 40"/>
                <a:gd name="T39" fmla="*/ 35 h 40"/>
                <a:gd name="T40" fmla="*/ 24 w 40"/>
                <a:gd name="T41" fmla="*/ 40 h 40"/>
                <a:gd name="T42" fmla="*/ 22 w 40"/>
                <a:gd name="T43" fmla="*/ 36 h 40"/>
                <a:gd name="T44" fmla="*/ 23 w 40"/>
                <a:gd name="T45" fmla="*/ 31 h 40"/>
                <a:gd name="T46" fmla="*/ 31 w 40"/>
                <a:gd name="T47" fmla="*/ 28 h 40"/>
                <a:gd name="T48" fmla="*/ 35 w 40"/>
                <a:gd name="T49" fmla="*/ 26 h 40"/>
                <a:gd name="T50" fmla="*/ 32 w 40"/>
                <a:gd name="T51" fmla="*/ 23 h 40"/>
                <a:gd name="T52" fmla="*/ 33 w 40"/>
                <a:gd name="T53" fmla="*/ 15 h 40"/>
                <a:gd name="T54" fmla="*/ 33 w 40"/>
                <a:gd name="T55" fmla="*/ 10 h 40"/>
                <a:gd name="T56" fmla="*/ 28 w 40"/>
                <a:gd name="T57" fmla="*/ 11 h 40"/>
                <a:gd name="T58" fmla="*/ 22 w 40"/>
                <a:gd name="T59" fmla="*/ 7 h 40"/>
                <a:gd name="T60" fmla="*/ 18 w 40"/>
                <a:gd name="T61" fmla="*/ 4 h 40"/>
                <a:gd name="T62" fmla="*/ 17 w 40"/>
                <a:gd name="T63" fmla="*/ 9 h 40"/>
                <a:gd name="T64" fmla="*/ 9 w 40"/>
                <a:gd name="T65" fmla="*/ 12 h 40"/>
                <a:gd name="T66" fmla="*/ 5 w 40"/>
                <a:gd name="T67" fmla="*/ 14 h 40"/>
                <a:gd name="T68" fmla="*/ 8 w 40"/>
                <a:gd name="T69" fmla="*/ 17 h 40"/>
                <a:gd name="T70" fmla="*/ 7 w 40"/>
                <a:gd name="T71" fmla="*/ 25 h 40"/>
                <a:gd name="T72" fmla="*/ 7 w 40"/>
                <a:gd name="T73" fmla="*/ 30 h 40"/>
                <a:gd name="T74" fmla="*/ 12 w 40"/>
                <a:gd name="T75" fmla="*/ 29 h 40"/>
                <a:gd name="T76" fmla="*/ 18 w 40"/>
                <a:gd name="T7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4"/>
                    <a:pt x="11" y="34"/>
                    <a:pt x="10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4"/>
                  </a:cubicBezTo>
                  <a:cubicBezTo>
                    <a:pt x="5" y="34"/>
                    <a:pt x="5" y="34"/>
                    <a:pt x="5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4"/>
                    <a:pt x="1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19"/>
                    <a:pt x="4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5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3" y="6"/>
                    <a:pt x="14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6"/>
                    <a:pt x="29" y="6"/>
                    <a:pt x="30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4" y="5"/>
                    <a:pt x="34" y="6"/>
                  </a:cubicBezTo>
                  <a:cubicBezTo>
                    <a:pt x="35" y="6"/>
                    <a:pt x="35" y="6"/>
                    <a:pt x="35" y="7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4"/>
                    <a:pt x="40" y="16"/>
                    <a:pt x="39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9"/>
                    <a:pt x="36" y="21"/>
                    <a:pt x="36" y="2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6"/>
                    <a:pt x="39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4" y="34"/>
                  </a:cubicBezTo>
                  <a:cubicBezTo>
                    <a:pt x="34" y="35"/>
                    <a:pt x="33" y="34"/>
                    <a:pt x="33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3"/>
                    <a:pt x="27" y="34"/>
                    <a:pt x="26" y="3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9"/>
                    <a:pt x="25" y="40"/>
                    <a:pt x="24" y="40"/>
                  </a:cubicBezTo>
                  <a:close/>
                  <a:moveTo>
                    <a:pt x="18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3" y="32"/>
                    <a:pt x="23" y="31"/>
                  </a:cubicBezTo>
                  <a:cubicBezTo>
                    <a:pt x="25" y="31"/>
                    <a:pt x="27" y="30"/>
                    <a:pt x="28" y="29"/>
                  </a:cubicBezTo>
                  <a:cubicBezTo>
                    <a:pt x="29" y="28"/>
                    <a:pt x="30" y="28"/>
                    <a:pt x="31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1" y="24"/>
                    <a:pt x="32" y="23"/>
                  </a:cubicBezTo>
                  <a:cubicBezTo>
                    <a:pt x="32" y="21"/>
                    <a:pt x="32" y="19"/>
                    <a:pt x="32" y="17"/>
                  </a:cubicBezTo>
                  <a:cubicBezTo>
                    <a:pt x="31" y="16"/>
                    <a:pt x="32" y="15"/>
                    <a:pt x="33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29" y="12"/>
                    <a:pt x="28" y="11"/>
                  </a:cubicBezTo>
                  <a:cubicBezTo>
                    <a:pt x="27" y="10"/>
                    <a:pt x="25" y="9"/>
                    <a:pt x="23" y="9"/>
                  </a:cubicBezTo>
                  <a:cubicBezTo>
                    <a:pt x="23" y="8"/>
                    <a:pt x="22" y="8"/>
                    <a:pt x="22" y="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5" y="9"/>
                    <a:pt x="13" y="10"/>
                    <a:pt x="12" y="11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9" y="16"/>
                    <a:pt x="8" y="17"/>
                  </a:cubicBezTo>
                  <a:cubicBezTo>
                    <a:pt x="8" y="19"/>
                    <a:pt x="8" y="21"/>
                    <a:pt x="8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1" y="28"/>
                    <a:pt x="12" y="29"/>
                  </a:cubicBezTo>
                  <a:cubicBezTo>
                    <a:pt x="13" y="30"/>
                    <a:pt x="15" y="31"/>
                    <a:pt x="17" y="31"/>
                  </a:cubicBezTo>
                  <a:cubicBezTo>
                    <a:pt x="17" y="32"/>
                    <a:pt x="18" y="33"/>
                    <a:pt x="18" y="33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659449" y="1710150"/>
            <a:ext cx="1910806" cy="1067838"/>
            <a:chOff x="1013695" y="2240659"/>
            <a:chExt cx="1532549" cy="856452"/>
          </a:xfrm>
        </p:grpSpPr>
        <p:grpSp>
          <p:nvGrpSpPr>
            <p:cNvPr id="263" name="Group 262"/>
            <p:cNvGrpSpPr/>
            <p:nvPr/>
          </p:nvGrpSpPr>
          <p:grpSpPr>
            <a:xfrm>
              <a:off x="1553008" y="2757488"/>
              <a:ext cx="453923" cy="339623"/>
              <a:chOff x="1553007" y="2757488"/>
              <a:chExt cx="453923" cy="339623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>
                <a:off x="1779969" y="2757488"/>
                <a:ext cx="0" cy="3396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6" name="Straight Connector 265"/>
              <p:cNvCxnSpPr/>
              <p:nvPr/>
            </p:nvCxnSpPr>
            <p:spPr>
              <a:xfrm rot="16200000">
                <a:off x="1779969" y="2530526"/>
                <a:ext cx="0" cy="4539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64" name="TextBox 263"/>
            <p:cNvSpPr txBox="1"/>
            <p:nvPr/>
          </p:nvSpPr>
          <p:spPr>
            <a:xfrm>
              <a:off x="1013695" y="2240659"/>
              <a:ext cx="1532549" cy="37027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Lorem 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Ipsum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is simply dummy text of the printing and typesetting industry.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140597" y="1710150"/>
            <a:ext cx="1910806" cy="1067838"/>
            <a:chOff x="1013695" y="2240659"/>
            <a:chExt cx="1532549" cy="856452"/>
          </a:xfrm>
        </p:grpSpPr>
        <p:grpSp>
          <p:nvGrpSpPr>
            <p:cNvPr id="268" name="Group 267"/>
            <p:cNvGrpSpPr/>
            <p:nvPr/>
          </p:nvGrpSpPr>
          <p:grpSpPr>
            <a:xfrm>
              <a:off x="1553008" y="2757488"/>
              <a:ext cx="453923" cy="339623"/>
              <a:chOff x="1553007" y="2757488"/>
              <a:chExt cx="453923" cy="339623"/>
            </a:xfrm>
          </p:grpSpPr>
          <p:cxnSp>
            <p:nvCxnSpPr>
              <p:cNvPr id="270" name="Straight Connector 269"/>
              <p:cNvCxnSpPr/>
              <p:nvPr/>
            </p:nvCxnSpPr>
            <p:spPr>
              <a:xfrm>
                <a:off x="1779969" y="2757488"/>
                <a:ext cx="0" cy="3396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1" name="Straight Connector 270"/>
              <p:cNvCxnSpPr/>
              <p:nvPr/>
            </p:nvCxnSpPr>
            <p:spPr>
              <a:xfrm rot="16200000">
                <a:off x="1779969" y="2530526"/>
                <a:ext cx="0" cy="4539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69" name="TextBox 268"/>
            <p:cNvSpPr txBox="1"/>
            <p:nvPr/>
          </p:nvSpPr>
          <p:spPr>
            <a:xfrm>
              <a:off x="1013695" y="2240659"/>
              <a:ext cx="1532549" cy="37027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Lorem 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Ipsum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is simply dummy text of the printing and typesetting industry.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8621745" y="1710150"/>
            <a:ext cx="1910806" cy="1067838"/>
            <a:chOff x="1013695" y="2240659"/>
            <a:chExt cx="1532549" cy="856452"/>
          </a:xfrm>
        </p:grpSpPr>
        <p:grpSp>
          <p:nvGrpSpPr>
            <p:cNvPr id="273" name="Group 272"/>
            <p:cNvGrpSpPr/>
            <p:nvPr/>
          </p:nvGrpSpPr>
          <p:grpSpPr>
            <a:xfrm>
              <a:off x="1553008" y="2757488"/>
              <a:ext cx="453923" cy="339623"/>
              <a:chOff x="1553007" y="2757488"/>
              <a:chExt cx="453923" cy="339623"/>
            </a:xfrm>
          </p:grpSpPr>
          <p:cxnSp>
            <p:nvCxnSpPr>
              <p:cNvPr id="275" name="Straight Connector 274"/>
              <p:cNvCxnSpPr/>
              <p:nvPr/>
            </p:nvCxnSpPr>
            <p:spPr>
              <a:xfrm>
                <a:off x="1779969" y="2757488"/>
                <a:ext cx="0" cy="3396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6" name="Straight Connector 275"/>
              <p:cNvCxnSpPr/>
              <p:nvPr/>
            </p:nvCxnSpPr>
            <p:spPr>
              <a:xfrm rot="16200000">
                <a:off x="1779969" y="2530526"/>
                <a:ext cx="0" cy="4539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74" name="TextBox 273"/>
            <p:cNvSpPr txBox="1"/>
            <p:nvPr/>
          </p:nvSpPr>
          <p:spPr>
            <a:xfrm>
              <a:off x="1013695" y="2240659"/>
              <a:ext cx="1532549" cy="37027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Lorem 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Ipsum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is simply dummy text of the printing and typesetting industry.</a:t>
              </a:r>
            </a:p>
          </p:txBody>
        </p:sp>
      </p:grpSp>
      <p:grpSp>
        <p:nvGrpSpPr>
          <p:cNvPr id="277" name="Group 276"/>
          <p:cNvGrpSpPr/>
          <p:nvPr/>
        </p:nvGrpSpPr>
        <p:grpSpPr>
          <a:xfrm flipV="1">
            <a:off x="3399348" y="5257778"/>
            <a:ext cx="1910806" cy="953891"/>
            <a:chOff x="1013695" y="2332049"/>
            <a:chExt cx="1532549" cy="765062"/>
          </a:xfrm>
        </p:grpSpPr>
        <p:grpSp>
          <p:nvGrpSpPr>
            <p:cNvPr id="278" name="Group 277"/>
            <p:cNvGrpSpPr/>
            <p:nvPr/>
          </p:nvGrpSpPr>
          <p:grpSpPr>
            <a:xfrm>
              <a:off x="1553008" y="2757488"/>
              <a:ext cx="453923" cy="339623"/>
              <a:chOff x="1553007" y="2757488"/>
              <a:chExt cx="453923" cy="339623"/>
            </a:xfrm>
          </p:grpSpPr>
          <p:cxnSp>
            <p:nvCxnSpPr>
              <p:cNvPr id="280" name="Straight Connector 279"/>
              <p:cNvCxnSpPr/>
              <p:nvPr/>
            </p:nvCxnSpPr>
            <p:spPr>
              <a:xfrm>
                <a:off x="1779969" y="2757488"/>
                <a:ext cx="0" cy="3396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1" name="Straight Connector 280"/>
              <p:cNvCxnSpPr/>
              <p:nvPr/>
            </p:nvCxnSpPr>
            <p:spPr>
              <a:xfrm rot="16200000">
                <a:off x="1779969" y="2530526"/>
                <a:ext cx="0" cy="4539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79" name="TextBox 278"/>
            <p:cNvSpPr txBox="1"/>
            <p:nvPr/>
          </p:nvSpPr>
          <p:spPr>
            <a:xfrm flipV="1">
              <a:off x="1013695" y="2332049"/>
              <a:ext cx="1532549" cy="37027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Lorem 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Ipsum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is simply dummy text of the printing and typesetting industry.</a:t>
              </a:r>
            </a:p>
          </p:txBody>
        </p:sp>
      </p:grpSp>
      <p:grpSp>
        <p:nvGrpSpPr>
          <p:cNvPr id="282" name="Group 281"/>
          <p:cNvGrpSpPr/>
          <p:nvPr/>
        </p:nvGrpSpPr>
        <p:grpSpPr>
          <a:xfrm flipV="1">
            <a:off x="6880496" y="5257778"/>
            <a:ext cx="1910806" cy="953891"/>
            <a:chOff x="1013695" y="2332049"/>
            <a:chExt cx="1532549" cy="765062"/>
          </a:xfrm>
        </p:grpSpPr>
        <p:grpSp>
          <p:nvGrpSpPr>
            <p:cNvPr id="283" name="Group 282"/>
            <p:cNvGrpSpPr/>
            <p:nvPr/>
          </p:nvGrpSpPr>
          <p:grpSpPr>
            <a:xfrm>
              <a:off x="1553008" y="2757488"/>
              <a:ext cx="453923" cy="339623"/>
              <a:chOff x="1553007" y="2757488"/>
              <a:chExt cx="453923" cy="339623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>
                <a:off x="1779969" y="2757488"/>
                <a:ext cx="0" cy="3396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6" name="Straight Connector 285"/>
              <p:cNvCxnSpPr/>
              <p:nvPr/>
            </p:nvCxnSpPr>
            <p:spPr>
              <a:xfrm rot="16200000">
                <a:off x="1779969" y="2530526"/>
                <a:ext cx="0" cy="4539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84" name="TextBox 283"/>
            <p:cNvSpPr txBox="1"/>
            <p:nvPr/>
          </p:nvSpPr>
          <p:spPr>
            <a:xfrm flipV="1">
              <a:off x="1013695" y="2332049"/>
              <a:ext cx="1532549" cy="37027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Lorem </a:t>
              </a: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Ipsum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is simply dummy text of the printing and typesetting industry.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91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1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PowerPoint Presentation</a:t>
            </a:r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2" name="Freeform 5"/>
          <p:cNvSpPr>
            <a:spLocks/>
          </p:cNvSpPr>
          <p:nvPr/>
        </p:nvSpPr>
        <p:spPr bwMode="auto">
          <a:xfrm>
            <a:off x="1588773" y="1978520"/>
            <a:ext cx="2600282" cy="859033"/>
          </a:xfrm>
          <a:custGeom>
            <a:avLst/>
            <a:gdLst>
              <a:gd name="T0" fmla="*/ 634 w 638"/>
              <a:gd name="T1" fmla="*/ 120 h 259"/>
              <a:gd name="T2" fmla="*/ 592 w 638"/>
              <a:gd name="T3" fmla="*/ 74 h 259"/>
              <a:gd name="T4" fmla="*/ 584 w 638"/>
              <a:gd name="T5" fmla="*/ 65 h 259"/>
              <a:gd name="T6" fmla="*/ 555 w 638"/>
              <a:gd name="T7" fmla="*/ 33 h 259"/>
              <a:gd name="T8" fmla="*/ 534 w 638"/>
              <a:gd name="T9" fmla="*/ 10 h 259"/>
              <a:gd name="T10" fmla="*/ 534 w 638"/>
              <a:gd name="T11" fmla="*/ 9 h 259"/>
              <a:gd name="T12" fmla="*/ 525 w 638"/>
              <a:gd name="T13" fmla="*/ 0 h 259"/>
              <a:gd name="T14" fmla="*/ 0 w 638"/>
              <a:gd name="T15" fmla="*/ 0 h 259"/>
              <a:gd name="T16" fmla="*/ 0 w 638"/>
              <a:gd name="T17" fmla="*/ 259 h 259"/>
              <a:gd name="T18" fmla="*/ 525 w 638"/>
              <a:gd name="T19" fmla="*/ 259 h 259"/>
              <a:gd name="T20" fmla="*/ 534 w 638"/>
              <a:gd name="T21" fmla="*/ 250 h 259"/>
              <a:gd name="T22" fmla="*/ 534 w 638"/>
              <a:gd name="T23" fmla="*/ 250 h 259"/>
              <a:gd name="T24" fmla="*/ 555 w 638"/>
              <a:gd name="T25" fmla="*/ 226 h 259"/>
              <a:gd name="T26" fmla="*/ 584 w 638"/>
              <a:gd name="T27" fmla="*/ 194 h 259"/>
              <a:gd name="T28" fmla="*/ 592 w 638"/>
              <a:gd name="T29" fmla="*/ 185 h 259"/>
              <a:gd name="T30" fmla="*/ 634 w 638"/>
              <a:gd name="T31" fmla="*/ 139 h 259"/>
              <a:gd name="T32" fmla="*/ 634 w 638"/>
              <a:gd name="T33" fmla="*/ 12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259">
                <a:moveTo>
                  <a:pt x="634" y="120"/>
                </a:moveTo>
                <a:cubicBezTo>
                  <a:pt x="592" y="74"/>
                  <a:pt x="592" y="74"/>
                  <a:pt x="592" y="74"/>
                </a:cubicBezTo>
                <a:cubicBezTo>
                  <a:pt x="590" y="72"/>
                  <a:pt x="587" y="68"/>
                  <a:pt x="584" y="65"/>
                </a:cubicBezTo>
                <a:cubicBezTo>
                  <a:pt x="555" y="33"/>
                  <a:pt x="555" y="33"/>
                  <a:pt x="555" y="33"/>
                </a:cubicBezTo>
                <a:cubicBezTo>
                  <a:pt x="534" y="10"/>
                  <a:pt x="534" y="10"/>
                  <a:pt x="534" y="10"/>
                </a:cubicBezTo>
                <a:cubicBezTo>
                  <a:pt x="534" y="9"/>
                  <a:pt x="534" y="9"/>
                  <a:pt x="534" y="9"/>
                </a:cubicBezTo>
                <a:cubicBezTo>
                  <a:pt x="525" y="0"/>
                  <a:pt x="525" y="0"/>
                  <a:pt x="5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9"/>
                  <a:pt x="0" y="259"/>
                  <a:pt x="0" y="259"/>
                </a:cubicBezTo>
                <a:cubicBezTo>
                  <a:pt x="525" y="259"/>
                  <a:pt x="525" y="259"/>
                  <a:pt x="525" y="259"/>
                </a:cubicBezTo>
                <a:cubicBezTo>
                  <a:pt x="534" y="250"/>
                  <a:pt x="534" y="250"/>
                  <a:pt x="534" y="250"/>
                </a:cubicBezTo>
                <a:cubicBezTo>
                  <a:pt x="534" y="250"/>
                  <a:pt x="534" y="250"/>
                  <a:pt x="534" y="250"/>
                </a:cubicBezTo>
                <a:cubicBezTo>
                  <a:pt x="555" y="226"/>
                  <a:pt x="555" y="226"/>
                  <a:pt x="555" y="226"/>
                </a:cubicBezTo>
                <a:cubicBezTo>
                  <a:pt x="584" y="194"/>
                  <a:pt x="584" y="194"/>
                  <a:pt x="584" y="194"/>
                </a:cubicBezTo>
                <a:cubicBezTo>
                  <a:pt x="587" y="191"/>
                  <a:pt x="590" y="187"/>
                  <a:pt x="592" y="185"/>
                </a:cubicBezTo>
                <a:cubicBezTo>
                  <a:pt x="634" y="139"/>
                  <a:pt x="634" y="139"/>
                  <a:pt x="634" y="139"/>
                </a:cubicBezTo>
                <a:cubicBezTo>
                  <a:pt x="638" y="134"/>
                  <a:pt x="638" y="125"/>
                  <a:pt x="634" y="120"/>
                </a:cubicBezTo>
                <a:close/>
              </a:path>
            </a:pathLst>
          </a:custGeom>
          <a:solidFill>
            <a:srgbClr val="E2583D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Freeform 6"/>
          <p:cNvSpPr>
            <a:spLocks/>
          </p:cNvSpPr>
          <p:nvPr/>
        </p:nvSpPr>
        <p:spPr bwMode="auto">
          <a:xfrm>
            <a:off x="1588773" y="2836100"/>
            <a:ext cx="2600282" cy="854829"/>
          </a:xfrm>
          <a:custGeom>
            <a:avLst/>
            <a:gdLst>
              <a:gd name="T0" fmla="*/ 634 w 638"/>
              <a:gd name="T1" fmla="*/ 120 h 258"/>
              <a:gd name="T2" fmla="*/ 592 w 638"/>
              <a:gd name="T3" fmla="*/ 73 h 258"/>
              <a:gd name="T4" fmla="*/ 584 w 638"/>
              <a:gd name="T5" fmla="*/ 64 h 258"/>
              <a:gd name="T6" fmla="*/ 555 w 638"/>
              <a:gd name="T7" fmla="*/ 32 h 258"/>
              <a:gd name="T8" fmla="*/ 534 w 638"/>
              <a:gd name="T9" fmla="*/ 9 h 258"/>
              <a:gd name="T10" fmla="*/ 534 w 638"/>
              <a:gd name="T11" fmla="*/ 9 h 258"/>
              <a:gd name="T12" fmla="*/ 525 w 638"/>
              <a:gd name="T13" fmla="*/ 0 h 258"/>
              <a:gd name="T14" fmla="*/ 0 w 638"/>
              <a:gd name="T15" fmla="*/ 0 h 258"/>
              <a:gd name="T16" fmla="*/ 0 w 638"/>
              <a:gd name="T17" fmla="*/ 258 h 258"/>
              <a:gd name="T18" fmla="*/ 525 w 638"/>
              <a:gd name="T19" fmla="*/ 258 h 258"/>
              <a:gd name="T20" fmla="*/ 534 w 638"/>
              <a:gd name="T21" fmla="*/ 249 h 258"/>
              <a:gd name="T22" fmla="*/ 534 w 638"/>
              <a:gd name="T23" fmla="*/ 249 h 258"/>
              <a:gd name="T24" fmla="*/ 555 w 638"/>
              <a:gd name="T25" fmla="*/ 226 h 258"/>
              <a:gd name="T26" fmla="*/ 584 w 638"/>
              <a:gd name="T27" fmla="*/ 193 h 258"/>
              <a:gd name="T28" fmla="*/ 592 w 638"/>
              <a:gd name="T29" fmla="*/ 184 h 258"/>
              <a:gd name="T30" fmla="*/ 634 w 638"/>
              <a:gd name="T31" fmla="*/ 138 h 258"/>
              <a:gd name="T32" fmla="*/ 634 w 638"/>
              <a:gd name="T33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258">
                <a:moveTo>
                  <a:pt x="634" y="120"/>
                </a:moveTo>
                <a:cubicBezTo>
                  <a:pt x="592" y="73"/>
                  <a:pt x="592" y="73"/>
                  <a:pt x="592" y="73"/>
                </a:cubicBezTo>
                <a:cubicBezTo>
                  <a:pt x="590" y="71"/>
                  <a:pt x="587" y="68"/>
                  <a:pt x="584" y="64"/>
                </a:cubicBezTo>
                <a:cubicBezTo>
                  <a:pt x="555" y="32"/>
                  <a:pt x="555" y="32"/>
                  <a:pt x="555" y="32"/>
                </a:cubicBezTo>
                <a:cubicBezTo>
                  <a:pt x="534" y="9"/>
                  <a:pt x="534" y="9"/>
                  <a:pt x="534" y="9"/>
                </a:cubicBezTo>
                <a:cubicBezTo>
                  <a:pt x="534" y="9"/>
                  <a:pt x="534" y="9"/>
                  <a:pt x="534" y="9"/>
                </a:cubicBezTo>
                <a:cubicBezTo>
                  <a:pt x="525" y="0"/>
                  <a:pt x="525" y="0"/>
                  <a:pt x="5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8"/>
                  <a:pt x="0" y="258"/>
                  <a:pt x="0" y="258"/>
                </a:cubicBezTo>
                <a:cubicBezTo>
                  <a:pt x="525" y="258"/>
                  <a:pt x="525" y="258"/>
                  <a:pt x="525" y="258"/>
                </a:cubicBezTo>
                <a:cubicBezTo>
                  <a:pt x="534" y="249"/>
                  <a:pt x="534" y="249"/>
                  <a:pt x="534" y="249"/>
                </a:cubicBezTo>
                <a:cubicBezTo>
                  <a:pt x="534" y="249"/>
                  <a:pt x="534" y="249"/>
                  <a:pt x="534" y="249"/>
                </a:cubicBezTo>
                <a:cubicBezTo>
                  <a:pt x="555" y="226"/>
                  <a:pt x="555" y="226"/>
                  <a:pt x="555" y="226"/>
                </a:cubicBezTo>
                <a:cubicBezTo>
                  <a:pt x="584" y="193"/>
                  <a:pt x="584" y="193"/>
                  <a:pt x="584" y="193"/>
                </a:cubicBezTo>
                <a:cubicBezTo>
                  <a:pt x="587" y="190"/>
                  <a:pt x="590" y="187"/>
                  <a:pt x="592" y="184"/>
                </a:cubicBezTo>
                <a:cubicBezTo>
                  <a:pt x="634" y="138"/>
                  <a:pt x="634" y="138"/>
                  <a:pt x="634" y="138"/>
                </a:cubicBezTo>
                <a:cubicBezTo>
                  <a:pt x="638" y="133"/>
                  <a:pt x="638" y="125"/>
                  <a:pt x="634" y="120"/>
                </a:cubicBezTo>
                <a:close/>
              </a:path>
            </a:pathLst>
          </a:custGeom>
          <a:solidFill>
            <a:srgbClr val="AFABA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Freeform 7"/>
          <p:cNvSpPr>
            <a:spLocks/>
          </p:cNvSpPr>
          <p:nvPr/>
        </p:nvSpPr>
        <p:spPr bwMode="auto">
          <a:xfrm>
            <a:off x="1588773" y="3690929"/>
            <a:ext cx="2600282" cy="856230"/>
          </a:xfrm>
          <a:custGeom>
            <a:avLst/>
            <a:gdLst>
              <a:gd name="T0" fmla="*/ 634 w 638"/>
              <a:gd name="T1" fmla="*/ 120 h 258"/>
              <a:gd name="T2" fmla="*/ 592 w 638"/>
              <a:gd name="T3" fmla="*/ 74 h 258"/>
              <a:gd name="T4" fmla="*/ 584 w 638"/>
              <a:gd name="T5" fmla="*/ 65 h 258"/>
              <a:gd name="T6" fmla="*/ 555 w 638"/>
              <a:gd name="T7" fmla="*/ 32 h 258"/>
              <a:gd name="T8" fmla="*/ 534 w 638"/>
              <a:gd name="T9" fmla="*/ 9 h 258"/>
              <a:gd name="T10" fmla="*/ 534 w 638"/>
              <a:gd name="T11" fmla="*/ 9 h 258"/>
              <a:gd name="T12" fmla="*/ 525 w 638"/>
              <a:gd name="T13" fmla="*/ 0 h 258"/>
              <a:gd name="T14" fmla="*/ 0 w 638"/>
              <a:gd name="T15" fmla="*/ 0 h 258"/>
              <a:gd name="T16" fmla="*/ 0 w 638"/>
              <a:gd name="T17" fmla="*/ 258 h 258"/>
              <a:gd name="T18" fmla="*/ 525 w 638"/>
              <a:gd name="T19" fmla="*/ 258 h 258"/>
              <a:gd name="T20" fmla="*/ 534 w 638"/>
              <a:gd name="T21" fmla="*/ 249 h 258"/>
              <a:gd name="T22" fmla="*/ 534 w 638"/>
              <a:gd name="T23" fmla="*/ 249 h 258"/>
              <a:gd name="T24" fmla="*/ 555 w 638"/>
              <a:gd name="T25" fmla="*/ 226 h 258"/>
              <a:gd name="T26" fmla="*/ 584 w 638"/>
              <a:gd name="T27" fmla="*/ 194 h 258"/>
              <a:gd name="T28" fmla="*/ 592 w 638"/>
              <a:gd name="T29" fmla="*/ 185 h 258"/>
              <a:gd name="T30" fmla="*/ 634 w 638"/>
              <a:gd name="T31" fmla="*/ 138 h 258"/>
              <a:gd name="T32" fmla="*/ 634 w 638"/>
              <a:gd name="T33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258">
                <a:moveTo>
                  <a:pt x="634" y="120"/>
                </a:moveTo>
                <a:cubicBezTo>
                  <a:pt x="592" y="74"/>
                  <a:pt x="592" y="74"/>
                  <a:pt x="592" y="74"/>
                </a:cubicBezTo>
                <a:cubicBezTo>
                  <a:pt x="590" y="71"/>
                  <a:pt x="587" y="68"/>
                  <a:pt x="584" y="65"/>
                </a:cubicBezTo>
                <a:cubicBezTo>
                  <a:pt x="555" y="32"/>
                  <a:pt x="555" y="32"/>
                  <a:pt x="555" y="32"/>
                </a:cubicBezTo>
                <a:cubicBezTo>
                  <a:pt x="534" y="9"/>
                  <a:pt x="534" y="9"/>
                  <a:pt x="534" y="9"/>
                </a:cubicBezTo>
                <a:cubicBezTo>
                  <a:pt x="534" y="9"/>
                  <a:pt x="534" y="9"/>
                  <a:pt x="534" y="9"/>
                </a:cubicBezTo>
                <a:cubicBezTo>
                  <a:pt x="525" y="0"/>
                  <a:pt x="525" y="0"/>
                  <a:pt x="5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8"/>
                  <a:pt x="0" y="258"/>
                  <a:pt x="0" y="258"/>
                </a:cubicBezTo>
                <a:cubicBezTo>
                  <a:pt x="525" y="258"/>
                  <a:pt x="525" y="258"/>
                  <a:pt x="525" y="258"/>
                </a:cubicBezTo>
                <a:cubicBezTo>
                  <a:pt x="534" y="249"/>
                  <a:pt x="534" y="249"/>
                  <a:pt x="534" y="249"/>
                </a:cubicBezTo>
                <a:cubicBezTo>
                  <a:pt x="534" y="249"/>
                  <a:pt x="534" y="249"/>
                  <a:pt x="534" y="249"/>
                </a:cubicBezTo>
                <a:cubicBezTo>
                  <a:pt x="555" y="226"/>
                  <a:pt x="555" y="226"/>
                  <a:pt x="555" y="226"/>
                </a:cubicBezTo>
                <a:cubicBezTo>
                  <a:pt x="584" y="194"/>
                  <a:pt x="584" y="194"/>
                  <a:pt x="584" y="194"/>
                </a:cubicBezTo>
                <a:cubicBezTo>
                  <a:pt x="587" y="190"/>
                  <a:pt x="590" y="187"/>
                  <a:pt x="592" y="185"/>
                </a:cubicBezTo>
                <a:cubicBezTo>
                  <a:pt x="634" y="138"/>
                  <a:pt x="634" y="138"/>
                  <a:pt x="634" y="138"/>
                </a:cubicBezTo>
                <a:cubicBezTo>
                  <a:pt x="638" y="133"/>
                  <a:pt x="638" y="125"/>
                  <a:pt x="634" y="120"/>
                </a:cubicBezTo>
                <a:close/>
              </a:path>
            </a:pathLst>
          </a:custGeom>
          <a:solidFill>
            <a:srgbClr val="78D2D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Freeform 8"/>
          <p:cNvSpPr>
            <a:spLocks/>
          </p:cNvSpPr>
          <p:nvPr/>
        </p:nvSpPr>
        <p:spPr bwMode="auto">
          <a:xfrm>
            <a:off x="1588773" y="4547160"/>
            <a:ext cx="2600282" cy="859033"/>
          </a:xfrm>
          <a:custGeom>
            <a:avLst/>
            <a:gdLst>
              <a:gd name="T0" fmla="*/ 634 w 638"/>
              <a:gd name="T1" fmla="*/ 120 h 259"/>
              <a:gd name="T2" fmla="*/ 592 w 638"/>
              <a:gd name="T3" fmla="*/ 74 h 259"/>
              <a:gd name="T4" fmla="*/ 584 w 638"/>
              <a:gd name="T5" fmla="*/ 65 h 259"/>
              <a:gd name="T6" fmla="*/ 555 w 638"/>
              <a:gd name="T7" fmla="*/ 33 h 259"/>
              <a:gd name="T8" fmla="*/ 534 w 638"/>
              <a:gd name="T9" fmla="*/ 9 h 259"/>
              <a:gd name="T10" fmla="*/ 534 w 638"/>
              <a:gd name="T11" fmla="*/ 9 h 259"/>
              <a:gd name="T12" fmla="*/ 525 w 638"/>
              <a:gd name="T13" fmla="*/ 0 h 259"/>
              <a:gd name="T14" fmla="*/ 0 w 638"/>
              <a:gd name="T15" fmla="*/ 0 h 259"/>
              <a:gd name="T16" fmla="*/ 0 w 638"/>
              <a:gd name="T17" fmla="*/ 259 h 259"/>
              <a:gd name="T18" fmla="*/ 525 w 638"/>
              <a:gd name="T19" fmla="*/ 259 h 259"/>
              <a:gd name="T20" fmla="*/ 534 w 638"/>
              <a:gd name="T21" fmla="*/ 250 h 259"/>
              <a:gd name="T22" fmla="*/ 534 w 638"/>
              <a:gd name="T23" fmla="*/ 250 h 259"/>
              <a:gd name="T24" fmla="*/ 555 w 638"/>
              <a:gd name="T25" fmla="*/ 226 h 259"/>
              <a:gd name="T26" fmla="*/ 584 w 638"/>
              <a:gd name="T27" fmla="*/ 194 h 259"/>
              <a:gd name="T28" fmla="*/ 592 w 638"/>
              <a:gd name="T29" fmla="*/ 185 h 259"/>
              <a:gd name="T30" fmla="*/ 634 w 638"/>
              <a:gd name="T31" fmla="*/ 139 h 259"/>
              <a:gd name="T32" fmla="*/ 634 w 638"/>
              <a:gd name="T33" fmla="*/ 12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8" h="259">
                <a:moveTo>
                  <a:pt x="634" y="120"/>
                </a:moveTo>
                <a:cubicBezTo>
                  <a:pt x="592" y="74"/>
                  <a:pt x="592" y="74"/>
                  <a:pt x="592" y="74"/>
                </a:cubicBezTo>
                <a:cubicBezTo>
                  <a:pt x="590" y="72"/>
                  <a:pt x="587" y="68"/>
                  <a:pt x="584" y="65"/>
                </a:cubicBezTo>
                <a:cubicBezTo>
                  <a:pt x="555" y="33"/>
                  <a:pt x="555" y="33"/>
                  <a:pt x="555" y="33"/>
                </a:cubicBezTo>
                <a:cubicBezTo>
                  <a:pt x="534" y="9"/>
                  <a:pt x="534" y="9"/>
                  <a:pt x="534" y="9"/>
                </a:cubicBezTo>
                <a:cubicBezTo>
                  <a:pt x="534" y="9"/>
                  <a:pt x="534" y="9"/>
                  <a:pt x="534" y="9"/>
                </a:cubicBezTo>
                <a:cubicBezTo>
                  <a:pt x="525" y="0"/>
                  <a:pt x="525" y="0"/>
                  <a:pt x="5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9"/>
                  <a:pt x="0" y="259"/>
                  <a:pt x="0" y="259"/>
                </a:cubicBezTo>
                <a:cubicBezTo>
                  <a:pt x="525" y="259"/>
                  <a:pt x="525" y="259"/>
                  <a:pt x="525" y="259"/>
                </a:cubicBezTo>
                <a:cubicBezTo>
                  <a:pt x="534" y="250"/>
                  <a:pt x="534" y="250"/>
                  <a:pt x="534" y="250"/>
                </a:cubicBezTo>
                <a:cubicBezTo>
                  <a:pt x="534" y="250"/>
                  <a:pt x="534" y="250"/>
                  <a:pt x="534" y="250"/>
                </a:cubicBezTo>
                <a:cubicBezTo>
                  <a:pt x="555" y="226"/>
                  <a:pt x="555" y="226"/>
                  <a:pt x="555" y="226"/>
                </a:cubicBezTo>
                <a:cubicBezTo>
                  <a:pt x="584" y="194"/>
                  <a:pt x="584" y="194"/>
                  <a:pt x="584" y="194"/>
                </a:cubicBezTo>
                <a:cubicBezTo>
                  <a:pt x="587" y="191"/>
                  <a:pt x="590" y="187"/>
                  <a:pt x="592" y="185"/>
                </a:cubicBezTo>
                <a:cubicBezTo>
                  <a:pt x="634" y="139"/>
                  <a:pt x="634" y="139"/>
                  <a:pt x="634" y="139"/>
                </a:cubicBezTo>
                <a:cubicBezTo>
                  <a:pt x="638" y="134"/>
                  <a:pt x="638" y="125"/>
                  <a:pt x="634" y="120"/>
                </a:cubicBezTo>
                <a:close/>
              </a:path>
            </a:pathLst>
          </a:cu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9"/>
          <p:cNvSpPr>
            <a:spLocks noChangeArrowheads="1"/>
          </p:cNvSpPr>
          <p:nvPr/>
        </p:nvSpPr>
        <p:spPr bwMode="auto">
          <a:xfrm>
            <a:off x="0" y="525260"/>
            <a:ext cx="415288" cy="1584936"/>
          </a:xfrm>
          <a:prstGeom prst="rect">
            <a:avLst/>
          </a:prstGeom>
          <a:solidFill>
            <a:srgbClr val="E2583D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0" y="2110196"/>
            <a:ext cx="415288" cy="1580732"/>
          </a:xfrm>
          <a:prstGeom prst="rect">
            <a:avLst/>
          </a:prstGeom>
          <a:solidFill>
            <a:srgbClr val="AFABA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1"/>
          <p:cNvSpPr>
            <a:spLocks noChangeArrowheads="1"/>
          </p:cNvSpPr>
          <p:nvPr/>
        </p:nvSpPr>
        <p:spPr bwMode="auto">
          <a:xfrm>
            <a:off x="0" y="3690929"/>
            <a:ext cx="415288" cy="1584936"/>
          </a:xfrm>
          <a:prstGeom prst="rect">
            <a:avLst/>
          </a:prstGeom>
          <a:solidFill>
            <a:srgbClr val="78D2D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12"/>
          <p:cNvSpPr>
            <a:spLocks noChangeArrowheads="1"/>
          </p:cNvSpPr>
          <p:nvPr/>
        </p:nvSpPr>
        <p:spPr bwMode="auto">
          <a:xfrm>
            <a:off x="0" y="5275866"/>
            <a:ext cx="415288" cy="1582134"/>
          </a:xfrm>
          <a:prstGeom prst="rect">
            <a:avLst/>
          </a:pr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Freeform 13"/>
          <p:cNvSpPr>
            <a:spLocks/>
          </p:cNvSpPr>
          <p:nvPr/>
        </p:nvSpPr>
        <p:spPr bwMode="auto">
          <a:xfrm>
            <a:off x="415286" y="2110196"/>
            <a:ext cx="1173487" cy="1580732"/>
          </a:xfrm>
          <a:custGeom>
            <a:avLst/>
            <a:gdLst>
              <a:gd name="T0" fmla="*/ 681 w 681"/>
              <a:gd name="T1" fmla="*/ 1128 h 1128"/>
              <a:gd name="T2" fmla="*/ 0 w 681"/>
              <a:gd name="T3" fmla="*/ 1128 h 1128"/>
              <a:gd name="T4" fmla="*/ 0 w 681"/>
              <a:gd name="T5" fmla="*/ 0 h 1128"/>
              <a:gd name="T6" fmla="*/ 681 w 681"/>
              <a:gd name="T7" fmla="*/ 525 h 1128"/>
              <a:gd name="T8" fmla="*/ 681 w 681"/>
              <a:gd name="T9" fmla="*/ 1128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128">
                <a:moveTo>
                  <a:pt x="681" y="1128"/>
                </a:moveTo>
                <a:lnTo>
                  <a:pt x="0" y="1128"/>
                </a:lnTo>
                <a:lnTo>
                  <a:pt x="0" y="0"/>
                </a:lnTo>
                <a:lnTo>
                  <a:pt x="681" y="525"/>
                </a:lnTo>
                <a:lnTo>
                  <a:pt x="681" y="1128"/>
                </a:lnTo>
                <a:close/>
              </a:path>
            </a:pathLst>
          </a:custGeom>
          <a:solidFill>
            <a:srgbClr val="76717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Freeform 14"/>
          <p:cNvSpPr>
            <a:spLocks/>
          </p:cNvSpPr>
          <p:nvPr/>
        </p:nvSpPr>
        <p:spPr bwMode="auto">
          <a:xfrm>
            <a:off x="415286" y="3690929"/>
            <a:ext cx="1173487" cy="1584936"/>
          </a:xfrm>
          <a:custGeom>
            <a:avLst/>
            <a:gdLst>
              <a:gd name="T0" fmla="*/ 681 w 681"/>
              <a:gd name="T1" fmla="*/ 611 h 1131"/>
              <a:gd name="T2" fmla="*/ 0 w 681"/>
              <a:gd name="T3" fmla="*/ 1131 h 1131"/>
              <a:gd name="T4" fmla="*/ 0 w 681"/>
              <a:gd name="T5" fmla="*/ 0 h 1131"/>
              <a:gd name="T6" fmla="*/ 681 w 681"/>
              <a:gd name="T7" fmla="*/ 0 h 1131"/>
              <a:gd name="T8" fmla="*/ 681 w 681"/>
              <a:gd name="T9" fmla="*/ 611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131">
                <a:moveTo>
                  <a:pt x="681" y="611"/>
                </a:moveTo>
                <a:lnTo>
                  <a:pt x="0" y="1131"/>
                </a:lnTo>
                <a:lnTo>
                  <a:pt x="0" y="0"/>
                </a:lnTo>
                <a:lnTo>
                  <a:pt x="681" y="0"/>
                </a:lnTo>
                <a:lnTo>
                  <a:pt x="681" y="611"/>
                </a:lnTo>
                <a:close/>
              </a:path>
            </a:pathLst>
          </a:custGeom>
          <a:solidFill>
            <a:srgbClr val="4CC7C4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Freeform 15"/>
          <p:cNvSpPr>
            <a:spLocks/>
          </p:cNvSpPr>
          <p:nvPr/>
        </p:nvSpPr>
        <p:spPr bwMode="auto">
          <a:xfrm>
            <a:off x="415286" y="4547160"/>
            <a:ext cx="1173487" cy="2310840"/>
          </a:xfrm>
          <a:custGeom>
            <a:avLst/>
            <a:gdLst>
              <a:gd name="T0" fmla="*/ 681 w 681"/>
              <a:gd name="T1" fmla="*/ 613 h 1649"/>
              <a:gd name="T2" fmla="*/ 0 w 681"/>
              <a:gd name="T3" fmla="*/ 1649 h 1649"/>
              <a:gd name="T4" fmla="*/ 0 w 681"/>
              <a:gd name="T5" fmla="*/ 520 h 1649"/>
              <a:gd name="T6" fmla="*/ 681 w 681"/>
              <a:gd name="T7" fmla="*/ 0 h 1649"/>
              <a:gd name="T8" fmla="*/ 681 w 681"/>
              <a:gd name="T9" fmla="*/ 613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649">
                <a:moveTo>
                  <a:pt x="681" y="613"/>
                </a:moveTo>
                <a:lnTo>
                  <a:pt x="0" y="1649"/>
                </a:lnTo>
                <a:lnTo>
                  <a:pt x="0" y="520"/>
                </a:lnTo>
                <a:lnTo>
                  <a:pt x="681" y="0"/>
                </a:lnTo>
                <a:lnTo>
                  <a:pt x="681" y="613"/>
                </a:lnTo>
                <a:close/>
              </a:path>
            </a:pathLst>
          </a:cu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Freeform 16"/>
          <p:cNvSpPr>
            <a:spLocks/>
          </p:cNvSpPr>
          <p:nvPr/>
        </p:nvSpPr>
        <p:spPr bwMode="auto">
          <a:xfrm>
            <a:off x="415286" y="525260"/>
            <a:ext cx="1173487" cy="2320650"/>
          </a:xfrm>
          <a:custGeom>
            <a:avLst/>
            <a:gdLst>
              <a:gd name="T0" fmla="*/ 681 w 681"/>
              <a:gd name="T1" fmla="*/ 1656 h 1656"/>
              <a:gd name="T2" fmla="*/ 0 w 681"/>
              <a:gd name="T3" fmla="*/ 1135 h 1656"/>
              <a:gd name="T4" fmla="*/ 0 w 681"/>
              <a:gd name="T5" fmla="*/ 0 h 1656"/>
              <a:gd name="T6" fmla="*/ 681 w 681"/>
              <a:gd name="T7" fmla="*/ 1036 h 1656"/>
              <a:gd name="T8" fmla="*/ 681 w 681"/>
              <a:gd name="T9" fmla="*/ 1656 h 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656">
                <a:moveTo>
                  <a:pt x="681" y="1656"/>
                </a:moveTo>
                <a:lnTo>
                  <a:pt x="0" y="1135"/>
                </a:lnTo>
                <a:lnTo>
                  <a:pt x="0" y="0"/>
                </a:lnTo>
                <a:lnTo>
                  <a:pt x="681" y="1036"/>
                </a:lnTo>
                <a:lnTo>
                  <a:pt x="681" y="1656"/>
                </a:lnTo>
                <a:close/>
              </a:path>
            </a:pathLst>
          </a:custGeom>
          <a:solidFill>
            <a:srgbClr val="D63E20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Freeform 17"/>
          <p:cNvSpPr>
            <a:spLocks/>
          </p:cNvSpPr>
          <p:nvPr/>
        </p:nvSpPr>
        <p:spPr bwMode="auto">
          <a:xfrm>
            <a:off x="9302224" y="1977067"/>
            <a:ext cx="1304448" cy="859033"/>
          </a:xfrm>
          <a:custGeom>
            <a:avLst/>
            <a:gdLst>
              <a:gd name="T0" fmla="*/ 5 w 320"/>
              <a:gd name="T1" fmla="*/ 120 h 259"/>
              <a:gd name="T2" fmla="*/ 46 w 320"/>
              <a:gd name="T3" fmla="*/ 74 h 259"/>
              <a:gd name="T4" fmla="*/ 55 w 320"/>
              <a:gd name="T5" fmla="*/ 65 h 259"/>
              <a:gd name="T6" fmla="*/ 84 w 320"/>
              <a:gd name="T7" fmla="*/ 33 h 259"/>
              <a:gd name="T8" fmla="*/ 105 w 320"/>
              <a:gd name="T9" fmla="*/ 10 h 259"/>
              <a:gd name="T10" fmla="*/ 105 w 320"/>
              <a:gd name="T11" fmla="*/ 9 h 259"/>
              <a:gd name="T12" fmla="*/ 113 w 320"/>
              <a:gd name="T13" fmla="*/ 0 h 259"/>
              <a:gd name="T14" fmla="*/ 320 w 320"/>
              <a:gd name="T15" fmla="*/ 0 h 259"/>
              <a:gd name="T16" fmla="*/ 320 w 320"/>
              <a:gd name="T17" fmla="*/ 259 h 259"/>
              <a:gd name="T18" fmla="*/ 113 w 320"/>
              <a:gd name="T19" fmla="*/ 259 h 259"/>
              <a:gd name="T20" fmla="*/ 105 w 320"/>
              <a:gd name="T21" fmla="*/ 250 h 259"/>
              <a:gd name="T22" fmla="*/ 105 w 320"/>
              <a:gd name="T23" fmla="*/ 250 h 259"/>
              <a:gd name="T24" fmla="*/ 84 w 320"/>
              <a:gd name="T25" fmla="*/ 226 h 259"/>
              <a:gd name="T26" fmla="*/ 55 w 320"/>
              <a:gd name="T27" fmla="*/ 194 h 259"/>
              <a:gd name="T28" fmla="*/ 46 w 320"/>
              <a:gd name="T29" fmla="*/ 185 h 259"/>
              <a:gd name="T30" fmla="*/ 5 w 320"/>
              <a:gd name="T31" fmla="*/ 139 h 259"/>
              <a:gd name="T32" fmla="*/ 5 w 320"/>
              <a:gd name="T33" fmla="*/ 12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0" h="259">
                <a:moveTo>
                  <a:pt x="5" y="120"/>
                </a:moveTo>
                <a:cubicBezTo>
                  <a:pt x="46" y="74"/>
                  <a:pt x="46" y="74"/>
                  <a:pt x="46" y="74"/>
                </a:cubicBezTo>
                <a:cubicBezTo>
                  <a:pt x="49" y="72"/>
                  <a:pt x="52" y="68"/>
                  <a:pt x="55" y="65"/>
                </a:cubicBezTo>
                <a:cubicBezTo>
                  <a:pt x="84" y="33"/>
                  <a:pt x="84" y="33"/>
                  <a:pt x="84" y="33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9"/>
                  <a:pt x="105" y="9"/>
                  <a:pt x="105" y="9"/>
                </a:cubicBezTo>
                <a:cubicBezTo>
                  <a:pt x="113" y="0"/>
                  <a:pt x="113" y="0"/>
                  <a:pt x="113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259"/>
                  <a:pt x="320" y="259"/>
                  <a:pt x="320" y="259"/>
                </a:cubicBezTo>
                <a:cubicBezTo>
                  <a:pt x="113" y="259"/>
                  <a:pt x="113" y="259"/>
                  <a:pt x="113" y="259"/>
                </a:cubicBezTo>
                <a:cubicBezTo>
                  <a:pt x="105" y="250"/>
                  <a:pt x="105" y="250"/>
                  <a:pt x="105" y="250"/>
                </a:cubicBezTo>
                <a:cubicBezTo>
                  <a:pt x="105" y="250"/>
                  <a:pt x="105" y="250"/>
                  <a:pt x="105" y="250"/>
                </a:cubicBezTo>
                <a:cubicBezTo>
                  <a:pt x="84" y="226"/>
                  <a:pt x="84" y="226"/>
                  <a:pt x="84" y="226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2" y="191"/>
                  <a:pt x="49" y="187"/>
                  <a:pt x="46" y="185"/>
                </a:cubicBezTo>
                <a:cubicBezTo>
                  <a:pt x="5" y="139"/>
                  <a:pt x="5" y="139"/>
                  <a:pt x="5" y="139"/>
                </a:cubicBezTo>
                <a:cubicBezTo>
                  <a:pt x="0" y="134"/>
                  <a:pt x="0" y="125"/>
                  <a:pt x="5" y="120"/>
                </a:cubicBezTo>
                <a:close/>
              </a:path>
            </a:pathLst>
          </a:custGeom>
          <a:solidFill>
            <a:srgbClr val="E2583D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Freeform 18"/>
          <p:cNvSpPr>
            <a:spLocks/>
          </p:cNvSpPr>
          <p:nvPr/>
        </p:nvSpPr>
        <p:spPr bwMode="auto">
          <a:xfrm>
            <a:off x="9302224" y="2836100"/>
            <a:ext cx="1304448" cy="854829"/>
          </a:xfrm>
          <a:custGeom>
            <a:avLst/>
            <a:gdLst>
              <a:gd name="T0" fmla="*/ 5 w 320"/>
              <a:gd name="T1" fmla="*/ 120 h 258"/>
              <a:gd name="T2" fmla="*/ 46 w 320"/>
              <a:gd name="T3" fmla="*/ 73 h 258"/>
              <a:gd name="T4" fmla="*/ 55 w 320"/>
              <a:gd name="T5" fmla="*/ 64 h 258"/>
              <a:gd name="T6" fmla="*/ 84 w 320"/>
              <a:gd name="T7" fmla="*/ 32 h 258"/>
              <a:gd name="T8" fmla="*/ 105 w 320"/>
              <a:gd name="T9" fmla="*/ 9 h 258"/>
              <a:gd name="T10" fmla="*/ 105 w 320"/>
              <a:gd name="T11" fmla="*/ 9 h 258"/>
              <a:gd name="T12" fmla="*/ 113 w 320"/>
              <a:gd name="T13" fmla="*/ 0 h 258"/>
              <a:gd name="T14" fmla="*/ 320 w 320"/>
              <a:gd name="T15" fmla="*/ 0 h 258"/>
              <a:gd name="T16" fmla="*/ 320 w 320"/>
              <a:gd name="T17" fmla="*/ 258 h 258"/>
              <a:gd name="T18" fmla="*/ 113 w 320"/>
              <a:gd name="T19" fmla="*/ 258 h 258"/>
              <a:gd name="T20" fmla="*/ 105 w 320"/>
              <a:gd name="T21" fmla="*/ 249 h 258"/>
              <a:gd name="T22" fmla="*/ 105 w 320"/>
              <a:gd name="T23" fmla="*/ 249 h 258"/>
              <a:gd name="T24" fmla="*/ 84 w 320"/>
              <a:gd name="T25" fmla="*/ 226 h 258"/>
              <a:gd name="T26" fmla="*/ 55 w 320"/>
              <a:gd name="T27" fmla="*/ 193 h 258"/>
              <a:gd name="T28" fmla="*/ 46 w 320"/>
              <a:gd name="T29" fmla="*/ 184 h 258"/>
              <a:gd name="T30" fmla="*/ 5 w 320"/>
              <a:gd name="T31" fmla="*/ 138 h 258"/>
              <a:gd name="T32" fmla="*/ 5 w 320"/>
              <a:gd name="T33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0" h="258">
                <a:moveTo>
                  <a:pt x="5" y="120"/>
                </a:moveTo>
                <a:cubicBezTo>
                  <a:pt x="46" y="73"/>
                  <a:pt x="46" y="73"/>
                  <a:pt x="46" y="73"/>
                </a:cubicBezTo>
                <a:cubicBezTo>
                  <a:pt x="49" y="71"/>
                  <a:pt x="52" y="68"/>
                  <a:pt x="55" y="64"/>
                </a:cubicBezTo>
                <a:cubicBezTo>
                  <a:pt x="84" y="32"/>
                  <a:pt x="84" y="32"/>
                  <a:pt x="84" y="32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13" y="0"/>
                  <a:pt x="113" y="0"/>
                  <a:pt x="113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258"/>
                  <a:pt x="320" y="258"/>
                  <a:pt x="320" y="258"/>
                </a:cubicBezTo>
                <a:cubicBezTo>
                  <a:pt x="113" y="258"/>
                  <a:pt x="113" y="258"/>
                  <a:pt x="113" y="258"/>
                </a:cubicBezTo>
                <a:cubicBezTo>
                  <a:pt x="105" y="249"/>
                  <a:pt x="105" y="249"/>
                  <a:pt x="105" y="249"/>
                </a:cubicBezTo>
                <a:cubicBezTo>
                  <a:pt x="105" y="249"/>
                  <a:pt x="105" y="249"/>
                  <a:pt x="105" y="249"/>
                </a:cubicBezTo>
                <a:cubicBezTo>
                  <a:pt x="84" y="226"/>
                  <a:pt x="84" y="226"/>
                  <a:pt x="84" y="226"/>
                </a:cubicBezTo>
                <a:cubicBezTo>
                  <a:pt x="55" y="193"/>
                  <a:pt x="55" y="193"/>
                  <a:pt x="55" y="193"/>
                </a:cubicBezTo>
                <a:cubicBezTo>
                  <a:pt x="52" y="190"/>
                  <a:pt x="49" y="187"/>
                  <a:pt x="46" y="184"/>
                </a:cubicBezTo>
                <a:cubicBezTo>
                  <a:pt x="5" y="138"/>
                  <a:pt x="5" y="138"/>
                  <a:pt x="5" y="138"/>
                </a:cubicBezTo>
                <a:cubicBezTo>
                  <a:pt x="0" y="133"/>
                  <a:pt x="0" y="125"/>
                  <a:pt x="5" y="120"/>
                </a:cubicBezTo>
                <a:close/>
              </a:path>
            </a:pathLst>
          </a:custGeom>
          <a:solidFill>
            <a:srgbClr val="AFABA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19"/>
          <p:cNvSpPr>
            <a:spLocks/>
          </p:cNvSpPr>
          <p:nvPr/>
        </p:nvSpPr>
        <p:spPr bwMode="auto">
          <a:xfrm>
            <a:off x="9302224" y="3690929"/>
            <a:ext cx="1304448" cy="856230"/>
          </a:xfrm>
          <a:custGeom>
            <a:avLst/>
            <a:gdLst>
              <a:gd name="T0" fmla="*/ 5 w 320"/>
              <a:gd name="T1" fmla="*/ 120 h 258"/>
              <a:gd name="T2" fmla="*/ 46 w 320"/>
              <a:gd name="T3" fmla="*/ 74 h 258"/>
              <a:gd name="T4" fmla="*/ 55 w 320"/>
              <a:gd name="T5" fmla="*/ 65 h 258"/>
              <a:gd name="T6" fmla="*/ 84 w 320"/>
              <a:gd name="T7" fmla="*/ 32 h 258"/>
              <a:gd name="T8" fmla="*/ 105 w 320"/>
              <a:gd name="T9" fmla="*/ 9 h 258"/>
              <a:gd name="T10" fmla="*/ 105 w 320"/>
              <a:gd name="T11" fmla="*/ 9 h 258"/>
              <a:gd name="T12" fmla="*/ 113 w 320"/>
              <a:gd name="T13" fmla="*/ 0 h 258"/>
              <a:gd name="T14" fmla="*/ 320 w 320"/>
              <a:gd name="T15" fmla="*/ 0 h 258"/>
              <a:gd name="T16" fmla="*/ 320 w 320"/>
              <a:gd name="T17" fmla="*/ 258 h 258"/>
              <a:gd name="T18" fmla="*/ 113 w 320"/>
              <a:gd name="T19" fmla="*/ 258 h 258"/>
              <a:gd name="T20" fmla="*/ 105 w 320"/>
              <a:gd name="T21" fmla="*/ 249 h 258"/>
              <a:gd name="T22" fmla="*/ 105 w 320"/>
              <a:gd name="T23" fmla="*/ 249 h 258"/>
              <a:gd name="T24" fmla="*/ 84 w 320"/>
              <a:gd name="T25" fmla="*/ 226 h 258"/>
              <a:gd name="T26" fmla="*/ 55 w 320"/>
              <a:gd name="T27" fmla="*/ 194 h 258"/>
              <a:gd name="T28" fmla="*/ 46 w 320"/>
              <a:gd name="T29" fmla="*/ 185 h 258"/>
              <a:gd name="T30" fmla="*/ 5 w 320"/>
              <a:gd name="T31" fmla="*/ 138 h 258"/>
              <a:gd name="T32" fmla="*/ 5 w 320"/>
              <a:gd name="T33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0" h="258">
                <a:moveTo>
                  <a:pt x="5" y="120"/>
                </a:moveTo>
                <a:cubicBezTo>
                  <a:pt x="46" y="74"/>
                  <a:pt x="46" y="74"/>
                  <a:pt x="46" y="74"/>
                </a:cubicBezTo>
                <a:cubicBezTo>
                  <a:pt x="49" y="71"/>
                  <a:pt x="52" y="68"/>
                  <a:pt x="55" y="65"/>
                </a:cubicBezTo>
                <a:cubicBezTo>
                  <a:pt x="84" y="32"/>
                  <a:pt x="84" y="32"/>
                  <a:pt x="84" y="32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13" y="0"/>
                  <a:pt x="113" y="0"/>
                  <a:pt x="113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258"/>
                  <a:pt x="320" y="258"/>
                  <a:pt x="320" y="258"/>
                </a:cubicBezTo>
                <a:cubicBezTo>
                  <a:pt x="113" y="258"/>
                  <a:pt x="113" y="258"/>
                  <a:pt x="113" y="258"/>
                </a:cubicBezTo>
                <a:cubicBezTo>
                  <a:pt x="105" y="249"/>
                  <a:pt x="105" y="249"/>
                  <a:pt x="105" y="249"/>
                </a:cubicBezTo>
                <a:cubicBezTo>
                  <a:pt x="105" y="249"/>
                  <a:pt x="105" y="249"/>
                  <a:pt x="105" y="249"/>
                </a:cubicBezTo>
                <a:cubicBezTo>
                  <a:pt x="84" y="226"/>
                  <a:pt x="84" y="226"/>
                  <a:pt x="84" y="226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2" y="190"/>
                  <a:pt x="49" y="187"/>
                  <a:pt x="46" y="185"/>
                </a:cubicBezTo>
                <a:cubicBezTo>
                  <a:pt x="5" y="138"/>
                  <a:pt x="5" y="138"/>
                  <a:pt x="5" y="138"/>
                </a:cubicBezTo>
                <a:cubicBezTo>
                  <a:pt x="0" y="133"/>
                  <a:pt x="0" y="125"/>
                  <a:pt x="5" y="120"/>
                </a:cubicBezTo>
                <a:close/>
              </a:path>
            </a:pathLst>
          </a:custGeom>
          <a:solidFill>
            <a:srgbClr val="78D2D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 20"/>
          <p:cNvSpPr>
            <a:spLocks/>
          </p:cNvSpPr>
          <p:nvPr/>
        </p:nvSpPr>
        <p:spPr bwMode="auto">
          <a:xfrm>
            <a:off x="9302224" y="4547160"/>
            <a:ext cx="1304448" cy="859033"/>
          </a:xfrm>
          <a:custGeom>
            <a:avLst/>
            <a:gdLst>
              <a:gd name="T0" fmla="*/ 5 w 320"/>
              <a:gd name="T1" fmla="*/ 120 h 259"/>
              <a:gd name="T2" fmla="*/ 46 w 320"/>
              <a:gd name="T3" fmla="*/ 74 h 259"/>
              <a:gd name="T4" fmla="*/ 55 w 320"/>
              <a:gd name="T5" fmla="*/ 65 h 259"/>
              <a:gd name="T6" fmla="*/ 84 w 320"/>
              <a:gd name="T7" fmla="*/ 33 h 259"/>
              <a:gd name="T8" fmla="*/ 105 w 320"/>
              <a:gd name="T9" fmla="*/ 9 h 259"/>
              <a:gd name="T10" fmla="*/ 105 w 320"/>
              <a:gd name="T11" fmla="*/ 9 h 259"/>
              <a:gd name="T12" fmla="*/ 113 w 320"/>
              <a:gd name="T13" fmla="*/ 0 h 259"/>
              <a:gd name="T14" fmla="*/ 320 w 320"/>
              <a:gd name="T15" fmla="*/ 0 h 259"/>
              <a:gd name="T16" fmla="*/ 320 w 320"/>
              <a:gd name="T17" fmla="*/ 259 h 259"/>
              <a:gd name="T18" fmla="*/ 113 w 320"/>
              <a:gd name="T19" fmla="*/ 259 h 259"/>
              <a:gd name="T20" fmla="*/ 105 w 320"/>
              <a:gd name="T21" fmla="*/ 250 h 259"/>
              <a:gd name="T22" fmla="*/ 105 w 320"/>
              <a:gd name="T23" fmla="*/ 250 h 259"/>
              <a:gd name="T24" fmla="*/ 84 w 320"/>
              <a:gd name="T25" fmla="*/ 226 h 259"/>
              <a:gd name="T26" fmla="*/ 55 w 320"/>
              <a:gd name="T27" fmla="*/ 194 h 259"/>
              <a:gd name="T28" fmla="*/ 46 w 320"/>
              <a:gd name="T29" fmla="*/ 185 h 259"/>
              <a:gd name="T30" fmla="*/ 5 w 320"/>
              <a:gd name="T31" fmla="*/ 139 h 259"/>
              <a:gd name="T32" fmla="*/ 5 w 320"/>
              <a:gd name="T33" fmla="*/ 12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0" h="259">
                <a:moveTo>
                  <a:pt x="5" y="120"/>
                </a:moveTo>
                <a:cubicBezTo>
                  <a:pt x="46" y="74"/>
                  <a:pt x="46" y="74"/>
                  <a:pt x="46" y="74"/>
                </a:cubicBezTo>
                <a:cubicBezTo>
                  <a:pt x="49" y="72"/>
                  <a:pt x="52" y="68"/>
                  <a:pt x="55" y="65"/>
                </a:cubicBezTo>
                <a:cubicBezTo>
                  <a:pt x="84" y="33"/>
                  <a:pt x="84" y="33"/>
                  <a:pt x="84" y="33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13" y="0"/>
                  <a:pt x="113" y="0"/>
                  <a:pt x="113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259"/>
                  <a:pt x="320" y="259"/>
                  <a:pt x="320" y="259"/>
                </a:cubicBezTo>
                <a:cubicBezTo>
                  <a:pt x="113" y="259"/>
                  <a:pt x="113" y="259"/>
                  <a:pt x="113" y="259"/>
                </a:cubicBezTo>
                <a:cubicBezTo>
                  <a:pt x="105" y="250"/>
                  <a:pt x="105" y="250"/>
                  <a:pt x="105" y="250"/>
                </a:cubicBezTo>
                <a:cubicBezTo>
                  <a:pt x="105" y="250"/>
                  <a:pt x="105" y="250"/>
                  <a:pt x="105" y="250"/>
                </a:cubicBezTo>
                <a:cubicBezTo>
                  <a:pt x="84" y="226"/>
                  <a:pt x="84" y="226"/>
                  <a:pt x="84" y="226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2" y="191"/>
                  <a:pt x="49" y="187"/>
                  <a:pt x="46" y="185"/>
                </a:cubicBezTo>
                <a:cubicBezTo>
                  <a:pt x="5" y="139"/>
                  <a:pt x="5" y="139"/>
                  <a:pt x="5" y="139"/>
                </a:cubicBezTo>
                <a:cubicBezTo>
                  <a:pt x="0" y="134"/>
                  <a:pt x="0" y="125"/>
                  <a:pt x="5" y="120"/>
                </a:cubicBezTo>
                <a:close/>
              </a:path>
            </a:pathLst>
          </a:cu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21"/>
          <p:cNvSpPr>
            <a:spLocks noChangeArrowheads="1"/>
          </p:cNvSpPr>
          <p:nvPr/>
        </p:nvSpPr>
        <p:spPr bwMode="auto">
          <a:xfrm>
            <a:off x="11780160" y="525260"/>
            <a:ext cx="411840" cy="1584936"/>
          </a:xfrm>
          <a:prstGeom prst="rect">
            <a:avLst/>
          </a:prstGeom>
          <a:solidFill>
            <a:srgbClr val="E2583D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22"/>
          <p:cNvSpPr>
            <a:spLocks noChangeArrowheads="1"/>
          </p:cNvSpPr>
          <p:nvPr/>
        </p:nvSpPr>
        <p:spPr bwMode="auto">
          <a:xfrm>
            <a:off x="11780160" y="2110196"/>
            <a:ext cx="411840" cy="1580732"/>
          </a:xfrm>
          <a:prstGeom prst="rect">
            <a:avLst/>
          </a:prstGeom>
          <a:solidFill>
            <a:srgbClr val="AFABA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23"/>
          <p:cNvSpPr>
            <a:spLocks noChangeArrowheads="1"/>
          </p:cNvSpPr>
          <p:nvPr/>
        </p:nvSpPr>
        <p:spPr bwMode="auto">
          <a:xfrm>
            <a:off x="11780160" y="3690929"/>
            <a:ext cx="411840" cy="1584936"/>
          </a:xfrm>
          <a:prstGeom prst="rect">
            <a:avLst/>
          </a:prstGeom>
          <a:solidFill>
            <a:srgbClr val="78D2D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24"/>
          <p:cNvSpPr>
            <a:spLocks noChangeArrowheads="1"/>
          </p:cNvSpPr>
          <p:nvPr/>
        </p:nvSpPr>
        <p:spPr bwMode="auto">
          <a:xfrm>
            <a:off x="11780160" y="5275866"/>
            <a:ext cx="411840" cy="1582134"/>
          </a:xfrm>
          <a:prstGeom prst="rect">
            <a:avLst/>
          </a:pr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Freeform 25"/>
          <p:cNvSpPr>
            <a:spLocks/>
          </p:cNvSpPr>
          <p:nvPr/>
        </p:nvSpPr>
        <p:spPr bwMode="auto">
          <a:xfrm>
            <a:off x="10606673" y="2110196"/>
            <a:ext cx="1173487" cy="1580732"/>
          </a:xfrm>
          <a:custGeom>
            <a:avLst/>
            <a:gdLst>
              <a:gd name="T0" fmla="*/ 0 w 681"/>
              <a:gd name="T1" fmla="*/ 1128 h 1128"/>
              <a:gd name="T2" fmla="*/ 681 w 681"/>
              <a:gd name="T3" fmla="*/ 1128 h 1128"/>
              <a:gd name="T4" fmla="*/ 681 w 681"/>
              <a:gd name="T5" fmla="*/ 0 h 1128"/>
              <a:gd name="T6" fmla="*/ 0 w 681"/>
              <a:gd name="T7" fmla="*/ 525 h 1128"/>
              <a:gd name="T8" fmla="*/ 0 w 681"/>
              <a:gd name="T9" fmla="*/ 1128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128">
                <a:moveTo>
                  <a:pt x="0" y="1128"/>
                </a:moveTo>
                <a:lnTo>
                  <a:pt x="681" y="1128"/>
                </a:lnTo>
                <a:lnTo>
                  <a:pt x="681" y="0"/>
                </a:lnTo>
                <a:lnTo>
                  <a:pt x="0" y="525"/>
                </a:lnTo>
                <a:lnTo>
                  <a:pt x="0" y="1128"/>
                </a:lnTo>
                <a:close/>
              </a:path>
            </a:pathLst>
          </a:custGeom>
          <a:solidFill>
            <a:srgbClr val="76717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Freeform 26"/>
          <p:cNvSpPr>
            <a:spLocks/>
          </p:cNvSpPr>
          <p:nvPr/>
        </p:nvSpPr>
        <p:spPr bwMode="auto">
          <a:xfrm>
            <a:off x="10606673" y="3690929"/>
            <a:ext cx="1173487" cy="1584936"/>
          </a:xfrm>
          <a:custGeom>
            <a:avLst/>
            <a:gdLst>
              <a:gd name="T0" fmla="*/ 0 w 681"/>
              <a:gd name="T1" fmla="*/ 611 h 1131"/>
              <a:gd name="T2" fmla="*/ 681 w 681"/>
              <a:gd name="T3" fmla="*/ 1131 h 1131"/>
              <a:gd name="T4" fmla="*/ 681 w 681"/>
              <a:gd name="T5" fmla="*/ 0 h 1131"/>
              <a:gd name="T6" fmla="*/ 0 w 681"/>
              <a:gd name="T7" fmla="*/ 0 h 1131"/>
              <a:gd name="T8" fmla="*/ 0 w 681"/>
              <a:gd name="T9" fmla="*/ 611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131">
                <a:moveTo>
                  <a:pt x="0" y="611"/>
                </a:moveTo>
                <a:lnTo>
                  <a:pt x="681" y="1131"/>
                </a:lnTo>
                <a:lnTo>
                  <a:pt x="681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rgbClr val="4CC7C4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Freeform 27"/>
          <p:cNvSpPr>
            <a:spLocks/>
          </p:cNvSpPr>
          <p:nvPr/>
        </p:nvSpPr>
        <p:spPr bwMode="auto">
          <a:xfrm>
            <a:off x="10606673" y="4547160"/>
            <a:ext cx="1173487" cy="2310840"/>
          </a:xfrm>
          <a:custGeom>
            <a:avLst/>
            <a:gdLst>
              <a:gd name="T0" fmla="*/ 0 w 681"/>
              <a:gd name="T1" fmla="*/ 613 h 1649"/>
              <a:gd name="T2" fmla="*/ 681 w 681"/>
              <a:gd name="T3" fmla="*/ 1649 h 1649"/>
              <a:gd name="T4" fmla="*/ 681 w 681"/>
              <a:gd name="T5" fmla="*/ 520 h 1649"/>
              <a:gd name="T6" fmla="*/ 0 w 681"/>
              <a:gd name="T7" fmla="*/ 0 h 1649"/>
              <a:gd name="T8" fmla="*/ 0 w 681"/>
              <a:gd name="T9" fmla="*/ 613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649">
                <a:moveTo>
                  <a:pt x="0" y="613"/>
                </a:moveTo>
                <a:lnTo>
                  <a:pt x="681" y="1649"/>
                </a:lnTo>
                <a:lnTo>
                  <a:pt x="681" y="520"/>
                </a:lnTo>
                <a:lnTo>
                  <a:pt x="0" y="0"/>
                </a:lnTo>
                <a:lnTo>
                  <a:pt x="0" y="613"/>
                </a:lnTo>
                <a:close/>
              </a:path>
            </a:pathLst>
          </a:custGeom>
          <a:solidFill>
            <a:srgbClr val="70AD47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Freeform 28"/>
          <p:cNvSpPr>
            <a:spLocks/>
          </p:cNvSpPr>
          <p:nvPr/>
        </p:nvSpPr>
        <p:spPr bwMode="auto">
          <a:xfrm>
            <a:off x="10606673" y="525260"/>
            <a:ext cx="1173487" cy="2320650"/>
          </a:xfrm>
          <a:custGeom>
            <a:avLst/>
            <a:gdLst>
              <a:gd name="T0" fmla="*/ 0 w 681"/>
              <a:gd name="T1" fmla="*/ 1656 h 1656"/>
              <a:gd name="T2" fmla="*/ 681 w 681"/>
              <a:gd name="T3" fmla="*/ 1135 h 1656"/>
              <a:gd name="T4" fmla="*/ 681 w 681"/>
              <a:gd name="T5" fmla="*/ 0 h 1656"/>
              <a:gd name="T6" fmla="*/ 0 w 681"/>
              <a:gd name="T7" fmla="*/ 1036 h 1656"/>
              <a:gd name="T8" fmla="*/ 0 w 681"/>
              <a:gd name="T9" fmla="*/ 1656 h 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1656">
                <a:moveTo>
                  <a:pt x="0" y="1656"/>
                </a:moveTo>
                <a:lnTo>
                  <a:pt x="681" y="1135"/>
                </a:lnTo>
                <a:lnTo>
                  <a:pt x="681" y="0"/>
                </a:lnTo>
                <a:lnTo>
                  <a:pt x="0" y="1036"/>
                </a:lnTo>
                <a:lnTo>
                  <a:pt x="0" y="1656"/>
                </a:lnTo>
                <a:close/>
              </a:path>
            </a:pathLst>
          </a:custGeom>
          <a:solidFill>
            <a:srgbClr val="D63E20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2" name="Group 141"/>
          <p:cNvGrpSpPr>
            <a:grpSpLocks noChangeAspect="1"/>
          </p:cNvGrpSpPr>
          <p:nvPr/>
        </p:nvGrpSpPr>
        <p:grpSpPr>
          <a:xfrm>
            <a:off x="2122133" y="2942177"/>
            <a:ext cx="394491" cy="384376"/>
            <a:chOff x="1973263" y="-365125"/>
            <a:chExt cx="371475" cy="361950"/>
          </a:xfrm>
          <a:solidFill>
            <a:schemeClr val="bg1"/>
          </a:solidFill>
        </p:grpSpPr>
        <p:sp>
          <p:nvSpPr>
            <p:cNvPr id="143" name="Freeform 14"/>
            <p:cNvSpPr>
              <a:spLocks/>
            </p:cNvSpPr>
            <p:nvPr/>
          </p:nvSpPr>
          <p:spPr bwMode="auto">
            <a:xfrm>
              <a:off x="1973263" y="-365125"/>
              <a:ext cx="279400" cy="254000"/>
            </a:xfrm>
            <a:custGeom>
              <a:avLst/>
              <a:gdLst>
                <a:gd name="T0" fmla="*/ 4 w 72"/>
                <a:gd name="T1" fmla="*/ 66 h 66"/>
                <a:gd name="T2" fmla="*/ 2 w 72"/>
                <a:gd name="T3" fmla="*/ 65 h 66"/>
                <a:gd name="T4" fmla="*/ 2 w 72"/>
                <a:gd name="T5" fmla="*/ 63 h 66"/>
                <a:gd name="T6" fmla="*/ 9 w 72"/>
                <a:gd name="T7" fmla="*/ 50 h 66"/>
                <a:gd name="T8" fmla="*/ 0 w 72"/>
                <a:gd name="T9" fmla="*/ 30 h 66"/>
                <a:gd name="T10" fmla="*/ 36 w 72"/>
                <a:gd name="T11" fmla="*/ 0 h 66"/>
                <a:gd name="T12" fmla="*/ 72 w 72"/>
                <a:gd name="T13" fmla="*/ 30 h 66"/>
                <a:gd name="T14" fmla="*/ 70 w 72"/>
                <a:gd name="T15" fmla="*/ 32 h 66"/>
                <a:gd name="T16" fmla="*/ 68 w 72"/>
                <a:gd name="T17" fmla="*/ 30 h 66"/>
                <a:gd name="T18" fmla="*/ 36 w 72"/>
                <a:gd name="T19" fmla="*/ 4 h 66"/>
                <a:gd name="T20" fmla="*/ 4 w 72"/>
                <a:gd name="T21" fmla="*/ 30 h 66"/>
                <a:gd name="T22" fmla="*/ 13 w 72"/>
                <a:gd name="T23" fmla="*/ 48 h 66"/>
                <a:gd name="T24" fmla="*/ 14 w 72"/>
                <a:gd name="T25" fmla="*/ 51 h 66"/>
                <a:gd name="T26" fmla="*/ 9 w 72"/>
                <a:gd name="T27" fmla="*/ 60 h 66"/>
                <a:gd name="T28" fmla="*/ 23 w 72"/>
                <a:gd name="T29" fmla="*/ 54 h 66"/>
                <a:gd name="T30" fmla="*/ 25 w 72"/>
                <a:gd name="T31" fmla="*/ 54 h 66"/>
                <a:gd name="T32" fmla="*/ 30 w 72"/>
                <a:gd name="T33" fmla="*/ 55 h 66"/>
                <a:gd name="T34" fmla="*/ 32 w 72"/>
                <a:gd name="T35" fmla="*/ 58 h 66"/>
                <a:gd name="T36" fmla="*/ 29 w 72"/>
                <a:gd name="T37" fmla="*/ 59 h 66"/>
                <a:gd name="T38" fmla="*/ 24 w 72"/>
                <a:gd name="T39" fmla="*/ 58 h 66"/>
                <a:gd name="T40" fmla="*/ 5 w 72"/>
                <a:gd name="T41" fmla="*/ 66 h 66"/>
                <a:gd name="T42" fmla="*/ 4 w 7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" y="66"/>
                  </a:moveTo>
                  <a:cubicBezTo>
                    <a:pt x="3" y="66"/>
                    <a:pt x="3" y="66"/>
                    <a:pt x="2" y="65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13"/>
                    <a:pt x="16" y="0"/>
                    <a:pt x="36" y="0"/>
                  </a:cubicBezTo>
                  <a:cubicBezTo>
                    <a:pt x="56" y="0"/>
                    <a:pt x="72" y="13"/>
                    <a:pt x="72" y="30"/>
                  </a:cubicBezTo>
                  <a:cubicBezTo>
                    <a:pt x="72" y="31"/>
                    <a:pt x="71" y="32"/>
                    <a:pt x="70" y="32"/>
                  </a:cubicBezTo>
                  <a:cubicBezTo>
                    <a:pt x="69" y="32"/>
                    <a:pt x="68" y="31"/>
                    <a:pt x="68" y="30"/>
                  </a:cubicBezTo>
                  <a:cubicBezTo>
                    <a:pt x="68" y="16"/>
                    <a:pt x="54" y="4"/>
                    <a:pt x="36" y="4"/>
                  </a:cubicBezTo>
                  <a:cubicBezTo>
                    <a:pt x="18" y="4"/>
                    <a:pt x="4" y="16"/>
                    <a:pt x="4" y="30"/>
                  </a:cubicBezTo>
                  <a:cubicBezTo>
                    <a:pt x="4" y="37"/>
                    <a:pt x="7" y="44"/>
                    <a:pt x="13" y="48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6" y="55"/>
                    <a:pt x="28" y="55"/>
                    <a:pt x="30" y="55"/>
                  </a:cubicBezTo>
                  <a:cubicBezTo>
                    <a:pt x="31" y="55"/>
                    <a:pt x="32" y="56"/>
                    <a:pt x="32" y="58"/>
                  </a:cubicBezTo>
                  <a:cubicBezTo>
                    <a:pt x="32" y="59"/>
                    <a:pt x="31" y="59"/>
                    <a:pt x="29" y="59"/>
                  </a:cubicBezTo>
                  <a:cubicBezTo>
                    <a:pt x="28" y="59"/>
                    <a:pt x="26" y="59"/>
                    <a:pt x="24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5"/>
            <p:cNvSpPr>
              <a:spLocks noEditPoints="1"/>
            </p:cNvSpPr>
            <p:nvPr/>
          </p:nvSpPr>
          <p:spPr bwMode="auto">
            <a:xfrm>
              <a:off x="2112963" y="-219075"/>
              <a:ext cx="231775" cy="215900"/>
            </a:xfrm>
            <a:custGeom>
              <a:avLst/>
              <a:gdLst>
                <a:gd name="T0" fmla="*/ 56 w 60"/>
                <a:gd name="T1" fmla="*/ 56 h 56"/>
                <a:gd name="T2" fmla="*/ 55 w 60"/>
                <a:gd name="T3" fmla="*/ 56 h 56"/>
                <a:gd name="T4" fmla="*/ 40 w 60"/>
                <a:gd name="T5" fmla="*/ 50 h 56"/>
                <a:gd name="T6" fmla="*/ 29 w 60"/>
                <a:gd name="T7" fmla="*/ 52 h 56"/>
                <a:gd name="T8" fmla="*/ 29 w 60"/>
                <a:gd name="T9" fmla="*/ 52 h 56"/>
                <a:gd name="T10" fmla="*/ 0 w 60"/>
                <a:gd name="T11" fmla="*/ 26 h 56"/>
                <a:gd name="T12" fmla="*/ 30 w 60"/>
                <a:gd name="T13" fmla="*/ 0 h 56"/>
                <a:gd name="T14" fmla="*/ 60 w 60"/>
                <a:gd name="T15" fmla="*/ 26 h 56"/>
                <a:gd name="T16" fmla="*/ 52 w 60"/>
                <a:gd name="T17" fmla="*/ 43 h 56"/>
                <a:gd name="T18" fmla="*/ 58 w 60"/>
                <a:gd name="T19" fmla="*/ 53 h 56"/>
                <a:gd name="T20" fmla="*/ 58 w 60"/>
                <a:gd name="T21" fmla="*/ 54 h 56"/>
                <a:gd name="T22" fmla="*/ 56 w 60"/>
                <a:gd name="T23" fmla="*/ 56 h 56"/>
                <a:gd name="T24" fmla="*/ 56 w 60"/>
                <a:gd name="T25" fmla="*/ 56 h 56"/>
                <a:gd name="T26" fmla="*/ 40 w 60"/>
                <a:gd name="T27" fmla="*/ 46 h 56"/>
                <a:gd name="T28" fmla="*/ 41 w 60"/>
                <a:gd name="T29" fmla="*/ 46 h 56"/>
                <a:gd name="T30" fmla="*/ 52 w 60"/>
                <a:gd name="T31" fmla="*/ 50 h 56"/>
                <a:gd name="T32" fmla="*/ 48 w 60"/>
                <a:gd name="T33" fmla="*/ 43 h 56"/>
                <a:gd name="T34" fmla="*/ 49 w 60"/>
                <a:gd name="T35" fmla="*/ 40 h 56"/>
                <a:gd name="T36" fmla="*/ 56 w 60"/>
                <a:gd name="T37" fmla="*/ 26 h 56"/>
                <a:gd name="T38" fmla="*/ 30 w 60"/>
                <a:gd name="T39" fmla="*/ 4 h 56"/>
                <a:gd name="T40" fmla="*/ 4 w 60"/>
                <a:gd name="T41" fmla="*/ 26 h 56"/>
                <a:gd name="T42" fmla="*/ 29 w 60"/>
                <a:gd name="T43" fmla="*/ 48 h 56"/>
                <a:gd name="T44" fmla="*/ 29 w 60"/>
                <a:gd name="T45" fmla="*/ 48 h 56"/>
                <a:gd name="T46" fmla="*/ 39 w 60"/>
                <a:gd name="T47" fmla="*/ 46 h 56"/>
                <a:gd name="T48" fmla="*/ 40 w 60"/>
                <a:gd name="T4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6">
                  <a:moveTo>
                    <a:pt x="56" y="56"/>
                  </a:moveTo>
                  <a:cubicBezTo>
                    <a:pt x="56" y="56"/>
                    <a:pt x="56" y="56"/>
                    <a:pt x="5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2"/>
                    <a:pt x="33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3" y="52"/>
                    <a:pt x="0" y="40"/>
                    <a:pt x="0" y="26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60" y="12"/>
                    <a:pt x="60" y="26"/>
                  </a:cubicBezTo>
                  <a:cubicBezTo>
                    <a:pt x="60" y="32"/>
                    <a:pt x="57" y="38"/>
                    <a:pt x="52" y="4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1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1"/>
                    <a:pt x="49" y="40"/>
                  </a:cubicBezTo>
                  <a:cubicBezTo>
                    <a:pt x="54" y="37"/>
                    <a:pt x="56" y="32"/>
                    <a:pt x="56" y="26"/>
                  </a:cubicBezTo>
                  <a:cubicBezTo>
                    <a:pt x="56" y="14"/>
                    <a:pt x="44" y="4"/>
                    <a:pt x="30" y="4"/>
                  </a:cubicBezTo>
                  <a:cubicBezTo>
                    <a:pt x="16" y="4"/>
                    <a:pt x="4" y="14"/>
                    <a:pt x="4" y="26"/>
                  </a:cubicBezTo>
                  <a:cubicBezTo>
                    <a:pt x="4" y="38"/>
                    <a:pt x="15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6" y="48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2127190" y="3797706"/>
            <a:ext cx="384376" cy="384376"/>
            <a:chOff x="-1100138" y="4281488"/>
            <a:chExt cx="371475" cy="371475"/>
          </a:xfrm>
          <a:solidFill>
            <a:schemeClr val="bg1"/>
          </a:solidFill>
        </p:grpSpPr>
        <p:sp>
          <p:nvSpPr>
            <p:cNvPr id="146" name="Freeform 19"/>
            <p:cNvSpPr>
              <a:spLocks/>
            </p:cNvSpPr>
            <p:nvPr/>
          </p:nvSpPr>
          <p:spPr bwMode="auto">
            <a:xfrm>
              <a:off x="-1100138" y="4313238"/>
              <a:ext cx="371475" cy="339725"/>
            </a:xfrm>
            <a:custGeom>
              <a:avLst/>
              <a:gdLst>
                <a:gd name="T0" fmla="*/ 94 w 96"/>
                <a:gd name="T1" fmla="*/ 88 h 88"/>
                <a:gd name="T2" fmla="*/ 2 w 96"/>
                <a:gd name="T3" fmla="*/ 88 h 88"/>
                <a:gd name="T4" fmla="*/ 0 w 96"/>
                <a:gd name="T5" fmla="*/ 86 h 88"/>
                <a:gd name="T6" fmla="*/ 0 w 96"/>
                <a:gd name="T7" fmla="*/ 2 h 88"/>
                <a:gd name="T8" fmla="*/ 2 w 96"/>
                <a:gd name="T9" fmla="*/ 0 h 88"/>
                <a:gd name="T10" fmla="*/ 18 w 96"/>
                <a:gd name="T11" fmla="*/ 0 h 88"/>
                <a:gd name="T12" fmla="*/ 20 w 96"/>
                <a:gd name="T13" fmla="*/ 2 h 88"/>
                <a:gd name="T14" fmla="*/ 18 w 96"/>
                <a:gd name="T15" fmla="*/ 4 h 88"/>
                <a:gd name="T16" fmla="*/ 4 w 96"/>
                <a:gd name="T17" fmla="*/ 4 h 88"/>
                <a:gd name="T18" fmla="*/ 4 w 96"/>
                <a:gd name="T19" fmla="*/ 84 h 88"/>
                <a:gd name="T20" fmla="*/ 92 w 96"/>
                <a:gd name="T21" fmla="*/ 84 h 88"/>
                <a:gd name="T22" fmla="*/ 92 w 96"/>
                <a:gd name="T23" fmla="*/ 4 h 88"/>
                <a:gd name="T24" fmla="*/ 78 w 96"/>
                <a:gd name="T25" fmla="*/ 4 h 88"/>
                <a:gd name="T26" fmla="*/ 76 w 96"/>
                <a:gd name="T27" fmla="*/ 2 h 88"/>
                <a:gd name="T28" fmla="*/ 78 w 96"/>
                <a:gd name="T29" fmla="*/ 0 h 88"/>
                <a:gd name="T30" fmla="*/ 94 w 96"/>
                <a:gd name="T31" fmla="*/ 0 h 88"/>
                <a:gd name="T32" fmla="*/ 96 w 96"/>
                <a:gd name="T33" fmla="*/ 2 h 88"/>
                <a:gd name="T34" fmla="*/ 96 w 96"/>
                <a:gd name="T35" fmla="*/ 86 h 88"/>
                <a:gd name="T36" fmla="*/ 94 w 96"/>
                <a:gd name="T3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88">
                  <a:moveTo>
                    <a:pt x="94" y="88"/>
                  </a:moveTo>
                  <a:cubicBezTo>
                    <a:pt x="2" y="88"/>
                    <a:pt x="2" y="88"/>
                    <a:pt x="2" y="88"/>
                  </a:cubicBezTo>
                  <a:cubicBezTo>
                    <a:pt x="1" y="88"/>
                    <a:pt x="0" y="87"/>
                    <a:pt x="0" y="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3"/>
                    <a:pt x="76" y="2"/>
                  </a:cubicBezTo>
                  <a:cubicBezTo>
                    <a:pt x="76" y="1"/>
                    <a:pt x="77" y="0"/>
                    <a:pt x="7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5" y="88"/>
                    <a:pt x="9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20"/>
            <p:cNvSpPr>
              <a:spLocks noEditPoints="1"/>
            </p:cNvSpPr>
            <p:nvPr/>
          </p:nvSpPr>
          <p:spPr bwMode="auto">
            <a:xfrm>
              <a:off x="-1038226" y="4281488"/>
              <a:ext cx="61913" cy="77788"/>
            </a:xfrm>
            <a:custGeom>
              <a:avLst/>
              <a:gdLst>
                <a:gd name="T0" fmla="*/ 14 w 16"/>
                <a:gd name="T1" fmla="*/ 20 h 20"/>
                <a:gd name="T2" fmla="*/ 2 w 16"/>
                <a:gd name="T3" fmla="*/ 20 h 20"/>
                <a:gd name="T4" fmla="*/ 0 w 16"/>
                <a:gd name="T5" fmla="*/ 18 h 20"/>
                <a:gd name="T6" fmla="*/ 0 w 16"/>
                <a:gd name="T7" fmla="*/ 2 h 20"/>
                <a:gd name="T8" fmla="*/ 2 w 16"/>
                <a:gd name="T9" fmla="*/ 0 h 20"/>
                <a:gd name="T10" fmla="*/ 14 w 16"/>
                <a:gd name="T11" fmla="*/ 0 h 20"/>
                <a:gd name="T12" fmla="*/ 16 w 16"/>
                <a:gd name="T13" fmla="*/ 2 h 20"/>
                <a:gd name="T14" fmla="*/ 16 w 16"/>
                <a:gd name="T15" fmla="*/ 18 h 20"/>
                <a:gd name="T16" fmla="*/ 14 w 16"/>
                <a:gd name="T17" fmla="*/ 20 h 20"/>
                <a:gd name="T18" fmla="*/ 4 w 16"/>
                <a:gd name="T19" fmla="*/ 16 h 20"/>
                <a:gd name="T20" fmla="*/ 12 w 16"/>
                <a:gd name="T21" fmla="*/ 16 h 20"/>
                <a:gd name="T22" fmla="*/ 12 w 16"/>
                <a:gd name="T23" fmla="*/ 4 h 20"/>
                <a:gd name="T24" fmla="*/ 4 w 16"/>
                <a:gd name="T25" fmla="*/ 4 h 20"/>
                <a:gd name="T26" fmla="*/ 4 w 16"/>
                <a:gd name="T2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0">
                  <a:moveTo>
                    <a:pt x="14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lose/>
                  <a:moveTo>
                    <a:pt x="4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21"/>
            <p:cNvSpPr>
              <a:spLocks noEditPoints="1"/>
            </p:cNvSpPr>
            <p:nvPr/>
          </p:nvSpPr>
          <p:spPr bwMode="auto">
            <a:xfrm>
              <a:off x="-852488" y="4281488"/>
              <a:ext cx="61913" cy="77788"/>
            </a:xfrm>
            <a:custGeom>
              <a:avLst/>
              <a:gdLst>
                <a:gd name="T0" fmla="*/ 14 w 16"/>
                <a:gd name="T1" fmla="*/ 20 h 20"/>
                <a:gd name="T2" fmla="*/ 2 w 16"/>
                <a:gd name="T3" fmla="*/ 20 h 20"/>
                <a:gd name="T4" fmla="*/ 0 w 16"/>
                <a:gd name="T5" fmla="*/ 18 h 20"/>
                <a:gd name="T6" fmla="*/ 0 w 16"/>
                <a:gd name="T7" fmla="*/ 2 h 20"/>
                <a:gd name="T8" fmla="*/ 2 w 16"/>
                <a:gd name="T9" fmla="*/ 0 h 20"/>
                <a:gd name="T10" fmla="*/ 14 w 16"/>
                <a:gd name="T11" fmla="*/ 0 h 20"/>
                <a:gd name="T12" fmla="*/ 16 w 16"/>
                <a:gd name="T13" fmla="*/ 2 h 20"/>
                <a:gd name="T14" fmla="*/ 16 w 16"/>
                <a:gd name="T15" fmla="*/ 18 h 20"/>
                <a:gd name="T16" fmla="*/ 14 w 16"/>
                <a:gd name="T17" fmla="*/ 20 h 20"/>
                <a:gd name="T18" fmla="*/ 4 w 16"/>
                <a:gd name="T19" fmla="*/ 16 h 20"/>
                <a:gd name="T20" fmla="*/ 12 w 16"/>
                <a:gd name="T21" fmla="*/ 16 h 20"/>
                <a:gd name="T22" fmla="*/ 12 w 16"/>
                <a:gd name="T23" fmla="*/ 4 h 20"/>
                <a:gd name="T24" fmla="*/ 4 w 16"/>
                <a:gd name="T25" fmla="*/ 4 h 20"/>
                <a:gd name="T26" fmla="*/ 4 w 16"/>
                <a:gd name="T2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0">
                  <a:moveTo>
                    <a:pt x="14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lose/>
                  <a:moveTo>
                    <a:pt x="4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22"/>
            <p:cNvSpPr>
              <a:spLocks/>
            </p:cNvSpPr>
            <p:nvPr/>
          </p:nvSpPr>
          <p:spPr bwMode="auto">
            <a:xfrm>
              <a:off x="-992188" y="4313238"/>
              <a:ext cx="155575" cy="14288"/>
            </a:xfrm>
            <a:custGeom>
              <a:avLst/>
              <a:gdLst>
                <a:gd name="T0" fmla="*/ 38 w 40"/>
                <a:gd name="T1" fmla="*/ 4 h 4"/>
                <a:gd name="T2" fmla="*/ 2 w 40"/>
                <a:gd name="T3" fmla="*/ 4 h 4"/>
                <a:gd name="T4" fmla="*/ 0 w 40"/>
                <a:gd name="T5" fmla="*/ 2 h 4"/>
                <a:gd name="T6" fmla="*/ 2 w 40"/>
                <a:gd name="T7" fmla="*/ 0 h 4"/>
                <a:gd name="T8" fmla="*/ 38 w 40"/>
                <a:gd name="T9" fmla="*/ 0 h 4"/>
                <a:gd name="T10" fmla="*/ 40 w 40"/>
                <a:gd name="T11" fmla="*/ 2 h 4"/>
                <a:gd name="T12" fmla="*/ 38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3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3"/>
                    <a:pt x="39" y="4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23"/>
            <p:cNvSpPr>
              <a:spLocks/>
            </p:cNvSpPr>
            <p:nvPr/>
          </p:nvSpPr>
          <p:spPr bwMode="auto">
            <a:xfrm>
              <a:off x="-1100138" y="4389438"/>
              <a:ext cx="371475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24"/>
            <p:cNvSpPr>
              <a:spLocks/>
            </p:cNvSpPr>
            <p:nvPr/>
          </p:nvSpPr>
          <p:spPr bwMode="auto">
            <a:xfrm>
              <a:off x="-992188" y="4451351"/>
              <a:ext cx="47625" cy="139700"/>
            </a:xfrm>
            <a:custGeom>
              <a:avLst/>
              <a:gdLst>
                <a:gd name="T0" fmla="*/ 10 w 12"/>
                <a:gd name="T1" fmla="*/ 36 h 36"/>
                <a:gd name="T2" fmla="*/ 8 w 12"/>
                <a:gd name="T3" fmla="*/ 34 h 36"/>
                <a:gd name="T4" fmla="*/ 8 w 12"/>
                <a:gd name="T5" fmla="*/ 7 h 36"/>
                <a:gd name="T6" fmla="*/ 3 w 12"/>
                <a:gd name="T7" fmla="*/ 11 h 36"/>
                <a:gd name="T8" fmla="*/ 1 w 12"/>
                <a:gd name="T9" fmla="*/ 11 h 36"/>
                <a:gd name="T10" fmla="*/ 1 w 12"/>
                <a:gd name="T11" fmla="*/ 9 h 36"/>
                <a:gd name="T12" fmla="*/ 9 w 12"/>
                <a:gd name="T13" fmla="*/ 1 h 36"/>
                <a:gd name="T14" fmla="*/ 11 w 12"/>
                <a:gd name="T15" fmla="*/ 0 h 36"/>
                <a:gd name="T16" fmla="*/ 12 w 12"/>
                <a:gd name="T17" fmla="*/ 2 h 36"/>
                <a:gd name="T18" fmla="*/ 12 w 12"/>
                <a:gd name="T19" fmla="*/ 34 h 36"/>
                <a:gd name="T20" fmla="*/ 10 w 12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6">
                  <a:moveTo>
                    <a:pt x="10" y="36"/>
                  </a:moveTo>
                  <a:cubicBezTo>
                    <a:pt x="9" y="36"/>
                    <a:pt x="8" y="35"/>
                    <a:pt x="8" y="3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1"/>
                    <a:pt x="0" y="9"/>
                    <a:pt x="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1" y="36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25"/>
            <p:cNvSpPr>
              <a:spLocks/>
            </p:cNvSpPr>
            <p:nvPr/>
          </p:nvSpPr>
          <p:spPr bwMode="auto">
            <a:xfrm>
              <a:off x="-992188" y="4575176"/>
              <a:ext cx="77788" cy="15875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26"/>
            <p:cNvSpPr>
              <a:spLocks/>
            </p:cNvSpPr>
            <p:nvPr/>
          </p:nvSpPr>
          <p:spPr bwMode="auto">
            <a:xfrm>
              <a:off x="-922338" y="4451351"/>
              <a:ext cx="93663" cy="139700"/>
            </a:xfrm>
            <a:custGeom>
              <a:avLst/>
              <a:gdLst>
                <a:gd name="T0" fmla="*/ 10 w 24"/>
                <a:gd name="T1" fmla="*/ 36 h 36"/>
                <a:gd name="T2" fmla="*/ 9 w 24"/>
                <a:gd name="T3" fmla="*/ 36 h 36"/>
                <a:gd name="T4" fmla="*/ 8 w 24"/>
                <a:gd name="T5" fmla="*/ 33 h 36"/>
                <a:gd name="T6" fmla="*/ 19 w 24"/>
                <a:gd name="T7" fmla="*/ 4 h 36"/>
                <a:gd name="T8" fmla="*/ 4 w 24"/>
                <a:gd name="T9" fmla="*/ 4 h 36"/>
                <a:gd name="T10" fmla="*/ 4 w 24"/>
                <a:gd name="T11" fmla="*/ 6 h 36"/>
                <a:gd name="T12" fmla="*/ 2 w 24"/>
                <a:gd name="T13" fmla="*/ 8 h 36"/>
                <a:gd name="T14" fmla="*/ 0 w 24"/>
                <a:gd name="T15" fmla="*/ 6 h 36"/>
                <a:gd name="T16" fmla="*/ 0 w 24"/>
                <a:gd name="T17" fmla="*/ 2 h 36"/>
                <a:gd name="T18" fmla="*/ 2 w 24"/>
                <a:gd name="T19" fmla="*/ 0 h 36"/>
                <a:gd name="T20" fmla="*/ 22 w 24"/>
                <a:gd name="T21" fmla="*/ 0 h 36"/>
                <a:gd name="T22" fmla="*/ 24 w 24"/>
                <a:gd name="T23" fmla="*/ 1 h 36"/>
                <a:gd name="T24" fmla="*/ 24 w 24"/>
                <a:gd name="T25" fmla="*/ 3 h 36"/>
                <a:gd name="T26" fmla="*/ 12 w 24"/>
                <a:gd name="T27" fmla="*/ 35 h 36"/>
                <a:gd name="T28" fmla="*/ 10 w 24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6">
                  <a:moveTo>
                    <a:pt x="10" y="36"/>
                  </a:moveTo>
                  <a:cubicBezTo>
                    <a:pt x="10" y="36"/>
                    <a:pt x="10" y="36"/>
                    <a:pt x="9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4" y="1"/>
                  </a:cubicBezTo>
                  <a:cubicBezTo>
                    <a:pt x="24" y="1"/>
                    <a:pt x="24" y="2"/>
                    <a:pt x="24" y="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1" y="36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27"/>
            <p:cNvSpPr>
              <a:spLocks/>
            </p:cNvSpPr>
            <p:nvPr/>
          </p:nvSpPr>
          <p:spPr bwMode="auto">
            <a:xfrm>
              <a:off x="-898526" y="4513263"/>
              <a:ext cx="61913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2128833" y="4655339"/>
            <a:ext cx="381090" cy="384376"/>
            <a:chOff x="-663575" y="5349875"/>
            <a:chExt cx="368300" cy="371476"/>
          </a:xfrm>
          <a:solidFill>
            <a:schemeClr val="bg1"/>
          </a:solidFill>
        </p:grpSpPr>
        <p:sp>
          <p:nvSpPr>
            <p:cNvPr id="156" name="Freeform 31"/>
            <p:cNvSpPr>
              <a:spLocks/>
            </p:cNvSpPr>
            <p:nvPr/>
          </p:nvSpPr>
          <p:spPr bwMode="auto">
            <a:xfrm>
              <a:off x="-663575" y="5562600"/>
              <a:ext cx="147638" cy="158750"/>
            </a:xfrm>
            <a:custGeom>
              <a:avLst/>
              <a:gdLst>
                <a:gd name="T0" fmla="*/ 23 w 38"/>
                <a:gd name="T1" fmla="*/ 41 h 41"/>
                <a:gd name="T2" fmla="*/ 23 w 38"/>
                <a:gd name="T3" fmla="*/ 41 h 41"/>
                <a:gd name="T4" fmla="*/ 21 w 38"/>
                <a:gd name="T5" fmla="*/ 40 h 41"/>
                <a:gd name="T6" fmla="*/ 16 w 38"/>
                <a:gd name="T7" fmla="*/ 27 h 41"/>
                <a:gd name="T8" fmla="*/ 2 w 38"/>
                <a:gd name="T9" fmla="*/ 29 h 41"/>
                <a:gd name="T10" fmla="*/ 0 w 38"/>
                <a:gd name="T11" fmla="*/ 28 h 41"/>
                <a:gd name="T12" fmla="*/ 0 w 38"/>
                <a:gd name="T13" fmla="*/ 26 h 41"/>
                <a:gd name="T14" fmla="*/ 15 w 38"/>
                <a:gd name="T15" fmla="*/ 0 h 41"/>
                <a:gd name="T16" fmla="*/ 19 w 38"/>
                <a:gd name="T17" fmla="*/ 2 h 41"/>
                <a:gd name="T18" fmla="*/ 6 w 38"/>
                <a:gd name="T19" fmla="*/ 24 h 41"/>
                <a:gd name="T20" fmla="*/ 17 w 38"/>
                <a:gd name="T21" fmla="*/ 22 h 41"/>
                <a:gd name="T22" fmla="*/ 19 w 38"/>
                <a:gd name="T23" fmla="*/ 24 h 41"/>
                <a:gd name="T24" fmla="*/ 23 w 38"/>
                <a:gd name="T25" fmla="*/ 34 h 41"/>
                <a:gd name="T26" fmla="*/ 34 w 38"/>
                <a:gd name="T27" fmla="*/ 16 h 41"/>
                <a:gd name="T28" fmla="*/ 38 w 38"/>
                <a:gd name="T29" fmla="*/ 18 h 41"/>
                <a:gd name="T30" fmla="*/ 24 w 38"/>
                <a:gd name="T31" fmla="*/ 40 h 41"/>
                <a:gd name="T32" fmla="*/ 23 w 38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1">
                  <a:moveTo>
                    <a:pt x="23" y="41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0"/>
                    <a:pt x="21" y="4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9" y="23"/>
                    <a:pt x="19" y="2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-439738" y="5567363"/>
              <a:ext cx="144463" cy="153988"/>
            </a:xfrm>
            <a:custGeom>
              <a:avLst/>
              <a:gdLst>
                <a:gd name="T0" fmla="*/ 15 w 37"/>
                <a:gd name="T1" fmla="*/ 40 h 40"/>
                <a:gd name="T2" fmla="*/ 13 w 37"/>
                <a:gd name="T3" fmla="*/ 39 h 40"/>
                <a:gd name="T4" fmla="*/ 0 w 37"/>
                <a:gd name="T5" fmla="*/ 17 h 40"/>
                <a:gd name="T6" fmla="*/ 3 w 37"/>
                <a:gd name="T7" fmla="*/ 15 h 40"/>
                <a:gd name="T8" fmla="*/ 14 w 37"/>
                <a:gd name="T9" fmla="*/ 33 h 40"/>
                <a:gd name="T10" fmla="*/ 18 w 37"/>
                <a:gd name="T11" fmla="*/ 23 h 40"/>
                <a:gd name="T12" fmla="*/ 20 w 37"/>
                <a:gd name="T13" fmla="*/ 21 h 40"/>
                <a:gd name="T14" fmla="*/ 31 w 37"/>
                <a:gd name="T15" fmla="*/ 23 h 40"/>
                <a:gd name="T16" fmla="*/ 19 w 37"/>
                <a:gd name="T17" fmla="*/ 2 h 40"/>
                <a:gd name="T18" fmla="*/ 22 w 37"/>
                <a:gd name="T19" fmla="*/ 0 h 40"/>
                <a:gd name="T20" fmla="*/ 37 w 37"/>
                <a:gd name="T21" fmla="*/ 25 h 40"/>
                <a:gd name="T22" fmla="*/ 37 w 37"/>
                <a:gd name="T23" fmla="*/ 27 h 40"/>
                <a:gd name="T24" fmla="*/ 35 w 37"/>
                <a:gd name="T25" fmla="*/ 28 h 40"/>
                <a:gd name="T26" fmla="*/ 21 w 37"/>
                <a:gd name="T27" fmla="*/ 26 h 40"/>
                <a:gd name="T28" fmla="*/ 16 w 37"/>
                <a:gd name="T29" fmla="*/ 39 h 40"/>
                <a:gd name="T30" fmla="*/ 15 w 37"/>
                <a:gd name="T31" fmla="*/ 40 h 40"/>
                <a:gd name="T32" fmla="*/ 15 w 37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0">
                  <a:moveTo>
                    <a:pt x="15" y="40"/>
                  </a:moveTo>
                  <a:cubicBezTo>
                    <a:pt x="14" y="40"/>
                    <a:pt x="13" y="40"/>
                    <a:pt x="13" y="3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9" y="21"/>
                    <a:pt x="20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37" y="28"/>
                    <a:pt x="36" y="28"/>
                    <a:pt x="35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33"/>
            <p:cNvSpPr>
              <a:spLocks noEditPoints="1"/>
            </p:cNvSpPr>
            <p:nvPr/>
          </p:nvSpPr>
          <p:spPr bwMode="auto">
            <a:xfrm>
              <a:off x="-625475" y="5349875"/>
              <a:ext cx="295275" cy="293688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4 h 76"/>
                <a:gd name="T12" fmla="*/ 4 w 76"/>
                <a:gd name="T13" fmla="*/ 38 h 76"/>
                <a:gd name="T14" fmla="*/ 38 w 76"/>
                <a:gd name="T15" fmla="*/ 72 h 76"/>
                <a:gd name="T16" fmla="*/ 72 w 76"/>
                <a:gd name="T17" fmla="*/ 38 h 76"/>
                <a:gd name="T18" fmla="*/ 38 w 76"/>
                <a:gd name="T1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4"/>
                  </a:moveTo>
                  <a:cubicBezTo>
                    <a:pt x="19" y="4"/>
                    <a:pt x="4" y="19"/>
                    <a:pt x="4" y="38"/>
                  </a:cubicBezTo>
                  <a:cubicBezTo>
                    <a:pt x="4" y="57"/>
                    <a:pt x="19" y="72"/>
                    <a:pt x="38" y="72"/>
                  </a:cubicBezTo>
                  <a:cubicBezTo>
                    <a:pt x="57" y="72"/>
                    <a:pt x="72" y="57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34"/>
            <p:cNvSpPr>
              <a:spLocks noEditPoints="1"/>
            </p:cNvSpPr>
            <p:nvPr/>
          </p:nvSpPr>
          <p:spPr bwMode="auto">
            <a:xfrm>
              <a:off x="-555625" y="5411788"/>
              <a:ext cx="155575" cy="155575"/>
            </a:xfrm>
            <a:custGeom>
              <a:avLst/>
              <a:gdLst>
                <a:gd name="T0" fmla="*/ 32 w 40"/>
                <a:gd name="T1" fmla="*/ 40 h 40"/>
                <a:gd name="T2" fmla="*/ 31 w 40"/>
                <a:gd name="T3" fmla="*/ 40 h 40"/>
                <a:gd name="T4" fmla="*/ 20 w 40"/>
                <a:gd name="T5" fmla="*/ 33 h 40"/>
                <a:gd name="T6" fmla="*/ 9 w 40"/>
                <a:gd name="T7" fmla="*/ 40 h 40"/>
                <a:gd name="T8" fmla="*/ 7 w 40"/>
                <a:gd name="T9" fmla="*/ 40 h 40"/>
                <a:gd name="T10" fmla="*/ 6 w 40"/>
                <a:gd name="T11" fmla="*/ 37 h 40"/>
                <a:gd name="T12" fmla="*/ 10 w 40"/>
                <a:gd name="T13" fmla="*/ 25 h 40"/>
                <a:gd name="T14" fmla="*/ 1 w 40"/>
                <a:gd name="T15" fmla="*/ 15 h 40"/>
                <a:gd name="T16" fmla="*/ 0 w 40"/>
                <a:gd name="T17" fmla="*/ 13 h 40"/>
                <a:gd name="T18" fmla="*/ 2 w 40"/>
                <a:gd name="T19" fmla="*/ 12 h 40"/>
                <a:gd name="T20" fmla="*/ 13 w 40"/>
                <a:gd name="T21" fmla="*/ 12 h 40"/>
                <a:gd name="T22" fmla="*/ 18 w 40"/>
                <a:gd name="T23" fmla="*/ 1 h 40"/>
                <a:gd name="T24" fmla="*/ 22 w 40"/>
                <a:gd name="T25" fmla="*/ 1 h 40"/>
                <a:gd name="T26" fmla="*/ 27 w 40"/>
                <a:gd name="T27" fmla="*/ 12 h 40"/>
                <a:gd name="T28" fmla="*/ 38 w 40"/>
                <a:gd name="T29" fmla="*/ 12 h 40"/>
                <a:gd name="T30" fmla="*/ 40 w 40"/>
                <a:gd name="T31" fmla="*/ 13 h 40"/>
                <a:gd name="T32" fmla="*/ 39 w 40"/>
                <a:gd name="T33" fmla="*/ 15 h 40"/>
                <a:gd name="T34" fmla="*/ 30 w 40"/>
                <a:gd name="T35" fmla="*/ 25 h 40"/>
                <a:gd name="T36" fmla="*/ 34 w 40"/>
                <a:gd name="T37" fmla="*/ 37 h 40"/>
                <a:gd name="T38" fmla="*/ 33 w 40"/>
                <a:gd name="T39" fmla="*/ 40 h 40"/>
                <a:gd name="T40" fmla="*/ 32 w 40"/>
                <a:gd name="T41" fmla="*/ 40 h 40"/>
                <a:gd name="T42" fmla="*/ 20 w 40"/>
                <a:gd name="T43" fmla="*/ 28 h 40"/>
                <a:gd name="T44" fmla="*/ 21 w 40"/>
                <a:gd name="T45" fmla="*/ 29 h 40"/>
                <a:gd name="T46" fmla="*/ 29 w 40"/>
                <a:gd name="T47" fmla="*/ 34 h 40"/>
                <a:gd name="T48" fmla="*/ 26 w 40"/>
                <a:gd name="T49" fmla="*/ 25 h 40"/>
                <a:gd name="T50" fmla="*/ 27 w 40"/>
                <a:gd name="T51" fmla="*/ 23 h 40"/>
                <a:gd name="T52" fmla="*/ 33 w 40"/>
                <a:gd name="T53" fmla="*/ 16 h 40"/>
                <a:gd name="T54" fmla="*/ 26 w 40"/>
                <a:gd name="T55" fmla="*/ 16 h 40"/>
                <a:gd name="T56" fmla="*/ 24 w 40"/>
                <a:gd name="T57" fmla="*/ 15 h 40"/>
                <a:gd name="T58" fmla="*/ 20 w 40"/>
                <a:gd name="T59" fmla="*/ 6 h 40"/>
                <a:gd name="T60" fmla="*/ 16 w 40"/>
                <a:gd name="T61" fmla="*/ 15 h 40"/>
                <a:gd name="T62" fmla="*/ 14 w 40"/>
                <a:gd name="T63" fmla="*/ 16 h 40"/>
                <a:gd name="T64" fmla="*/ 7 w 40"/>
                <a:gd name="T65" fmla="*/ 16 h 40"/>
                <a:gd name="T66" fmla="*/ 13 w 40"/>
                <a:gd name="T67" fmla="*/ 23 h 40"/>
                <a:gd name="T68" fmla="*/ 14 w 40"/>
                <a:gd name="T69" fmla="*/ 25 h 40"/>
                <a:gd name="T70" fmla="*/ 11 w 40"/>
                <a:gd name="T71" fmla="*/ 34 h 40"/>
                <a:gd name="T72" fmla="*/ 19 w 40"/>
                <a:gd name="T73" fmla="*/ 29 h 40"/>
                <a:gd name="T74" fmla="*/ 20 w 40"/>
                <a:gd name="T7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0">
                  <a:moveTo>
                    <a:pt x="32" y="40"/>
                  </a:moveTo>
                  <a:cubicBezTo>
                    <a:pt x="32" y="40"/>
                    <a:pt x="31" y="40"/>
                    <a:pt x="31" y="40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7" y="40"/>
                    <a:pt x="7" y="40"/>
                  </a:cubicBezTo>
                  <a:cubicBezTo>
                    <a:pt x="6" y="39"/>
                    <a:pt x="6" y="38"/>
                    <a:pt x="6" y="3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40" y="12"/>
                    <a:pt x="40" y="13"/>
                  </a:cubicBezTo>
                  <a:cubicBezTo>
                    <a:pt x="40" y="14"/>
                    <a:pt x="40" y="15"/>
                    <a:pt x="39" y="1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9"/>
                    <a:pt x="33" y="40"/>
                  </a:cubicBezTo>
                  <a:cubicBezTo>
                    <a:pt x="33" y="40"/>
                    <a:pt x="32" y="40"/>
                    <a:pt x="32" y="40"/>
                  </a:cubicBezTo>
                  <a:close/>
                  <a:moveTo>
                    <a:pt x="20" y="28"/>
                  </a:moveTo>
                  <a:cubicBezTo>
                    <a:pt x="20" y="28"/>
                    <a:pt x="21" y="29"/>
                    <a:pt x="21" y="29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7" y="2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4" y="1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4"/>
                    <a:pt x="14" y="2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0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3307190" y="2192593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2120039" y="2086699"/>
            <a:ext cx="398679" cy="384376"/>
            <a:chOff x="2084694" y="3456367"/>
            <a:chExt cx="298717" cy="288000"/>
          </a:xfrm>
        </p:grpSpPr>
        <p:sp>
          <p:nvSpPr>
            <p:cNvPr id="162" name="Freeform 52"/>
            <p:cNvSpPr>
              <a:spLocks noEditPoints="1"/>
            </p:cNvSpPr>
            <p:nvPr/>
          </p:nvSpPr>
          <p:spPr bwMode="auto">
            <a:xfrm>
              <a:off x="2103448" y="3586302"/>
              <a:ext cx="79033" cy="79033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53"/>
            <p:cNvSpPr>
              <a:spLocks/>
            </p:cNvSpPr>
            <p:nvPr/>
          </p:nvSpPr>
          <p:spPr bwMode="auto">
            <a:xfrm>
              <a:off x="2084694" y="3651939"/>
              <a:ext cx="107163" cy="65638"/>
            </a:xfrm>
            <a:custGeom>
              <a:avLst/>
              <a:gdLst>
                <a:gd name="T0" fmla="*/ 24 w 33"/>
                <a:gd name="T1" fmla="*/ 20 h 20"/>
                <a:gd name="T2" fmla="*/ 2 w 33"/>
                <a:gd name="T3" fmla="*/ 20 h 20"/>
                <a:gd name="T4" fmla="*/ 0 w 33"/>
                <a:gd name="T5" fmla="*/ 18 h 20"/>
                <a:gd name="T6" fmla="*/ 18 w 33"/>
                <a:gd name="T7" fmla="*/ 0 h 20"/>
                <a:gd name="T8" fmla="*/ 33 w 33"/>
                <a:gd name="T9" fmla="*/ 7 h 20"/>
                <a:gd name="T10" fmla="*/ 32 w 33"/>
                <a:gd name="T11" fmla="*/ 10 h 20"/>
                <a:gd name="T12" fmla="*/ 29 w 33"/>
                <a:gd name="T13" fmla="*/ 10 h 20"/>
                <a:gd name="T14" fmla="*/ 18 w 33"/>
                <a:gd name="T15" fmla="*/ 4 h 20"/>
                <a:gd name="T16" fmla="*/ 4 w 33"/>
                <a:gd name="T17" fmla="*/ 16 h 20"/>
                <a:gd name="T18" fmla="*/ 24 w 33"/>
                <a:gd name="T19" fmla="*/ 16 h 20"/>
                <a:gd name="T20" fmla="*/ 26 w 33"/>
                <a:gd name="T21" fmla="*/ 18 h 20"/>
                <a:gd name="T22" fmla="*/ 24 w 33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0">
                  <a:moveTo>
                    <a:pt x="24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4" y="0"/>
                    <a:pt x="29" y="3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ubicBezTo>
                    <a:pt x="31" y="11"/>
                    <a:pt x="30" y="11"/>
                    <a:pt x="29" y="10"/>
                  </a:cubicBezTo>
                  <a:cubicBezTo>
                    <a:pt x="27" y="6"/>
                    <a:pt x="22" y="4"/>
                    <a:pt x="18" y="4"/>
                  </a:cubicBezTo>
                  <a:cubicBezTo>
                    <a:pt x="11" y="4"/>
                    <a:pt x="5" y="9"/>
                    <a:pt x="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7"/>
                    <a:pt x="26" y="18"/>
                  </a:cubicBezTo>
                  <a:cubicBezTo>
                    <a:pt x="26" y="19"/>
                    <a:pt x="25" y="20"/>
                    <a:pt x="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54"/>
            <p:cNvSpPr>
              <a:spLocks noEditPoints="1"/>
            </p:cNvSpPr>
            <p:nvPr/>
          </p:nvSpPr>
          <p:spPr bwMode="auto">
            <a:xfrm>
              <a:off x="2285624" y="3586302"/>
              <a:ext cx="79033" cy="79033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55"/>
            <p:cNvSpPr>
              <a:spLocks/>
            </p:cNvSpPr>
            <p:nvPr/>
          </p:nvSpPr>
          <p:spPr bwMode="auto">
            <a:xfrm>
              <a:off x="2276248" y="3651939"/>
              <a:ext cx="107163" cy="65638"/>
            </a:xfrm>
            <a:custGeom>
              <a:avLst/>
              <a:gdLst>
                <a:gd name="T0" fmla="*/ 31 w 33"/>
                <a:gd name="T1" fmla="*/ 20 h 20"/>
                <a:gd name="T2" fmla="*/ 9 w 33"/>
                <a:gd name="T3" fmla="*/ 20 h 20"/>
                <a:gd name="T4" fmla="*/ 7 w 33"/>
                <a:gd name="T5" fmla="*/ 18 h 20"/>
                <a:gd name="T6" fmla="*/ 9 w 33"/>
                <a:gd name="T7" fmla="*/ 16 h 20"/>
                <a:gd name="T8" fmla="*/ 29 w 33"/>
                <a:gd name="T9" fmla="*/ 16 h 20"/>
                <a:gd name="T10" fmla="*/ 15 w 33"/>
                <a:gd name="T11" fmla="*/ 4 h 20"/>
                <a:gd name="T12" fmla="*/ 4 w 33"/>
                <a:gd name="T13" fmla="*/ 10 h 20"/>
                <a:gd name="T14" fmla="*/ 1 w 33"/>
                <a:gd name="T15" fmla="*/ 10 h 20"/>
                <a:gd name="T16" fmla="*/ 0 w 33"/>
                <a:gd name="T17" fmla="*/ 7 h 20"/>
                <a:gd name="T18" fmla="*/ 15 w 33"/>
                <a:gd name="T19" fmla="*/ 0 h 20"/>
                <a:gd name="T20" fmla="*/ 33 w 33"/>
                <a:gd name="T21" fmla="*/ 18 h 20"/>
                <a:gd name="T22" fmla="*/ 31 w 33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0">
                  <a:moveTo>
                    <a:pt x="31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7"/>
                    <a:pt x="8" y="16"/>
                    <a:pt x="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9"/>
                    <a:pt x="22" y="4"/>
                    <a:pt x="15" y="4"/>
                  </a:cubicBezTo>
                  <a:cubicBezTo>
                    <a:pt x="11" y="4"/>
                    <a:pt x="6" y="6"/>
                    <a:pt x="4" y="10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4" y="3"/>
                    <a:pt x="9" y="0"/>
                    <a:pt x="15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19"/>
                    <a:pt x="32" y="20"/>
                    <a:pt x="31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56"/>
            <p:cNvSpPr>
              <a:spLocks noEditPoints="1"/>
            </p:cNvSpPr>
            <p:nvPr/>
          </p:nvSpPr>
          <p:spPr bwMode="auto">
            <a:xfrm>
              <a:off x="2182481" y="3560851"/>
              <a:ext cx="103145" cy="107163"/>
            </a:xfrm>
            <a:custGeom>
              <a:avLst/>
              <a:gdLst>
                <a:gd name="T0" fmla="*/ 16 w 32"/>
                <a:gd name="T1" fmla="*/ 33 h 33"/>
                <a:gd name="T2" fmla="*/ 0 w 32"/>
                <a:gd name="T3" fmla="*/ 16 h 33"/>
                <a:gd name="T4" fmla="*/ 16 w 32"/>
                <a:gd name="T5" fmla="*/ 0 h 33"/>
                <a:gd name="T6" fmla="*/ 32 w 32"/>
                <a:gd name="T7" fmla="*/ 16 h 33"/>
                <a:gd name="T8" fmla="*/ 16 w 32"/>
                <a:gd name="T9" fmla="*/ 33 h 33"/>
                <a:gd name="T10" fmla="*/ 16 w 32"/>
                <a:gd name="T11" fmla="*/ 4 h 33"/>
                <a:gd name="T12" fmla="*/ 4 w 32"/>
                <a:gd name="T13" fmla="*/ 16 h 33"/>
                <a:gd name="T14" fmla="*/ 16 w 32"/>
                <a:gd name="T15" fmla="*/ 29 h 33"/>
                <a:gd name="T16" fmla="*/ 28 w 32"/>
                <a:gd name="T17" fmla="*/ 16 h 33"/>
                <a:gd name="T18" fmla="*/ 16 w 32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6"/>
                    <a:pt x="25" y="33"/>
                    <a:pt x="16" y="33"/>
                  </a:cubicBezTo>
                  <a:close/>
                  <a:moveTo>
                    <a:pt x="16" y="4"/>
                  </a:moveTo>
                  <a:cubicBezTo>
                    <a:pt x="9" y="4"/>
                    <a:pt x="4" y="10"/>
                    <a:pt x="4" y="16"/>
                  </a:cubicBezTo>
                  <a:cubicBezTo>
                    <a:pt x="4" y="23"/>
                    <a:pt x="9" y="29"/>
                    <a:pt x="16" y="29"/>
                  </a:cubicBezTo>
                  <a:cubicBezTo>
                    <a:pt x="23" y="29"/>
                    <a:pt x="28" y="23"/>
                    <a:pt x="28" y="16"/>
                  </a:cubicBezTo>
                  <a:cubicBezTo>
                    <a:pt x="28" y="10"/>
                    <a:pt x="23" y="4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57"/>
            <p:cNvSpPr>
              <a:spLocks/>
            </p:cNvSpPr>
            <p:nvPr/>
          </p:nvSpPr>
          <p:spPr bwMode="auto">
            <a:xfrm>
              <a:off x="2159708" y="3520665"/>
              <a:ext cx="148689" cy="46884"/>
            </a:xfrm>
            <a:custGeom>
              <a:avLst/>
              <a:gdLst>
                <a:gd name="T0" fmla="*/ 2 w 46"/>
                <a:gd name="T1" fmla="*/ 14 h 14"/>
                <a:gd name="T2" fmla="*/ 1 w 46"/>
                <a:gd name="T3" fmla="*/ 14 h 14"/>
                <a:gd name="T4" fmla="*/ 1 w 46"/>
                <a:gd name="T5" fmla="*/ 11 h 14"/>
                <a:gd name="T6" fmla="*/ 23 w 46"/>
                <a:gd name="T7" fmla="*/ 0 h 14"/>
                <a:gd name="T8" fmla="*/ 45 w 46"/>
                <a:gd name="T9" fmla="*/ 11 h 14"/>
                <a:gd name="T10" fmla="*/ 45 w 46"/>
                <a:gd name="T11" fmla="*/ 14 h 14"/>
                <a:gd name="T12" fmla="*/ 42 w 46"/>
                <a:gd name="T13" fmla="*/ 13 h 14"/>
                <a:gd name="T14" fmla="*/ 23 w 46"/>
                <a:gd name="T15" fmla="*/ 4 h 14"/>
                <a:gd name="T16" fmla="*/ 4 w 46"/>
                <a:gd name="T17" fmla="*/ 13 h 14"/>
                <a:gd name="T18" fmla="*/ 2 w 46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4">
                  <a:moveTo>
                    <a:pt x="2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6" y="4"/>
                    <a:pt x="14" y="0"/>
                    <a:pt x="23" y="0"/>
                  </a:cubicBezTo>
                  <a:cubicBezTo>
                    <a:pt x="32" y="0"/>
                    <a:pt x="40" y="4"/>
                    <a:pt x="45" y="11"/>
                  </a:cubicBezTo>
                  <a:cubicBezTo>
                    <a:pt x="46" y="12"/>
                    <a:pt x="46" y="13"/>
                    <a:pt x="45" y="14"/>
                  </a:cubicBezTo>
                  <a:cubicBezTo>
                    <a:pt x="44" y="14"/>
                    <a:pt x="43" y="14"/>
                    <a:pt x="42" y="13"/>
                  </a:cubicBezTo>
                  <a:cubicBezTo>
                    <a:pt x="37" y="7"/>
                    <a:pt x="30" y="4"/>
                    <a:pt x="23" y="4"/>
                  </a:cubicBezTo>
                  <a:cubicBezTo>
                    <a:pt x="16" y="4"/>
                    <a:pt x="9" y="7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58"/>
            <p:cNvSpPr>
              <a:spLocks/>
            </p:cNvSpPr>
            <p:nvPr/>
          </p:nvSpPr>
          <p:spPr bwMode="auto">
            <a:xfrm>
              <a:off x="2136936" y="3488516"/>
              <a:ext cx="195572" cy="58940"/>
            </a:xfrm>
            <a:custGeom>
              <a:avLst/>
              <a:gdLst>
                <a:gd name="T0" fmla="*/ 2 w 60"/>
                <a:gd name="T1" fmla="*/ 17 h 18"/>
                <a:gd name="T2" fmla="*/ 1 w 60"/>
                <a:gd name="T3" fmla="*/ 17 h 18"/>
                <a:gd name="T4" fmla="*/ 0 w 60"/>
                <a:gd name="T5" fmla="*/ 14 h 18"/>
                <a:gd name="T6" fmla="*/ 30 w 60"/>
                <a:gd name="T7" fmla="*/ 0 h 18"/>
                <a:gd name="T8" fmla="*/ 60 w 60"/>
                <a:gd name="T9" fmla="*/ 14 h 18"/>
                <a:gd name="T10" fmla="*/ 59 w 60"/>
                <a:gd name="T11" fmla="*/ 17 h 18"/>
                <a:gd name="T12" fmla="*/ 56 w 60"/>
                <a:gd name="T13" fmla="*/ 17 h 18"/>
                <a:gd name="T14" fmla="*/ 30 w 60"/>
                <a:gd name="T15" fmla="*/ 4 h 18"/>
                <a:gd name="T16" fmla="*/ 4 w 60"/>
                <a:gd name="T17" fmla="*/ 17 h 18"/>
                <a:gd name="T18" fmla="*/ 2 w 60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8">
                  <a:moveTo>
                    <a:pt x="2" y="17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8" y="5"/>
                    <a:pt x="18" y="0"/>
                    <a:pt x="30" y="0"/>
                  </a:cubicBezTo>
                  <a:cubicBezTo>
                    <a:pt x="42" y="0"/>
                    <a:pt x="52" y="5"/>
                    <a:pt x="60" y="14"/>
                  </a:cubicBezTo>
                  <a:cubicBezTo>
                    <a:pt x="60" y="15"/>
                    <a:pt x="60" y="16"/>
                    <a:pt x="59" y="17"/>
                  </a:cubicBezTo>
                  <a:cubicBezTo>
                    <a:pt x="58" y="18"/>
                    <a:pt x="57" y="17"/>
                    <a:pt x="56" y="17"/>
                  </a:cubicBezTo>
                  <a:cubicBezTo>
                    <a:pt x="50" y="9"/>
                    <a:pt x="40" y="4"/>
                    <a:pt x="30" y="4"/>
                  </a:cubicBezTo>
                  <a:cubicBezTo>
                    <a:pt x="20" y="4"/>
                    <a:pt x="10" y="9"/>
                    <a:pt x="4" y="17"/>
                  </a:cubicBezTo>
                  <a:cubicBezTo>
                    <a:pt x="3" y="17"/>
                    <a:pt x="3" y="17"/>
                    <a:pt x="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59"/>
            <p:cNvSpPr>
              <a:spLocks/>
            </p:cNvSpPr>
            <p:nvPr/>
          </p:nvSpPr>
          <p:spPr bwMode="auto">
            <a:xfrm>
              <a:off x="2110146" y="3456367"/>
              <a:ext cx="247815" cy="70996"/>
            </a:xfrm>
            <a:custGeom>
              <a:avLst/>
              <a:gdLst>
                <a:gd name="T0" fmla="*/ 74 w 76"/>
                <a:gd name="T1" fmla="*/ 21 h 22"/>
                <a:gd name="T2" fmla="*/ 73 w 76"/>
                <a:gd name="T3" fmla="*/ 21 h 22"/>
                <a:gd name="T4" fmla="*/ 38 w 76"/>
                <a:gd name="T5" fmla="*/ 4 h 22"/>
                <a:gd name="T6" fmla="*/ 4 w 76"/>
                <a:gd name="T7" fmla="*/ 21 h 22"/>
                <a:gd name="T8" fmla="*/ 1 w 76"/>
                <a:gd name="T9" fmla="*/ 21 h 22"/>
                <a:gd name="T10" fmla="*/ 0 w 76"/>
                <a:gd name="T11" fmla="*/ 18 h 22"/>
                <a:gd name="T12" fmla="*/ 38 w 76"/>
                <a:gd name="T13" fmla="*/ 0 h 22"/>
                <a:gd name="T14" fmla="*/ 76 w 76"/>
                <a:gd name="T15" fmla="*/ 18 h 22"/>
                <a:gd name="T16" fmla="*/ 75 w 76"/>
                <a:gd name="T17" fmla="*/ 21 h 22"/>
                <a:gd name="T18" fmla="*/ 74 w 76"/>
                <a:gd name="T1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2">
                  <a:moveTo>
                    <a:pt x="74" y="21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64" y="10"/>
                    <a:pt x="52" y="4"/>
                    <a:pt x="38" y="4"/>
                  </a:cubicBezTo>
                  <a:cubicBezTo>
                    <a:pt x="24" y="4"/>
                    <a:pt x="12" y="10"/>
                    <a:pt x="4" y="21"/>
                  </a:cubicBezTo>
                  <a:cubicBezTo>
                    <a:pt x="3" y="21"/>
                    <a:pt x="2" y="22"/>
                    <a:pt x="1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10" y="7"/>
                    <a:pt x="23" y="0"/>
                    <a:pt x="38" y="0"/>
                  </a:cubicBezTo>
                  <a:cubicBezTo>
                    <a:pt x="53" y="0"/>
                    <a:pt x="66" y="7"/>
                    <a:pt x="76" y="18"/>
                  </a:cubicBezTo>
                  <a:cubicBezTo>
                    <a:pt x="76" y="19"/>
                    <a:pt x="76" y="20"/>
                    <a:pt x="75" y="21"/>
                  </a:cubicBezTo>
                  <a:cubicBezTo>
                    <a:pt x="75" y="21"/>
                    <a:pt x="75" y="21"/>
                    <a:pt x="74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60"/>
            <p:cNvSpPr>
              <a:spLocks noEditPoints="1"/>
            </p:cNvSpPr>
            <p:nvPr/>
          </p:nvSpPr>
          <p:spPr bwMode="auto">
            <a:xfrm>
              <a:off x="2153011" y="3655958"/>
              <a:ext cx="162084" cy="88409"/>
            </a:xfrm>
            <a:custGeom>
              <a:avLst/>
              <a:gdLst>
                <a:gd name="T0" fmla="*/ 48 w 50"/>
                <a:gd name="T1" fmla="*/ 27 h 27"/>
                <a:gd name="T2" fmla="*/ 48 w 50"/>
                <a:gd name="T3" fmla="*/ 27 h 27"/>
                <a:gd name="T4" fmla="*/ 2 w 50"/>
                <a:gd name="T5" fmla="*/ 27 h 27"/>
                <a:gd name="T6" fmla="*/ 0 w 50"/>
                <a:gd name="T7" fmla="*/ 25 h 27"/>
                <a:gd name="T8" fmla="*/ 25 w 50"/>
                <a:gd name="T9" fmla="*/ 0 h 27"/>
                <a:gd name="T10" fmla="*/ 50 w 50"/>
                <a:gd name="T11" fmla="*/ 24 h 27"/>
                <a:gd name="T12" fmla="*/ 50 w 50"/>
                <a:gd name="T13" fmla="*/ 25 h 27"/>
                <a:gd name="T14" fmla="*/ 48 w 50"/>
                <a:gd name="T15" fmla="*/ 27 h 27"/>
                <a:gd name="T16" fmla="*/ 4 w 50"/>
                <a:gd name="T17" fmla="*/ 23 h 27"/>
                <a:gd name="T18" fmla="*/ 46 w 50"/>
                <a:gd name="T19" fmla="*/ 23 h 27"/>
                <a:gd name="T20" fmla="*/ 25 w 50"/>
                <a:gd name="T21" fmla="*/ 4 h 27"/>
                <a:gd name="T22" fmla="*/ 4 w 50"/>
                <a:gd name="T2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27">
                  <a:moveTo>
                    <a:pt x="48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6"/>
                    <a:pt x="49" y="27"/>
                    <a:pt x="48" y="27"/>
                  </a:cubicBezTo>
                  <a:close/>
                  <a:moveTo>
                    <a:pt x="4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5" y="12"/>
                    <a:pt x="36" y="4"/>
                    <a:pt x="25" y="4"/>
                  </a:cubicBezTo>
                  <a:cubicBezTo>
                    <a:pt x="14" y="4"/>
                    <a:pt x="5" y="12"/>
                    <a:pt x="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1782089" y="2523988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LOREM IPSUM </a:t>
            </a:r>
          </a:p>
        </p:txBody>
      </p:sp>
      <p:cxnSp>
        <p:nvCxnSpPr>
          <p:cNvPr id="172" name="Straight Connector 171"/>
          <p:cNvCxnSpPr/>
          <p:nvPr/>
        </p:nvCxnSpPr>
        <p:spPr>
          <a:xfrm>
            <a:off x="3171632" y="2076290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3307190" y="3048072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782089" y="3379467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LOREM IPSUM </a:t>
            </a:r>
          </a:p>
        </p:txBody>
      </p:sp>
      <p:cxnSp>
        <p:nvCxnSpPr>
          <p:cNvPr id="175" name="Straight Connector 174"/>
          <p:cNvCxnSpPr/>
          <p:nvPr/>
        </p:nvCxnSpPr>
        <p:spPr>
          <a:xfrm>
            <a:off x="3171632" y="2931768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307190" y="3903601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782089" y="4234996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LOREM IPSUM </a:t>
            </a:r>
          </a:p>
        </p:txBody>
      </p:sp>
      <p:cxnSp>
        <p:nvCxnSpPr>
          <p:cNvPr id="178" name="Straight Connector 177"/>
          <p:cNvCxnSpPr/>
          <p:nvPr/>
        </p:nvCxnSpPr>
        <p:spPr>
          <a:xfrm>
            <a:off x="3171632" y="3787298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3307190" y="4761234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782089" y="5092628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LOREM IPSUM 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3171632" y="4644930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305257" y="2252694"/>
            <a:ext cx="4718743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 dummy text ever since the 1500s. 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305257" y="3108905"/>
            <a:ext cx="4718743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 dummy text ever since the 1500s. 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4305257" y="3964131"/>
            <a:ext cx="4718743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 dummy text ever since the 1500s. 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4305257" y="4807282"/>
            <a:ext cx="4718743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is simply dummy text of the printing and typesetting industry. Lorem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has been the industry's standard dummy text ever since the 1500s. </a:t>
            </a:r>
          </a:p>
        </p:txBody>
      </p:sp>
      <p:grpSp>
        <p:nvGrpSpPr>
          <p:cNvPr id="186" name="Group 185"/>
          <p:cNvGrpSpPr/>
          <p:nvPr/>
        </p:nvGrpSpPr>
        <p:grpSpPr>
          <a:xfrm>
            <a:off x="9760211" y="2065134"/>
            <a:ext cx="682902" cy="682902"/>
            <a:chOff x="7312995" y="3266867"/>
            <a:chExt cx="511675" cy="511675"/>
          </a:xfrm>
        </p:grpSpPr>
        <p:sp>
          <p:nvSpPr>
            <p:cNvPr id="187" name="Oval 186"/>
            <p:cNvSpPr/>
            <p:nvPr/>
          </p:nvSpPr>
          <p:spPr>
            <a:xfrm>
              <a:off x="7312995" y="3266867"/>
              <a:ext cx="511675" cy="511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57396" y="3311268"/>
              <a:ext cx="422872" cy="42287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Pie 188"/>
            <p:cNvSpPr/>
            <p:nvPr/>
          </p:nvSpPr>
          <p:spPr>
            <a:xfrm flipH="1">
              <a:off x="7357396" y="3311268"/>
              <a:ext cx="422872" cy="422872"/>
            </a:xfrm>
            <a:prstGeom prst="pie">
              <a:avLst>
                <a:gd name="adj1" fmla="val 7164634"/>
                <a:gd name="adj2" fmla="val 16200000"/>
              </a:avLst>
            </a:prstGeom>
            <a:solidFill>
              <a:srgbClr val="E258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7409977" y="3363849"/>
              <a:ext cx="317710" cy="31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447506" y="3465052"/>
              <a:ext cx="242652" cy="11530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E2583D"/>
                  </a:solidFill>
                  <a:effectLst/>
                  <a:uLnTx/>
                  <a:uFillTx/>
                  <a:ea typeface="+mn-ea"/>
                  <a:cs typeface="+mn-cs"/>
                </a:rPr>
                <a:t>45%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9760211" y="2922064"/>
            <a:ext cx="682902" cy="682902"/>
            <a:chOff x="7312995" y="3266867"/>
            <a:chExt cx="511675" cy="511675"/>
          </a:xfrm>
        </p:grpSpPr>
        <p:sp>
          <p:nvSpPr>
            <p:cNvPr id="193" name="Oval 192"/>
            <p:cNvSpPr/>
            <p:nvPr/>
          </p:nvSpPr>
          <p:spPr>
            <a:xfrm>
              <a:off x="7312995" y="3266867"/>
              <a:ext cx="511675" cy="511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7357396" y="3311268"/>
              <a:ext cx="422872" cy="4228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Pie 194"/>
            <p:cNvSpPr/>
            <p:nvPr/>
          </p:nvSpPr>
          <p:spPr>
            <a:xfrm flipH="1">
              <a:off x="7357396" y="3311268"/>
              <a:ext cx="422872" cy="422872"/>
            </a:xfrm>
            <a:prstGeom prst="pie">
              <a:avLst>
                <a:gd name="adj1" fmla="val 10629252"/>
                <a:gd name="adj2" fmla="val 16200000"/>
              </a:avLst>
            </a:prstGeom>
            <a:solidFill>
              <a:srgbClr val="AFA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7409977" y="3363849"/>
              <a:ext cx="317710" cy="31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447506" y="3465052"/>
              <a:ext cx="242652" cy="11530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ea typeface="+mn-ea"/>
                  <a:cs typeface="+mn-cs"/>
                </a:rPr>
                <a:t>25%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760211" y="3760143"/>
            <a:ext cx="682902" cy="682902"/>
            <a:chOff x="7312995" y="3266867"/>
            <a:chExt cx="511675" cy="511675"/>
          </a:xfrm>
        </p:grpSpPr>
        <p:sp>
          <p:nvSpPr>
            <p:cNvPr id="199" name="Oval 198"/>
            <p:cNvSpPr/>
            <p:nvPr/>
          </p:nvSpPr>
          <p:spPr>
            <a:xfrm>
              <a:off x="7312995" y="3266867"/>
              <a:ext cx="511675" cy="511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7357396" y="3311268"/>
              <a:ext cx="422872" cy="4228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Pie 200"/>
            <p:cNvSpPr/>
            <p:nvPr/>
          </p:nvSpPr>
          <p:spPr>
            <a:xfrm flipH="1">
              <a:off x="7357396" y="3311268"/>
              <a:ext cx="422872" cy="422872"/>
            </a:xfrm>
            <a:prstGeom prst="pie">
              <a:avLst>
                <a:gd name="adj1" fmla="val 3993824"/>
                <a:gd name="adj2" fmla="val 16200000"/>
              </a:avLst>
            </a:prstGeom>
            <a:solidFill>
              <a:srgbClr val="78D2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7409977" y="3363849"/>
              <a:ext cx="317710" cy="31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447506" y="3465052"/>
              <a:ext cx="242652" cy="11530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8D2D2"/>
                  </a:solidFill>
                  <a:effectLst/>
                  <a:uLnTx/>
                  <a:uFillTx/>
                  <a:ea typeface="+mn-ea"/>
                  <a:cs typeface="+mn-cs"/>
                </a:rPr>
                <a:t>65%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9760211" y="4635226"/>
            <a:ext cx="682902" cy="682902"/>
            <a:chOff x="7312995" y="3266867"/>
            <a:chExt cx="511675" cy="511675"/>
          </a:xfrm>
        </p:grpSpPr>
        <p:sp>
          <p:nvSpPr>
            <p:cNvPr id="205" name="Oval 204"/>
            <p:cNvSpPr/>
            <p:nvPr/>
          </p:nvSpPr>
          <p:spPr>
            <a:xfrm>
              <a:off x="7312995" y="3266867"/>
              <a:ext cx="511675" cy="511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357396" y="3311268"/>
              <a:ext cx="422872" cy="4228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Pie 206"/>
            <p:cNvSpPr/>
            <p:nvPr/>
          </p:nvSpPr>
          <p:spPr>
            <a:xfrm flipH="1">
              <a:off x="7357396" y="3311268"/>
              <a:ext cx="422872" cy="422872"/>
            </a:xfrm>
            <a:prstGeom prst="pie">
              <a:avLst>
                <a:gd name="adj1" fmla="val 338468"/>
                <a:gd name="adj2" fmla="val 16200000"/>
              </a:avLst>
            </a:prstGeom>
            <a:solidFill>
              <a:srgbClr val="5553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7409977" y="3363849"/>
              <a:ext cx="317710" cy="31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7447506" y="3465052"/>
              <a:ext cx="242652" cy="11530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55353"/>
                  </a:solidFill>
                  <a:effectLst/>
                  <a:uLnTx/>
                  <a:uFillTx/>
                  <a:ea typeface="+mn-ea"/>
                  <a:cs typeface="+mn-cs"/>
                </a:rPr>
                <a:t>75%</a:t>
              </a:r>
            </a:p>
          </p:txBody>
        </p:sp>
      </p:grpSp>
      <p:cxnSp>
        <p:nvCxnSpPr>
          <p:cNvPr id="210" name="Straight Connector 209"/>
          <p:cNvCxnSpPr/>
          <p:nvPr/>
        </p:nvCxnSpPr>
        <p:spPr>
          <a:xfrm>
            <a:off x="4305257" y="2836143"/>
            <a:ext cx="4718743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4305257" y="3692355"/>
            <a:ext cx="4718743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4305257" y="4548568"/>
            <a:ext cx="4718743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02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val 245"/>
          <p:cNvSpPr/>
          <p:nvPr/>
        </p:nvSpPr>
        <p:spPr>
          <a:xfrm>
            <a:off x="9265427" y="4001085"/>
            <a:ext cx="456421" cy="4564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Oval 244"/>
          <p:cNvSpPr/>
          <p:nvPr/>
        </p:nvSpPr>
        <p:spPr>
          <a:xfrm>
            <a:off x="7975080" y="4001085"/>
            <a:ext cx="456421" cy="4564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6700884" y="4001085"/>
            <a:ext cx="456421" cy="4564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EC873-F443-4A7A-B3C3-7195E94BA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9254" y="1305140"/>
            <a:ext cx="4664263" cy="2178613"/>
            <a:chOff x="1184235" y="2351481"/>
            <a:chExt cx="7140225" cy="3335101"/>
          </a:xfrm>
          <a:solidFill>
            <a:srgbClr val="AFABA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USA (Alaska)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184235" y="2574392"/>
              <a:ext cx="996995" cy="413978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Zimbabwe" descr="© INSCALE GmbH, 05.05.2010&#10;http://www.presentationload.com/"/>
            <p:cNvSpPr>
              <a:spLocks/>
            </p:cNvSpPr>
            <p:nvPr/>
          </p:nvSpPr>
          <p:spPr bwMode="gray">
            <a:xfrm>
              <a:off x="5045508" y="4695727"/>
              <a:ext cx="177898" cy="171471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Zambia" descr="© INSCALE GmbH, 05.05.2010&#10;http://www.presentationload.com/"/>
            <p:cNvSpPr>
              <a:spLocks/>
            </p:cNvSpPr>
            <p:nvPr/>
          </p:nvSpPr>
          <p:spPr bwMode="gray">
            <a:xfrm>
              <a:off x="4972557" y="4508335"/>
              <a:ext cx="270046" cy="247407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Yemen" descr="© INSCALE GmbH, 05.05.2010&#10;http://www.presentationload.com/"/>
            <p:cNvSpPr>
              <a:spLocks/>
            </p:cNvSpPr>
            <p:nvPr/>
          </p:nvSpPr>
          <p:spPr bwMode="gray">
            <a:xfrm>
              <a:off x="5443538" y="3828576"/>
              <a:ext cx="236771" cy="155548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7" name="Western Sahara" descr="© INSCALE GmbH, 05.05.2010&#10;http://www.presentationload.com/"/>
            <p:cNvSpPr>
              <a:spLocks/>
            </p:cNvSpPr>
            <p:nvPr/>
          </p:nvSpPr>
          <p:spPr bwMode="gray">
            <a:xfrm>
              <a:off x="4086907" y="3611789"/>
              <a:ext cx="194535" cy="159223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West Bank" descr="© INSCALE GmbH, 05.05.2010&#10;http://www.presentationload.com/"/>
            <p:cNvSpPr>
              <a:spLocks/>
            </p:cNvSpPr>
            <p:nvPr/>
          </p:nvSpPr>
          <p:spPr bwMode="gray">
            <a:xfrm>
              <a:off x="5249003" y="3491760"/>
              <a:ext cx="14078" cy="2939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9" name="Uzbek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5650873" y="3167191"/>
              <a:ext cx="385232" cy="206989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0" name="Vietnam" descr="© INSCALE GmbH, 05.05.2010&#10;http://www.presentationload.com/"/>
            <p:cNvSpPr>
              <a:spLocks/>
            </p:cNvSpPr>
            <p:nvPr/>
          </p:nvSpPr>
          <p:spPr bwMode="gray">
            <a:xfrm>
              <a:off x="6783532" y="3719570"/>
              <a:ext cx="195815" cy="369886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1" name="Venezuel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780190" y="4000047"/>
              <a:ext cx="309722" cy="289050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2" name="US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836947" y="3071657"/>
              <a:ext cx="1270882" cy="603821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E2583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3" name="Uruguay" descr="© INSCALE GmbH, 05.05.2010&#10;http://www.presentationload.com/"/>
            <p:cNvSpPr>
              <a:spLocks/>
            </p:cNvSpPr>
            <p:nvPr/>
          </p:nvSpPr>
          <p:spPr bwMode="gray">
            <a:xfrm>
              <a:off x="3192298" y="5058265"/>
              <a:ext cx="119025" cy="120029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United Kingdom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346714" y="2803428"/>
              <a:ext cx="188136" cy="255981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5" name="United Arab Emirates" descr="© INSCALE GmbH, 05.05.2010&#10;http://www.presentationload.com/"/>
            <p:cNvSpPr>
              <a:spLocks/>
            </p:cNvSpPr>
            <p:nvPr/>
          </p:nvSpPr>
          <p:spPr bwMode="gray">
            <a:xfrm>
              <a:off x="5634234" y="3639959"/>
              <a:ext cx="110066" cy="99208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Ugand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151734" y="4199688"/>
              <a:ext cx="126705" cy="143300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Turkmen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5593280" y="3234554"/>
              <a:ext cx="326359" cy="188617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8" name="Turke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019911" y="3249252"/>
              <a:ext cx="431306" cy="157998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9" name="Tunisia" descr="© INSCALE GmbH, 05.05.2010&#10;http://www.presentationload.com/"/>
            <p:cNvSpPr>
              <a:spLocks/>
            </p:cNvSpPr>
            <p:nvPr/>
          </p:nvSpPr>
          <p:spPr bwMode="gray">
            <a:xfrm>
              <a:off x="4643638" y="3370506"/>
              <a:ext cx="89589" cy="177595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Togo" descr="© INSCALE GmbH, 05.05.2010&#10;http://www.presentationload.com/"/>
            <p:cNvSpPr>
              <a:spLocks/>
            </p:cNvSpPr>
            <p:nvPr/>
          </p:nvSpPr>
          <p:spPr bwMode="gray">
            <a:xfrm>
              <a:off x="4463181" y="4026993"/>
              <a:ext cx="46075" cy="126154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Thailand" descr="© INSCALE GmbH, 05.05.2010&#10;http://www.presentationload.com/"/>
            <p:cNvSpPr>
              <a:spLocks/>
            </p:cNvSpPr>
            <p:nvPr/>
          </p:nvSpPr>
          <p:spPr bwMode="gray">
            <a:xfrm>
              <a:off x="6687544" y="3793058"/>
              <a:ext cx="200935" cy="36988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anza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150454" y="4329516"/>
              <a:ext cx="248289" cy="269454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ajik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5923479" y="3279871"/>
              <a:ext cx="179177" cy="107782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" name="Taiwan" descr="© INSCALE GmbH, 05.05.2010&#10;http://www.presentationload.com/"/>
            <p:cNvSpPr>
              <a:spLocks/>
            </p:cNvSpPr>
            <p:nvPr/>
          </p:nvSpPr>
          <p:spPr bwMode="gray">
            <a:xfrm>
              <a:off x="7177723" y="3670579"/>
              <a:ext cx="39675" cy="83285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Syria" descr="© INSCALE GmbH, 05.05.2010&#10;http://www.presentationload.com/"/>
            <p:cNvSpPr>
              <a:spLocks/>
            </p:cNvSpPr>
            <p:nvPr/>
          </p:nvSpPr>
          <p:spPr bwMode="gray">
            <a:xfrm>
              <a:off x="5252842" y="3368056"/>
              <a:ext cx="145902" cy="12860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" name="Switzerland" descr="© INSCALE GmbH, 05.05.2010&#10;http://www.presentationload.com/"/>
            <p:cNvSpPr>
              <a:spLocks/>
            </p:cNvSpPr>
            <p:nvPr/>
          </p:nvSpPr>
          <p:spPr bwMode="gray">
            <a:xfrm>
              <a:off x="4615482" y="3109626"/>
              <a:ext cx="94708" cy="48992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Swede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722988" y="2620935"/>
              <a:ext cx="223972" cy="307422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Swaziland" descr="© INSCALE GmbH, 05.05.2010&#10;http://www.presentationload.com/"/>
            <p:cNvSpPr>
              <a:spLocks/>
            </p:cNvSpPr>
            <p:nvPr/>
          </p:nvSpPr>
          <p:spPr bwMode="gray">
            <a:xfrm>
              <a:off x="5165813" y="4948034"/>
              <a:ext cx="31996" cy="41643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Suriname" descr="© INSCALE GmbH, 05.05.2010&#10;http://www.presentationload.com/"/>
            <p:cNvSpPr>
              <a:spLocks/>
            </p:cNvSpPr>
            <p:nvPr/>
          </p:nvSpPr>
          <p:spPr bwMode="gray">
            <a:xfrm>
              <a:off x="3127026" y="4155596"/>
              <a:ext cx="94708" cy="104107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" name="Sudan" descr="© INSCALE GmbH, 05.05.2010&#10;http://www.presentationload.com/"/>
            <p:cNvSpPr>
              <a:spLocks/>
            </p:cNvSpPr>
            <p:nvPr/>
          </p:nvSpPr>
          <p:spPr bwMode="gray">
            <a:xfrm>
              <a:off x="4969997" y="3726919"/>
              <a:ext cx="377553" cy="491141"/>
            </a:xfrm>
            <a:custGeom>
              <a:avLst/>
              <a:gdLst>
                <a:gd name="T0" fmla="*/ 2147483647 w 1164"/>
                <a:gd name="T1" fmla="*/ 2147483647 h 1584"/>
                <a:gd name="T2" fmla="*/ 2147483647 w 1164"/>
                <a:gd name="T3" fmla="*/ 2147483647 h 1584"/>
                <a:gd name="T4" fmla="*/ 2147483647 w 1164"/>
                <a:gd name="T5" fmla="*/ 2147483647 h 1584"/>
                <a:gd name="T6" fmla="*/ 2147483647 w 1164"/>
                <a:gd name="T7" fmla="*/ 2147483647 h 1584"/>
                <a:gd name="T8" fmla="*/ 2147483647 w 1164"/>
                <a:gd name="T9" fmla="*/ 2147483647 h 1584"/>
                <a:gd name="T10" fmla="*/ 2147483647 w 1164"/>
                <a:gd name="T11" fmla="*/ 2147483647 h 1584"/>
                <a:gd name="T12" fmla="*/ 2147483647 w 1164"/>
                <a:gd name="T13" fmla="*/ 2147483647 h 1584"/>
                <a:gd name="T14" fmla="*/ 2147483647 w 1164"/>
                <a:gd name="T15" fmla="*/ 2147483647 h 1584"/>
                <a:gd name="T16" fmla="*/ 0 w 1164"/>
                <a:gd name="T17" fmla="*/ 2147483647 h 1584"/>
                <a:gd name="T18" fmla="*/ 2147483647 w 1164"/>
                <a:gd name="T19" fmla="*/ 2147483647 h 1584"/>
                <a:gd name="T20" fmla="*/ 2147483647 w 1164"/>
                <a:gd name="T21" fmla="*/ 2147483647 h 1584"/>
                <a:gd name="T22" fmla="*/ 2147483647 w 1164"/>
                <a:gd name="T23" fmla="*/ 2147483647 h 1584"/>
                <a:gd name="T24" fmla="*/ 2147483647 w 1164"/>
                <a:gd name="T25" fmla="*/ 2147483647 h 1584"/>
                <a:gd name="T26" fmla="*/ 2147483647 w 1164"/>
                <a:gd name="T27" fmla="*/ 2147483647 h 1584"/>
                <a:gd name="T28" fmla="*/ 2147483647 w 1164"/>
                <a:gd name="T29" fmla="*/ 2147483647 h 1584"/>
                <a:gd name="T30" fmla="*/ 2147483647 w 1164"/>
                <a:gd name="T31" fmla="*/ 2147483647 h 1584"/>
                <a:gd name="T32" fmla="*/ 2147483647 w 1164"/>
                <a:gd name="T33" fmla="*/ 2147483647 h 1584"/>
                <a:gd name="T34" fmla="*/ 2147483647 w 1164"/>
                <a:gd name="T35" fmla="*/ 2147483647 h 1584"/>
                <a:gd name="T36" fmla="*/ 2147483647 w 1164"/>
                <a:gd name="T37" fmla="*/ 2147483647 h 1584"/>
                <a:gd name="T38" fmla="*/ 2147483647 w 1164"/>
                <a:gd name="T39" fmla="*/ 2147483647 h 1584"/>
                <a:gd name="T40" fmla="*/ 2147483647 w 1164"/>
                <a:gd name="T41" fmla="*/ 2147483647 h 1584"/>
                <a:gd name="T42" fmla="*/ 2147483647 w 1164"/>
                <a:gd name="T43" fmla="*/ 2147483647 h 1584"/>
                <a:gd name="T44" fmla="*/ 2147483647 w 1164"/>
                <a:gd name="T45" fmla="*/ 2147483647 h 1584"/>
                <a:gd name="T46" fmla="*/ 2147483647 w 1164"/>
                <a:gd name="T47" fmla="*/ 2147483647 h 1584"/>
                <a:gd name="T48" fmla="*/ 2147483647 w 1164"/>
                <a:gd name="T49" fmla="*/ 2147483647 h 1584"/>
                <a:gd name="T50" fmla="*/ 2147483647 w 1164"/>
                <a:gd name="T51" fmla="*/ 2147483647 h 1584"/>
                <a:gd name="T52" fmla="*/ 2147483647 w 1164"/>
                <a:gd name="T53" fmla="*/ 2147483647 h 1584"/>
                <a:gd name="T54" fmla="*/ 2147483647 w 1164"/>
                <a:gd name="T55" fmla="*/ 2147483647 h 1584"/>
                <a:gd name="T56" fmla="*/ 2147483647 w 1164"/>
                <a:gd name="T57" fmla="*/ 2147483647 h 1584"/>
                <a:gd name="T58" fmla="*/ 2147483647 w 1164"/>
                <a:gd name="T59" fmla="*/ 2147483647 h 1584"/>
                <a:gd name="T60" fmla="*/ 2147483647 w 1164"/>
                <a:gd name="T61" fmla="*/ 2147483647 h 1584"/>
                <a:gd name="T62" fmla="*/ 2147483647 w 1164"/>
                <a:gd name="T63" fmla="*/ 2147483647 h 1584"/>
                <a:gd name="T64" fmla="*/ 2147483647 w 1164"/>
                <a:gd name="T65" fmla="*/ 2147483647 h 1584"/>
                <a:gd name="T66" fmla="*/ 2147483647 w 1164"/>
                <a:gd name="T67" fmla="*/ 2147483647 h 1584"/>
                <a:gd name="T68" fmla="*/ 2147483647 w 1164"/>
                <a:gd name="T69" fmla="*/ 2147483647 h 1584"/>
                <a:gd name="T70" fmla="*/ 2147483647 w 1164"/>
                <a:gd name="T71" fmla="*/ 2147483647 h 1584"/>
                <a:gd name="T72" fmla="*/ 2147483647 w 1164"/>
                <a:gd name="T73" fmla="*/ 2147483647 h 1584"/>
                <a:gd name="T74" fmla="*/ 2147483647 w 1164"/>
                <a:gd name="T75" fmla="*/ 2147483647 h 1584"/>
                <a:gd name="T76" fmla="*/ 2147483647 w 1164"/>
                <a:gd name="T77" fmla="*/ 2147483647 h 1584"/>
                <a:gd name="T78" fmla="*/ 2147483647 w 1164"/>
                <a:gd name="T79" fmla="*/ 2147483647 h 1584"/>
                <a:gd name="T80" fmla="*/ 2147483647 w 1164"/>
                <a:gd name="T81" fmla="*/ 2147483647 h 1584"/>
                <a:gd name="T82" fmla="*/ 2147483647 w 1164"/>
                <a:gd name="T83" fmla="*/ 2147483647 h 1584"/>
                <a:gd name="T84" fmla="*/ 2147483647 w 1164"/>
                <a:gd name="T85" fmla="*/ 2147483647 h 1584"/>
                <a:gd name="T86" fmla="*/ 2147483647 w 1164"/>
                <a:gd name="T87" fmla="*/ 2147483647 h 1584"/>
                <a:gd name="T88" fmla="*/ 2147483647 w 1164"/>
                <a:gd name="T89" fmla="*/ 2147483647 h 1584"/>
                <a:gd name="T90" fmla="*/ 2147483647 w 1164"/>
                <a:gd name="T91" fmla="*/ 2147483647 h 1584"/>
                <a:gd name="T92" fmla="*/ 2147483647 w 1164"/>
                <a:gd name="T93" fmla="*/ 2147483647 h 1584"/>
                <a:gd name="T94" fmla="*/ 2147483647 w 1164"/>
                <a:gd name="T95" fmla="*/ 2147483647 h 1584"/>
                <a:gd name="T96" fmla="*/ 2147483647 w 1164"/>
                <a:gd name="T97" fmla="*/ 2147483647 h 1584"/>
                <a:gd name="T98" fmla="*/ 2147483647 w 1164"/>
                <a:gd name="T99" fmla="*/ 2147483647 h 1584"/>
                <a:gd name="T100" fmla="*/ 2147483647 w 1164"/>
                <a:gd name="T101" fmla="*/ 2147483647 h 1584"/>
                <a:gd name="T102" fmla="*/ 2147483647 w 1164"/>
                <a:gd name="T103" fmla="*/ 2147483647 h 1584"/>
                <a:gd name="T104" fmla="*/ 2147483647 w 1164"/>
                <a:gd name="T105" fmla="*/ 2147483647 h 1584"/>
                <a:gd name="T106" fmla="*/ 2147483647 w 1164"/>
                <a:gd name="T107" fmla="*/ 2147483647 h 1584"/>
                <a:gd name="T108" fmla="*/ 2147483647 w 1164"/>
                <a:gd name="T109" fmla="*/ 2147483647 h 1584"/>
                <a:gd name="T110" fmla="*/ 2147483647 w 1164"/>
                <a:gd name="T111" fmla="*/ 2147483647 h 15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4"/>
                <a:gd name="T169" fmla="*/ 0 h 1584"/>
                <a:gd name="T170" fmla="*/ 1164 w 1164"/>
                <a:gd name="T171" fmla="*/ 1584 h 15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4" h="1584">
                  <a:moveTo>
                    <a:pt x="894" y="24"/>
                  </a:moveTo>
                  <a:lnTo>
                    <a:pt x="894" y="48"/>
                  </a:lnTo>
                  <a:lnTo>
                    <a:pt x="888" y="60"/>
                  </a:lnTo>
                  <a:lnTo>
                    <a:pt x="882" y="66"/>
                  </a:lnTo>
                  <a:lnTo>
                    <a:pt x="864" y="66"/>
                  </a:lnTo>
                  <a:lnTo>
                    <a:pt x="858" y="72"/>
                  </a:lnTo>
                  <a:lnTo>
                    <a:pt x="846" y="72"/>
                  </a:lnTo>
                  <a:lnTo>
                    <a:pt x="834" y="84"/>
                  </a:lnTo>
                  <a:lnTo>
                    <a:pt x="822" y="108"/>
                  </a:lnTo>
                  <a:lnTo>
                    <a:pt x="816" y="114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86" y="96"/>
                  </a:lnTo>
                  <a:lnTo>
                    <a:pt x="780" y="90"/>
                  </a:lnTo>
                  <a:lnTo>
                    <a:pt x="660" y="84"/>
                  </a:lnTo>
                  <a:lnTo>
                    <a:pt x="660" y="72"/>
                  </a:lnTo>
                  <a:lnTo>
                    <a:pt x="654" y="72"/>
                  </a:lnTo>
                  <a:lnTo>
                    <a:pt x="636" y="90"/>
                  </a:lnTo>
                  <a:lnTo>
                    <a:pt x="210" y="84"/>
                  </a:lnTo>
                  <a:lnTo>
                    <a:pt x="210" y="246"/>
                  </a:lnTo>
                  <a:lnTo>
                    <a:pt x="138" y="246"/>
                  </a:lnTo>
                  <a:lnTo>
                    <a:pt x="144" y="600"/>
                  </a:lnTo>
                  <a:lnTo>
                    <a:pt x="132" y="600"/>
                  </a:lnTo>
                  <a:lnTo>
                    <a:pt x="120" y="594"/>
                  </a:lnTo>
                  <a:lnTo>
                    <a:pt x="78" y="594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72" y="624"/>
                  </a:lnTo>
                  <a:lnTo>
                    <a:pt x="78" y="630"/>
                  </a:lnTo>
                  <a:lnTo>
                    <a:pt x="78" y="636"/>
                  </a:lnTo>
                  <a:lnTo>
                    <a:pt x="72" y="642"/>
                  </a:lnTo>
                  <a:lnTo>
                    <a:pt x="60" y="648"/>
                  </a:lnTo>
                  <a:lnTo>
                    <a:pt x="48" y="660"/>
                  </a:lnTo>
                  <a:lnTo>
                    <a:pt x="48" y="678"/>
                  </a:lnTo>
                  <a:lnTo>
                    <a:pt x="36" y="678"/>
                  </a:lnTo>
                  <a:lnTo>
                    <a:pt x="42" y="702"/>
                  </a:lnTo>
                  <a:lnTo>
                    <a:pt x="48" y="720"/>
                  </a:lnTo>
                  <a:lnTo>
                    <a:pt x="30" y="732"/>
                  </a:lnTo>
                  <a:lnTo>
                    <a:pt x="12" y="750"/>
                  </a:lnTo>
                  <a:lnTo>
                    <a:pt x="18" y="756"/>
                  </a:lnTo>
                  <a:lnTo>
                    <a:pt x="30" y="780"/>
                  </a:lnTo>
                  <a:lnTo>
                    <a:pt x="30" y="792"/>
                  </a:lnTo>
                  <a:lnTo>
                    <a:pt x="18" y="804"/>
                  </a:lnTo>
                  <a:lnTo>
                    <a:pt x="6" y="810"/>
                  </a:lnTo>
                  <a:lnTo>
                    <a:pt x="0" y="822"/>
                  </a:lnTo>
                  <a:lnTo>
                    <a:pt x="0" y="840"/>
                  </a:lnTo>
                  <a:lnTo>
                    <a:pt x="6" y="846"/>
                  </a:lnTo>
                  <a:lnTo>
                    <a:pt x="18" y="846"/>
                  </a:lnTo>
                  <a:lnTo>
                    <a:pt x="24" y="840"/>
                  </a:lnTo>
                  <a:lnTo>
                    <a:pt x="36" y="840"/>
                  </a:lnTo>
                  <a:lnTo>
                    <a:pt x="42" y="846"/>
                  </a:lnTo>
                  <a:lnTo>
                    <a:pt x="42" y="888"/>
                  </a:lnTo>
                  <a:lnTo>
                    <a:pt x="60" y="900"/>
                  </a:lnTo>
                  <a:lnTo>
                    <a:pt x="42" y="906"/>
                  </a:lnTo>
                  <a:lnTo>
                    <a:pt x="48" y="930"/>
                  </a:lnTo>
                  <a:lnTo>
                    <a:pt x="54" y="930"/>
                  </a:lnTo>
                  <a:lnTo>
                    <a:pt x="66" y="936"/>
                  </a:lnTo>
                  <a:lnTo>
                    <a:pt x="78" y="954"/>
                  </a:lnTo>
                  <a:lnTo>
                    <a:pt x="84" y="960"/>
                  </a:lnTo>
                  <a:lnTo>
                    <a:pt x="84" y="966"/>
                  </a:lnTo>
                  <a:lnTo>
                    <a:pt x="72" y="966"/>
                  </a:lnTo>
                  <a:lnTo>
                    <a:pt x="72" y="990"/>
                  </a:lnTo>
                  <a:lnTo>
                    <a:pt x="102" y="1020"/>
                  </a:lnTo>
                  <a:lnTo>
                    <a:pt x="108" y="1032"/>
                  </a:lnTo>
                  <a:lnTo>
                    <a:pt x="120" y="1044"/>
                  </a:lnTo>
                  <a:lnTo>
                    <a:pt x="126" y="1062"/>
                  </a:lnTo>
                  <a:lnTo>
                    <a:pt x="132" y="1074"/>
                  </a:lnTo>
                  <a:lnTo>
                    <a:pt x="132" y="1104"/>
                  </a:lnTo>
                  <a:lnTo>
                    <a:pt x="126" y="1110"/>
                  </a:lnTo>
                  <a:lnTo>
                    <a:pt x="120" y="1122"/>
                  </a:lnTo>
                  <a:lnTo>
                    <a:pt x="114" y="1128"/>
                  </a:lnTo>
                  <a:lnTo>
                    <a:pt x="114" y="1134"/>
                  </a:lnTo>
                  <a:lnTo>
                    <a:pt x="120" y="1140"/>
                  </a:lnTo>
                  <a:lnTo>
                    <a:pt x="126" y="1140"/>
                  </a:lnTo>
                  <a:lnTo>
                    <a:pt x="120" y="1158"/>
                  </a:lnTo>
                  <a:lnTo>
                    <a:pt x="168" y="1164"/>
                  </a:lnTo>
                  <a:lnTo>
                    <a:pt x="168" y="1194"/>
                  </a:lnTo>
                  <a:lnTo>
                    <a:pt x="192" y="1206"/>
                  </a:lnTo>
                  <a:lnTo>
                    <a:pt x="222" y="1206"/>
                  </a:lnTo>
                  <a:lnTo>
                    <a:pt x="222" y="1224"/>
                  </a:lnTo>
                  <a:lnTo>
                    <a:pt x="228" y="1224"/>
                  </a:lnTo>
                  <a:lnTo>
                    <a:pt x="240" y="1230"/>
                  </a:lnTo>
                  <a:lnTo>
                    <a:pt x="252" y="1242"/>
                  </a:lnTo>
                  <a:lnTo>
                    <a:pt x="252" y="1248"/>
                  </a:lnTo>
                  <a:lnTo>
                    <a:pt x="246" y="1248"/>
                  </a:lnTo>
                  <a:lnTo>
                    <a:pt x="246" y="1254"/>
                  </a:lnTo>
                  <a:lnTo>
                    <a:pt x="240" y="1254"/>
                  </a:lnTo>
                  <a:lnTo>
                    <a:pt x="240" y="1260"/>
                  </a:lnTo>
                  <a:lnTo>
                    <a:pt x="252" y="1272"/>
                  </a:lnTo>
                  <a:lnTo>
                    <a:pt x="264" y="1278"/>
                  </a:lnTo>
                  <a:lnTo>
                    <a:pt x="270" y="1278"/>
                  </a:lnTo>
                  <a:lnTo>
                    <a:pt x="282" y="1284"/>
                  </a:lnTo>
                  <a:lnTo>
                    <a:pt x="294" y="1296"/>
                  </a:lnTo>
                  <a:lnTo>
                    <a:pt x="300" y="1308"/>
                  </a:lnTo>
                  <a:lnTo>
                    <a:pt x="306" y="1314"/>
                  </a:lnTo>
                  <a:lnTo>
                    <a:pt x="306" y="1320"/>
                  </a:lnTo>
                  <a:lnTo>
                    <a:pt x="324" y="1320"/>
                  </a:lnTo>
                  <a:lnTo>
                    <a:pt x="330" y="1326"/>
                  </a:lnTo>
                  <a:lnTo>
                    <a:pt x="330" y="1338"/>
                  </a:lnTo>
                  <a:lnTo>
                    <a:pt x="318" y="1338"/>
                  </a:lnTo>
                  <a:lnTo>
                    <a:pt x="318" y="1344"/>
                  </a:lnTo>
                  <a:lnTo>
                    <a:pt x="330" y="1356"/>
                  </a:lnTo>
                  <a:lnTo>
                    <a:pt x="330" y="1374"/>
                  </a:lnTo>
                  <a:lnTo>
                    <a:pt x="354" y="1380"/>
                  </a:lnTo>
                  <a:lnTo>
                    <a:pt x="360" y="1386"/>
                  </a:lnTo>
                  <a:lnTo>
                    <a:pt x="372" y="1392"/>
                  </a:lnTo>
                  <a:lnTo>
                    <a:pt x="378" y="1398"/>
                  </a:lnTo>
                  <a:lnTo>
                    <a:pt x="384" y="1410"/>
                  </a:lnTo>
                  <a:lnTo>
                    <a:pt x="384" y="1434"/>
                  </a:lnTo>
                  <a:lnTo>
                    <a:pt x="390" y="1446"/>
                  </a:lnTo>
                  <a:lnTo>
                    <a:pt x="420" y="1470"/>
                  </a:lnTo>
                  <a:lnTo>
                    <a:pt x="420" y="1494"/>
                  </a:lnTo>
                  <a:lnTo>
                    <a:pt x="468" y="1518"/>
                  </a:lnTo>
                  <a:lnTo>
                    <a:pt x="474" y="1512"/>
                  </a:lnTo>
                  <a:lnTo>
                    <a:pt x="480" y="1500"/>
                  </a:lnTo>
                  <a:lnTo>
                    <a:pt x="486" y="1494"/>
                  </a:lnTo>
                  <a:lnTo>
                    <a:pt x="498" y="1494"/>
                  </a:lnTo>
                  <a:lnTo>
                    <a:pt x="510" y="1500"/>
                  </a:lnTo>
                  <a:lnTo>
                    <a:pt x="510" y="1506"/>
                  </a:lnTo>
                  <a:lnTo>
                    <a:pt x="522" y="1512"/>
                  </a:lnTo>
                  <a:lnTo>
                    <a:pt x="528" y="1512"/>
                  </a:lnTo>
                  <a:lnTo>
                    <a:pt x="540" y="1500"/>
                  </a:lnTo>
                  <a:lnTo>
                    <a:pt x="540" y="1494"/>
                  </a:lnTo>
                  <a:lnTo>
                    <a:pt x="552" y="1482"/>
                  </a:lnTo>
                  <a:lnTo>
                    <a:pt x="558" y="1488"/>
                  </a:lnTo>
                  <a:lnTo>
                    <a:pt x="570" y="1494"/>
                  </a:lnTo>
                  <a:lnTo>
                    <a:pt x="576" y="1512"/>
                  </a:lnTo>
                  <a:lnTo>
                    <a:pt x="582" y="1524"/>
                  </a:lnTo>
                  <a:lnTo>
                    <a:pt x="594" y="1536"/>
                  </a:lnTo>
                  <a:lnTo>
                    <a:pt x="606" y="1542"/>
                  </a:lnTo>
                  <a:lnTo>
                    <a:pt x="612" y="1548"/>
                  </a:lnTo>
                  <a:lnTo>
                    <a:pt x="618" y="1548"/>
                  </a:lnTo>
                  <a:lnTo>
                    <a:pt x="624" y="1572"/>
                  </a:lnTo>
                  <a:lnTo>
                    <a:pt x="642" y="1572"/>
                  </a:lnTo>
                  <a:lnTo>
                    <a:pt x="660" y="1554"/>
                  </a:lnTo>
                  <a:lnTo>
                    <a:pt x="672" y="1554"/>
                  </a:lnTo>
                  <a:lnTo>
                    <a:pt x="678" y="1560"/>
                  </a:lnTo>
                  <a:lnTo>
                    <a:pt x="690" y="1566"/>
                  </a:lnTo>
                  <a:lnTo>
                    <a:pt x="702" y="1566"/>
                  </a:lnTo>
                  <a:lnTo>
                    <a:pt x="702" y="1560"/>
                  </a:lnTo>
                  <a:lnTo>
                    <a:pt x="708" y="1554"/>
                  </a:lnTo>
                  <a:lnTo>
                    <a:pt x="714" y="1554"/>
                  </a:lnTo>
                  <a:lnTo>
                    <a:pt x="738" y="1584"/>
                  </a:lnTo>
                  <a:lnTo>
                    <a:pt x="756" y="1560"/>
                  </a:lnTo>
                  <a:lnTo>
                    <a:pt x="780" y="1560"/>
                  </a:lnTo>
                  <a:lnTo>
                    <a:pt x="792" y="1548"/>
                  </a:lnTo>
                  <a:lnTo>
                    <a:pt x="804" y="1548"/>
                  </a:lnTo>
                  <a:lnTo>
                    <a:pt x="804" y="1554"/>
                  </a:lnTo>
                  <a:lnTo>
                    <a:pt x="810" y="1560"/>
                  </a:lnTo>
                  <a:lnTo>
                    <a:pt x="834" y="1560"/>
                  </a:lnTo>
                  <a:lnTo>
                    <a:pt x="852" y="1542"/>
                  </a:lnTo>
                  <a:lnTo>
                    <a:pt x="852" y="1536"/>
                  </a:lnTo>
                  <a:lnTo>
                    <a:pt x="858" y="1530"/>
                  </a:lnTo>
                  <a:lnTo>
                    <a:pt x="858" y="1524"/>
                  </a:lnTo>
                  <a:lnTo>
                    <a:pt x="870" y="1524"/>
                  </a:lnTo>
                  <a:lnTo>
                    <a:pt x="888" y="1494"/>
                  </a:lnTo>
                  <a:lnTo>
                    <a:pt x="978" y="1494"/>
                  </a:lnTo>
                  <a:lnTo>
                    <a:pt x="1002" y="1482"/>
                  </a:lnTo>
                  <a:lnTo>
                    <a:pt x="996" y="1464"/>
                  </a:lnTo>
                  <a:lnTo>
                    <a:pt x="996" y="1446"/>
                  </a:lnTo>
                  <a:lnTo>
                    <a:pt x="990" y="1434"/>
                  </a:lnTo>
                  <a:lnTo>
                    <a:pt x="984" y="1428"/>
                  </a:lnTo>
                  <a:lnTo>
                    <a:pt x="966" y="1428"/>
                  </a:lnTo>
                  <a:lnTo>
                    <a:pt x="954" y="1422"/>
                  </a:lnTo>
                  <a:lnTo>
                    <a:pt x="936" y="1386"/>
                  </a:lnTo>
                  <a:lnTo>
                    <a:pt x="936" y="1368"/>
                  </a:lnTo>
                  <a:lnTo>
                    <a:pt x="924" y="1362"/>
                  </a:lnTo>
                  <a:lnTo>
                    <a:pt x="924" y="1326"/>
                  </a:lnTo>
                  <a:lnTo>
                    <a:pt x="912" y="1326"/>
                  </a:lnTo>
                  <a:lnTo>
                    <a:pt x="906" y="1302"/>
                  </a:lnTo>
                  <a:lnTo>
                    <a:pt x="882" y="1302"/>
                  </a:lnTo>
                  <a:lnTo>
                    <a:pt x="876" y="1290"/>
                  </a:lnTo>
                  <a:lnTo>
                    <a:pt x="876" y="1272"/>
                  </a:lnTo>
                  <a:lnTo>
                    <a:pt x="864" y="1266"/>
                  </a:lnTo>
                  <a:lnTo>
                    <a:pt x="858" y="1254"/>
                  </a:lnTo>
                  <a:lnTo>
                    <a:pt x="846" y="1248"/>
                  </a:lnTo>
                  <a:lnTo>
                    <a:pt x="840" y="1242"/>
                  </a:lnTo>
                  <a:lnTo>
                    <a:pt x="816" y="1242"/>
                  </a:lnTo>
                  <a:lnTo>
                    <a:pt x="804" y="1236"/>
                  </a:lnTo>
                  <a:lnTo>
                    <a:pt x="798" y="1236"/>
                  </a:lnTo>
                  <a:lnTo>
                    <a:pt x="798" y="1224"/>
                  </a:lnTo>
                  <a:lnTo>
                    <a:pt x="804" y="1212"/>
                  </a:lnTo>
                  <a:lnTo>
                    <a:pt x="810" y="1206"/>
                  </a:lnTo>
                  <a:lnTo>
                    <a:pt x="804" y="1182"/>
                  </a:lnTo>
                  <a:lnTo>
                    <a:pt x="840" y="1182"/>
                  </a:lnTo>
                  <a:lnTo>
                    <a:pt x="846" y="1188"/>
                  </a:lnTo>
                  <a:lnTo>
                    <a:pt x="852" y="1182"/>
                  </a:lnTo>
                  <a:lnTo>
                    <a:pt x="864" y="1182"/>
                  </a:lnTo>
                  <a:lnTo>
                    <a:pt x="870" y="1176"/>
                  </a:lnTo>
                  <a:lnTo>
                    <a:pt x="870" y="1164"/>
                  </a:lnTo>
                  <a:lnTo>
                    <a:pt x="876" y="1152"/>
                  </a:lnTo>
                  <a:lnTo>
                    <a:pt x="876" y="1116"/>
                  </a:lnTo>
                  <a:lnTo>
                    <a:pt x="870" y="1110"/>
                  </a:lnTo>
                  <a:lnTo>
                    <a:pt x="870" y="1098"/>
                  </a:lnTo>
                  <a:lnTo>
                    <a:pt x="864" y="1086"/>
                  </a:lnTo>
                  <a:lnTo>
                    <a:pt x="864" y="1074"/>
                  </a:lnTo>
                  <a:lnTo>
                    <a:pt x="870" y="1062"/>
                  </a:lnTo>
                  <a:lnTo>
                    <a:pt x="882" y="1056"/>
                  </a:lnTo>
                  <a:lnTo>
                    <a:pt x="888" y="1050"/>
                  </a:lnTo>
                  <a:lnTo>
                    <a:pt x="888" y="1032"/>
                  </a:lnTo>
                  <a:lnTo>
                    <a:pt x="882" y="1020"/>
                  </a:lnTo>
                  <a:lnTo>
                    <a:pt x="882" y="1002"/>
                  </a:lnTo>
                  <a:lnTo>
                    <a:pt x="900" y="984"/>
                  </a:lnTo>
                  <a:lnTo>
                    <a:pt x="906" y="984"/>
                  </a:lnTo>
                  <a:lnTo>
                    <a:pt x="906" y="996"/>
                  </a:lnTo>
                  <a:lnTo>
                    <a:pt x="912" y="1002"/>
                  </a:lnTo>
                  <a:lnTo>
                    <a:pt x="924" y="1002"/>
                  </a:lnTo>
                  <a:lnTo>
                    <a:pt x="930" y="996"/>
                  </a:lnTo>
                  <a:lnTo>
                    <a:pt x="930" y="960"/>
                  </a:lnTo>
                  <a:lnTo>
                    <a:pt x="924" y="954"/>
                  </a:lnTo>
                  <a:lnTo>
                    <a:pt x="924" y="948"/>
                  </a:lnTo>
                  <a:lnTo>
                    <a:pt x="936" y="930"/>
                  </a:lnTo>
                  <a:lnTo>
                    <a:pt x="936" y="906"/>
                  </a:lnTo>
                  <a:lnTo>
                    <a:pt x="942" y="900"/>
                  </a:lnTo>
                  <a:lnTo>
                    <a:pt x="954" y="900"/>
                  </a:lnTo>
                  <a:lnTo>
                    <a:pt x="960" y="894"/>
                  </a:lnTo>
                  <a:lnTo>
                    <a:pt x="960" y="858"/>
                  </a:lnTo>
                  <a:lnTo>
                    <a:pt x="966" y="852"/>
                  </a:lnTo>
                  <a:lnTo>
                    <a:pt x="972" y="840"/>
                  </a:lnTo>
                  <a:lnTo>
                    <a:pt x="978" y="834"/>
                  </a:lnTo>
                  <a:lnTo>
                    <a:pt x="1008" y="834"/>
                  </a:lnTo>
                  <a:lnTo>
                    <a:pt x="1008" y="786"/>
                  </a:lnTo>
                  <a:lnTo>
                    <a:pt x="1014" y="774"/>
                  </a:lnTo>
                  <a:lnTo>
                    <a:pt x="1020" y="768"/>
                  </a:lnTo>
                  <a:lnTo>
                    <a:pt x="1026" y="756"/>
                  </a:lnTo>
                  <a:lnTo>
                    <a:pt x="1032" y="750"/>
                  </a:lnTo>
                  <a:lnTo>
                    <a:pt x="1032" y="708"/>
                  </a:lnTo>
                  <a:lnTo>
                    <a:pt x="1026" y="660"/>
                  </a:lnTo>
                  <a:lnTo>
                    <a:pt x="1020" y="654"/>
                  </a:lnTo>
                  <a:lnTo>
                    <a:pt x="1020" y="636"/>
                  </a:lnTo>
                  <a:lnTo>
                    <a:pt x="1032" y="630"/>
                  </a:lnTo>
                  <a:lnTo>
                    <a:pt x="1038" y="630"/>
                  </a:lnTo>
                  <a:lnTo>
                    <a:pt x="1038" y="594"/>
                  </a:lnTo>
                  <a:lnTo>
                    <a:pt x="1044" y="594"/>
                  </a:lnTo>
                  <a:lnTo>
                    <a:pt x="1050" y="588"/>
                  </a:lnTo>
                  <a:lnTo>
                    <a:pt x="1056" y="576"/>
                  </a:lnTo>
                  <a:lnTo>
                    <a:pt x="1056" y="534"/>
                  </a:lnTo>
                  <a:lnTo>
                    <a:pt x="1050" y="528"/>
                  </a:lnTo>
                  <a:lnTo>
                    <a:pt x="1050" y="516"/>
                  </a:lnTo>
                  <a:lnTo>
                    <a:pt x="1062" y="516"/>
                  </a:lnTo>
                  <a:lnTo>
                    <a:pt x="1068" y="510"/>
                  </a:lnTo>
                  <a:lnTo>
                    <a:pt x="1068" y="492"/>
                  </a:lnTo>
                  <a:lnTo>
                    <a:pt x="1086" y="492"/>
                  </a:lnTo>
                  <a:lnTo>
                    <a:pt x="1092" y="486"/>
                  </a:lnTo>
                  <a:lnTo>
                    <a:pt x="1092" y="480"/>
                  </a:lnTo>
                  <a:lnTo>
                    <a:pt x="1098" y="474"/>
                  </a:lnTo>
                  <a:lnTo>
                    <a:pt x="1098" y="462"/>
                  </a:lnTo>
                  <a:lnTo>
                    <a:pt x="1110" y="462"/>
                  </a:lnTo>
                  <a:lnTo>
                    <a:pt x="1128" y="456"/>
                  </a:lnTo>
                  <a:lnTo>
                    <a:pt x="1152" y="444"/>
                  </a:lnTo>
                  <a:lnTo>
                    <a:pt x="1164" y="420"/>
                  </a:lnTo>
                  <a:lnTo>
                    <a:pt x="1164" y="408"/>
                  </a:lnTo>
                  <a:lnTo>
                    <a:pt x="1128" y="384"/>
                  </a:lnTo>
                  <a:lnTo>
                    <a:pt x="1128" y="378"/>
                  </a:lnTo>
                  <a:lnTo>
                    <a:pt x="1122" y="372"/>
                  </a:lnTo>
                  <a:lnTo>
                    <a:pt x="1122" y="360"/>
                  </a:lnTo>
                  <a:lnTo>
                    <a:pt x="1116" y="354"/>
                  </a:lnTo>
                  <a:lnTo>
                    <a:pt x="1092" y="354"/>
                  </a:lnTo>
                  <a:lnTo>
                    <a:pt x="1080" y="342"/>
                  </a:lnTo>
                  <a:lnTo>
                    <a:pt x="1080" y="330"/>
                  </a:lnTo>
                  <a:lnTo>
                    <a:pt x="1074" y="312"/>
                  </a:lnTo>
                  <a:lnTo>
                    <a:pt x="1074" y="294"/>
                  </a:lnTo>
                  <a:lnTo>
                    <a:pt x="1068" y="282"/>
                  </a:lnTo>
                  <a:lnTo>
                    <a:pt x="1068" y="264"/>
                  </a:lnTo>
                  <a:lnTo>
                    <a:pt x="1062" y="264"/>
                  </a:lnTo>
                  <a:lnTo>
                    <a:pt x="1062" y="240"/>
                  </a:lnTo>
                  <a:lnTo>
                    <a:pt x="1056" y="222"/>
                  </a:lnTo>
                  <a:lnTo>
                    <a:pt x="1056" y="180"/>
                  </a:lnTo>
                  <a:lnTo>
                    <a:pt x="1050" y="168"/>
                  </a:lnTo>
                  <a:lnTo>
                    <a:pt x="1068" y="162"/>
                  </a:lnTo>
                  <a:lnTo>
                    <a:pt x="1038" y="132"/>
                  </a:lnTo>
                  <a:lnTo>
                    <a:pt x="1038" y="90"/>
                  </a:lnTo>
                  <a:lnTo>
                    <a:pt x="1032" y="78"/>
                  </a:lnTo>
                  <a:lnTo>
                    <a:pt x="1026" y="72"/>
                  </a:lnTo>
                  <a:lnTo>
                    <a:pt x="1014" y="66"/>
                  </a:lnTo>
                  <a:lnTo>
                    <a:pt x="984" y="36"/>
                  </a:lnTo>
                  <a:lnTo>
                    <a:pt x="972" y="36"/>
                  </a:lnTo>
                  <a:lnTo>
                    <a:pt x="954" y="18"/>
                  </a:lnTo>
                  <a:lnTo>
                    <a:pt x="948" y="0"/>
                  </a:lnTo>
                  <a:lnTo>
                    <a:pt x="924" y="24"/>
                  </a:lnTo>
                  <a:lnTo>
                    <a:pt x="894" y="24"/>
                  </a:lnTo>
                  <a:close/>
                </a:path>
              </a:pathLst>
            </a:custGeom>
            <a:solidFill>
              <a:srgbClr val="78D2D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" name="Sri Lanka" descr="© INSCALE GmbH, 05.05.2010&#10;http://www.presentationload.com/"/>
            <p:cNvSpPr>
              <a:spLocks/>
            </p:cNvSpPr>
            <p:nvPr/>
          </p:nvSpPr>
          <p:spPr bwMode="gray">
            <a:xfrm>
              <a:off x="6302312" y="4063737"/>
              <a:ext cx="55033" cy="95534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" name="Spai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292962" y="3210058"/>
              <a:ext cx="284125" cy="192292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3" name="Somalia" descr="© INSCALE GmbH, 05.05.2010&#10;http://www.presentationload.com/"/>
            <p:cNvSpPr>
              <a:spLocks/>
            </p:cNvSpPr>
            <p:nvPr/>
          </p:nvSpPr>
          <p:spPr bwMode="gray">
            <a:xfrm>
              <a:off x="5414102" y="4003722"/>
              <a:ext cx="231651" cy="342941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4" name="Solomon Islands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8077451" y="4471591"/>
              <a:ext cx="120305" cy="109006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5" name="Slovenia" descr="© INSCALE GmbH, 05.05.2010&#10;http://www.presentationload.com/"/>
            <p:cNvSpPr>
              <a:spLocks/>
            </p:cNvSpPr>
            <p:nvPr/>
          </p:nvSpPr>
          <p:spPr bwMode="gray">
            <a:xfrm>
              <a:off x="4765223" y="3131672"/>
              <a:ext cx="69112" cy="36744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6" name="Slovakia" descr="© INSCALE GmbH, 05.05.2010&#10;http://www.presentationload.com/"/>
            <p:cNvSpPr>
              <a:spLocks/>
            </p:cNvSpPr>
            <p:nvPr/>
          </p:nvSpPr>
          <p:spPr bwMode="gray">
            <a:xfrm>
              <a:off x="4835614" y="3067983"/>
              <a:ext cx="115185" cy="45317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7" name="Sierra Leone" descr="© INSCALE GmbH, 05.05.2010&#10;http://www.presentationload.com/"/>
            <p:cNvSpPr>
              <a:spLocks/>
            </p:cNvSpPr>
            <p:nvPr/>
          </p:nvSpPr>
          <p:spPr bwMode="gray">
            <a:xfrm>
              <a:off x="4163698" y="4051488"/>
              <a:ext cx="66552" cy="84510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8" name="Senegal" descr="© INSCALE GmbH, 05.05.2010&#10;http://www.presentationload.com/"/>
            <p:cNvSpPr>
              <a:spLocks/>
            </p:cNvSpPr>
            <p:nvPr/>
          </p:nvSpPr>
          <p:spPr bwMode="gray">
            <a:xfrm>
              <a:off x="4095866" y="3882467"/>
              <a:ext cx="134384" cy="115130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9" name="Saudi Arabia" descr="© INSCALE GmbH, 05.05.2010&#10;http://www.presentationload.com/"/>
            <p:cNvSpPr>
              <a:spLocks/>
            </p:cNvSpPr>
            <p:nvPr/>
          </p:nvSpPr>
          <p:spPr bwMode="gray">
            <a:xfrm>
              <a:off x="5249003" y="3499108"/>
              <a:ext cx="482500" cy="395607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0" name="Rwanda" descr="© INSCALE GmbH, 05.05.2010&#10;http://www.presentationload.com/"/>
            <p:cNvSpPr>
              <a:spLocks/>
            </p:cNvSpPr>
            <p:nvPr/>
          </p:nvSpPr>
          <p:spPr bwMode="gray">
            <a:xfrm>
              <a:off x="5132537" y="4329516"/>
              <a:ext cx="48634" cy="46542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1" name="Russia (Urup,Simushir)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523280" y="2838947"/>
              <a:ext cx="97268" cy="371111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2" name="Russ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889367" y="2378426"/>
              <a:ext cx="2934675" cy="895321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3" name="Qatar" descr="© INSCALE GmbH, 05.05.2010&#10;http://www.presentationload.com/"/>
            <p:cNvSpPr>
              <a:spLocks/>
            </p:cNvSpPr>
            <p:nvPr/>
          </p:nvSpPr>
          <p:spPr bwMode="gray">
            <a:xfrm>
              <a:off x="5618876" y="3647308"/>
              <a:ext cx="20477" cy="45317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4" name="Puerto Rico" descr="© INSCALE GmbH, 05.05.2010&#10;http://www.presentationload.com/"/>
            <p:cNvSpPr>
              <a:spLocks/>
            </p:cNvSpPr>
            <p:nvPr/>
          </p:nvSpPr>
          <p:spPr bwMode="gray">
            <a:xfrm>
              <a:off x="2942730" y="3844499"/>
              <a:ext cx="44795" cy="18372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5" name="Portugal" descr="© INSCALE GmbH, 05.05.2010&#10;http://www.presentationload.com/"/>
            <p:cNvSpPr>
              <a:spLocks/>
            </p:cNvSpPr>
            <p:nvPr/>
          </p:nvSpPr>
          <p:spPr bwMode="gray">
            <a:xfrm>
              <a:off x="4281442" y="3251701"/>
              <a:ext cx="72951" cy="127378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6" name="Philippines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166204" y="3835926"/>
              <a:ext cx="231651" cy="372335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7" name="Peru" descr="© INSCALE GmbH, 05.05.2010&#10;http://www.presentationload.com/"/>
            <p:cNvSpPr>
              <a:spLocks/>
            </p:cNvSpPr>
            <p:nvPr/>
          </p:nvSpPr>
          <p:spPr bwMode="gray">
            <a:xfrm>
              <a:off x="2589493" y="4303795"/>
              <a:ext cx="305882" cy="461745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8" name="Paraguay" descr="© INSCALE GmbH, 05.05.2010&#10;http://www.presentationload.com/"/>
            <p:cNvSpPr>
              <a:spLocks/>
            </p:cNvSpPr>
            <p:nvPr/>
          </p:nvSpPr>
          <p:spPr bwMode="gray">
            <a:xfrm>
              <a:off x="3056635" y="4786362"/>
              <a:ext cx="194535" cy="210664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9" name="Papua New Guine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708856" y="4350337"/>
              <a:ext cx="353236" cy="226586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0" name="Panama" descr="© INSCALE GmbH, 05.05.2010&#10;http://www.presentationload.com/"/>
            <p:cNvSpPr>
              <a:spLocks/>
            </p:cNvSpPr>
            <p:nvPr/>
          </p:nvSpPr>
          <p:spPr bwMode="gray">
            <a:xfrm>
              <a:off x="2557497" y="4063737"/>
              <a:ext cx="131824" cy="61239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1" name="Pak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5828771" y="3377855"/>
              <a:ext cx="341717" cy="328244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2" name="Parcel Islands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008784" y="3872669"/>
              <a:ext cx="30716" cy="18372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3" name="Oman" descr="© INSCALE GmbH, 05.05.2010&#10;http://www.presentationload.com/"/>
            <p:cNvSpPr>
              <a:spLocks/>
            </p:cNvSpPr>
            <p:nvPr/>
          </p:nvSpPr>
          <p:spPr bwMode="gray">
            <a:xfrm>
              <a:off x="5653433" y="3677927"/>
              <a:ext cx="175338" cy="208215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4" name="Norwa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609082" y="2401697"/>
              <a:ext cx="440265" cy="464195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5" name="Nigeria" descr="© INSCALE GmbH, 05.05.2010&#10;http://www.presentationload.com/"/>
            <p:cNvSpPr>
              <a:spLocks/>
            </p:cNvSpPr>
            <p:nvPr/>
          </p:nvSpPr>
          <p:spPr bwMode="gray">
            <a:xfrm>
              <a:off x="4531012" y="3957179"/>
              <a:ext cx="271326" cy="238834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6" name="Niger" descr="© INSCALE GmbH, 05.05.2010&#10;http://www.presentationload.com/"/>
            <p:cNvSpPr>
              <a:spLocks/>
            </p:cNvSpPr>
            <p:nvPr/>
          </p:nvSpPr>
          <p:spPr bwMode="gray">
            <a:xfrm>
              <a:off x="4473419" y="3717121"/>
              <a:ext cx="360915" cy="292725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7" name="Nicaragua" descr="© INSCALE GmbH, 05.05.2010&#10;http://www.presentationload.com/"/>
            <p:cNvSpPr>
              <a:spLocks/>
            </p:cNvSpPr>
            <p:nvPr/>
          </p:nvSpPr>
          <p:spPr bwMode="gray">
            <a:xfrm>
              <a:off x="2458950" y="3932684"/>
              <a:ext cx="106226" cy="102883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8" name="New Zea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912351" y="5163597"/>
              <a:ext cx="412109" cy="304973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9" name="Newfoundland" descr="© INSCALE GmbH, 05.05.2010&#10;http://www.presentationload.com/"/>
            <p:cNvSpPr>
              <a:spLocks/>
            </p:cNvSpPr>
            <p:nvPr/>
          </p:nvSpPr>
          <p:spPr bwMode="gray">
            <a:xfrm>
              <a:off x="3287007" y="3021441"/>
              <a:ext cx="138223" cy="120029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0" name="Netherlands" descr="© INSCALE GmbH, 05.05.2010&#10;http://www.presentationload.com/"/>
            <p:cNvSpPr>
              <a:spLocks/>
            </p:cNvSpPr>
            <p:nvPr/>
          </p:nvSpPr>
          <p:spPr bwMode="gray">
            <a:xfrm>
              <a:off x="4557889" y="2974898"/>
              <a:ext cx="87029" cy="64914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1" name="Nepal" descr="© INSCALE GmbH, 05.05.2010&#10;http://www.presentationload.com/"/>
            <p:cNvSpPr>
              <a:spLocks/>
            </p:cNvSpPr>
            <p:nvPr/>
          </p:nvSpPr>
          <p:spPr bwMode="gray">
            <a:xfrm>
              <a:off x="6257517" y="3541976"/>
              <a:ext cx="190696" cy="101657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2" name="Namibia" descr="© INSCALE GmbH, 05.05.2010&#10;http://www.presentationload.com/"/>
            <p:cNvSpPr>
              <a:spLocks/>
            </p:cNvSpPr>
            <p:nvPr/>
          </p:nvSpPr>
          <p:spPr bwMode="gray">
            <a:xfrm>
              <a:off x="4735786" y="4728797"/>
              <a:ext cx="309722" cy="302523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3" name="Myanmar" descr="© INSCALE GmbH, 05.05.2010&#10;http://www.presentationload.com/"/>
            <p:cNvSpPr>
              <a:spLocks/>
            </p:cNvSpPr>
            <p:nvPr/>
          </p:nvSpPr>
          <p:spPr bwMode="gray">
            <a:xfrm>
              <a:off x="6557000" y="3589743"/>
              <a:ext cx="207335" cy="465420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4" name="Mozambique" descr="© INSCALE GmbH, 05.05.2010&#10;http://www.presentationload.com/"/>
            <p:cNvSpPr>
              <a:spLocks/>
            </p:cNvSpPr>
            <p:nvPr/>
          </p:nvSpPr>
          <p:spPr bwMode="gray">
            <a:xfrm>
              <a:off x="5158133" y="4567125"/>
              <a:ext cx="247009" cy="415204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5" name="Morocco" descr="© INSCALE GmbH, 05.05.2010&#10;http://www.presentationload.com/"/>
            <p:cNvSpPr>
              <a:spLocks/>
            </p:cNvSpPr>
            <p:nvPr/>
          </p:nvSpPr>
          <p:spPr bwMode="gray">
            <a:xfrm>
              <a:off x="4179055" y="3407249"/>
              <a:ext cx="276445" cy="204540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6" name="Montenegro" descr="© INSCALE GmbH, 05.05.2010&#10;http://www.presentationload.com/"/>
            <p:cNvSpPr>
              <a:spLocks/>
            </p:cNvSpPr>
            <p:nvPr/>
          </p:nvSpPr>
          <p:spPr bwMode="gray">
            <a:xfrm>
              <a:off x="4874009" y="3213733"/>
              <a:ext cx="35835" cy="42867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7" name="Mongolia" descr="© INSCALE GmbH, 05.05.2010&#10;http://www.presentationload.com/"/>
            <p:cNvSpPr>
              <a:spLocks/>
            </p:cNvSpPr>
            <p:nvPr/>
          </p:nvSpPr>
          <p:spPr bwMode="gray">
            <a:xfrm>
              <a:off x="6269035" y="3004294"/>
              <a:ext cx="680875" cy="259655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8" name="Moldova" descr="© INSCALE GmbH, 05.05.2010&#10;http://www.presentationload.com/"/>
            <p:cNvSpPr>
              <a:spLocks/>
            </p:cNvSpPr>
            <p:nvPr/>
          </p:nvSpPr>
          <p:spPr bwMode="gray">
            <a:xfrm>
              <a:off x="5037829" y="3094928"/>
              <a:ext cx="69112" cy="73487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9" name="Mexico" descr="© INSCALE GmbH, 05.05.2010&#10;http://www.presentationload.com/"/>
            <p:cNvSpPr>
              <a:spLocks/>
            </p:cNvSpPr>
            <p:nvPr/>
          </p:nvSpPr>
          <p:spPr bwMode="gray">
            <a:xfrm>
              <a:off x="1902219" y="3486861"/>
              <a:ext cx="604085" cy="453172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0" name="Malta" descr="© INSCALE GmbH, 05.05.2010&#10;http://www.presentationload.com/"/>
            <p:cNvSpPr>
              <a:spLocks/>
            </p:cNvSpPr>
            <p:nvPr/>
          </p:nvSpPr>
          <p:spPr bwMode="gray">
            <a:xfrm>
              <a:off x="4786980" y="3398676"/>
              <a:ext cx="10239" cy="8574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1" name="Mauritania" descr="© INSCALE GmbH, 05.05.2010&#10;http://www.presentationload.com/"/>
            <p:cNvSpPr>
              <a:spLocks/>
            </p:cNvSpPr>
            <p:nvPr/>
          </p:nvSpPr>
          <p:spPr bwMode="gray">
            <a:xfrm>
              <a:off x="4086907" y="3622812"/>
              <a:ext cx="277725" cy="312321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2" name="Mali" descr="© INSCALE GmbH, 05.05.2010&#10;http://www.presentationload.com/"/>
            <p:cNvSpPr>
              <a:spLocks/>
            </p:cNvSpPr>
            <p:nvPr/>
          </p:nvSpPr>
          <p:spPr bwMode="gray">
            <a:xfrm>
              <a:off x="4188014" y="3677927"/>
              <a:ext cx="377553" cy="372335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3" name="Malaysia" descr="© INSCALE GmbH, 05.05.2010&#10;http://www.presentationload.com/"/>
            <p:cNvSpPr>
              <a:spLocks/>
            </p:cNvSpPr>
            <p:nvPr/>
          </p:nvSpPr>
          <p:spPr bwMode="gray">
            <a:xfrm>
              <a:off x="6773293" y="4135999"/>
              <a:ext cx="98548" cy="135952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4" name="AutoShape 80" descr="© INSCALE GmbH, 05.05.2010&#10;http://www.presentationload.com/"/>
            <p:cNvSpPr>
              <a:spLocks/>
            </p:cNvSpPr>
            <p:nvPr/>
          </p:nvSpPr>
          <p:spPr bwMode="gray">
            <a:xfrm>
              <a:off x="7004944" y="4120077"/>
              <a:ext cx="223972" cy="164122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5" name="Malawi" descr="© INSCALE GmbH, 05.05.2010&#10;http://www.presentationload.com/"/>
            <p:cNvSpPr>
              <a:spLocks/>
            </p:cNvSpPr>
            <p:nvPr/>
          </p:nvSpPr>
          <p:spPr bwMode="gray">
            <a:xfrm>
              <a:off x="5217006" y="4540179"/>
              <a:ext cx="76790" cy="194742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6" name="Madagascar" descr="© INSCALE GmbH, 05.05.2010&#10;http://www.presentationload.com/"/>
            <p:cNvSpPr>
              <a:spLocks/>
            </p:cNvSpPr>
            <p:nvPr/>
          </p:nvSpPr>
          <p:spPr bwMode="gray">
            <a:xfrm>
              <a:off x="5439699" y="4611217"/>
              <a:ext cx="191976" cy="339266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7" name="Macedonia" descr="© INSCALE GmbH, 05.05.2010&#10;http://www.presentationload.com/"/>
            <p:cNvSpPr>
              <a:spLocks/>
            </p:cNvSpPr>
            <p:nvPr/>
          </p:nvSpPr>
          <p:spPr bwMode="gray">
            <a:xfrm>
              <a:off x="4918803" y="3243127"/>
              <a:ext cx="53754" cy="40418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8" name="Luxembourg" descr="© INSCALE GmbH, 05.05.2010&#10;http://www.presentationload.com/"/>
            <p:cNvSpPr>
              <a:spLocks/>
            </p:cNvSpPr>
            <p:nvPr/>
          </p:nvSpPr>
          <p:spPr bwMode="gray">
            <a:xfrm>
              <a:off x="4610362" y="3054510"/>
              <a:ext cx="16638" cy="13473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9" name="Liechtenstein" descr="© INSCALE GmbH, 05.05.2010&#10;http://www.presentationload.com/"/>
            <p:cNvSpPr>
              <a:spLocks/>
            </p:cNvSpPr>
            <p:nvPr/>
          </p:nvSpPr>
          <p:spPr bwMode="gray">
            <a:xfrm>
              <a:off x="4684592" y="3123098"/>
              <a:ext cx="5119" cy="7349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0" name="Libya" descr="© INSCALE GmbH, 05.05.2010&#10;http://www.presentationload.com/"/>
            <p:cNvSpPr>
              <a:spLocks/>
            </p:cNvSpPr>
            <p:nvPr/>
          </p:nvSpPr>
          <p:spPr bwMode="gray">
            <a:xfrm>
              <a:off x="4682033" y="3472163"/>
              <a:ext cx="357075" cy="345391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rgbClr val="78D2D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1" name="Liberia" descr="© INSCALE GmbH, 05.05.2010&#10;http://www.presentationload.com/"/>
            <p:cNvSpPr>
              <a:spLocks/>
            </p:cNvSpPr>
            <p:nvPr/>
          </p:nvSpPr>
          <p:spPr bwMode="gray">
            <a:xfrm>
              <a:off x="4195693" y="4089457"/>
              <a:ext cx="101107" cy="106556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2" name="Lesotho" descr="© INSCALE GmbH, 05.05.2010&#10;http://www.presentationload.com/"/>
            <p:cNvSpPr>
              <a:spLocks/>
            </p:cNvSpPr>
            <p:nvPr/>
          </p:nvSpPr>
          <p:spPr bwMode="gray">
            <a:xfrm>
              <a:off x="5074944" y="5021521"/>
              <a:ext cx="55033" cy="50216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3" name="Lebanon" descr="© INSCALE GmbH, 05.05.2010&#10;http://www.presentationload.com/"/>
            <p:cNvSpPr>
              <a:spLocks/>
            </p:cNvSpPr>
            <p:nvPr/>
          </p:nvSpPr>
          <p:spPr bwMode="gray">
            <a:xfrm>
              <a:off x="5242603" y="3437869"/>
              <a:ext cx="35835" cy="47766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4" name="Latvia" descr="© INSCALE GmbH, 05.05.2010&#10;http://www.presentationload.com/"/>
            <p:cNvSpPr>
              <a:spLocks/>
            </p:cNvSpPr>
            <p:nvPr/>
          </p:nvSpPr>
          <p:spPr bwMode="gray">
            <a:xfrm>
              <a:off x="4907285" y="2864667"/>
              <a:ext cx="138223" cy="5634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5" name="Laos" descr="© INSCALE GmbH, 05.05.2010&#10;http://www.presentationload.com/"/>
            <p:cNvSpPr>
              <a:spLocks/>
            </p:cNvSpPr>
            <p:nvPr/>
          </p:nvSpPr>
          <p:spPr bwMode="gray">
            <a:xfrm>
              <a:off x="6740017" y="3740392"/>
              <a:ext cx="195815" cy="216787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6" name="Kyrgyzstan" descr="© INSCALE GmbH, 05.05.2010&#10;http://www.presentationload.com/"/>
            <p:cNvSpPr>
              <a:spLocks/>
            </p:cNvSpPr>
            <p:nvPr/>
          </p:nvSpPr>
          <p:spPr bwMode="gray">
            <a:xfrm>
              <a:off x="5960594" y="3224756"/>
              <a:ext cx="218853" cy="96758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7" name="Kuwait" descr="© INSCALE GmbH, 05.05.2010&#10;http://www.presentationload.com/"/>
            <p:cNvSpPr>
              <a:spLocks/>
            </p:cNvSpPr>
            <p:nvPr/>
          </p:nvSpPr>
          <p:spPr bwMode="gray">
            <a:xfrm>
              <a:off x="5511370" y="3552999"/>
              <a:ext cx="44795" cy="36744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8" name="Korea, South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205879" y="3339886"/>
              <a:ext cx="88309" cy="132277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9" name="Korea, North" descr="© INSCALE GmbH, 05.05.2010&#10;http://www.presentationload.com/"/>
            <p:cNvSpPr>
              <a:spLocks/>
            </p:cNvSpPr>
            <p:nvPr/>
          </p:nvSpPr>
          <p:spPr bwMode="gray">
            <a:xfrm>
              <a:off x="7131648" y="3230879"/>
              <a:ext cx="106226" cy="129827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0" name="Kenya" descr="© INSCALE GmbH, 05.05.2010&#10;http://www.presentationload.com/"/>
            <p:cNvSpPr>
              <a:spLocks/>
            </p:cNvSpPr>
            <p:nvPr/>
          </p:nvSpPr>
          <p:spPr bwMode="gray">
            <a:xfrm>
              <a:off x="5252842" y="4186216"/>
              <a:ext cx="183017" cy="237609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1" name="Kazakhst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439699" y="2928356"/>
              <a:ext cx="815258" cy="362537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2" name="Jordan" descr="© INSCALE GmbH, 05.05.2010&#10;http://www.presentationload.com/"/>
            <p:cNvSpPr>
              <a:spLocks/>
            </p:cNvSpPr>
            <p:nvPr/>
          </p:nvSpPr>
          <p:spPr bwMode="gray">
            <a:xfrm>
              <a:off x="5252842" y="3470938"/>
              <a:ext cx="90869" cy="105332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3" name="Jamaica" descr="© INSCALE GmbH, 05.05.2010&#10;http://www.presentationload.com/"/>
            <p:cNvSpPr>
              <a:spLocks/>
            </p:cNvSpPr>
            <p:nvPr/>
          </p:nvSpPr>
          <p:spPr bwMode="gray">
            <a:xfrm>
              <a:off x="2682921" y="3844499"/>
              <a:ext cx="49914" cy="15922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4" name="Jap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255793" y="3167191"/>
              <a:ext cx="284125" cy="531558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5" name="Ital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625720" y="3127997"/>
              <a:ext cx="253408" cy="257205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6" name="Israel" descr="© INSCALE GmbH, 05.05.2010&#10;http://www.presentationload.com/"/>
            <p:cNvSpPr>
              <a:spLocks/>
            </p:cNvSpPr>
            <p:nvPr/>
          </p:nvSpPr>
          <p:spPr bwMode="gray">
            <a:xfrm>
              <a:off x="5233644" y="3467264"/>
              <a:ext cx="33275" cy="100433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7" name="Ireland" descr="© INSCALE GmbH, 05.05.2010&#10;http://www.presentationload.com/"/>
            <p:cNvSpPr>
              <a:spLocks/>
            </p:cNvSpPr>
            <p:nvPr/>
          </p:nvSpPr>
          <p:spPr bwMode="gray">
            <a:xfrm>
              <a:off x="4295521" y="2930806"/>
              <a:ext cx="90869" cy="91859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8" name="Iraq" descr="© INSCALE GmbH, 05.05.2010&#10;http://www.presentationload.com/"/>
            <p:cNvSpPr>
              <a:spLocks/>
            </p:cNvSpPr>
            <p:nvPr/>
          </p:nvSpPr>
          <p:spPr bwMode="gray">
            <a:xfrm>
              <a:off x="5329633" y="3370506"/>
              <a:ext cx="221413" cy="205765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9" name="Iran" descr="© INSCALE GmbH, 05.05.2010&#10;http://www.presentationload.com/"/>
            <p:cNvSpPr>
              <a:spLocks/>
            </p:cNvSpPr>
            <p:nvPr/>
          </p:nvSpPr>
          <p:spPr bwMode="gray">
            <a:xfrm>
              <a:off x="5424341" y="3308041"/>
              <a:ext cx="467142" cy="367436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0" name="Indones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663226" y="4162945"/>
              <a:ext cx="1059708" cy="404180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1" name="Ind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014347" y="3403575"/>
              <a:ext cx="634801" cy="732424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70AD4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2" name="Iceland" descr="© INSCALE GmbH, 05.05.2010&#10;http://www.presentationload.com/"/>
            <p:cNvSpPr>
              <a:spLocks/>
            </p:cNvSpPr>
            <p:nvPr/>
          </p:nvSpPr>
          <p:spPr bwMode="gray">
            <a:xfrm>
              <a:off x="4099705" y="2674826"/>
              <a:ext cx="185577" cy="68588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3" name="Hungary" descr="© INSCALE GmbH, 05.05.2010&#10;http://www.presentationload.com/"/>
            <p:cNvSpPr>
              <a:spLocks/>
            </p:cNvSpPr>
            <p:nvPr/>
          </p:nvSpPr>
          <p:spPr bwMode="gray">
            <a:xfrm>
              <a:off x="4824095" y="3092478"/>
              <a:ext cx="138223" cy="68588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4" name="Honduras" descr="© INSCALE GmbH, 05.05.2010&#10;http://www.presentationload.com/"/>
            <p:cNvSpPr>
              <a:spLocks/>
            </p:cNvSpPr>
            <p:nvPr/>
          </p:nvSpPr>
          <p:spPr bwMode="gray">
            <a:xfrm>
              <a:off x="2423114" y="3903289"/>
              <a:ext cx="145902" cy="77162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5" name="Haiti" descr="© INSCALE GmbH, 05.05.2010&#10;http://www.presentationload.com/"/>
            <p:cNvSpPr>
              <a:spLocks/>
            </p:cNvSpPr>
            <p:nvPr/>
          </p:nvSpPr>
          <p:spPr bwMode="gray">
            <a:xfrm>
              <a:off x="2778910" y="3806530"/>
              <a:ext cx="63992" cy="48992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6" name="Guyane (French Guiana)" descr="© INSCALE GmbH, 05.05.2010&#10;http://www.presentationload.com/"/>
            <p:cNvSpPr>
              <a:spLocks/>
            </p:cNvSpPr>
            <p:nvPr/>
          </p:nvSpPr>
          <p:spPr bwMode="gray">
            <a:xfrm>
              <a:off x="3205097" y="4160495"/>
              <a:ext cx="66552" cy="91859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7" name="Guyana" descr="© INSCALE GmbH, 05.05.2010&#10;http://www.presentationload.com/"/>
            <p:cNvSpPr>
              <a:spLocks/>
            </p:cNvSpPr>
            <p:nvPr/>
          </p:nvSpPr>
          <p:spPr bwMode="gray">
            <a:xfrm>
              <a:off x="3050236" y="4093131"/>
              <a:ext cx="104947" cy="181269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8" name="Guinea-Bissau" descr="© INSCALE GmbH, 05.05.2010&#10;http://www.presentationload.com/"/>
            <p:cNvSpPr>
              <a:spLocks/>
            </p:cNvSpPr>
            <p:nvPr/>
          </p:nvSpPr>
          <p:spPr bwMode="gray">
            <a:xfrm>
              <a:off x="4094586" y="3985350"/>
              <a:ext cx="60153" cy="47766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9" name="Guinea" descr="© INSCALE GmbH, 05.05.2010&#10;http://www.presentationload.com/"/>
            <p:cNvSpPr>
              <a:spLocks/>
            </p:cNvSpPr>
            <p:nvPr/>
          </p:nvSpPr>
          <p:spPr bwMode="gray">
            <a:xfrm>
              <a:off x="4124022" y="3987799"/>
              <a:ext cx="168939" cy="137176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0" name="Guatemala" descr="© INSCALE GmbH, 05.05.2010&#10;http://www.presentationload.com/"/>
            <p:cNvSpPr>
              <a:spLocks/>
            </p:cNvSpPr>
            <p:nvPr/>
          </p:nvSpPr>
          <p:spPr bwMode="gray">
            <a:xfrm>
              <a:off x="2356562" y="3856746"/>
              <a:ext cx="95988" cy="104107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1" name="Green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3475143" y="2351481"/>
              <a:ext cx="909966" cy="473994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2" name="Greec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917523" y="3260275"/>
              <a:ext cx="172778" cy="171471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3" name="Ghana" descr="© INSCALE GmbH, 05.05.2010&#10;http://www.presentationload.com/"/>
            <p:cNvSpPr>
              <a:spLocks/>
            </p:cNvSpPr>
            <p:nvPr/>
          </p:nvSpPr>
          <p:spPr bwMode="gray">
            <a:xfrm>
              <a:off x="4390230" y="4025767"/>
              <a:ext cx="104947" cy="160447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4" name="Georgia" descr="© INSCALE GmbH, 05.05.2010&#10;http://www.presentationload.com/"/>
            <p:cNvSpPr>
              <a:spLocks/>
            </p:cNvSpPr>
            <p:nvPr/>
          </p:nvSpPr>
          <p:spPr bwMode="gray">
            <a:xfrm>
              <a:off x="5325793" y="3213733"/>
              <a:ext cx="149742" cy="66138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5" name="The Gambia" descr="© INSCALE GmbH, 05.05.2010&#10;http://www.presentationload.com/"/>
            <p:cNvSpPr>
              <a:spLocks/>
            </p:cNvSpPr>
            <p:nvPr/>
          </p:nvSpPr>
          <p:spPr bwMode="gray">
            <a:xfrm>
              <a:off x="4083068" y="3959629"/>
              <a:ext cx="70391" cy="15922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6" name="Gabon" descr="© INSCALE GmbH, 05.05.2010&#10;http://www.presentationload.com/"/>
            <p:cNvSpPr>
              <a:spLocks/>
            </p:cNvSpPr>
            <p:nvPr/>
          </p:nvSpPr>
          <p:spPr bwMode="gray">
            <a:xfrm>
              <a:off x="4666675" y="4243780"/>
              <a:ext cx="135663" cy="159223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7" name="Franc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394069" y="3027565"/>
              <a:ext cx="295644" cy="244958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8" name="Finland" descr="© INSCALE GmbH, 05.05.2010&#10;http://www.presentationload.com/"/>
            <p:cNvSpPr>
              <a:spLocks/>
            </p:cNvSpPr>
            <p:nvPr/>
          </p:nvSpPr>
          <p:spPr bwMode="gray">
            <a:xfrm>
              <a:off x="4879129" y="2600113"/>
              <a:ext cx="203495" cy="222912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9" name="Ethiopia" descr="© INSCALE GmbH, 05.05.2010&#10;http://www.presentationload.com/"/>
            <p:cNvSpPr>
              <a:spLocks/>
            </p:cNvSpPr>
            <p:nvPr/>
          </p:nvSpPr>
          <p:spPr bwMode="gray">
            <a:xfrm>
              <a:off x="5228525" y="3931459"/>
              <a:ext cx="342997" cy="286601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0" name="Esto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918803" y="2830374"/>
              <a:ext cx="113905" cy="47766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1" name="Eritrea" descr="© INSCALE GmbH, 05.05.2010&#10;http://www.presentationload.com/"/>
            <p:cNvSpPr>
              <a:spLocks/>
            </p:cNvSpPr>
            <p:nvPr/>
          </p:nvSpPr>
          <p:spPr bwMode="gray">
            <a:xfrm>
              <a:off x="5301476" y="3853073"/>
              <a:ext cx="156141" cy="142075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2" name="Equatorial Guinea" descr="© INSCALE GmbH, 05.05.2010&#10;http://www.presentationload.com/"/>
            <p:cNvSpPr>
              <a:spLocks/>
            </p:cNvSpPr>
            <p:nvPr/>
          </p:nvSpPr>
          <p:spPr bwMode="gray">
            <a:xfrm>
              <a:off x="4682033" y="4246230"/>
              <a:ext cx="47355" cy="34295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3" name="El Salvador" descr="© INSCALE GmbH, 05.05.2010&#10;http://www.presentationload.com/"/>
            <p:cNvSpPr>
              <a:spLocks/>
            </p:cNvSpPr>
            <p:nvPr/>
          </p:nvSpPr>
          <p:spPr bwMode="gray">
            <a:xfrm>
              <a:off x="2401357" y="3942482"/>
              <a:ext cx="55033" cy="35519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4" name="Egypt" descr="© INSCALE GmbH, 05.05.2010&#10;http://www.presentationload.com/"/>
            <p:cNvSpPr>
              <a:spLocks/>
            </p:cNvSpPr>
            <p:nvPr/>
          </p:nvSpPr>
          <p:spPr bwMode="gray">
            <a:xfrm>
              <a:off x="5023751" y="3511356"/>
              <a:ext cx="255968" cy="249857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78D2D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5" name="Ecuador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593332" y="4264602"/>
              <a:ext cx="134384" cy="164122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6" name="East Timor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322344" y="4510785"/>
              <a:ext cx="80630" cy="36744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7" name="Dominican Republic" descr="© INSCALE GmbH, 05.05.2010&#10;http://www.presentationload.com/"/>
            <p:cNvSpPr>
              <a:spLocks/>
            </p:cNvSpPr>
            <p:nvPr/>
          </p:nvSpPr>
          <p:spPr bwMode="gray">
            <a:xfrm>
              <a:off x="2833943" y="3806530"/>
              <a:ext cx="80630" cy="52666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8" name="Djibouti" descr="© INSCALE GmbH, 05.05.2010&#10;http://www.presentationload.com/"/>
            <p:cNvSpPr>
              <a:spLocks/>
            </p:cNvSpPr>
            <p:nvPr/>
          </p:nvSpPr>
          <p:spPr bwMode="gray">
            <a:xfrm>
              <a:off x="5425621" y="3987799"/>
              <a:ext cx="38395" cy="41643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9" name="Denmark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660276" y="2875691"/>
              <a:ext cx="90869" cy="73487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4615482" y="2902636"/>
              <a:ext cx="692394" cy="311096"/>
              <a:chOff x="4615482" y="2902636"/>
              <a:chExt cx="692394" cy="311096"/>
            </a:xfrm>
            <a:grpFill/>
          </p:grpSpPr>
          <p:sp>
            <p:nvSpPr>
              <p:cNvPr id="195" name="Ukrain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44401" y="3001844"/>
                <a:ext cx="363475" cy="193516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6" name="Rom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07285" y="3099827"/>
                <a:ext cx="199655" cy="113905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7" name="Po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79301" y="2941829"/>
                <a:ext cx="203495" cy="139626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" name="Lithu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909844" y="2902636"/>
                <a:ext cx="111346" cy="61239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" name="German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15482" y="2939380"/>
                <a:ext cx="183017" cy="183718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" name="Czech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40906" y="3032464"/>
                <a:ext cx="136943" cy="60015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1" name="Cyprus" descr="© INSCALE GmbH, 05.05.2010&#10;http://www.presentationload.com/"/>
            <p:cNvSpPr>
              <a:spLocks/>
            </p:cNvSpPr>
            <p:nvPr/>
          </p:nvSpPr>
          <p:spPr bwMode="gray">
            <a:xfrm>
              <a:off x="5181171" y="3413373"/>
              <a:ext cx="47355" cy="25721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2" name="Cub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551098" y="3723245"/>
              <a:ext cx="239330" cy="83285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3" name="Croatia" descr="© INSCALE GmbH, 05.05.2010&#10;http://www.presentationload.com/"/>
            <p:cNvSpPr>
              <a:spLocks/>
            </p:cNvSpPr>
            <p:nvPr/>
          </p:nvSpPr>
          <p:spPr bwMode="gray">
            <a:xfrm>
              <a:off x="4772902" y="3143919"/>
              <a:ext cx="120305" cy="84510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4" name="Côte d'Ivoire" descr="© INSCALE GmbH, 05.05.2010&#10;http://www.presentationload.com/"/>
            <p:cNvSpPr>
              <a:spLocks/>
            </p:cNvSpPr>
            <p:nvPr/>
          </p:nvSpPr>
          <p:spPr bwMode="gray">
            <a:xfrm>
              <a:off x="4267364" y="4035567"/>
              <a:ext cx="142063" cy="160447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5" name="Costa Rica" descr="© INSCALE GmbH, 05.05.2010&#10;http://www.presentationload.com/"/>
            <p:cNvSpPr>
              <a:spLocks/>
            </p:cNvSpPr>
            <p:nvPr/>
          </p:nvSpPr>
          <p:spPr bwMode="gray">
            <a:xfrm>
              <a:off x="2490945" y="4023318"/>
              <a:ext cx="78070" cy="72263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6" name="Colombia" descr="© INSCALE GmbH, 05.05.2010&#10;http://www.presentationload.com/"/>
            <p:cNvSpPr>
              <a:spLocks/>
            </p:cNvSpPr>
            <p:nvPr/>
          </p:nvSpPr>
          <p:spPr bwMode="gray">
            <a:xfrm>
              <a:off x="2640687" y="3992698"/>
              <a:ext cx="281565" cy="417653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7" name="Chil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867219" y="4744719"/>
              <a:ext cx="376273" cy="941863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8" name="Chin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059142" y="2969999"/>
              <a:ext cx="1186413" cy="878174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70AD4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9" name="Chad" descr="© INSCALE GmbH, 05.05.2010&#10;http://www.presentationload.com/"/>
            <p:cNvSpPr>
              <a:spLocks/>
            </p:cNvSpPr>
            <p:nvPr/>
          </p:nvSpPr>
          <p:spPr bwMode="gray">
            <a:xfrm>
              <a:off x="4775462" y="3717121"/>
              <a:ext cx="241890" cy="400506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0" name="Canad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904779" y="2358830"/>
              <a:ext cx="1808415" cy="896545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4664115" y="3975551"/>
              <a:ext cx="524734" cy="665061"/>
              <a:chOff x="4664115" y="3975551"/>
              <a:chExt cx="524734" cy="665061"/>
            </a:xfrm>
            <a:grpFill/>
          </p:grpSpPr>
          <p:sp>
            <p:nvSpPr>
              <p:cNvPr id="191" name="Cong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51144" y="4169068"/>
                <a:ext cx="437705" cy="471544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" name="Congo (Brazzaville)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22988" y="4210711"/>
                <a:ext cx="174058" cy="218013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" name="Central African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98499" y="4029442"/>
                <a:ext cx="296923" cy="218013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" name="Camero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64115" y="3975551"/>
                <a:ext cx="177898" cy="287825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2" name="Cambodia" descr="© INSCALE GmbH, 05.05.2010&#10;http://www.presentationload.com/"/>
            <p:cNvSpPr>
              <a:spLocks/>
            </p:cNvSpPr>
            <p:nvPr/>
          </p:nvSpPr>
          <p:spPr bwMode="gray">
            <a:xfrm>
              <a:off x="6815528" y="3940033"/>
              <a:ext cx="124145" cy="104107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3" name="Burundi" descr="© INSCALE GmbH, 05.05.2010&#10;http://www.presentationload.com/"/>
            <p:cNvSpPr>
              <a:spLocks/>
            </p:cNvSpPr>
            <p:nvPr/>
          </p:nvSpPr>
          <p:spPr bwMode="gray">
            <a:xfrm>
              <a:off x="5136376" y="4365035"/>
              <a:ext cx="43515" cy="52666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4" name="Burkina Faso" descr="© INSCALE GmbH, 05.05.2010&#10;http://www.presentationload.com/"/>
            <p:cNvSpPr>
              <a:spLocks/>
            </p:cNvSpPr>
            <p:nvPr/>
          </p:nvSpPr>
          <p:spPr bwMode="gray">
            <a:xfrm>
              <a:off x="4339036" y="3927785"/>
              <a:ext cx="185577" cy="139626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5" name="Bulgaria" descr="© INSCALE GmbH, 05.05.2010&#10;http://www.presentationload.com/"/>
            <p:cNvSpPr>
              <a:spLocks/>
            </p:cNvSpPr>
            <p:nvPr/>
          </p:nvSpPr>
          <p:spPr bwMode="gray">
            <a:xfrm>
              <a:off x="4957199" y="3200260"/>
              <a:ext cx="127984" cy="71038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6" name="Brazil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762271" y="4171517"/>
              <a:ext cx="903567" cy="978606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E2583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7" name="Botswana" descr="© INSCALE GmbH, 05.05.2010&#10;http://www.presentationload.com/"/>
            <p:cNvSpPr>
              <a:spLocks/>
            </p:cNvSpPr>
            <p:nvPr/>
          </p:nvSpPr>
          <p:spPr bwMode="gray">
            <a:xfrm>
              <a:off x="4921363" y="4748394"/>
              <a:ext cx="211174" cy="227811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8" name="Bosnia and Herzegovina" descr="© INSCALE GmbH, 05.05.2010&#10;http://www.presentationload.com/"/>
            <p:cNvSpPr>
              <a:spLocks/>
            </p:cNvSpPr>
            <p:nvPr/>
          </p:nvSpPr>
          <p:spPr bwMode="gray">
            <a:xfrm>
              <a:off x="4812577" y="3172090"/>
              <a:ext cx="87029" cy="73487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9" name="Bolivia" descr="© INSCALE GmbH, 05.05.2010&#10;http://www.presentationload.com/"/>
            <p:cNvSpPr>
              <a:spLocks/>
            </p:cNvSpPr>
            <p:nvPr/>
          </p:nvSpPr>
          <p:spPr bwMode="gray">
            <a:xfrm>
              <a:off x="2869779" y="4547528"/>
              <a:ext cx="289244" cy="32946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0" name="Bhutan" descr="© INSCALE GmbH, 05.05.2010&#10;http://www.presentationload.com/"/>
            <p:cNvSpPr>
              <a:spLocks/>
            </p:cNvSpPr>
            <p:nvPr/>
          </p:nvSpPr>
          <p:spPr bwMode="gray">
            <a:xfrm>
              <a:off x="6459732" y="3594642"/>
              <a:ext cx="75511" cy="41643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1" name="Benin" descr="© INSCALE GmbH, 05.05.2010&#10;http://www.presentationload.com/"/>
            <p:cNvSpPr>
              <a:spLocks/>
            </p:cNvSpPr>
            <p:nvPr/>
          </p:nvSpPr>
          <p:spPr bwMode="gray">
            <a:xfrm>
              <a:off x="4484938" y="3995148"/>
              <a:ext cx="72951" cy="154324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2" name="Belize" descr="© INSCALE GmbH, 05.05.2010&#10;http://www.presentationload.com/"/>
            <p:cNvSpPr>
              <a:spLocks/>
            </p:cNvSpPr>
            <p:nvPr/>
          </p:nvSpPr>
          <p:spPr bwMode="gray">
            <a:xfrm>
              <a:off x="2429513" y="3842049"/>
              <a:ext cx="35835" cy="64914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3" name="Belgium" descr="© INSCALE GmbH, 05.05.2010&#10;http://www.presentationload.com/"/>
            <p:cNvSpPr>
              <a:spLocks/>
            </p:cNvSpPr>
            <p:nvPr/>
          </p:nvSpPr>
          <p:spPr bwMode="gray">
            <a:xfrm>
              <a:off x="4554049" y="3022666"/>
              <a:ext cx="71671" cy="4776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Bangladesh" descr="© INSCALE GmbH, 05.05.2010&#10;http://www.presentationload.com/"/>
            <p:cNvSpPr>
              <a:spLocks/>
            </p:cNvSpPr>
            <p:nvPr/>
          </p:nvSpPr>
          <p:spPr bwMode="gray">
            <a:xfrm>
              <a:off x="6449494" y="3639959"/>
              <a:ext cx="121585" cy="132277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Bahrain" descr="© INSCALE GmbH, 05.05.2010&#10;http://www.presentationload.com/"/>
            <p:cNvSpPr>
              <a:spLocks/>
            </p:cNvSpPr>
            <p:nvPr/>
          </p:nvSpPr>
          <p:spPr bwMode="gray">
            <a:xfrm>
              <a:off x="5608638" y="3642409"/>
              <a:ext cx="8959" cy="17147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6" name="Belarus" descr="© INSCALE GmbH, 05.05.2010&#10;http://www.presentationload.com/"/>
            <p:cNvSpPr>
              <a:spLocks/>
            </p:cNvSpPr>
            <p:nvPr/>
          </p:nvSpPr>
          <p:spPr bwMode="gray">
            <a:xfrm>
              <a:off x="4958479" y="2909985"/>
              <a:ext cx="185577" cy="115130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7" name="Azerbaij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439699" y="3256600"/>
              <a:ext cx="116465" cy="89410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8" name="Austria" descr="© INSCALE GmbH, 05.05.2010&#10;http://www.presentationload.com/"/>
            <p:cNvSpPr>
              <a:spLocks/>
            </p:cNvSpPr>
            <p:nvPr/>
          </p:nvSpPr>
          <p:spPr bwMode="gray">
            <a:xfrm>
              <a:off x="4689712" y="3081456"/>
              <a:ext cx="148462" cy="63689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9" name="Austral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979347" y="4570799"/>
              <a:ext cx="921486" cy="826733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0" name="Armenia" descr="© INSCALE GmbH, 05.05.2010&#10;http://www.presentationload.com/"/>
            <p:cNvSpPr>
              <a:spLocks/>
            </p:cNvSpPr>
            <p:nvPr/>
          </p:nvSpPr>
          <p:spPr bwMode="gray">
            <a:xfrm>
              <a:off x="5406423" y="3270073"/>
              <a:ext cx="72951" cy="64914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1" name="Argentin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917132" y="4852500"/>
              <a:ext cx="354515" cy="758145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2" name="Angol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735786" y="4411577"/>
              <a:ext cx="287965" cy="342941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3" name="Andorra" descr="© INSCALE GmbH, 05.05.2010&#10;http://www.presentationload.com/"/>
            <p:cNvSpPr>
              <a:spLocks/>
            </p:cNvSpPr>
            <p:nvPr/>
          </p:nvSpPr>
          <p:spPr bwMode="gray">
            <a:xfrm>
              <a:off x="4516933" y="3238228"/>
              <a:ext cx="10239" cy="4899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4" name="Algeria" descr="© INSCALE GmbH, 05.05.2010&#10;http://www.presentationload.com/"/>
            <p:cNvSpPr>
              <a:spLocks/>
            </p:cNvSpPr>
            <p:nvPr/>
          </p:nvSpPr>
          <p:spPr bwMode="gray">
            <a:xfrm>
              <a:off x="4263525" y="3374180"/>
              <a:ext cx="479940" cy="454396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rgbClr val="E2583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5" name="Albania" descr="© INSCALE GmbH, 05.05.2010&#10;http://www.presentationload.com/"/>
            <p:cNvSpPr>
              <a:spLocks/>
            </p:cNvSpPr>
            <p:nvPr/>
          </p:nvSpPr>
          <p:spPr bwMode="gray">
            <a:xfrm>
              <a:off x="4886808" y="3238228"/>
              <a:ext cx="46075" cy="75937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6" name="South Afric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842013" y="4859849"/>
              <a:ext cx="367315" cy="317220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7" name="Afghanistan" descr="© INSCALE GmbH, 05.05.2010&#10;http://www.presentationload.com/"/>
            <p:cNvSpPr>
              <a:spLocks/>
            </p:cNvSpPr>
            <p:nvPr/>
          </p:nvSpPr>
          <p:spPr bwMode="gray">
            <a:xfrm>
              <a:off x="5799334" y="3339886"/>
              <a:ext cx="294364" cy="230260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88" name="Group 198"/>
            <p:cNvGrpSpPr>
              <a:grpSpLocks/>
            </p:cNvGrpSpPr>
            <p:nvPr/>
          </p:nvGrpSpPr>
          <p:grpSpPr bwMode="auto">
            <a:xfrm>
              <a:off x="4880408" y="3150044"/>
              <a:ext cx="89589" cy="105332"/>
              <a:chOff x="2184" y="1242"/>
              <a:chExt cx="257" cy="316"/>
            </a:xfrm>
            <a:grpFill/>
          </p:grpSpPr>
          <p:sp>
            <p:nvSpPr>
              <p:cNvPr id="189" name="Freeform 199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" name="Freeform 200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303427" y="3740816"/>
            <a:ext cx="4190090" cy="2206895"/>
            <a:chOff x="4476319" y="1314512"/>
            <a:chExt cx="4190090" cy="2206895"/>
          </a:xfrm>
        </p:grpSpPr>
        <p:grpSp>
          <p:nvGrpSpPr>
            <p:cNvPr id="8" name="Group 7"/>
            <p:cNvGrpSpPr/>
            <p:nvPr/>
          </p:nvGrpSpPr>
          <p:grpSpPr>
            <a:xfrm>
              <a:off x="4476319" y="1314512"/>
              <a:ext cx="4190090" cy="615553"/>
              <a:chOff x="4476319" y="1314512"/>
              <a:chExt cx="4190090" cy="61555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540776" y="1391456"/>
                <a:ext cx="3125633" cy="46166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IPSUM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 and typesetting industry.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has been the industry's.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76319" y="1314512"/>
                <a:ext cx="925545" cy="615553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8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97%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4476319" y="1997646"/>
              <a:ext cx="412465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476319" y="2065228"/>
              <a:ext cx="4170205" cy="660508"/>
              <a:chOff x="4496204" y="2062321"/>
              <a:chExt cx="4170205" cy="66050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540776" y="2161743"/>
                <a:ext cx="3125633" cy="46166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IPSUM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 and typesetting industry.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has been the industry's.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4496204" y="2062321"/>
                <a:ext cx="885775" cy="660508"/>
                <a:chOff x="4505304" y="2062321"/>
                <a:chExt cx="885775" cy="660508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4522818" y="2062321"/>
                  <a:ext cx="850746" cy="615553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8D2D2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780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505304" y="2568941"/>
                  <a:ext cx="885775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8D2D2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MILLION PEOPLE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8D2D2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476319" y="2860899"/>
              <a:ext cx="4170205" cy="660508"/>
              <a:chOff x="4496204" y="2062321"/>
              <a:chExt cx="4170205" cy="66050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540776" y="2161743"/>
                <a:ext cx="3125633" cy="461665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 IPSUM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is simply dummy text of the printing and typesetting industry.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Lorem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Ipsum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 has been the industry's.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496204" y="2062321"/>
                <a:ext cx="885775" cy="660508"/>
                <a:chOff x="4505304" y="2062321"/>
                <a:chExt cx="885775" cy="660508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4522818" y="2062321"/>
                  <a:ext cx="850746" cy="615553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2.5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505304" y="2568941"/>
                  <a:ext cx="885775" cy="15388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BILLION PEOPLE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</p:grpSp>
        <p:cxnSp>
          <p:nvCxnSpPr>
            <p:cNvPr id="12" name="Straight Connector 11"/>
            <p:cNvCxnSpPr/>
            <p:nvPr/>
          </p:nvCxnSpPr>
          <p:spPr>
            <a:xfrm>
              <a:off x="4476319" y="2793317"/>
              <a:ext cx="412465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6810034" y="4637056"/>
            <a:ext cx="3539336" cy="1129952"/>
            <a:chOff x="5058564" y="3757281"/>
            <a:chExt cx="3539336" cy="1129952"/>
          </a:xfrm>
        </p:grpSpPr>
        <p:sp>
          <p:nvSpPr>
            <p:cNvPr id="238" name="TextBox 237"/>
            <p:cNvSpPr txBox="1"/>
            <p:nvPr/>
          </p:nvSpPr>
          <p:spPr>
            <a:xfrm>
              <a:off x="5058564" y="3757281"/>
              <a:ext cx="3125633" cy="1538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TOP DEVICE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5058564" y="3912607"/>
              <a:ext cx="3539336" cy="97462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172800" marR="0" lvl="0" indent="-172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</a:t>
              </a:r>
            </a:p>
            <a:p>
              <a:pPr marL="172800" marR="0" lvl="0" indent="-172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</a:t>
              </a:r>
            </a:p>
            <a:p>
              <a:pPr marL="172800" marR="0" lvl="0" indent="-172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</a:t>
              </a:r>
            </a:p>
            <a:p>
              <a:pPr marL="172800" marR="0" lvl="0" indent="-172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</a:t>
              </a:r>
            </a:p>
            <a:p>
              <a:pPr marL="172800" marR="0" lvl="0" indent="-172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6738166" y="4049296"/>
            <a:ext cx="360000" cy="360000"/>
            <a:chOff x="6738166" y="4049296"/>
            <a:chExt cx="360000" cy="360000"/>
          </a:xfrm>
        </p:grpSpPr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6738166" y="4049296"/>
              <a:ext cx="360000" cy="360000"/>
            </a:xfrm>
            <a:prstGeom prst="ellipse">
              <a:avLst/>
            </a:prstGeom>
            <a:noFill/>
            <a:ln w="19050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Arc 235"/>
            <p:cNvSpPr>
              <a:spLocks noChangeAspect="1"/>
            </p:cNvSpPr>
            <p:nvPr/>
          </p:nvSpPr>
          <p:spPr>
            <a:xfrm>
              <a:off x="6738166" y="4049296"/>
              <a:ext cx="360000" cy="360000"/>
            </a:xfrm>
            <a:prstGeom prst="arc">
              <a:avLst>
                <a:gd name="adj1" fmla="val 16200000"/>
                <a:gd name="adj2" fmla="val 7056389"/>
              </a:avLst>
            </a:prstGeom>
            <a:noFill/>
            <a:ln w="19050">
              <a:solidFill>
                <a:srgbClr val="E258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6783156" y="4162052"/>
            <a:ext cx="293445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2583D"/>
                </a:solidFill>
                <a:effectLst/>
                <a:uLnTx/>
                <a:uFillTx/>
                <a:ea typeface="+mn-ea"/>
                <a:cs typeface="+mn-cs"/>
              </a:rPr>
              <a:t>65%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7184661" y="4048412"/>
            <a:ext cx="598620" cy="361768"/>
            <a:chOff x="5638712" y="3032968"/>
            <a:chExt cx="598620" cy="361768"/>
          </a:xfrm>
        </p:grpSpPr>
        <p:grpSp>
          <p:nvGrpSpPr>
            <p:cNvPr id="231" name="Group 230"/>
            <p:cNvGrpSpPr/>
            <p:nvPr/>
          </p:nvGrpSpPr>
          <p:grpSpPr>
            <a:xfrm>
              <a:off x="5638712" y="3032968"/>
              <a:ext cx="598620" cy="215444"/>
              <a:chOff x="5638712" y="3032968"/>
              <a:chExt cx="598620" cy="215444"/>
            </a:xfrm>
          </p:grpSpPr>
          <p:sp>
            <p:nvSpPr>
              <p:cNvPr id="233" name="Freeform 8"/>
              <p:cNvSpPr>
                <a:spLocks noChangeAspect="1"/>
              </p:cNvSpPr>
              <p:nvPr/>
            </p:nvSpPr>
            <p:spPr bwMode="auto">
              <a:xfrm flipV="1">
                <a:off x="6095514" y="3091599"/>
                <a:ext cx="141818" cy="98182"/>
              </a:xfrm>
              <a:custGeom>
                <a:avLst/>
                <a:gdLst>
                  <a:gd name="T0" fmla="*/ 95 w 96"/>
                  <a:gd name="T1" fmla="*/ 9 h 66"/>
                  <a:gd name="T2" fmla="*/ 85 w 96"/>
                  <a:gd name="T3" fmla="*/ 0 h 66"/>
                  <a:gd name="T4" fmla="*/ 84 w 96"/>
                  <a:gd name="T5" fmla="*/ 0 h 66"/>
                  <a:gd name="T6" fmla="*/ 82 w 96"/>
                  <a:gd name="T7" fmla="*/ 1 h 66"/>
                  <a:gd name="T8" fmla="*/ 48 w 96"/>
                  <a:gd name="T9" fmla="*/ 41 h 66"/>
                  <a:gd name="T10" fmla="*/ 14 w 96"/>
                  <a:gd name="T11" fmla="*/ 1 h 66"/>
                  <a:gd name="T12" fmla="*/ 13 w 96"/>
                  <a:gd name="T13" fmla="*/ 0 h 66"/>
                  <a:gd name="T14" fmla="*/ 11 w 96"/>
                  <a:gd name="T15" fmla="*/ 0 h 66"/>
                  <a:gd name="T16" fmla="*/ 1 w 96"/>
                  <a:gd name="T17" fmla="*/ 9 h 66"/>
                  <a:gd name="T18" fmla="*/ 0 w 96"/>
                  <a:gd name="T19" fmla="*/ 11 h 66"/>
                  <a:gd name="T20" fmla="*/ 1 w 96"/>
                  <a:gd name="T21" fmla="*/ 12 h 66"/>
                  <a:gd name="T22" fmla="*/ 47 w 96"/>
                  <a:gd name="T23" fmla="*/ 65 h 66"/>
                  <a:gd name="T24" fmla="*/ 48 w 96"/>
                  <a:gd name="T25" fmla="*/ 66 h 66"/>
                  <a:gd name="T26" fmla="*/ 50 w 96"/>
                  <a:gd name="T27" fmla="*/ 65 h 66"/>
                  <a:gd name="T28" fmla="*/ 96 w 96"/>
                  <a:gd name="T29" fmla="*/ 12 h 66"/>
                  <a:gd name="T30" fmla="*/ 96 w 96"/>
                  <a:gd name="T31" fmla="*/ 11 h 66"/>
                  <a:gd name="T32" fmla="*/ 95 w 96"/>
                  <a:gd name="T33" fmla="*/ 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66">
                    <a:moveTo>
                      <a:pt x="95" y="9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83" y="0"/>
                      <a:pt x="83" y="0"/>
                      <a:pt x="82" y="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6"/>
                      <a:pt x="47" y="66"/>
                      <a:pt x="48" y="66"/>
                    </a:cubicBezTo>
                    <a:cubicBezTo>
                      <a:pt x="49" y="66"/>
                      <a:pt x="49" y="66"/>
                      <a:pt x="50" y="65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cubicBezTo>
                      <a:pt x="96" y="10"/>
                      <a:pt x="96" y="10"/>
                      <a:pt x="95" y="9"/>
                    </a:cubicBezTo>
                    <a:close/>
                  </a:path>
                </a:pathLst>
              </a:custGeom>
              <a:solidFill>
                <a:srgbClr val="E2583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5638712" y="3032968"/>
                <a:ext cx="455807" cy="215444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6,327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32" name="TextBox 231"/>
            <p:cNvSpPr txBox="1"/>
            <p:nvPr/>
          </p:nvSpPr>
          <p:spPr>
            <a:xfrm>
              <a:off x="5670496" y="3240848"/>
              <a:ext cx="535053" cy="1538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download</a:t>
              </a: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027898" y="4049296"/>
            <a:ext cx="360000" cy="360000"/>
            <a:chOff x="8027898" y="4049296"/>
            <a:chExt cx="360000" cy="360000"/>
          </a:xfrm>
        </p:grpSpPr>
        <p:sp>
          <p:nvSpPr>
            <p:cNvPr id="226" name="Oval 225"/>
            <p:cNvSpPr>
              <a:spLocks noChangeAspect="1"/>
            </p:cNvSpPr>
            <p:nvPr/>
          </p:nvSpPr>
          <p:spPr>
            <a:xfrm>
              <a:off x="8027898" y="4049296"/>
              <a:ext cx="360000" cy="360000"/>
            </a:xfrm>
            <a:prstGeom prst="ellipse">
              <a:avLst/>
            </a:prstGeom>
            <a:noFill/>
            <a:ln w="19050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Arc 226"/>
            <p:cNvSpPr>
              <a:spLocks noChangeAspect="1"/>
            </p:cNvSpPr>
            <p:nvPr/>
          </p:nvSpPr>
          <p:spPr>
            <a:xfrm>
              <a:off x="8027898" y="4049296"/>
              <a:ext cx="360000" cy="360000"/>
            </a:xfrm>
            <a:prstGeom prst="arc">
              <a:avLst>
                <a:gd name="adj1" fmla="val 16200000"/>
                <a:gd name="adj2" fmla="val 3719116"/>
              </a:avLst>
            </a:prstGeom>
            <a:noFill/>
            <a:ln w="19050">
              <a:solidFill>
                <a:srgbClr val="78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8072888" y="4162052"/>
            <a:ext cx="293445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8D2D2"/>
                </a:solidFill>
                <a:effectLst/>
                <a:uLnTx/>
                <a:uFillTx/>
                <a:ea typeface="+mn-ea"/>
                <a:cs typeface="+mn-cs"/>
              </a:rPr>
              <a:t>45%</a:t>
            </a:r>
          </a:p>
        </p:txBody>
      </p:sp>
      <p:grpSp>
        <p:nvGrpSpPr>
          <p:cNvPr id="221" name="Group 220"/>
          <p:cNvGrpSpPr/>
          <p:nvPr/>
        </p:nvGrpSpPr>
        <p:grpSpPr>
          <a:xfrm>
            <a:off x="8474393" y="4048412"/>
            <a:ext cx="598620" cy="361768"/>
            <a:chOff x="5638712" y="3032968"/>
            <a:chExt cx="598620" cy="361768"/>
          </a:xfrm>
        </p:grpSpPr>
        <p:grpSp>
          <p:nvGrpSpPr>
            <p:cNvPr id="222" name="Group 221"/>
            <p:cNvGrpSpPr/>
            <p:nvPr/>
          </p:nvGrpSpPr>
          <p:grpSpPr>
            <a:xfrm>
              <a:off x="5638712" y="3032968"/>
              <a:ext cx="598620" cy="215444"/>
              <a:chOff x="5638712" y="3032968"/>
              <a:chExt cx="598620" cy="215444"/>
            </a:xfrm>
          </p:grpSpPr>
          <p:sp>
            <p:nvSpPr>
              <p:cNvPr id="224" name="Freeform 8"/>
              <p:cNvSpPr>
                <a:spLocks noChangeAspect="1"/>
              </p:cNvSpPr>
              <p:nvPr/>
            </p:nvSpPr>
            <p:spPr bwMode="auto">
              <a:xfrm flipV="1">
                <a:off x="6095514" y="3091599"/>
                <a:ext cx="141818" cy="98182"/>
              </a:xfrm>
              <a:custGeom>
                <a:avLst/>
                <a:gdLst>
                  <a:gd name="T0" fmla="*/ 95 w 96"/>
                  <a:gd name="T1" fmla="*/ 9 h 66"/>
                  <a:gd name="T2" fmla="*/ 85 w 96"/>
                  <a:gd name="T3" fmla="*/ 0 h 66"/>
                  <a:gd name="T4" fmla="*/ 84 w 96"/>
                  <a:gd name="T5" fmla="*/ 0 h 66"/>
                  <a:gd name="T6" fmla="*/ 82 w 96"/>
                  <a:gd name="T7" fmla="*/ 1 h 66"/>
                  <a:gd name="T8" fmla="*/ 48 w 96"/>
                  <a:gd name="T9" fmla="*/ 41 h 66"/>
                  <a:gd name="T10" fmla="*/ 14 w 96"/>
                  <a:gd name="T11" fmla="*/ 1 h 66"/>
                  <a:gd name="T12" fmla="*/ 13 w 96"/>
                  <a:gd name="T13" fmla="*/ 0 h 66"/>
                  <a:gd name="T14" fmla="*/ 11 w 96"/>
                  <a:gd name="T15" fmla="*/ 0 h 66"/>
                  <a:gd name="T16" fmla="*/ 1 w 96"/>
                  <a:gd name="T17" fmla="*/ 9 h 66"/>
                  <a:gd name="T18" fmla="*/ 0 w 96"/>
                  <a:gd name="T19" fmla="*/ 11 h 66"/>
                  <a:gd name="T20" fmla="*/ 1 w 96"/>
                  <a:gd name="T21" fmla="*/ 12 h 66"/>
                  <a:gd name="T22" fmla="*/ 47 w 96"/>
                  <a:gd name="T23" fmla="*/ 65 h 66"/>
                  <a:gd name="T24" fmla="*/ 48 w 96"/>
                  <a:gd name="T25" fmla="*/ 66 h 66"/>
                  <a:gd name="T26" fmla="*/ 50 w 96"/>
                  <a:gd name="T27" fmla="*/ 65 h 66"/>
                  <a:gd name="T28" fmla="*/ 96 w 96"/>
                  <a:gd name="T29" fmla="*/ 12 h 66"/>
                  <a:gd name="T30" fmla="*/ 96 w 96"/>
                  <a:gd name="T31" fmla="*/ 11 h 66"/>
                  <a:gd name="T32" fmla="*/ 95 w 96"/>
                  <a:gd name="T33" fmla="*/ 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66">
                    <a:moveTo>
                      <a:pt x="95" y="9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83" y="0"/>
                      <a:pt x="83" y="0"/>
                      <a:pt x="82" y="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6"/>
                      <a:pt x="47" y="66"/>
                      <a:pt x="48" y="66"/>
                    </a:cubicBezTo>
                    <a:cubicBezTo>
                      <a:pt x="49" y="66"/>
                      <a:pt x="49" y="66"/>
                      <a:pt x="50" y="65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cubicBezTo>
                      <a:pt x="96" y="10"/>
                      <a:pt x="96" y="10"/>
                      <a:pt x="95" y="9"/>
                    </a:cubicBezTo>
                    <a:close/>
                  </a:path>
                </a:pathLst>
              </a:custGeom>
              <a:solidFill>
                <a:srgbClr val="78D2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5638712" y="3032968"/>
                <a:ext cx="455807" cy="215444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2,576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3" name="TextBox 222"/>
            <p:cNvSpPr txBox="1"/>
            <p:nvPr/>
          </p:nvSpPr>
          <p:spPr>
            <a:xfrm>
              <a:off x="5670496" y="3240848"/>
              <a:ext cx="535053" cy="1538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download</a:t>
              </a:r>
            </a:p>
          </p:txBody>
        </p:sp>
      </p:grpSp>
      <p:sp>
        <p:nvSpPr>
          <p:cNvPr id="217" name="Oval 216"/>
          <p:cNvSpPr>
            <a:spLocks noChangeAspect="1"/>
          </p:cNvSpPr>
          <p:nvPr/>
        </p:nvSpPr>
        <p:spPr>
          <a:xfrm>
            <a:off x="9317631" y="4049296"/>
            <a:ext cx="360000" cy="360000"/>
          </a:xfrm>
          <a:prstGeom prst="ellipse">
            <a:avLst/>
          </a:prstGeom>
          <a:noFill/>
          <a:ln w="190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Arc 217"/>
          <p:cNvSpPr>
            <a:spLocks noChangeAspect="1"/>
          </p:cNvSpPr>
          <p:nvPr/>
        </p:nvSpPr>
        <p:spPr>
          <a:xfrm>
            <a:off x="9317631" y="4049296"/>
            <a:ext cx="360000" cy="360000"/>
          </a:xfrm>
          <a:prstGeom prst="arc">
            <a:avLst>
              <a:gd name="adj1" fmla="val 16200000"/>
              <a:gd name="adj2" fmla="val 371458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362621" y="4162052"/>
            <a:ext cx="293445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B3939"/>
                </a:solidFill>
                <a:effectLst/>
                <a:uLnTx/>
                <a:uFillTx/>
                <a:ea typeface="+mn-ea"/>
                <a:cs typeface="+mn-cs"/>
              </a:rPr>
              <a:t>25%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9764126" y="4048412"/>
            <a:ext cx="598620" cy="361768"/>
            <a:chOff x="5638712" y="3032968"/>
            <a:chExt cx="598620" cy="361768"/>
          </a:xfrm>
        </p:grpSpPr>
        <p:grpSp>
          <p:nvGrpSpPr>
            <p:cNvPr id="213" name="Group 212"/>
            <p:cNvGrpSpPr/>
            <p:nvPr/>
          </p:nvGrpSpPr>
          <p:grpSpPr>
            <a:xfrm>
              <a:off x="5638712" y="3032968"/>
              <a:ext cx="598620" cy="215444"/>
              <a:chOff x="5638712" y="3032968"/>
              <a:chExt cx="598620" cy="215444"/>
            </a:xfrm>
          </p:grpSpPr>
          <p:sp>
            <p:nvSpPr>
              <p:cNvPr id="215" name="Freeform 8"/>
              <p:cNvSpPr>
                <a:spLocks noChangeAspect="1"/>
              </p:cNvSpPr>
              <p:nvPr/>
            </p:nvSpPr>
            <p:spPr bwMode="auto">
              <a:xfrm>
                <a:off x="6095514" y="3091599"/>
                <a:ext cx="141818" cy="98182"/>
              </a:xfrm>
              <a:custGeom>
                <a:avLst/>
                <a:gdLst>
                  <a:gd name="T0" fmla="*/ 95 w 96"/>
                  <a:gd name="T1" fmla="*/ 9 h 66"/>
                  <a:gd name="T2" fmla="*/ 85 w 96"/>
                  <a:gd name="T3" fmla="*/ 0 h 66"/>
                  <a:gd name="T4" fmla="*/ 84 w 96"/>
                  <a:gd name="T5" fmla="*/ 0 h 66"/>
                  <a:gd name="T6" fmla="*/ 82 w 96"/>
                  <a:gd name="T7" fmla="*/ 1 h 66"/>
                  <a:gd name="T8" fmla="*/ 48 w 96"/>
                  <a:gd name="T9" fmla="*/ 41 h 66"/>
                  <a:gd name="T10" fmla="*/ 14 w 96"/>
                  <a:gd name="T11" fmla="*/ 1 h 66"/>
                  <a:gd name="T12" fmla="*/ 13 w 96"/>
                  <a:gd name="T13" fmla="*/ 0 h 66"/>
                  <a:gd name="T14" fmla="*/ 11 w 96"/>
                  <a:gd name="T15" fmla="*/ 0 h 66"/>
                  <a:gd name="T16" fmla="*/ 1 w 96"/>
                  <a:gd name="T17" fmla="*/ 9 h 66"/>
                  <a:gd name="T18" fmla="*/ 0 w 96"/>
                  <a:gd name="T19" fmla="*/ 11 h 66"/>
                  <a:gd name="T20" fmla="*/ 1 w 96"/>
                  <a:gd name="T21" fmla="*/ 12 h 66"/>
                  <a:gd name="T22" fmla="*/ 47 w 96"/>
                  <a:gd name="T23" fmla="*/ 65 h 66"/>
                  <a:gd name="T24" fmla="*/ 48 w 96"/>
                  <a:gd name="T25" fmla="*/ 66 h 66"/>
                  <a:gd name="T26" fmla="*/ 50 w 96"/>
                  <a:gd name="T27" fmla="*/ 65 h 66"/>
                  <a:gd name="T28" fmla="*/ 96 w 96"/>
                  <a:gd name="T29" fmla="*/ 12 h 66"/>
                  <a:gd name="T30" fmla="*/ 96 w 96"/>
                  <a:gd name="T31" fmla="*/ 11 h 66"/>
                  <a:gd name="T32" fmla="*/ 95 w 96"/>
                  <a:gd name="T33" fmla="*/ 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66">
                    <a:moveTo>
                      <a:pt x="95" y="9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83" y="0"/>
                      <a:pt x="83" y="0"/>
                      <a:pt x="82" y="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6"/>
                      <a:pt x="47" y="66"/>
                      <a:pt x="48" y="66"/>
                    </a:cubicBezTo>
                    <a:cubicBezTo>
                      <a:pt x="49" y="66"/>
                      <a:pt x="49" y="66"/>
                      <a:pt x="50" y="65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cubicBezTo>
                      <a:pt x="96" y="10"/>
                      <a:pt x="96" y="10"/>
                      <a:pt x="95" y="9"/>
                    </a:cubicBezTo>
                    <a:close/>
                  </a:path>
                </a:pathLst>
              </a:custGeom>
              <a:solidFill>
                <a:srgbClr val="3B393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5638712" y="3032968"/>
                <a:ext cx="455807" cy="215444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339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5670496" y="3240848"/>
              <a:ext cx="535053" cy="1538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download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738166" y="1485843"/>
            <a:ext cx="3624580" cy="2335694"/>
            <a:chOff x="4986696" y="606068"/>
            <a:chExt cx="3624580" cy="2335694"/>
          </a:xfrm>
        </p:grpSpPr>
        <p:graphicFrame>
          <p:nvGraphicFramePr>
            <p:cNvPr id="206" name="Chart 205"/>
            <p:cNvGraphicFramePr/>
            <p:nvPr>
              <p:extLst>
                <p:ext uri="{D42A27DB-BD31-4B8C-83A1-F6EECF244321}">
                  <p14:modId xmlns:p14="http://schemas.microsoft.com/office/powerpoint/2010/main" val="2921062262"/>
                </p:ext>
              </p:extLst>
            </p:nvPr>
          </p:nvGraphicFramePr>
          <p:xfrm>
            <a:off x="4986696" y="800223"/>
            <a:ext cx="3624580" cy="2141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7" name="TextBox 206"/>
            <p:cNvSpPr txBox="1"/>
            <p:nvPr/>
          </p:nvSpPr>
          <p:spPr>
            <a:xfrm>
              <a:off x="4986696" y="606068"/>
              <a:ext cx="3125633" cy="1538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STATISTICS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91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03BAF-D21D-44C9-805F-3840CF4B4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6E70-9524-410D-AE9B-78D656EAA14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30539" y="1853370"/>
            <a:ext cx="9023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476234" y="1699997"/>
            <a:ext cx="2608885" cy="648645"/>
            <a:chOff x="3922909" y="1906532"/>
            <a:chExt cx="2608885" cy="648645"/>
          </a:xfrm>
        </p:grpSpPr>
        <p:sp>
          <p:nvSpPr>
            <p:cNvPr id="78" name="TextBox 77"/>
            <p:cNvSpPr txBox="1"/>
            <p:nvPr/>
          </p:nvSpPr>
          <p:spPr>
            <a:xfrm>
              <a:off x="3922909" y="2093512"/>
              <a:ext cx="2608885" cy="4616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 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has been the industry's standard dummy text.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922909" y="1906532"/>
              <a:ext cx="1099884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2583D"/>
                  </a:solidFill>
                  <a:effectLst/>
                  <a:uLnTx/>
                  <a:uFillTx/>
                  <a:ea typeface="+mn-ea"/>
                  <a:cs typeface="+mn-cs"/>
                </a:rPr>
                <a:t>LOREM IPSUM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997630" y="2813734"/>
            <a:ext cx="9023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043325" y="2660361"/>
            <a:ext cx="2608885" cy="648645"/>
            <a:chOff x="4490000" y="2866896"/>
            <a:chExt cx="2608885" cy="648645"/>
          </a:xfrm>
        </p:grpSpPr>
        <p:sp>
          <p:nvSpPr>
            <p:cNvPr id="76" name="TextBox 75"/>
            <p:cNvSpPr txBox="1"/>
            <p:nvPr/>
          </p:nvSpPr>
          <p:spPr>
            <a:xfrm>
              <a:off x="4490000" y="3053876"/>
              <a:ext cx="2608885" cy="4616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 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has been the industry's standard dummy text.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90000" y="2866896"/>
              <a:ext cx="1099884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ea typeface="+mn-ea"/>
                  <a:cs typeface="+mn-cs"/>
                </a:rPr>
                <a:t>LOREM IPSUM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5474211" y="3681052"/>
            <a:ext cx="9023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519906" y="3527679"/>
            <a:ext cx="2608885" cy="648645"/>
            <a:chOff x="4966581" y="3734214"/>
            <a:chExt cx="2608885" cy="648645"/>
          </a:xfrm>
        </p:grpSpPr>
        <p:sp>
          <p:nvSpPr>
            <p:cNvPr id="74" name="TextBox 73"/>
            <p:cNvSpPr txBox="1"/>
            <p:nvPr/>
          </p:nvSpPr>
          <p:spPr>
            <a:xfrm>
              <a:off x="4966581" y="3921194"/>
              <a:ext cx="2608885" cy="4616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 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has been the industry's standard dummy text.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66581" y="3734214"/>
              <a:ext cx="1099884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8D2D2"/>
                  </a:solidFill>
                  <a:effectLst/>
                  <a:uLnTx/>
                  <a:uFillTx/>
                  <a:ea typeface="+mn-ea"/>
                  <a:cs typeface="+mn-cs"/>
                </a:rPr>
                <a:t>LOREM IPSUM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5997058" y="4642225"/>
            <a:ext cx="9023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042753" y="4488852"/>
            <a:ext cx="2608885" cy="648645"/>
            <a:chOff x="5489428" y="4695387"/>
            <a:chExt cx="2608885" cy="648645"/>
          </a:xfrm>
        </p:grpSpPr>
        <p:sp>
          <p:nvSpPr>
            <p:cNvPr id="72" name="TextBox 71"/>
            <p:cNvSpPr txBox="1"/>
            <p:nvPr/>
          </p:nvSpPr>
          <p:spPr>
            <a:xfrm>
              <a:off x="5489428" y="4882367"/>
              <a:ext cx="2608885" cy="4616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 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has been the industry's standard dummy text.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9428" y="4695387"/>
              <a:ext cx="1099884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ea typeface="+mn-ea"/>
                  <a:cs typeface="+mn-cs"/>
                </a:rPr>
                <a:t>LOREM IPSUM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6555931" y="5605725"/>
            <a:ext cx="90237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601626" y="5452352"/>
            <a:ext cx="2608885" cy="648645"/>
            <a:chOff x="6048301" y="5658887"/>
            <a:chExt cx="2608885" cy="648645"/>
          </a:xfrm>
        </p:grpSpPr>
        <p:sp>
          <p:nvSpPr>
            <p:cNvPr id="70" name="TextBox 69"/>
            <p:cNvSpPr txBox="1"/>
            <p:nvPr/>
          </p:nvSpPr>
          <p:spPr>
            <a:xfrm>
              <a:off x="6048301" y="5845867"/>
              <a:ext cx="2608885" cy="4616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is simply dummy text of the printing and typesetting industry. Lorem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Ipsum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has been the industry's standard dummy text.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048301" y="5658887"/>
              <a:ext cx="1099884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2583D"/>
                  </a:solidFill>
                  <a:effectLst/>
                  <a:uLnTx/>
                  <a:uFillTx/>
                  <a:ea typeface="+mn-ea"/>
                  <a:cs typeface="+mn-cs"/>
                </a:rPr>
                <a:t>LOREM IPSUM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73303" y="1482564"/>
            <a:ext cx="920138" cy="1098905"/>
            <a:chOff x="2303504" y="1689099"/>
            <a:chExt cx="920138" cy="1098905"/>
          </a:xfrm>
        </p:grpSpPr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2303504" y="2308609"/>
              <a:ext cx="920138" cy="479395"/>
            </a:xfrm>
            <a:custGeom>
              <a:avLst/>
              <a:gdLst>
                <a:gd name="T0" fmla="*/ 0 w 725"/>
                <a:gd name="T1" fmla="*/ 123 h 378"/>
                <a:gd name="T2" fmla="*/ 725 w 725"/>
                <a:gd name="T3" fmla="*/ 214 h 378"/>
                <a:gd name="T4" fmla="*/ 177 w 725"/>
                <a:gd name="T5" fmla="*/ 0 h 378"/>
                <a:gd name="T6" fmla="*/ 0 w 725"/>
                <a:gd name="T7" fmla="*/ 123 h 378"/>
                <a:gd name="T8" fmla="*/ 0 w 725"/>
                <a:gd name="T9" fmla="*/ 12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378">
                  <a:moveTo>
                    <a:pt x="0" y="123"/>
                  </a:moveTo>
                  <a:cubicBezTo>
                    <a:pt x="0" y="123"/>
                    <a:pt x="301" y="378"/>
                    <a:pt x="725" y="214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2303504" y="1689099"/>
              <a:ext cx="420343" cy="775729"/>
            </a:xfrm>
            <a:custGeom>
              <a:avLst/>
              <a:gdLst>
                <a:gd name="T0" fmla="*/ 0 w 331"/>
                <a:gd name="T1" fmla="*/ 611 h 611"/>
                <a:gd name="T2" fmla="*/ 153 w 331"/>
                <a:gd name="T3" fmla="*/ 578 h 611"/>
                <a:gd name="T4" fmla="*/ 330 w 331"/>
                <a:gd name="T5" fmla="*/ 0 h 611"/>
                <a:gd name="T6" fmla="*/ 0 w 331"/>
                <a:gd name="T7" fmla="*/ 611 h 611"/>
                <a:gd name="T8" fmla="*/ 0 w 331"/>
                <a:gd name="T9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611">
                  <a:moveTo>
                    <a:pt x="0" y="611"/>
                  </a:moveTo>
                  <a:cubicBezTo>
                    <a:pt x="0" y="611"/>
                    <a:pt x="112" y="611"/>
                    <a:pt x="153" y="578"/>
                  </a:cubicBezTo>
                  <a:cubicBezTo>
                    <a:pt x="331" y="1"/>
                    <a:pt x="330" y="0"/>
                    <a:pt x="330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611"/>
                    <a:pt x="0" y="611"/>
                    <a:pt x="0" y="611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2497839" y="1689099"/>
              <a:ext cx="725803" cy="1001201"/>
            </a:xfrm>
            <a:custGeom>
              <a:avLst/>
              <a:gdLst>
                <a:gd name="T0" fmla="*/ 572 w 572"/>
                <a:gd name="T1" fmla="*/ 702 h 789"/>
                <a:gd name="T2" fmla="*/ 177 w 572"/>
                <a:gd name="T3" fmla="*/ 0 h 789"/>
                <a:gd name="T4" fmla="*/ 0 w 572"/>
                <a:gd name="T5" fmla="*/ 578 h 789"/>
                <a:gd name="T6" fmla="*/ 572 w 572"/>
                <a:gd name="T7" fmla="*/ 70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789">
                  <a:moveTo>
                    <a:pt x="572" y="702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317" y="789"/>
                    <a:pt x="572" y="702"/>
                  </a:cubicBezTo>
                  <a:close/>
                </a:path>
              </a:pathLst>
            </a:custGeom>
            <a:solidFill>
              <a:srgbClr val="E8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01423" y="2296409"/>
            <a:ext cx="1906308" cy="1485964"/>
            <a:chOff x="1831624" y="2502944"/>
            <a:chExt cx="1906308" cy="1485964"/>
          </a:xfrm>
        </p:grpSpPr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1831624" y="3059643"/>
              <a:ext cx="1906308" cy="929265"/>
            </a:xfrm>
            <a:custGeom>
              <a:avLst/>
              <a:gdLst>
                <a:gd name="T0" fmla="*/ 10 w 1502"/>
                <a:gd name="T1" fmla="*/ 207 h 732"/>
                <a:gd name="T2" fmla="*/ 1502 w 1502"/>
                <a:gd name="T3" fmla="*/ 348 h 732"/>
                <a:gd name="T4" fmla="*/ 751 w 1502"/>
                <a:gd name="T5" fmla="*/ 58 h 732"/>
                <a:gd name="T6" fmla="*/ 219 w 1502"/>
                <a:gd name="T7" fmla="*/ 0 h 732"/>
                <a:gd name="T8" fmla="*/ 10 w 1502"/>
                <a:gd name="T9" fmla="*/ 207 h 732"/>
                <a:gd name="T10" fmla="*/ 0 w 1502"/>
                <a:gd name="T11" fmla="*/ 207 h 732"/>
                <a:gd name="T12" fmla="*/ 10 w 1502"/>
                <a:gd name="T13" fmla="*/ 20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2" h="732">
                  <a:moveTo>
                    <a:pt x="10" y="207"/>
                  </a:moveTo>
                  <a:cubicBezTo>
                    <a:pt x="10" y="207"/>
                    <a:pt x="796" y="732"/>
                    <a:pt x="1502" y="348"/>
                  </a:cubicBezTo>
                  <a:cubicBezTo>
                    <a:pt x="751" y="58"/>
                    <a:pt x="751" y="58"/>
                    <a:pt x="751" y="58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0" y="207"/>
                    <a:pt x="0" y="207"/>
                    <a:pt x="0" y="207"/>
                  </a:cubicBezTo>
                  <a:lnTo>
                    <a:pt x="10" y="207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844508" y="2502944"/>
              <a:ext cx="638299" cy="819750"/>
            </a:xfrm>
            <a:custGeom>
              <a:avLst/>
              <a:gdLst>
                <a:gd name="T0" fmla="*/ 330 w 503"/>
                <a:gd name="T1" fmla="*/ 45 h 646"/>
                <a:gd name="T2" fmla="*/ 503 w 503"/>
                <a:gd name="T3" fmla="*/ 0 h 646"/>
                <a:gd name="T4" fmla="*/ 330 w 503"/>
                <a:gd name="T5" fmla="*/ 568 h 646"/>
                <a:gd name="T6" fmla="*/ 0 w 503"/>
                <a:gd name="T7" fmla="*/ 646 h 646"/>
                <a:gd name="T8" fmla="*/ 330 w 503"/>
                <a:gd name="T9" fmla="*/ 45 h 646"/>
                <a:gd name="T10" fmla="*/ 330 w 503"/>
                <a:gd name="T11" fmla="*/ 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" h="646">
                  <a:moveTo>
                    <a:pt x="330" y="45"/>
                  </a:moveTo>
                  <a:cubicBezTo>
                    <a:pt x="503" y="0"/>
                    <a:pt x="503" y="0"/>
                    <a:pt x="503" y="0"/>
                  </a:cubicBezTo>
                  <a:cubicBezTo>
                    <a:pt x="330" y="568"/>
                    <a:pt x="330" y="568"/>
                    <a:pt x="330" y="568"/>
                  </a:cubicBezTo>
                  <a:cubicBezTo>
                    <a:pt x="330" y="568"/>
                    <a:pt x="41" y="646"/>
                    <a:pt x="0" y="646"/>
                  </a:cubicBezTo>
                  <a:cubicBezTo>
                    <a:pt x="330" y="45"/>
                    <a:pt x="330" y="45"/>
                    <a:pt x="330" y="45"/>
                  </a:cubicBezTo>
                  <a:cubicBezTo>
                    <a:pt x="330" y="45"/>
                    <a:pt x="330" y="45"/>
                    <a:pt x="330" y="45"/>
                  </a:cubicBez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2261631" y="2502944"/>
              <a:ext cx="1476301" cy="1233114"/>
            </a:xfrm>
            <a:custGeom>
              <a:avLst/>
              <a:gdLst>
                <a:gd name="T0" fmla="*/ 787 w 1163"/>
                <a:gd name="T1" fmla="*/ 128 h 972"/>
                <a:gd name="T2" fmla="*/ 1163 w 1163"/>
                <a:gd name="T3" fmla="*/ 787 h 972"/>
                <a:gd name="T4" fmla="*/ 0 w 1163"/>
                <a:gd name="T5" fmla="*/ 569 h 972"/>
                <a:gd name="T6" fmla="*/ 173 w 1163"/>
                <a:gd name="T7" fmla="*/ 0 h 972"/>
                <a:gd name="T8" fmla="*/ 787 w 1163"/>
                <a:gd name="T9" fmla="*/ 12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3" h="972">
                  <a:moveTo>
                    <a:pt x="787" y="128"/>
                  </a:moveTo>
                  <a:cubicBezTo>
                    <a:pt x="1163" y="787"/>
                    <a:pt x="1163" y="787"/>
                    <a:pt x="1163" y="787"/>
                  </a:cubicBezTo>
                  <a:cubicBezTo>
                    <a:pt x="1163" y="787"/>
                    <a:pt x="528" y="972"/>
                    <a:pt x="0" y="569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511" y="218"/>
                    <a:pt x="787" y="128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35449" y="3074285"/>
            <a:ext cx="2889793" cy="1785519"/>
            <a:chOff x="1365650" y="3280820"/>
            <a:chExt cx="2889793" cy="1785519"/>
          </a:xfrm>
        </p:grpSpPr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1365650" y="3908919"/>
              <a:ext cx="2889793" cy="1157420"/>
            </a:xfrm>
            <a:custGeom>
              <a:avLst/>
              <a:gdLst>
                <a:gd name="T0" fmla="*/ 0 w 2277"/>
                <a:gd name="T1" fmla="*/ 239 h 912"/>
                <a:gd name="T2" fmla="*/ 2277 w 2277"/>
                <a:gd name="T3" fmla="*/ 367 h 912"/>
                <a:gd name="T4" fmla="*/ 549 w 2277"/>
                <a:gd name="T5" fmla="*/ 0 h 912"/>
                <a:gd name="T6" fmla="*/ 0 w 2277"/>
                <a:gd name="T7" fmla="*/ 239 h 912"/>
                <a:gd name="T8" fmla="*/ 0 w 2277"/>
                <a:gd name="T9" fmla="*/ 239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7" h="912">
                  <a:moveTo>
                    <a:pt x="0" y="239"/>
                  </a:moveTo>
                  <a:cubicBezTo>
                    <a:pt x="0" y="239"/>
                    <a:pt x="1345" y="912"/>
                    <a:pt x="2277" y="367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close/>
                </a:path>
              </a:pathLst>
            </a:custGeom>
            <a:solidFill>
              <a:srgbClr val="4CC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365650" y="3280820"/>
              <a:ext cx="880949" cy="932486"/>
            </a:xfrm>
            <a:custGeom>
              <a:avLst/>
              <a:gdLst>
                <a:gd name="T0" fmla="*/ 330 w 694"/>
                <a:gd name="T1" fmla="*/ 120 h 735"/>
                <a:gd name="T2" fmla="*/ 0 w 694"/>
                <a:gd name="T3" fmla="*/ 735 h 735"/>
                <a:gd name="T4" fmla="*/ 525 w 694"/>
                <a:gd name="T5" fmla="*/ 594 h 735"/>
                <a:gd name="T6" fmla="*/ 694 w 694"/>
                <a:gd name="T7" fmla="*/ 0 h 735"/>
                <a:gd name="T8" fmla="*/ 330 w 694"/>
                <a:gd name="T9" fmla="*/ 12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" h="735">
                  <a:moveTo>
                    <a:pt x="330" y="120"/>
                  </a:moveTo>
                  <a:cubicBezTo>
                    <a:pt x="0" y="735"/>
                    <a:pt x="0" y="735"/>
                    <a:pt x="0" y="735"/>
                  </a:cubicBezTo>
                  <a:cubicBezTo>
                    <a:pt x="0" y="735"/>
                    <a:pt x="484" y="606"/>
                    <a:pt x="525" y="594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94" y="0"/>
                    <a:pt x="372" y="112"/>
                    <a:pt x="330" y="120"/>
                  </a:cubicBezTo>
                  <a:close/>
                </a:path>
              </a:pathLst>
            </a:custGeom>
            <a:solidFill>
              <a:srgbClr val="78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2032401" y="3280820"/>
              <a:ext cx="2223042" cy="1517638"/>
            </a:xfrm>
            <a:custGeom>
              <a:avLst/>
              <a:gdLst>
                <a:gd name="T0" fmla="*/ 1381 w 1752"/>
                <a:gd name="T1" fmla="*/ 235 h 1196"/>
                <a:gd name="T2" fmla="*/ 1752 w 1752"/>
                <a:gd name="T3" fmla="*/ 862 h 1196"/>
                <a:gd name="T4" fmla="*/ 0 w 1752"/>
                <a:gd name="T5" fmla="*/ 594 h 1196"/>
                <a:gd name="T6" fmla="*/ 169 w 1752"/>
                <a:gd name="T7" fmla="*/ 0 h 1196"/>
                <a:gd name="T8" fmla="*/ 1381 w 1752"/>
                <a:gd name="T9" fmla="*/ 235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2" h="1196">
                  <a:moveTo>
                    <a:pt x="1381" y="235"/>
                  </a:moveTo>
                  <a:cubicBezTo>
                    <a:pt x="1752" y="862"/>
                    <a:pt x="1752" y="862"/>
                    <a:pt x="1752" y="862"/>
                  </a:cubicBezTo>
                  <a:cubicBezTo>
                    <a:pt x="1752" y="862"/>
                    <a:pt x="990" y="1196"/>
                    <a:pt x="0" y="594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730" y="446"/>
                    <a:pt x="1381" y="235"/>
                  </a:cubicBezTo>
                  <a:close/>
                </a:path>
              </a:pathLst>
            </a:custGeom>
            <a:solidFill>
              <a:srgbClr val="8E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76454" y="3901551"/>
            <a:ext cx="3808321" cy="2268135"/>
            <a:chOff x="906655" y="4108086"/>
            <a:chExt cx="3808321" cy="2268135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906655" y="4737795"/>
              <a:ext cx="3808321" cy="1638426"/>
            </a:xfrm>
            <a:custGeom>
              <a:avLst/>
              <a:gdLst>
                <a:gd name="T0" fmla="*/ 0 w 3001"/>
                <a:gd name="T1" fmla="*/ 272 h 1291"/>
                <a:gd name="T2" fmla="*/ 3001 w 3001"/>
                <a:gd name="T3" fmla="*/ 400 h 1291"/>
                <a:gd name="T4" fmla="*/ 709 w 3001"/>
                <a:gd name="T5" fmla="*/ 0 h 1291"/>
                <a:gd name="T6" fmla="*/ 0 w 3001"/>
                <a:gd name="T7" fmla="*/ 272 h 1291"/>
                <a:gd name="T8" fmla="*/ 0 w 3001"/>
                <a:gd name="T9" fmla="*/ 272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1" h="1291">
                  <a:moveTo>
                    <a:pt x="0" y="272"/>
                  </a:moveTo>
                  <a:cubicBezTo>
                    <a:pt x="0" y="272"/>
                    <a:pt x="1575" y="1291"/>
                    <a:pt x="3001" y="40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1774720" y="4108086"/>
              <a:ext cx="2940256" cy="1723246"/>
            </a:xfrm>
            <a:custGeom>
              <a:avLst/>
              <a:gdLst>
                <a:gd name="T0" fmla="*/ 1987 w 2317"/>
                <a:gd name="T1" fmla="*/ 293 h 1358"/>
                <a:gd name="T2" fmla="*/ 185 w 2317"/>
                <a:gd name="T3" fmla="*/ 0 h 1358"/>
                <a:gd name="T4" fmla="*/ 0 w 2317"/>
                <a:gd name="T5" fmla="*/ 289 h 1358"/>
                <a:gd name="T6" fmla="*/ 0 w 2317"/>
                <a:gd name="T7" fmla="*/ 578 h 1358"/>
                <a:gd name="T8" fmla="*/ 2317 w 2317"/>
                <a:gd name="T9" fmla="*/ 895 h 1358"/>
                <a:gd name="T10" fmla="*/ 1987 w 2317"/>
                <a:gd name="T11" fmla="*/ 293 h 1358"/>
                <a:gd name="T12" fmla="*/ 1987 w 2317"/>
                <a:gd name="T13" fmla="*/ 29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7" h="1358">
                  <a:moveTo>
                    <a:pt x="1987" y="293"/>
                  </a:moveTo>
                  <a:cubicBezTo>
                    <a:pt x="1987" y="293"/>
                    <a:pt x="1142" y="611"/>
                    <a:pt x="185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1286" y="1358"/>
                    <a:pt x="2317" y="895"/>
                  </a:cubicBezTo>
                  <a:cubicBezTo>
                    <a:pt x="1987" y="293"/>
                    <a:pt x="1987" y="293"/>
                    <a:pt x="1987" y="293"/>
                  </a:cubicBezTo>
                  <a:cubicBezTo>
                    <a:pt x="1987" y="293"/>
                    <a:pt x="1987" y="293"/>
                    <a:pt x="1987" y="29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906655" y="4108086"/>
              <a:ext cx="1103737" cy="974896"/>
            </a:xfrm>
            <a:custGeom>
              <a:avLst/>
              <a:gdLst>
                <a:gd name="T0" fmla="*/ 314 w 870"/>
                <a:gd name="T1" fmla="*/ 169 h 768"/>
                <a:gd name="T2" fmla="*/ 870 w 870"/>
                <a:gd name="T3" fmla="*/ 0 h 768"/>
                <a:gd name="T4" fmla="*/ 685 w 870"/>
                <a:gd name="T5" fmla="*/ 578 h 768"/>
                <a:gd name="T6" fmla="*/ 0 w 870"/>
                <a:gd name="T7" fmla="*/ 768 h 768"/>
                <a:gd name="T8" fmla="*/ 314 w 870"/>
                <a:gd name="T9" fmla="*/ 169 h 768"/>
                <a:gd name="T10" fmla="*/ 314 w 870"/>
                <a:gd name="T11" fmla="*/ 169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0" h="768">
                  <a:moveTo>
                    <a:pt x="314" y="169"/>
                  </a:moveTo>
                  <a:cubicBezTo>
                    <a:pt x="870" y="0"/>
                    <a:pt x="870" y="0"/>
                    <a:pt x="870" y="0"/>
                  </a:cubicBezTo>
                  <a:cubicBezTo>
                    <a:pt x="685" y="578"/>
                    <a:pt x="685" y="578"/>
                    <a:pt x="685" y="578"/>
                  </a:cubicBezTo>
                  <a:cubicBezTo>
                    <a:pt x="685" y="578"/>
                    <a:pt x="66" y="768"/>
                    <a:pt x="0" y="7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201579" y="1864128"/>
            <a:ext cx="302079" cy="288000"/>
            <a:chOff x="6472238" y="-822326"/>
            <a:chExt cx="374650" cy="357188"/>
          </a:xfrm>
          <a:solidFill>
            <a:schemeClr val="bg1"/>
          </a:solidFill>
        </p:grpSpPr>
        <p:sp>
          <p:nvSpPr>
            <p:cNvPr id="52" name="Freeform 26"/>
            <p:cNvSpPr>
              <a:spLocks noEditPoints="1"/>
            </p:cNvSpPr>
            <p:nvPr/>
          </p:nvSpPr>
          <p:spPr bwMode="auto">
            <a:xfrm>
              <a:off x="6507163" y="-774701"/>
              <a:ext cx="309562" cy="309563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4 h 80"/>
                <a:gd name="T12" fmla="*/ 4 w 80"/>
                <a:gd name="T13" fmla="*/ 40 h 80"/>
                <a:gd name="T14" fmla="*/ 40 w 80"/>
                <a:gd name="T15" fmla="*/ 76 h 80"/>
                <a:gd name="T16" fmla="*/ 76 w 80"/>
                <a:gd name="T17" fmla="*/ 40 h 80"/>
                <a:gd name="T18" fmla="*/ 40 w 80"/>
                <a:gd name="T1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4"/>
                  </a:moveTo>
                  <a:cubicBezTo>
                    <a:pt x="20" y="4"/>
                    <a:pt x="4" y="20"/>
                    <a:pt x="4" y="40"/>
                  </a:cubicBezTo>
                  <a:cubicBezTo>
                    <a:pt x="4" y="60"/>
                    <a:pt x="20" y="76"/>
                    <a:pt x="40" y="76"/>
                  </a:cubicBezTo>
                  <a:cubicBezTo>
                    <a:pt x="60" y="76"/>
                    <a:pt x="76" y="60"/>
                    <a:pt x="76" y="40"/>
                  </a:cubicBezTo>
                  <a:cubicBezTo>
                    <a:pt x="76" y="20"/>
                    <a:pt x="60" y="4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6545263" y="-508001"/>
              <a:ext cx="42862" cy="42863"/>
            </a:xfrm>
            <a:custGeom>
              <a:avLst/>
              <a:gdLst>
                <a:gd name="T0" fmla="*/ 2 w 11"/>
                <a:gd name="T1" fmla="*/ 11 h 11"/>
                <a:gd name="T2" fmla="*/ 0 w 11"/>
                <a:gd name="T3" fmla="*/ 10 h 11"/>
                <a:gd name="T4" fmla="*/ 0 w 11"/>
                <a:gd name="T5" fmla="*/ 8 h 11"/>
                <a:gd name="T6" fmla="*/ 7 w 11"/>
                <a:gd name="T7" fmla="*/ 1 h 11"/>
                <a:gd name="T8" fmla="*/ 10 w 11"/>
                <a:gd name="T9" fmla="*/ 1 h 11"/>
                <a:gd name="T10" fmla="*/ 10 w 11"/>
                <a:gd name="T11" fmla="*/ 4 h 11"/>
                <a:gd name="T12" fmla="*/ 3 w 11"/>
                <a:gd name="T13" fmla="*/ 10 h 11"/>
                <a:gd name="T14" fmla="*/ 2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" y="11"/>
                    <a:pt x="1" y="11"/>
                    <a:pt x="0" y="10"/>
                  </a:cubicBezTo>
                  <a:cubicBezTo>
                    <a:pt x="0" y="10"/>
                    <a:pt x="0" y="8"/>
                    <a:pt x="0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6735763" y="-508001"/>
              <a:ext cx="41275" cy="42863"/>
            </a:xfrm>
            <a:custGeom>
              <a:avLst/>
              <a:gdLst>
                <a:gd name="T0" fmla="*/ 9 w 11"/>
                <a:gd name="T1" fmla="*/ 11 h 11"/>
                <a:gd name="T2" fmla="*/ 7 w 11"/>
                <a:gd name="T3" fmla="*/ 10 h 11"/>
                <a:gd name="T4" fmla="*/ 1 w 11"/>
                <a:gd name="T5" fmla="*/ 4 h 11"/>
                <a:gd name="T6" fmla="*/ 1 w 11"/>
                <a:gd name="T7" fmla="*/ 1 h 11"/>
                <a:gd name="T8" fmla="*/ 4 w 11"/>
                <a:gd name="T9" fmla="*/ 1 h 11"/>
                <a:gd name="T10" fmla="*/ 10 w 11"/>
                <a:gd name="T11" fmla="*/ 8 h 11"/>
                <a:gd name="T12" fmla="*/ 10 w 11"/>
                <a:gd name="T13" fmla="*/ 10 h 11"/>
                <a:gd name="T14" fmla="*/ 9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9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1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6599238" y="-712788"/>
              <a:ext cx="77787" cy="107950"/>
            </a:xfrm>
            <a:custGeom>
              <a:avLst/>
              <a:gdLst>
                <a:gd name="T0" fmla="*/ 18 w 20"/>
                <a:gd name="T1" fmla="*/ 28 h 28"/>
                <a:gd name="T2" fmla="*/ 2 w 20"/>
                <a:gd name="T3" fmla="*/ 28 h 28"/>
                <a:gd name="T4" fmla="*/ 0 w 20"/>
                <a:gd name="T5" fmla="*/ 26 h 28"/>
                <a:gd name="T6" fmla="*/ 2 w 20"/>
                <a:gd name="T7" fmla="*/ 24 h 28"/>
                <a:gd name="T8" fmla="*/ 16 w 20"/>
                <a:gd name="T9" fmla="*/ 24 h 28"/>
                <a:gd name="T10" fmla="*/ 16 w 20"/>
                <a:gd name="T11" fmla="*/ 2 h 28"/>
                <a:gd name="T12" fmla="*/ 18 w 20"/>
                <a:gd name="T13" fmla="*/ 0 h 28"/>
                <a:gd name="T14" fmla="*/ 20 w 20"/>
                <a:gd name="T15" fmla="*/ 2 h 28"/>
                <a:gd name="T16" fmla="*/ 20 w 20"/>
                <a:gd name="T17" fmla="*/ 26 h 28"/>
                <a:gd name="T18" fmla="*/ 18 w 2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8">
                  <a:moveTo>
                    <a:pt x="18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19" y="28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6472238" y="-822326"/>
              <a:ext cx="127000" cy="123825"/>
            </a:xfrm>
            <a:custGeom>
              <a:avLst/>
              <a:gdLst>
                <a:gd name="T0" fmla="*/ 9 w 33"/>
                <a:gd name="T1" fmla="*/ 32 h 32"/>
                <a:gd name="T2" fmla="*/ 7 w 33"/>
                <a:gd name="T3" fmla="*/ 31 h 32"/>
                <a:gd name="T4" fmla="*/ 7 w 33"/>
                <a:gd name="T5" fmla="*/ 7 h 32"/>
                <a:gd name="T6" fmla="*/ 32 w 33"/>
                <a:gd name="T7" fmla="*/ 7 h 32"/>
                <a:gd name="T8" fmla="*/ 32 w 33"/>
                <a:gd name="T9" fmla="*/ 9 h 32"/>
                <a:gd name="T10" fmla="*/ 29 w 33"/>
                <a:gd name="T11" fmla="*/ 9 h 32"/>
                <a:gd name="T12" fmla="*/ 10 w 33"/>
                <a:gd name="T13" fmla="*/ 9 h 32"/>
                <a:gd name="T14" fmla="*/ 10 w 33"/>
                <a:gd name="T15" fmla="*/ 29 h 32"/>
                <a:gd name="T16" fmla="*/ 10 w 33"/>
                <a:gd name="T17" fmla="*/ 31 h 32"/>
                <a:gd name="T18" fmla="*/ 9 w 3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9" y="32"/>
                  </a:moveTo>
                  <a:cubicBezTo>
                    <a:pt x="8" y="32"/>
                    <a:pt x="8" y="32"/>
                    <a:pt x="7" y="31"/>
                  </a:cubicBezTo>
                  <a:cubicBezTo>
                    <a:pt x="0" y="24"/>
                    <a:pt x="0" y="14"/>
                    <a:pt x="7" y="7"/>
                  </a:cubicBezTo>
                  <a:cubicBezTo>
                    <a:pt x="14" y="0"/>
                    <a:pt x="25" y="0"/>
                    <a:pt x="32" y="7"/>
                  </a:cubicBezTo>
                  <a:cubicBezTo>
                    <a:pt x="33" y="7"/>
                    <a:pt x="33" y="9"/>
                    <a:pt x="32" y="9"/>
                  </a:cubicBezTo>
                  <a:cubicBezTo>
                    <a:pt x="31" y="10"/>
                    <a:pt x="30" y="10"/>
                    <a:pt x="29" y="9"/>
                  </a:cubicBezTo>
                  <a:cubicBezTo>
                    <a:pt x="24" y="4"/>
                    <a:pt x="15" y="4"/>
                    <a:pt x="10" y="9"/>
                  </a:cubicBezTo>
                  <a:cubicBezTo>
                    <a:pt x="5" y="15"/>
                    <a:pt x="5" y="23"/>
                    <a:pt x="10" y="29"/>
                  </a:cubicBezTo>
                  <a:cubicBezTo>
                    <a:pt x="11" y="29"/>
                    <a:pt x="11" y="31"/>
                    <a:pt x="10" y="31"/>
                  </a:cubicBezTo>
                  <a:cubicBezTo>
                    <a:pt x="10" y="32"/>
                    <a:pt x="9" y="32"/>
                    <a:pt x="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6723063" y="-822326"/>
              <a:ext cx="123825" cy="123825"/>
            </a:xfrm>
            <a:custGeom>
              <a:avLst/>
              <a:gdLst>
                <a:gd name="T0" fmla="*/ 24 w 32"/>
                <a:gd name="T1" fmla="*/ 32 h 32"/>
                <a:gd name="T2" fmla="*/ 22 w 32"/>
                <a:gd name="T3" fmla="*/ 31 h 32"/>
                <a:gd name="T4" fmla="*/ 22 w 32"/>
                <a:gd name="T5" fmla="*/ 29 h 32"/>
                <a:gd name="T6" fmla="*/ 22 w 32"/>
                <a:gd name="T7" fmla="*/ 9 h 32"/>
                <a:gd name="T8" fmla="*/ 3 w 32"/>
                <a:gd name="T9" fmla="*/ 9 h 32"/>
                <a:gd name="T10" fmla="*/ 0 w 32"/>
                <a:gd name="T11" fmla="*/ 9 h 32"/>
                <a:gd name="T12" fmla="*/ 0 w 32"/>
                <a:gd name="T13" fmla="*/ 7 h 32"/>
                <a:gd name="T14" fmla="*/ 25 w 32"/>
                <a:gd name="T15" fmla="*/ 7 h 32"/>
                <a:gd name="T16" fmla="*/ 25 w 32"/>
                <a:gd name="T17" fmla="*/ 31 h 32"/>
                <a:gd name="T18" fmla="*/ 24 w 32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24" y="32"/>
                  </a:moveTo>
                  <a:cubicBezTo>
                    <a:pt x="23" y="32"/>
                    <a:pt x="23" y="32"/>
                    <a:pt x="22" y="31"/>
                  </a:cubicBezTo>
                  <a:cubicBezTo>
                    <a:pt x="22" y="31"/>
                    <a:pt x="22" y="29"/>
                    <a:pt x="22" y="29"/>
                  </a:cubicBezTo>
                  <a:cubicBezTo>
                    <a:pt x="28" y="23"/>
                    <a:pt x="28" y="15"/>
                    <a:pt x="22" y="9"/>
                  </a:cubicBezTo>
                  <a:cubicBezTo>
                    <a:pt x="17" y="4"/>
                    <a:pt x="8" y="4"/>
                    <a:pt x="3" y="9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9"/>
                    <a:pt x="0" y="7"/>
                    <a:pt x="0" y="7"/>
                  </a:cubicBezTo>
                  <a:cubicBezTo>
                    <a:pt x="7" y="0"/>
                    <a:pt x="18" y="0"/>
                    <a:pt x="25" y="7"/>
                  </a:cubicBezTo>
                  <a:cubicBezTo>
                    <a:pt x="32" y="14"/>
                    <a:pt x="32" y="24"/>
                    <a:pt x="25" y="31"/>
                  </a:cubicBezTo>
                  <a:cubicBezTo>
                    <a:pt x="25" y="32"/>
                    <a:pt x="24" y="32"/>
                    <a:pt x="2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271073" y="2701075"/>
            <a:ext cx="342366" cy="288000"/>
            <a:chOff x="9577388" y="1355725"/>
            <a:chExt cx="369887" cy="311151"/>
          </a:xfrm>
          <a:solidFill>
            <a:srgbClr val="3B3939"/>
          </a:solidFill>
        </p:grpSpPr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9685338" y="1417638"/>
              <a:ext cx="77787" cy="249238"/>
            </a:xfrm>
            <a:custGeom>
              <a:avLst/>
              <a:gdLst>
                <a:gd name="T0" fmla="*/ 18 w 20"/>
                <a:gd name="T1" fmla="*/ 64 h 64"/>
                <a:gd name="T2" fmla="*/ 17 w 20"/>
                <a:gd name="T3" fmla="*/ 64 h 64"/>
                <a:gd name="T4" fmla="*/ 0 w 20"/>
                <a:gd name="T5" fmla="*/ 36 h 64"/>
                <a:gd name="T6" fmla="*/ 0 w 20"/>
                <a:gd name="T7" fmla="*/ 2 h 64"/>
                <a:gd name="T8" fmla="*/ 2 w 20"/>
                <a:gd name="T9" fmla="*/ 0 h 64"/>
                <a:gd name="T10" fmla="*/ 4 w 20"/>
                <a:gd name="T11" fmla="*/ 2 h 64"/>
                <a:gd name="T12" fmla="*/ 4 w 20"/>
                <a:gd name="T13" fmla="*/ 36 h 64"/>
                <a:gd name="T14" fmla="*/ 19 w 20"/>
                <a:gd name="T15" fmla="*/ 60 h 64"/>
                <a:gd name="T16" fmla="*/ 20 w 20"/>
                <a:gd name="T17" fmla="*/ 63 h 64"/>
                <a:gd name="T18" fmla="*/ 18 w 20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64">
                  <a:moveTo>
                    <a:pt x="18" y="64"/>
                  </a:moveTo>
                  <a:cubicBezTo>
                    <a:pt x="18" y="64"/>
                    <a:pt x="17" y="64"/>
                    <a:pt x="17" y="64"/>
                  </a:cubicBezTo>
                  <a:cubicBezTo>
                    <a:pt x="7" y="59"/>
                    <a:pt x="0" y="48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6"/>
                    <a:pt x="10" y="56"/>
                    <a:pt x="19" y="60"/>
                  </a:cubicBezTo>
                  <a:cubicBezTo>
                    <a:pt x="20" y="61"/>
                    <a:pt x="20" y="62"/>
                    <a:pt x="20" y="63"/>
                  </a:cubicBezTo>
                  <a:cubicBezTo>
                    <a:pt x="19" y="64"/>
                    <a:pt x="19" y="64"/>
                    <a:pt x="1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9901238" y="1447800"/>
              <a:ext cx="46037" cy="77788"/>
            </a:xfrm>
            <a:custGeom>
              <a:avLst/>
              <a:gdLst>
                <a:gd name="T0" fmla="*/ 4 w 12"/>
                <a:gd name="T1" fmla="*/ 20 h 20"/>
                <a:gd name="T2" fmla="*/ 2 w 12"/>
                <a:gd name="T3" fmla="*/ 20 h 20"/>
                <a:gd name="T4" fmla="*/ 0 w 12"/>
                <a:gd name="T5" fmla="*/ 18 h 20"/>
                <a:gd name="T6" fmla="*/ 0 w 12"/>
                <a:gd name="T7" fmla="*/ 2 h 20"/>
                <a:gd name="T8" fmla="*/ 2 w 12"/>
                <a:gd name="T9" fmla="*/ 0 h 20"/>
                <a:gd name="T10" fmla="*/ 4 w 12"/>
                <a:gd name="T11" fmla="*/ 0 h 20"/>
                <a:gd name="T12" fmla="*/ 12 w 12"/>
                <a:gd name="T13" fmla="*/ 8 h 20"/>
                <a:gd name="T14" fmla="*/ 12 w 12"/>
                <a:gd name="T15" fmla="*/ 12 h 20"/>
                <a:gd name="T16" fmla="*/ 4 w 12"/>
                <a:gd name="T17" fmla="*/ 20 h 20"/>
                <a:gd name="T18" fmla="*/ 4 w 12"/>
                <a:gd name="T19" fmla="*/ 4 h 20"/>
                <a:gd name="T20" fmla="*/ 4 w 12"/>
                <a:gd name="T21" fmla="*/ 16 h 20"/>
                <a:gd name="T22" fmla="*/ 8 w 12"/>
                <a:gd name="T23" fmla="*/ 12 h 20"/>
                <a:gd name="T24" fmla="*/ 8 w 12"/>
                <a:gd name="T25" fmla="*/ 8 h 20"/>
                <a:gd name="T26" fmla="*/ 4 w 12"/>
                <a:gd name="T2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12" y="4"/>
                    <a:pt x="12" y="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6"/>
                    <a:pt x="8" y="20"/>
                    <a:pt x="4" y="20"/>
                  </a:cubicBezTo>
                  <a:close/>
                  <a:moveTo>
                    <a:pt x="4" y="4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6" y="16"/>
                    <a:pt x="8" y="14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"/>
                    <a:pt x="6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9577388" y="1355725"/>
              <a:ext cx="339725" cy="263525"/>
            </a:xfrm>
            <a:custGeom>
              <a:avLst/>
              <a:gdLst>
                <a:gd name="T0" fmla="*/ 86 w 88"/>
                <a:gd name="T1" fmla="*/ 68 h 68"/>
                <a:gd name="T2" fmla="*/ 85 w 88"/>
                <a:gd name="T3" fmla="*/ 68 h 68"/>
                <a:gd name="T4" fmla="*/ 81 w 88"/>
                <a:gd name="T5" fmla="*/ 66 h 68"/>
                <a:gd name="T6" fmla="*/ 18 w 88"/>
                <a:gd name="T7" fmla="*/ 52 h 68"/>
                <a:gd name="T8" fmla="*/ 14 w 88"/>
                <a:gd name="T9" fmla="*/ 52 h 68"/>
                <a:gd name="T10" fmla="*/ 0 w 88"/>
                <a:gd name="T11" fmla="*/ 38 h 68"/>
                <a:gd name="T12" fmla="*/ 0 w 88"/>
                <a:gd name="T13" fmla="*/ 30 h 68"/>
                <a:gd name="T14" fmla="*/ 14 w 88"/>
                <a:gd name="T15" fmla="*/ 16 h 68"/>
                <a:gd name="T16" fmla="*/ 18 w 88"/>
                <a:gd name="T17" fmla="*/ 16 h 68"/>
                <a:gd name="T18" fmla="*/ 81 w 88"/>
                <a:gd name="T19" fmla="*/ 2 h 68"/>
                <a:gd name="T20" fmla="*/ 85 w 88"/>
                <a:gd name="T21" fmla="*/ 0 h 68"/>
                <a:gd name="T22" fmla="*/ 87 w 88"/>
                <a:gd name="T23" fmla="*/ 0 h 68"/>
                <a:gd name="T24" fmla="*/ 88 w 88"/>
                <a:gd name="T25" fmla="*/ 2 h 68"/>
                <a:gd name="T26" fmla="*/ 88 w 88"/>
                <a:gd name="T27" fmla="*/ 66 h 68"/>
                <a:gd name="T28" fmla="*/ 87 w 88"/>
                <a:gd name="T29" fmla="*/ 68 h 68"/>
                <a:gd name="T30" fmla="*/ 86 w 88"/>
                <a:gd name="T31" fmla="*/ 68 h 68"/>
                <a:gd name="T32" fmla="*/ 14 w 88"/>
                <a:gd name="T33" fmla="*/ 20 h 68"/>
                <a:gd name="T34" fmla="*/ 4 w 88"/>
                <a:gd name="T35" fmla="*/ 30 h 68"/>
                <a:gd name="T36" fmla="*/ 4 w 88"/>
                <a:gd name="T37" fmla="*/ 38 h 68"/>
                <a:gd name="T38" fmla="*/ 14 w 88"/>
                <a:gd name="T39" fmla="*/ 48 h 68"/>
                <a:gd name="T40" fmla="*/ 18 w 88"/>
                <a:gd name="T41" fmla="*/ 48 h 68"/>
                <a:gd name="T42" fmla="*/ 83 w 88"/>
                <a:gd name="T43" fmla="*/ 62 h 68"/>
                <a:gd name="T44" fmla="*/ 84 w 88"/>
                <a:gd name="T45" fmla="*/ 63 h 68"/>
                <a:gd name="T46" fmla="*/ 84 w 88"/>
                <a:gd name="T47" fmla="*/ 5 h 68"/>
                <a:gd name="T48" fmla="*/ 83 w 88"/>
                <a:gd name="T49" fmla="*/ 6 h 68"/>
                <a:gd name="T50" fmla="*/ 18 w 88"/>
                <a:gd name="T51" fmla="*/ 20 h 68"/>
                <a:gd name="T52" fmla="*/ 14 w 88"/>
                <a:gd name="T53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68">
                  <a:moveTo>
                    <a:pt x="86" y="68"/>
                  </a:moveTo>
                  <a:cubicBezTo>
                    <a:pt x="86" y="68"/>
                    <a:pt x="85" y="68"/>
                    <a:pt x="85" y="68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66" y="59"/>
                    <a:pt x="51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6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2"/>
                    <a:pt x="6" y="16"/>
                    <a:pt x="14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51" y="16"/>
                    <a:pt x="66" y="9"/>
                    <a:pt x="81" y="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7" y="0"/>
                    <a:pt x="87" y="0"/>
                  </a:cubicBezTo>
                  <a:cubicBezTo>
                    <a:pt x="88" y="1"/>
                    <a:pt x="88" y="1"/>
                    <a:pt x="88" y="2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8" y="67"/>
                    <a:pt x="87" y="68"/>
                  </a:cubicBezTo>
                  <a:cubicBezTo>
                    <a:pt x="87" y="68"/>
                    <a:pt x="86" y="68"/>
                    <a:pt x="86" y="68"/>
                  </a:cubicBezTo>
                  <a:close/>
                  <a:moveTo>
                    <a:pt x="14" y="20"/>
                  </a:moveTo>
                  <a:cubicBezTo>
                    <a:pt x="8" y="20"/>
                    <a:pt x="4" y="24"/>
                    <a:pt x="4" y="3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4"/>
                    <a:pt x="8" y="48"/>
                    <a:pt x="1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52" y="48"/>
                    <a:pt x="67" y="55"/>
                    <a:pt x="83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67" y="13"/>
                    <a:pt x="52" y="20"/>
                    <a:pt x="18" y="20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425721" y="3664345"/>
            <a:ext cx="288000" cy="288000"/>
            <a:chOff x="9459913" y="2638425"/>
            <a:chExt cx="371475" cy="371475"/>
          </a:xfrm>
          <a:solidFill>
            <a:schemeClr val="bg1"/>
          </a:solidFill>
        </p:grpSpPr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9459913" y="2638425"/>
              <a:ext cx="371475" cy="371475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4 h 96"/>
                <a:gd name="T12" fmla="*/ 4 w 96"/>
                <a:gd name="T13" fmla="*/ 48 h 96"/>
                <a:gd name="T14" fmla="*/ 48 w 96"/>
                <a:gd name="T15" fmla="*/ 92 h 96"/>
                <a:gd name="T16" fmla="*/ 92 w 96"/>
                <a:gd name="T17" fmla="*/ 48 h 96"/>
                <a:gd name="T18" fmla="*/ 48 w 9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4"/>
                  </a:moveTo>
                  <a:cubicBezTo>
                    <a:pt x="24" y="4"/>
                    <a:pt x="4" y="24"/>
                    <a:pt x="4" y="48"/>
                  </a:cubicBezTo>
                  <a:cubicBezTo>
                    <a:pt x="4" y="72"/>
                    <a:pt x="24" y="92"/>
                    <a:pt x="48" y="92"/>
                  </a:cubicBezTo>
                  <a:cubicBezTo>
                    <a:pt x="72" y="92"/>
                    <a:pt x="92" y="72"/>
                    <a:pt x="92" y="48"/>
                  </a:cubicBezTo>
                  <a:cubicBezTo>
                    <a:pt x="92" y="24"/>
                    <a:pt x="72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9521826" y="2646363"/>
              <a:ext cx="263525" cy="309563"/>
            </a:xfrm>
            <a:custGeom>
              <a:avLst/>
              <a:gdLst>
                <a:gd name="T0" fmla="*/ 20 w 68"/>
                <a:gd name="T1" fmla="*/ 68 h 80"/>
                <a:gd name="T2" fmla="*/ 22 w 68"/>
                <a:gd name="T3" fmla="*/ 62 h 80"/>
                <a:gd name="T4" fmla="*/ 18 w 68"/>
                <a:gd name="T5" fmla="*/ 56 h 80"/>
                <a:gd name="T6" fmla="*/ 11 w 68"/>
                <a:gd name="T7" fmla="*/ 52 h 80"/>
                <a:gd name="T8" fmla="*/ 0 w 68"/>
                <a:gd name="T9" fmla="*/ 42 h 80"/>
                <a:gd name="T10" fmla="*/ 22 w 68"/>
                <a:gd name="T11" fmla="*/ 25 h 80"/>
                <a:gd name="T12" fmla="*/ 33 w 68"/>
                <a:gd name="T13" fmla="*/ 27 h 80"/>
                <a:gd name="T14" fmla="*/ 36 w 68"/>
                <a:gd name="T15" fmla="*/ 18 h 80"/>
                <a:gd name="T16" fmla="*/ 26 w 68"/>
                <a:gd name="T17" fmla="*/ 12 h 80"/>
                <a:gd name="T18" fmla="*/ 47 w 68"/>
                <a:gd name="T19" fmla="*/ 2 h 80"/>
                <a:gd name="T20" fmla="*/ 30 w 68"/>
                <a:gd name="T21" fmla="*/ 12 h 80"/>
                <a:gd name="T22" fmla="*/ 35 w 68"/>
                <a:gd name="T23" fmla="*/ 14 h 80"/>
                <a:gd name="T24" fmla="*/ 40 w 68"/>
                <a:gd name="T25" fmla="*/ 28 h 80"/>
                <a:gd name="T26" fmla="*/ 34 w 68"/>
                <a:gd name="T27" fmla="*/ 31 h 80"/>
                <a:gd name="T28" fmla="*/ 20 w 68"/>
                <a:gd name="T29" fmla="*/ 28 h 80"/>
                <a:gd name="T30" fmla="*/ 4 w 68"/>
                <a:gd name="T31" fmla="*/ 42 h 80"/>
                <a:gd name="T32" fmla="*/ 11 w 68"/>
                <a:gd name="T33" fmla="*/ 48 h 80"/>
                <a:gd name="T34" fmla="*/ 22 w 68"/>
                <a:gd name="T35" fmla="*/ 55 h 80"/>
                <a:gd name="T36" fmla="*/ 25 w 68"/>
                <a:gd name="T37" fmla="*/ 66 h 80"/>
                <a:gd name="T38" fmla="*/ 28 w 68"/>
                <a:gd name="T39" fmla="*/ 76 h 80"/>
                <a:gd name="T40" fmla="*/ 39 w 68"/>
                <a:gd name="T41" fmla="*/ 66 h 80"/>
                <a:gd name="T42" fmla="*/ 45 w 68"/>
                <a:gd name="T43" fmla="*/ 62 h 80"/>
                <a:gd name="T44" fmla="*/ 42 w 68"/>
                <a:gd name="T45" fmla="*/ 58 h 80"/>
                <a:gd name="T46" fmla="*/ 51 w 68"/>
                <a:gd name="T47" fmla="*/ 44 h 80"/>
                <a:gd name="T48" fmla="*/ 44 w 68"/>
                <a:gd name="T49" fmla="*/ 42 h 80"/>
                <a:gd name="T50" fmla="*/ 40 w 68"/>
                <a:gd name="T51" fmla="*/ 35 h 80"/>
                <a:gd name="T52" fmla="*/ 56 w 68"/>
                <a:gd name="T53" fmla="*/ 28 h 80"/>
                <a:gd name="T54" fmla="*/ 66 w 68"/>
                <a:gd name="T55" fmla="*/ 13 h 80"/>
                <a:gd name="T56" fmla="*/ 57 w 68"/>
                <a:gd name="T57" fmla="*/ 32 h 80"/>
                <a:gd name="T58" fmla="*/ 45 w 68"/>
                <a:gd name="T59" fmla="*/ 34 h 80"/>
                <a:gd name="T60" fmla="*/ 51 w 68"/>
                <a:gd name="T61" fmla="*/ 40 h 80"/>
                <a:gd name="T62" fmla="*/ 48 w 68"/>
                <a:gd name="T63" fmla="*/ 56 h 80"/>
                <a:gd name="T64" fmla="*/ 47 w 68"/>
                <a:gd name="T65" fmla="*/ 58 h 80"/>
                <a:gd name="T66" fmla="*/ 47 w 68"/>
                <a:gd name="T67" fmla="*/ 65 h 80"/>
                <a:gd name="T68" fmla="*/ 28 w 68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" h="80">
                  <a:moveTo>
                    <a:pt x="28" y="80"/>
                  </a:moveTo>
                  <a:cubicBezTo>
                    <a:pt x="24" y="80"/>
                    <a:pt x="20" y="70"/>
                    <a:pt x="20" y="68"/>
                  </a:cubicBezTo>
                  <a:cubicBezTo>
                    <a:pt x="20" y="67"/>
                    <a:pt x="21" y="65"/>
                    <a:pt x="21" y="64"/>
                  </a:cubicBezTo>
                  <a:cubicBezTo>
                    <a:pt x="22" y="63"/>
                    <a:pt x="22" y="63"/>
                    <a:pt x="22" y="62"/>
                  </a:cubicBezTo>
                  <a:cubicBezTo>
                    <a:pt x="22" y="61"/>
                    <a:pt x="20" y="59"/>
                    <a:pt x="19" y="57"/>
                  </a:cubicBezTo>
                  <a:cubicBezTo>
                    <a:pt x="18" y="57"/>
                    <a:pt x="18" y="57"/>
                    <a:pt x="18" y="56"/>
                  </a:cubicBezTo>
                  <a:cubicBezTo>
                    <a:pt x="18" y="54"/>
                    <a:pt x="18" y="53"/>
                    <a:pt x="17" y="53"/>
                  </a:cubicBezTo>
                  <a:cubicBezTo>
                    <a:pt x="16" y="52"/>
                    <a:pt x="14" y="52"/>
                    <a:pt x="11" y="52"/>
                  </a:cubicBezTo>
                  <a:cubicBezTo>
                    <a:pt x="10" y="52"/>
                    <a:pt x="9" y="52"/>
                    <a:pt x="8" y="52"/>
                  </a:cubicBezTo>
                  <a:cubicBezTo>
                    <a:pt x="2" y="52"/>
                    <a:pt x="0" y="45"/>
                    <a:pt x="0" y="42"/>
                  </a:cubicBezTo>
                  <a:cubicBezTo>
                    <a:pt x="0" y="41"/>
                    <a:pt x="0" y="26"/>
                    <a:pt x="12" y="24"/>
                  </a:cubicBezTo>
                  <a:cubicBezTo>
                    <a:pt x="17" y="23"/>
                    <a:pt x="20" y="23"/>
                    <a:pt x="22" y="25"/>
                  </a:cubicBezTo>
                  <a:cubicBezTo>
                    <a:pt x="23" y="26"/>
                    <a:pt x="24" y="26"/>
                    <a:pt x="24" y="27"/>
                  </a:cubicBezTo>
                  <a:cubicBezTo>
                    <a:pt x="26" y="28"/>
                    <a:pt x="30" y="28"/>
                    <a:pt x="33" y="27"/>
                  </a:cubicBezTo>
                  <a:cubicBezTo>
                    <a:pt x="34" y="27"/>
                    <a:pt x="35" y="26"/>
                    <a:pt x="36" y="26"/>
                  </a:cubicBezTo>
                  <a:cubicBezTo>
                    <a:pt x="37" y="23"/>
                    <a:pt x="37" y="20"/>
                    <a:pt x="36" y="18"/>
                  </a:cubicBezTo>
                  <a:cubicBezTo>
                    <a:pt x="34" y="19"/>
                    <a:pt x="31" y="19"/>
                    <a:pt x="29" y="18"/>
                  </a:cubicBezTo>
                  <a:cubicBezTo>
                    <a:pt x="27" y="17"/>
                    <a:pt x="26" y="15"/>
                    <a:pt x="26" y="12"/>
                  </a:cubicBezTo>
                  <a:cubicBezTo>
                    <a:pt x="25" y="5"/>
                    <a:pt x="42" y="1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8" y="3"/>
                    <a:pt x="47" y="4"/>
                    <a:pt x="46" y="4"/>
                  </a:cubicBezTo>
                  <a:cubicBezTo>
                    <a:pt x="38" y="6"/>
                    <a:pt x="30" y="9"/>
                    <a:pt x="30" y="12"/>
                  </a:cubicBezTo>
                  <a:cubicBezTo>
                    <a:pt x="30" y="13"/>
                    <a:pt x="30" y="14"/>
                    <a:pt x="31" y="15"/>
                  </a:cubicBezTo>
                  <a:cubicBezTo>
                    <a:pt x="32" y="15"/>
                    <a:pt x="34" y="15"/>
                    <a:pt x="35" y="14"/>
                  </a:cubicBezTo>
                  <a:cubicBezTo>
                    <a:pt x="36" y="14"/>
                    <a:pt x="38" y="14"/>
                    <a:pt x="38" y="14"/>
                  </a:cubicBezTo>
                  <a:cubicBezTo>
                    <a:pt x="41" y="16"/>
                    <a:pt x="41" y="23"/>
                    <a:pt x="40" y="28"/>
                  </a:cubicBezTo>
                  <a:cubicBezTo>
                    <a:pt x="40" y="29"/>
                    <a:pt x="39" y="30"/>
                    <a:pt x="38" y="30"/>
                  </a:cubicBezTo>
                  <a:cubicBezTo>
                    <a:pt x="37" y="30"/>
                    <a:pt x="36" y="30"/>
                    <a:pt x="34" y="31"/>
                  </a:cubicBezTo>
                  <a:cubicBezTo>
                    <a:pt x="30" y="32"/>
                    <a:pt x="24" y="33"/>
                    <a:pt x="21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18" y="27"/>
                    <a:pt x="12" y="28"/>
                  </a:cubicBezTo>
                  <a:cubicBezTo>
                    <a:pt x="4" y="30"/>
                    <a:pt x="4" y="42"/>
                    <a:pt x="4" y="42"/>
                  </a:cubicBezTo>
                  <a:cubicBezTo>
                    <a:pt x="4" y="42"/>
                    <a:pt x="4" y="48"/>
                    <a:pt x="8" y="48"/>
                  </a:cubicBezTo>
                  <a:cubicBezTo>
                    <a:pt x="9" y="48"/>
                    <a:pt x="10" y="48"/>
                    <a:pt x="11" y="48"/>
                  </a:cubicBezTo>
                  <a:cubicBezTo>
                    <a:pt x="14" y="48"/>
                    <a:pt x="18" y="48"/>
                    <a:pt x="20" y="50"/>
                  </a:cubicBezTo>
                  <a:cubicBezTo>
                    <a:pt x="21" y="51"/>
                    <a:pt x="22" y="53"/>
                    <a:pt x="22" y="55"/>
                  </a:cubicBezTo>
                  <a:cubicBezTo>
                    <a:pt x="24" y="57"/>
                    <a:pt x="26" y="60"/>
                    <a:pt x="26" y="62"/>
                  </a:cubicBezTo>
                  <a:cubicBezTo>
                    <a:pt x="26" y="63"/>
                    <a:pt x="25" y="65"/>
                    <a:pt x="25" y="66"/>
                  </a:cubicBezTo>
                  <a:cubicBezTo>
                    <a:pt x="24" y="67"/>
                    <a:pt x="24" y="67"/>
                    <a:pt x="24" y="68"/>
                  </a:cubicBezTo>
                  <a:cubicBezTo>
                    <a:pt x="24" y="69"/>
                    <a:pt x="27" y="75"/>
                    <a:pt x="28" y="76"/>
                  </a:cubicBezTo>
                  <a:cubicBezTo>
                    <a:pt x="35" y="76"/>
                    <a:pt x="38" y="73"/>
                    <a:pt x="38" y="68"/>
                  </a:cubicBezTo>
                  <a:cubicBezTo>
                    <a:pt x="38" y="67"/>
                    <a:pt x="39" y="66"/>
                    <a:pt x="39" y="66"/>
                  </a:cubicBezTo>
                  <a:cubicBezTo>
                    <a:pt x="39" y="66"/>
                    <a:pt x="42" y="65"/>
                    <a:pt x="45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4" y="62"/>
                    <a:pt x="44" y="61"/>
                  </a:cubicBezTo>
                  <a:cubicBezTo>
                    <a:pt x="43" y="61"/>
                    <a:pt x="42" y="60"/>
                    <a:pt x="42" y="58"/>
                  </a:cubicBezTo>
                  <a:cubicBezTo>
                    <a:pt x="42" y="57"/>
                    <a:pt x="43" y="55"/>
                    <a:pt x="45" y="53"/>
                  </a:cubicBezTo>
                  <a:cubicBezTo>
                    <a:pt x="48" y="50"/>
                    <a:pt x="51" y="47"/>
                    <a:pt x="51" y="44"/>
                  </a:cubicBezTo>
                  <a:cubicBezTo>
                    <a:pt x="49" y="45"/>
                    <a:pt x="47" y="45"/>
                    <a:pt x="45" y="43"/>
                  </a:cubicBezTo>
                  <a:cubicBezTo>
                    <a:pt x="44" y="43"/>
                    <a:pt x="44" y="43"/>
                    <a:pt x="44" y="42"/>
                  </a:cubicBezTo>
                  <a:cubicBezTo>
                    <a:pt x="43" y="40"/>
                    <a:pt x="42" y="37"/>
                    <a:pt x="42" y="36"/>
                  </a:cubicBezTo>
                  <a:cubicBezTo>
                    <a:pt x="41" y="36"/>
                    <a:pt x="40" y="35"/>
                    <a:pt x="40" y="35"/>
                  </a:cubicBezTo>
                  <a:cubicBezTo>
                    <a:pt x="40" y="34"/>
                    <a:pt x="39" y="33"/>
                    <a:pt x="40" y="32"/>
                  </a:cubicBezTo>
                  <a:cubicBezTo>
                    <a:pt x="42" y="30"/>
                    <a:pt x="49" y="27"/>
                    <a:pt x="56" y="28"/>
                  </a:cubicBezTo>
                  <a:cubicBezTo>
                    <a:pt x="62" y="24"/>
                    <a:pt x="64" y="15"/>
                    <a:pt x="64" y="15"/>
                  </a:cubicBezTo>
                  <a:cubicBezTo>
                    <a:pt x="64" y="14"/>
                    <a:pt x="65" y="13"/>
                    <a:pt x="66" y="13"/>
                  </a:cubicBezTo>
                  <a:cubicBezTo>
                    <a:pt x="67" y="13"/>
                    <a:pt x="68" y="14"/>
                    <a:pt x="68" y="15"/>
                  </a:cubicBezTo>
                  <a:cubicBezTo>
                    <a:pt x="68" y="16"/>
                    <a:pt x="66" y="27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1" y="31"/>
                    <a:pt x="47" y="32"/>
                    <a:pt x="45" y="34"/>
                  </a:cubicBezTo>
                  <a:cubicBezTo>
                    <a:pt x="46" y="35"/>
                    <a:pt x="47" y="37"/>
                    <a:pt x="48" y="41"/>
                  </a:cubicBezTo>
                  <a:cubicBezTo>
                    <a:pt x="49" y="41"/>
                    <a:pt x="50" y="41"/>
                    <a:pt x="51" y="40"/>
                  </a:cubicBezTo>
                  <a:cubicBezTo>
                    <a:pt x="52" y="40"/>
                    <a:pt x="53" y="40"/>
                    <a:pt x="53" y="41"/>
                  </a:cubicBezTo>
                  <a:cubicBezTo>
                    <a:pt x="58" y="45"/>
                    <a:pt x="52" y="52"/>
                    <a:pt x="48" y="56"/>
                  </a:cubicBezTo>
                  <a:cubicBezTo>
                    <a:pt x="48" y="57"/>
                    <a:pt x="47" y="57"/>
                    <a:pt x="46" y="58"/>
                  </a:cubicBezTo>
                  <a:cubicBezTo>
                    <a:pt x="46" y="58"/>
                    <a:pt x="47" y="58"/>
                    <a:pt x="47" y="58"/>
                  </a:cubicBezTo>
                  <a:cubicBezTo>
                    <a:pt x="48" y="59"/>
                    <a:pt x="49" y="60"/>
                    <a:pt x="49" y="62"/>
                  </a:cubicBezTo>
                  <a:cubicBezTo>
                    <a:pt x="49" y="63"/>
                    <a:pt x="48" y="64"/>
                    <a:pt x="47" y="65"/>
                  </a:cubicBezTo>
                  <a:cubicBezTo>
                    <a:pt x="45" y="67"/>
                    <a:pt x="43" y="69"/>
                    <a:pt x="42" y="69"/>
                  </a:cubicBezTo>
                  <a:cubicBezTo>
                    <a:pt x="41" y="76"/>
                    <a:pt x="36" y="80"/>
                    <a:pt x="2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559254" y="4559325"/>
            <a:ext cx="287999" cy="288000"/>
            <a:chOff x="9682163" y="2754313"/>
            <a:chExt cx="371475" cy="371476"/>
          </a:xfrm>
          <a:solidFill>
            <a:schemeClr val="bg1"/>
          </a:solidFill>
        </p:grpSpPr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9682163" y="3109913"/>
              <a:ext cx="371475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9698038" y="3033713"/>
              <a:ext cx="61913" cy="92075"/>
            </a:xfrm>
            <a:custGeom>
              <a:avLst/>
              <a:gdLst>
                <a:gd name="T0" fmla="*/ 14 w 16"/>
                <a:gd name="T1" fmla="*/ 24 h 24"/>
                <a:gd name="T2" fmla="*/ 2 w 16"/>
                <a:gd name="T3" fmla="*/ 24 h 24"/>
                <a:gd name="T4" fmla="*/ 0 w 16"/>
                <a:gd name="T5" fmla="*/ 22 h 24"/>
                <a:gd name="T6" fmla="*/ 0 w 16"/>
                <a:gd name="T7" fmla="*/ 2 h 24"/>
                <a:gd name="T8" fmla="*/ 2 w 16"/>
                <a:gd name="T9" fmla="*/ 0 h 24"/>
                <a:gd name="T10" fmla="*/ 14 w 16"/>
                <a:gd name="T11" fmla="*/ 0 h 24"/>
                <a:gd name="T12" fmla="*/ 16 w 16"/>
                <a:gd name="T13" fmla="*/ 2 h 24"/>
                <a:gd name="T14" fmla="*/ 16 w 16"/>
                <a:gd name="T15" fmla="*/ 22 h 24"/>
                <a:gd name="T16" fmla="*/ 14 w 16"/>
                <a:gd name="T17" fmla="*/ 24 h 24"/>
                <a:gd name="T18" fmla="*/ 4 w 16"/>
                <a:gd name="T19" fmla="*/ 20 h 24"/>
                <a:gd name="T20" fmla="*/ 12 w 16"/>
                <a:gd name="T21" fmla="*/ 20 h 24"/>
                <a:gd name="T22" fmla="*/ 12 w 16"/>
                <a:gd name="T23" fmla="*/ 4 h 24"/>
                <a:gd name="T24" fmla="*/ 4 w 16"/>
                <a:gd name="T25" fmla="*/ 4 h 24"/>
                <a:gd name="T26" fmla="*/ 4 w 16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4">
                  <a:moveTo>
                    <a:pt x="14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  <a:moveTo>
                    <a:pt x="4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9790113" y="2955926"/>
              <a:ext cx="61913" cy="169863"/>
            </a:xfrm>
            <a:custGeom>
              <a:avLst/>
              <a:gdLst>
                <a:gd name="T0" fmla="*/ 14 w 16"/>
                <a:gd name="T1" fmla="*/ 44 h 44"/>
                <a:gd name="T2" fmla="*/ 2 w 16"/>
                <a:gd name="T3" fmla="*/ 44 h 44"/>
                <a:gd name="T4" fmla="*/ 0 w 16"/>
                <a:gd name="T5" fmla="*/ 42 h 44"/>
                <a:gd name="T6" fmla="*/ 0 w 16"/>
                <a:gd name="T7" fmla="*/ 2 h 44"/>
                <a:gd name="T8" fmla="*/ 2 w 16"/>
                <a:gd name="T9" fmla="*/ 0 h 44"/>
                <a:gd name="T10" fmla="*/ 14 w 16"/>
                <a:gd name="T11" fmla="*/ 0 h 44"/>
                <a:gd name="T12" fmla="*/ 16 w 16"/>
                <a:gd name="T13" fmla="*/ 2 h 44"/>
                <a:gd name="T14" fmla="*/ 16 w 16"/>
                <a:gd name="T15" fmla="*/ 42 h 44"/>
                <a:gd name="T16" fmla="*/ 14 w 16"/>
                <a:gd name="T17" fmla="*/ 44 h 44"/>
                <a:gd name="T18" fmla="*/ 4 w 16"/>
                <a:gd name="T19" fmla="*/ 40 h 44"/>
                <a:gd name="T20" fmla="*/ 12 w 16"/>
                <a:gd name="T21" fmla="*/ 40 h 44"/>
                <a:gd name="T22" fmla="*/ 12 w 16"/>
                <a:gd name="T23" fmla="*/ 4 h 44"/>
                <a:gd name="T24" fmla="*/ 4 w 16"/>
                <a:gd name="T25" fmla="*/ 4 h 44"/>
                <a:gd name="T26" fmla="*/ 4 w 16"/>
                <a:gd name="T2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44">
                  <a:moveTo>
                    <a:pt x="14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lose/>
                  <a:moveTo>
                    <a:pt x="4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9883776" y="2986088"/>
              <a:ext cx="61913" cy="139700"/>
            </a:xfrm>
            <a:custGeom>
              <a:avLst/>
              <a:gdLst>
                <a:gd name="T0" fmla="*/ 14 w 16"/>
                <a:gd name="T1" fmla="*/ 36 h 36"/>
                <a:gd name="T2" fmla="*/ 2 w 16"/>
                <a:gd name="T3" fmla="*/ 36 h 36"/>
                <a:gd name="T4" fmla="*/ 0 w 16"/>
                <a:gd name="T5" fmla="*/ 34 h 36"/>
                <a:gd name="T6" fmla="*/ 0 w 16"/>
                <a:gd name="T7" fmla="*/ 2 h 36"/>
                <a:gd name="T8" fmla="*/ 2 w 16"/>
                <a:gd name="T9" fmla="*/ 0 h 36"/>
                <a:gd name="T10" fmla="*/ 14 w 16"/>
                <a:gd name="T11" fmla="*/ 0 h 36"/>
                <a:gd name="T12" fmla="*/ 16 w 16"/>
                <a:gd name="T13" fmla="*/ 2 h 36"/>
                <a:gd name="T14" fmla="*/ 16 w 16"/>
                <a:gd name="T15" fmla="*/ 34 h 36"/>
                <a:gd name="T16" fmla="*/ 14 w 16"/>
                <a:gd name="T17" fmla="*/ 36 h 36"/>
                <a:gd name="T18" fmla="*/ 4 w 16"/>
                <a:gd name="T19" fmla="*/ 32 h 36"/>
                <a:gd name="T20" fmla="*/ 12 w 16"/>
                <a:gd name="T21" fmla="*/ 32 h 36"/>
                <a:gd name="T22" fmla="*/ 12 w 16"/>
                <a:gd name="T23" fmla="*/ 4 h 36"/>
                <a:gd name="T24" fmla="*/ 4 w 16"/>
                <a:gd name="T25" fmla="*/ 4 h 36"/>
                <a:gd name="T26" fmla="*/ 4 w 16"/>
                <a:gd name="T2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6">
                  <a:moveTo>
                    <a:pt x="14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4" y="36"/>
                  </a:cubicBezTo>
                  <a:close/>
                  <a:moveTo>
                    <a:pt x="4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9975851" y="2878138"/>
              <a:ext cx="61913" cy="247650"/>
            </a:xfrm>
            <a:custGeom>
              <a:avLst/>
              <a:gdLst>
                <a:gd name="T0" fmla="*/ 14 w 16"/>
                <a:gd name="T1" fmla="*/ 64 h 64"/>
                <a:gd name="T2" fmla="*/ 2 w 16"/>
                <a:gd name="T3" fmla="*/ 64 h 64"/>
                <a:gd name="T4" fmla="*/ 0 w 16"/>
                <a:gd name="T5" fmla="*/ 62 h 64"/>
                <a:gd name="T6" fmla="*/ 0 w 16"/>
                <a:gd name="T7" fmla="*/ 2 h 64"/>
                <a:gd name="T8" fmla="*/ 2 w 16"/>
                <a:gd name="T9" fmla="*/ 0 h 64"/>
                <a:gd name="T10" fmla="*/ 14 w 16"/>
                <a:gd name="T11" fmla="*/ 0 h 64"/>
                <a:gd name="T12" fmla="*/ 16 w 16"/>
                <a:gd name="T13" fmla="*/ 2 h 64"/>
                <a:gd name="T14" fmla="*/ 16 w 16"/>
                <a:gd name="T15" fmla="*/ 62 h 64"/>
                <a:gd name="T16" fmla="*/ 14 w 16"/>
                <a:gd name="T17" fmla="*/ 64 h 64"/>
                <a:gd name="T18" fmla="*/ 4 w 16"/>
                <a:gd name="T19" fmla="*/ 60 h 64"/>
                <a:gd name="T20" fmla="*/ 12 w 16"/>
                <a:gd name="T21" fmla="*/ 60 h 64"/>
                <a:gd name="T22" fmla="*/ 12 w 16"/>
                <a:gd name="T23" fmla="*/ 4 h 64"/>
                <a:gd name="T24" fmla="*/ 4 w 16"/>
                <a:gd name="T25" fmla="*/ 4 h 64"/>
                <a:gd name="T26" fmla="*/ 4 w 1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4">
                  <a:moveTo>
                    <a:pt x="1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5" y="64"/>
                    <a:pt x="14" y="64"/>
                  </a:cubicBezTo>
                  <a:close/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51"/>
            <p:cNvSpPr>
              <a:spLocks noEditPoints="1"/>
            </p:cNvSpPr>
            <p:nvPr/>
          </p:nvSpPr>
          <p:spPr bwMode="auto">
            <a:xfrm>
              <a:off x="9705976" y="2909888"/>
              <a:ext cx="46038" cy="460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52"/>
            <p:cNvSpPr>
              <a:spLocks noEditPoints="1"/>
            </p:cNvSpPr>
            <p:nvPr/>
          </p:nvSpPr>
          <p:spPr bwMode="auto">
            <a:xfrm>
              <a:off x="9798051" y="2832101"/>
              <a:ext cx="46038" cy="460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53"/>
            <p:cNvSpPr>
              <a:spLocks noEditPoints="1"/>
            </p:cNvSpPr>
            <p:nvPr/>
          </p:nvSpPr>
          <p:spPr bwMode="auto">
            <a:xfrm>
              <a:off x="9891713" y="2862263"/>
              <a:ext cx="46038" cy="47625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54"/>
            <p:cNvSpPr>
              <a:spLocks noEditPoints="1"/>
            </p:cNvSpPr>
            <p:nvPr/>
          </p:nvSpPr>
          <p:spPr bwMode="auto">
            <a:xfrm>
              <a:off x="9983788" y="2754313"/>
              <a:ext cx="46038" cy="460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9732963" y="2854326"/>
              <a:ext cx="84138" cy="74613"/>
            </a:xfrm>
            <a:custGeom>
              <a:avLst/>
              <a:gdLst>
                <a:gd name="T0" fmla="*/ 2 w 22"/>
                <a:gd name="T1" fmla="*/ 19 h 19"/>
                <a:gd name="T2" fmla="*/ 1 w 22"/>
                <a:gd name="T3" fmla="*/ 19 h 19"/>
                <a:gd name="T4" fmla="*/ 1 w 22"/>
                <a:gd name="T5" fmla="*/ 16 h 19"/>
                <a:gd name="T6" fmla="*/ 19 w 22"/>
                <a:gd name="T7" fmla="*/ 1 h 19"/>
                <a:gd name="T8" fmla="*/ 21 w 22"/>
                <a:gd name="T9" fmla="*/ 1 h 19"/>
                <a:gd name="T10" fmla="*/ 21 w 22"/>
                <a:gd name="T11" fmla="*/ 4 h 19"/>
                <a:gd name="T12" fmla="*/ 3 w 22"/>
                <a:gd name="T13" fmla="*/ 19 h 19"/>
                <a:gd name="T14" fmla="*/ 2 w 2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9">
                  <a:moveTo>
                    <a:pt x="2" y="19"/>
                  </a:moveTo>
                  <a:cubicBezTo>
                    <a:pt x="2" y="19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1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9832976" y="2851151"/>
              <a:ext cx="69850" cy="38100"/>
            </a:xfrm>
            <a:custGeom>
              <a:avLst/>
              <a:gdLst>
                <a:gd name="T0" fmla="*/ 42 w 44"/>
                <a:gd name="T1" fmla="*/ 24 h 24"/>
                <a:gd name="T2" fmla="*/ 0 w 44"/>
                <a:gd name="T3" fmla="*/ 10 h 24"/>
                <a:gd name="T4" fmla="*/ 3 w 44"/>
                <a:gd name="T5" fmla="*/ 0 h 24"/>
                <a:gd name="T6" fmla="*/ 44 w 44"/>
                <a:gd name="T7" fmla="*/ 15 h 24"/>
                <a:gd name="T8" fmla="*/ 42 w 4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44" y="15"/>
                  </a:lnTo>
                  <a:lnTo>
                    <a:pt x="4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9913938" y="2781301"/>
              <a:ext cx="93663" cy="100013"/>
            </a:xfrm>
            <a:custGeom>
              <a:avLst/>
              <a:gdLst>
                <a:gd name="T0" fmla="*/ 3 w 24"/>
                <a:gd name="T1" fmla="*/ 26 h 26"/>
                <a:gd name="T2" fmla="*/ 1 w 24"/>
                <a:gd name="T3" fmla="*/ 25 h 26"/>
                <a:gd name="T4" fmla="*/ 1 w 24"/>
                <a:gd name="T5" fmla="*/ 23 h 26"/>
                <a:gd name="T6" fmla="*/ 20 w 24"/>
                <a:gd name="T7" fmla="*/ 1 h 26"/>
                <a:gd name="T8" fmla="*/ 23 w 24"/>
                <a:gd name="T9" fmla="*/ 1 h 26"/>
                <a:gd name="T10" fmla="*/ 23 w 24"/>
                <a:gd name="T11" fmla="*/ 3 h 26"/>
                <a:gd name="T12" fmla="*/ 4 w 24"/>
                <a:gd name="T13" fmla="*/ 25 h 26"/>
                <a:gd name="T14" fmla="*/ 3 w 24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6">
                  <a:moveTo>
                    <a:pt x="3" y="26"/>
                  </a:moveTo>
                  <a:cubicBezTo>
                    <a:pt x="2" y="26"/>
                    <a:pt x="2" y="26"/>
                    <a:pt x="1" y="25"/>
                  </a:cubicBezTo>
                  <a:cubicBezTo>
                    <a:pt x="0" y="25"/>
                    <a:pt x="0" y="23"/>
                    <a:pt x="1" y="2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81490" y="4719153"/>
            <a:ext cx="4791806" cy="2303030"/>
            <a:chOff x="411691" y="4925688"/>
            <a:chExt cx="4791806" cy="2303030"/>
          </a:xfrm>
        </p:grpSpPr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11691" y="5700880"/>
              <a:ext cx="4791806" cy="1527838"/>
            </a:xfrm>
            <a:custGeom>
              <a:avLst/>
              <a:gdLst>
                <a:gd name="T0" fmla="*/ 3776 w 3776"/>
                <a:gd name="T1" fmla="*/ 310 h 1204"/>
                <a:gd name="T2" fmla="*/ 0 w 3776"/>
                <a:gd name="T3" fmla="*/ 235 h 1204"/>
                <a:gd name="T4" fmla="*/ 886 w 3776"/>
                <a:gd name="T5" fmla="*/ 0 h 1204"/>
                <a:gd name="T6" fmla="*/ 3776 w 3776"/>
                <a:gd name="T7" fmla="*/ 310 h 1204"/>
                <a:gd name="T8" fmla="*/ 3776 w 3776"/>
                <a:gd name="T9" fmla="*/ 31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6" h="1204">
                  <a:moveTo>
                    <a:pt x="3776" y="310"/>
                  </a:moveTo>
                  <a:cubicBezTo>
                    <a:pt x="3776" y="310"/>
                    <a:pt x="1859" y="1204"/>
                    <a:pt x="0" y="235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3776" y="310"/>
                    <a:pt x="3776" y="310"/>
                    <a:pt x="3776" y="310"/>
                  </a:cubicBezTo>
                  <a:cubicBezTo>
                    <a:pt x="3776" y="310"/>
                    <a:pt x="3776" y="310"/>
                    <a:pt x="3776" y="310"/>
                  </a:cubicBezTo>
                  <a:close/>
                </a:path>
              </a:pathLst>
            </a:custGeom>
            <a:solidFill>
              <a:srgbClr val="D63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411691" y="4925688"/>
              <a:ext cx="1363029" cy="1073137"/>
            </a:xfrm>
            <a:custGeom>
              <a:avLst/>
              <a:gdLst>
                <a:gd name="T0" fmla="*/ 0 w 1074"/>
                <a:gd name="T1" fmla="*/ 846 h 846"/>
                <a:gd name="T2" fmla="*/ 885 w 1074"/>
                <a:gd name="T3" fmla="*/ 611 h 846"/>
                <a:gd name="T4" fmla="*/ 1012 w 1074"/>
                <a:gd name="T5" fmla="*/ 437 h 846"/>
                <a:gd name="T6" fmla="*/ 1074 w 1074"/>
                <a:gd name="T7" fmla="*/ 0 h 846"/>
                <a:gd name="T8" fmla="*/ 333 w 1074"/>
                <a:gd name="T9" fmla="*/ 227 h 846"/>
                <a:gd name="T10" fmla="*/ 0 w 1074"/>
                <a:gd name="T11" fmla="*/ 846 h 846"/>
                <a:gd name="T12" fmla="*/ 0 w 1074"/>
                <a:gd name="T13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846">
                  <a:moveTo>
                    <a:pt x="0" y="846"/>
                  </a:moveTo>
                  <a:cubicBezTo>
                    <a:pt x="885" y="611"/>
                    <a:pt x="885" y="611"/>
                    <a:pt x="885" y="611"/>
                  </a:cubicBezTo>
                  <a:cubicBezTo>
                    <a:pt x="1012" y="437"/>
                    <a:pt x="1012" y="437"/>
                    <a:pt x="1012" y="437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1074" y="0"/>
                    <a:pt x="568" y="156"/>
                    <a:pt x="333" y="227"/>
                  </a:cubicBezTo>
                  <a:cubicBezTo>
                    <a:pt x="0" y="846"/>
                    <a:pt x="0" y="846"/>
                    <a:pt x="0" y="846"/>
                  </a:cubicBezTo>
                  <a:cubicBezTo>
                    <a:pt x="0" y="846"/>
                    <a:pt x="0" y="846"/>
                    <a:pt x="0" y="846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534754" y="4925688"/>
              <a:ext cx="3668743" cy="1895571"/>
            </a:xfrm>
            <a:custGeom>
              <a:avLst/>
              <a:gdLst>
                <a:gd name="T0" fmla="*/ 189 w 2891"/>
                <a:gd name="T1" fmla="*/ 0 h 1494"/>
                <a:gd name="T2" fmla="*/ 0 w 2891"/>
                <a:gd name="T3" fmla="*/ 610 h 1494"/>
                <a:gd name="T4" fmla="*/ 2891 w 2891"/>
                <a:gd name="T5" fmla="*/ 920 h 1494"/>
                <a:gd name="T6" fmla="*/ 2553 w 2891"/>
                <a:gd name="T7" fmla="*/ 338 h 1494"/>
                <a:gd name="T8" fmla="*/ 189 w 2891"/>
                <a:gd name="T9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1" h="1494">
                  <a:moveTo>
                    <a:pt x="189" y="0"/>
                  </a:moveTo>
                  <a:cubicBezTo>
                    <a:pt x="0" y="610"/>
                    <a:pt x="0" y="610"/>
                    <a:pt x="0" y="610"/>
                  </a:cubicBezTo>
                  <a:cubicBezTo>
                    <a:pt x="0" y="610"/>
                    <a:pt x="1567" y="1494"/>
                    <a:pt x="2891" y="920"/>
                  </a:cubicBezTo>
                  <a:cubicBezTo>
                    <a:pt x="2553" y="338"/>
                    <a:pt x="2553" y="338"/>
                    <a:pt x="2553" y="338"/>
                  </a:cubicBezTo>
                  <a:cubicBezTo>
                    <a:pt x="2553" y="338"/>
                    <a:pt x="1452" y="776"/>
                    <a:pt x="189" y="0"/>
                  </a:cubicBezTo>
                  <a:close/>
                </a:path>
              </a:pathLst>
            </a:custGeom>
            <a:solidFill>
              <a:srgbClr val="E8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659760" y="5520010"/>
            <a:ext cx="195296" cy="288000"/>
            <a:chOff x="9321800" y="3751263"/>
            <a:chExt cx="250825" cy="369887"/>
          </a:xfrm>
          <a:solidFill>
            <a:schemeClr val="bg1"/>
          </a:solidFill>
        </p:grpSpPr>
        <p:sp>
          <p:nvSpPr>
            <p:cNvPr id="26" name="Freeform 61"/>
            <p:cNvSpPr>
              <a:spLocks/>
            </p:cNvSpPr>
            <p:nvPr/>
          </p:nvSpPr>
          <p:spPr bwMode="auto">
            <a:xfrm>
              <a:off x="9423400" y="3959225"/>
              <a:ext cx="61912" cy="107950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2 w 16"/>
                <a:gd name="T5" fmla="*/ 18 h 28"/>
                <a:gd name="T6" fmla="*/ 4 w 16"/>
                <a:gd name="T7" fmla="*/ 20 h 28"/>
                <a:gd name="T8" fmla="*/ 8 w 16"/>
                <a:gd name="T9" fmla="*/ 24 h 28"/>
                <a:gd name="T10" fmla="*/ 12 w 16"/>
                <a:gd name="T11" fmla="*/ 20 h 28"/>
                <a:gd name="T12" fmla="*/ 8 w 16"/>
                <a:gd name="T13" fmla="*/ 16 h 28"/>
                <a:gd name="T14" fmla="*/ 0 w 16"/>
                <a:gd name="T15" fmla="*/ 8 h 28"/>
                <a:gd name="T16" fmla="*/ 8 w 16"/>
                <a:gd name="T17" fmla="*/ 0 h 28"/>
                <a:gd name="T18" fmla="*/ 16 w 16"/>
                <a:gd name="T19" fmla="*/ 8 h 28"/>
                <a:gd name="T20" fmla="*/ 14 w 16"/>
                <a:gd name="T21" fmla="*/ 10 h 28"/>
                <a:gd name="T22" fmla="*/ 12 w 16"/>
                <a:gd name="T23" fmla="*/ 8 h 28"/>
                <a:gd name="T24" fmla="*/ 8 w 16"/>
                <a:gd name="T25" fmla="*/ 4 h 28"/>
                <a:gd name="T26" fmla="*/ 4 w 16"/>
                <a:gd name="T27" fmla="*/ 8 h 28"/>
                <a:gd name="T28" fmla="*/ 8 w 16"/>
                <a:gd name="T29" fmla="*/ 12 h 28"/>
                <a:gd name="T30" fmla="*/ 16 w 16"/>
                <a:gd name="T31" fmla="*/ 20 h 28"/>
                <a:gd name="T32" fmla="*/ 8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4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3" y="18"/>
                    <a:pt x="4" y="19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10" y="24"/>
                    <a:pt x="12" y="22"/>
                    <a:pt x="12" y="20"/>
                  </a:cubicBezTo>
                  <a:cubicBezTo>
                    <a:pt x="12" y="18"/>
                    <a:pt x="10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0"/>
                    <a:pt x="12" y="9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2" y="12"/>
                    <a:pt x="16" y="16"/>
                    <a:pt x="16" y="20"/>
                  </a:cubicBezTo>
                  <a:cubicBezTo>
                    <a:pt x="16" y="24"/>
                    <a:pt x="12" y="28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2"/>
            <p:cNvSpPr>
              <a:spLocks/>
            </p:cNvSpPr>
            <p:nvPr/>
          </p:nvSpPr>
          <p:spPr bwMode="auto">
            <a:xfrm>
              <a:off x="9447213" y="4051300"/>
              <a:ext cx="14287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3"/>
            <p:cNvSpPr>
              <a:spLocks/>
            </p:cNvSpPr>
            <p:nvPr/>
          </p:nvSpPr>
          <p:spPr bwMode="auto">
            <a:xfrm>
              <a:off x="9447213" y="3943350"/>
              <a:ext cx="14287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9321800" y="3905250"/>
              <a:ext cx="250825" cy="215900"/>
            </a:xfrm>
            <a:custGeom>
              <a:avLst/>
              <a:gdLst>
                <a:gd name="T0" fmla="*/ 32 w 64"/>
                <a:gd name="T1" fmla="*/ 56 h 56"/>
                <a:gd name="T2" fmla="*/ 0 w 64"/>
                <a:gd name="T3" fmla="*/ 32 h 56"/>
                <a:gd name="T4" fmla="*/ 20 w 64"/>
                <a:gd name="T5" fmla="*/ 0 h 56"/>
                <a:gd name="T6" fmla="*/ 21 w 64"/>
                <a:gd name="T7" fmla="*/ 0 h 56"/>
                <a:gd name="T8" fmla="*/ 43 w 64"/>
                <a:gd name="T9" fmla="*/ 0 h 56"/>
                <a:gd name="T10" fmla="*/ 44 w 64"/>
                <a:gd name="T11" fmla="*/ 0 h 56"/>
                <a:gd name="T12" fmla="*/ 64 w 64"/>
                <a:gd name="T13" fmla="*/ 32 h 56"/>
                <a:gd name="T14" fmla="*/ 32 w 64"/>
                <a:gd name="T15" fmla="*/ 56 h 56"/>
                <a:gd name="T16" fmla="*/ 22 w 64"/>
                <a:gd name="T17" fmla="*/ 4 h 56"/>
                <a:gd name="T18" fmla="*/ 4 w 64"/>
                <a:gd name="T19" fmla="*/ 32 h 56"/>
                <a:gd name="T20" fmla="*/ 32 w 64"/>
                <a:gd name="T21" fmla="*/ 52 h 56"/>
                <a:gd name="T22" fmla="*/ 60 w 64"/>
                <a:gd name="T23" fmla="*/ 32 h 56"/>
                <a:gd name="T24" fmla="*/ 42 w 64"/>
                <a:gd name="T25" fmla="*/ 4 h 56"/>
                <a:gd name="T26" fmla="*/ 22 w 64"/>
                <a:gd name="T2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6">
                  <a:moveTo>
                    <a:pt x="32" y="56"/>
                  </a:moveTo>
                  <a:cubicBezTo>
                    <a:pt x="10" y="56"/>
                    <a:pt x="0" y="48"/>
                    <a:pt x="0" y="32"/>
                  </a:cubicBezTo>
                  <a:cubicBezTo>
                    <a:pt x="0" y="21"/>
                    <a:pt x="10" y="8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8"/>
                    <a:pt x="64" y="21"/>
                    <a:pt x="64" y="32"/>
                  </a:cubicBezTo>
                  <a:cubicBezTo>
                    <a:pt x="64" y="48"/>
                    <a:pt x="54" y="56"/>
                    <a:pt x="32" y="56"/>
                  </a:cubicBezTo>
                  <a:close/>
                  <a:moveTo>
                    <a:pt x="22" y="4"/>
                  </a:moveTo>
                  <a:cubicBezTo>
                    <a:pt x="13" y="11"/>
                    <a:pt x="4" y="23"/>
                    <a:pt x="4" y="32"/>
                  </a:cubicBezTo>
                  <a:cubicBezTo>
                    <a:pt x="4" y="42"/>
                    <a:pt x="7" y="52"/>
                    <a:pt x="32" y="52"/>
                  </a:cubicBezTo>
                  <a:cubicBezTo>
                    <a:pt x="57" y="52"/>
                    <a:pt x="60" y="42"/>
                    <a:pt x="60" y="32"/>
                  </a:cubicBezTo>
                  <a:cubicBezTo>
                    <a:pt x="60" y="23"/>
                    <a:pt x="51" y="11"/>
                    <a:pt x="42" y="4"/>
                  </a:cubicBez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65"/>
            <p:cNvSpPr>
              <a:spLocks/>
            </p:cNvSpPr>
            <p:nvPr/>
          </p:nvSpPr>
          <p:spPr bwMode="auto">
            <a:xfrm>
              <a:off x="9383713" y="3875088"/>
              <a:ext cx="125412" cy="14287"/>
            </a:xfrm>
            <a:custGeom>
              <a:avLst/>
              <a:gdLst>
                <a:gd name="T0" fmla="*/ 30 w 32"/>
                <a:gd name="T1" fmla="*/ 4 h 4"/>
                <a:gd name="T2" fmla="*/ 2 w 32"/>
                <a:gd name="T3" fmla="*/ 4 h 4"/>
                <a:gd name="T4" fmla="*/ 0 w 32"/>
                <a:gd name="T5" fmla="*/ 2 h 4"/>
                <a:gd name="T6" fmla="*/ 2 w 32"/>
                <a:gd name="T7" fmla="*/ 0 h 4"/>
                <a:gd name="T8" fmla="*/ 30 w 32"/>
                <a:gd name="T9" fmla="*/ 0 h 4"/>
                <a:gd name="T10" fmla="*/ 32 w 32"/>
                <a:gd name="T11" fmla="*/ 2 h 4"/>
                <a:gd name="T12" fmla="*/ 30 w 3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">
                  <a:moveTo>
                    <a:pt x="3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6"/>
            <p:cNvSpPr>
              <a:spLocks noEditPoints="1"/>
            </p:cNvSpPr>
            <p:nvPr/>
          </p:nvSpPr>
          <p:spPr bwMode="auto">
            <a:xfrm>
              <a:off x="9367838" y="3751263"/>
              <a:ext cx="157162" cy="107950"/>
            </a:xfrm>
            <a:custGeom>
              <a:avLst/>
              <a:gdLst>
                <a:gd name="T0" fmla="*/ 30 w 40"/>
                <a:gd name="T1" fmla="*/ 28 h 28"/>
                <a:gd name="T2" fmla="*/ 10 w 40"/>
                <a:gd name="T3" fmla="*/ 28 h 28"/>
                <a:gd name="T4" fmla="*/ 8 w 40"/>
                <a:gd name="T5" fmla="*/ 26 h 28"/>
                <a:gd name="T6" fmla="*/ 0 w 40"/>
                <a:gd name="T7" fmla="*/ 7 h 28"/>
                <a:gd name="T8" fmla="*/ 0 w 40"/>
                <a:gd name="T9" fmla="*/ 5 h 28"/>
                <a:gd name="T10" fmla="*/ 3 w 40"/>
                <a:gd name="T11" fmla="*/ 4 h 28"/>
                <a:gd name="T12" fmla="*/ 15 w 40"/>
                <a:gd name="T13" fmla="*/ 9 h 28"/>
                <a:gd name="T14" fmla="*/ 18 w 40"/>
                <a:gd name="T15" fmla="*/ 1 h 28"/>
                <a:gd name="T16" fmla="*/ 22 w 40"/>
                <a:gd name="T17" fmla="*/ 1 h 28"/>
                <a:gd name="T18" fmla="*/ 25 w 40"/>
                <a:gd name="T19" fmla="*/ 9 h 28"/>
                <a:gd name="T20" fmla="*/ 37 w 40"/>
                <a:gd name="T21" fmla="*/ 4 h 28"/>
                <a:gd name="T22" fmla="*/ 40 w 40"/>
                <a:gd name="T23" fmla="*/ 5 h 28"/>
                <a:gd name="T24" fmla="*/ 40 w 40"/>
                <a:gd name="T25" fmla="*/ 7 h 28"/>
                <a:gd name="T26" fmla="*/ 32 w 40"/>
                <a:gd name="T27" fmla="*/ 26 h 28"/>
                <a:gd name="T28" fmla="*/ 30 w 40"/>
                <a:gd name="T29" fmla="*/ 28 h 28"/>
                <a:gd name="T30" fmla="*/ 12 w 40"/>
                <a:gd name="T31" fmla="*/ 24 h 28"/>
                <a:gd name="T32" fmla="*/ 28 w 40"/>
                <a:gd name="T33" fmla="*/ 24 h 28"/>
                <a:gd name="T34" fmla="*/ 33 w 40"/>
                <a:gd name="T35" fmla="*/ 10 h 28"/>
                <a:gd name="T36" fmla="*/ 25 w 40"/>
                <a:gd name="T37" fmla="*/ 14 h 28"/>
                <a:gd name="T38" fmla="*/ 23 w 40"/>
                <a:gd name="T39" fmla="*/ 14 h 28"/>
                <a:gd name="T40" fmla="*/ 22 w 40"/>
                <a:gd name="T41" fmla="*/ 13 h 28"/>
                <a:gd name="T42" fmla="*/ 20 w 40"/>
                <a:gd name="T43" fmla="*/ 7 h 28"/>
                <a:gd name="T44" fmla="*/ 18 w 40"/>
                <a:gd name="T45" fmla="*/ 13 h 28"/>
                <a:gd name="T46" fmla="*/ 17 w 40"/>
                <a:gd name="T47" fmla="*/ 14 h 28"/>
                <a:gd name="T48" fmla="*/ 15 w 40"/>
                <a:gd name="T49" fmla="*/ 14 h 28"/>
                <a:gd name="T50" fmla="*/ 7 w 40"/>
                <a:gd name="T51" fmla="*/ 10 h 28"/>
                <a:gd name="T52" fmla="*/ 12 w 40"/>
                <a:gd name="T5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8">
                  <a:moveTo>
                    <a:pt x="3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8" y="19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5"/>
                  </a:cubicBezTo>
                  <a:cubicBezTo>
                    <a:pt x="40" y="5"/>
                    <a:pt x="40" y="6"/>
                    <a:pt x="40" y="7"/>
                  </a:cubicBezTo>
                  <a:cubicBezTo>
                    <a:pt x="40" y="7"/>
                    <a:pt x="32" y="19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lose/>
                  <a:moveTo>
                    <a:pt x="12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19"/>
                    <a:pt x="31" y="14"/>
                    <a:pt x="33" y="10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3" y="14"/>
                  </a:cubicBezTo>
                  <a:cubicBezTo>
                    <a:pt x="23" y="14"/>
                    <a:pt x="22" y="13"/>
                    <a:pt x="22" y="1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7" y="14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4"/>
                    <a:pt x="11" y="19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648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FABAB"/>
      </a:accent1>
      <a:accent2>
        <a:srgbClr val="E2583D"/>
      </a:accent2>
      <a:accent3>
        <a:srgbClr val="78D2D2"/>
      </a:accent3>
      <a:accent4>
        <a:srgbClr val="3B393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1416</Words>
  <Application>Microsoft Office PowerPoint</Application>
  <PresentationFormat>Widescreen</PresentationFormat>
  <Paragraphs>221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</dc:creator>
  <cp:lastModifiedBy>Samee Ullah</cp:lastModifiedBy>
  <cp:revision>85</cp:revision>
  <dcterms:created xsi:type="dcterms:W3CDTF">2017-04-19T06:29:38Z</dcterms:created>
  <dcterms:modified xsi:type="dcterms:W3CDTF">2019-06-06T13:27:52Z</dcterms:modified>
</cp:coreProperties>
</file>