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26"/>
  </p:handoutMasterIdLst>
  <p:sldIdLst>
    <p:sldId id="256" r:id="rId4"/>
    <p:sldId id="261" r:id="rId5"/>
    <p:sldId id="264" r:id="rId6"/>
    <p:sldId id="302" r:id="rId7"/>
    <p:sldId id="293" r:id="rId8"/>
    <p:sldId id="301" r:id="rId9"/>
    <p:sldId id="282" r:id="rId10"/>
    <p:sldId id="284" r:id="rId11"/>
    <p:sldId id="273" r:id="rId12"/>
    <p:sldId id="288" r:id="rId13"/>
    <p:sldId id="278" r:id="rId14"/>
    <p:sldId id="271" r:id="rId15"/>
    <p:sldId id="281" r:id="rId16"/>
    <p:sldId id="295" r:id="rId17"/>
    <p:sldId id="280" r:id="rId18"/>
    <p:sldId id="286" r:id="rId19"/>
    <p:sldId id="272" r:id="rId20"/>
    <p:sldId id="289" r:id="rId21"/>
    <p:sldId id="266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2EBC"/>
    <a:srgbClr val="D614CD"/>
    <a:srgbClr val="F2A40D"/>
    <a:srgbClr val="32A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628" autoAdjust="0"/>
  </p:normalViewPr>
  <p:slideViewPr>
    <p:cSldViewPr>
      <p:cViewPr varScale="1">
        <p:scale>
          <a:sx n="150" d="100"/>
          <a:sy n="150" d="100"/>
        </p:scale>
        <p:origin x="570" y="12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24-4EEB-B6A6-202058E651F1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24-4EEB-B6A6-202058E651F1}"/>
              </c:ext>
            </c:extLst>
          </c:dPt>
          <c:dPt>
            <c:idx val="2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F24-4EEB-B6A6-202058E651F1}"/>
              </c:ext>
            </c:extLst>
          </c:dPt>
          <c:dPt>
            <c:idx val="3"/>
            <c:bubble3D val="0"/>
            <c:spPr>
              <a:solidFill>
                <a:schemeClr val="accent3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F24-4EEB-B6A6-202058E651F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24-4EEB-B6A6-202058E65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7B-4F24-ADDA-68DBBD3979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E7B-4F24-ADDA-68DBBD39796A}"/>
              </c:ext>
            </c:extLst>
          </c:dPt>
          <c:dPt>
            <c:idx val="2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7B-4F24-ADDA-68DBBD39796A}"/>
              </c:ext>
            </c:extLst>
          </c:dPt>
          <c:dPt>
            <c:idx val="3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E7B-4F24-ADDA-68DBBD3979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1.3</c:v>
                </c:pt>
                <c:pt idx="2">
                  <c:v>3.2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B-4F24-ADDA-68DBBD39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65</c:v>
                </c:pt>
                <c:pt idx="3">
                  <c:v>45</c:v>
                </c:pt>
                <c:pt idx="4">
                  <c:v>60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A-47A8-AEB4-F4FAC6850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53088"/>
        <c:axId val="55891584"/>
      </c:barChart>
      <c:catAx>
        <c:axId val="12815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891584"/>
        <c:crosses val="autoZero"/>
        <c:auto val="1"/>
        <c:lblAlgn val="ctr"/>
        <c:lblOffset val="100"/>
        <c:noMultiLvlLbl val="0"/>
      </c:catAx>
      <c:valAx>
        <c:axId val="5589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15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3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28BD710-9F55-4CAB-8FE7-1ECC64EB4B52}" type="presOf" srcId="{9D67B1F7-C4FF-4E1E-94F4-69209A4E7C47}" destId="{7E617F38-6BB2-4E03-8198-FF7E7F898924}" srcOrd="1" destOrd="0" presId="urn:microsoft.com/office/officeart/2005/8/layout/pyramid1"/>
    <dgm:cxn modelId="{35E39A14-DE79-483D-9614-FDB00186BCE8}" type="presOf" srcId="{85631E1F-364A-4A2A-9989-E896E5049557}" destId="{3CE8FECB-ADC6-4195-8C29-ECF1EEE9F8FA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EACF523-5142-4CDD-8CF8-2B19449EC0FD}" type="presOf" srcId="{85631E1F-364A-4A2A-9989-E896E5049557}" destId="{DC549F7C-7B63-4EBA-944C-0C5CAC570546}" srcOrd="1" destOrd="0" presId="urn:microsoft.com/office/officeart/2005/8/layout/pyramid1"/>
    <dgm:cxn modelId="{EC631C26-A212-4D15-8CAF-D1C3108915EE}" type="presOf" srcId="{E924DC90-2427-4BE5-A522-6ACD4563EB45}" destId="{864F954D-81D4-4546-B08E-448FBA7A18FE}" srcOrd="0" destOrd="0" presId="urn:microsoft.com/office/officeart/2005/8/layout/pyramid1"/>
    <dgm:cxn modelId="{DCA03940-EDDD-4182-A4AD-4A796AC5F639}" type="presOf" srcId="{53563D61-A301-4644-8AE7-FCAFDA9A58AB}" destId="{2E9D1362-172A-4369-8415-6E089FA67356}" srcOrd="1" destOrd="0" presId="urn:microsoft.com/office/officeart/2005/8/layout/pyramid1"/>
    <dgm:cxn modelId="{AFA58B62-4282-4B4D-9ECA-38064E3E5B42}" type="presOf" srcId="{9D67B1F7-C4FF-4E1E-94F4-69209A4E7C47}" destId="{753AA43A-5097-42D8-A3EF-20B11215D8F3}" srcOrd="0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87E51D6A-ADAE-4677-B30B-38D2B7D0B1F9}" type="presOf" srcId="{9BC44171-365F-452D-AE92-EBE2E89770BA}" destId="{48B1057C-5EDF-4EC8-9A6B-B059EB7B0F8E}" srcOrd="1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FBEC2A93-7A24-4E9D-ACF5-02E17868860A}" type="presOf" srcId="{E924DC90-2427-4BE5-A522-6ACD4563EB45}" destId="{A8AE7F33-3372-4D78-96A6-FD2B204E9D9D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86C48DD1-9F20-48FD-8E35-D75037DB4731}" type="presOf" srcId="{9BC44171-365F-452D-AE92-EBE2E89770BA}" destId="{285279A8-A2FF-4704-92DF-4753853CE322}" srcOrd="0" destOrd="0" presId="urn:microsoft.com/office/officeart/2005/8/layout/pyramid1"/>
    <dgm:cxn modelId="{15ED3EE6-4F5C-470B-A718-4A682BF3C266}" type="presOf" srcId="{28FD3D57-F3BB-4E5E-B091-1500A3C92E81}" destId="{6346E340-6B27-47A2-93A8-AA7F0249167F}" srcOrd="0" destOrd="0" presId="urn:microsoft.com/office/officeart/2005/8/layout/pyramid1"/>
    <dgm:cxn modelId="{90D1CEFB-273E-4778-AB6C-FFA8E385B60E}" type="presOf" srcId="{53563D61-A301-4644-8AE7-FCAFDA9A58AB}" destId="{E6279944-4AC5-4561-B5D0-64EE0E57E695}" srcOrd="0" destOrd="0" presId="urn:microsoft.com/office/officeart/2005/8/layout/pyramid1"/>
    <dgm:cxn modelId="{D25BBC11-A9C4-47C8-87DA-62FD50DD3FF5}" type="presParOf" srcId="{6346E340-6B27-47A2-93A8-AA7F0249167F}" destId="{8351BCDF-D287-464A-AB10-4261CFFC4E79}" srcOrd="0" destOrd="0" presId="urn:microsoft.com/office/officeart/2005/8/layout/pyramid1"/>
    <dgm:cxn modelId="{E226BE8E-5AEB-4350-B831-017565AF9758}" type="presParOf" srcId="{8351BCDF-D287-464A-AB10-4261CFFC4E79}" destId="{864F954D-81D4-4546-B08E-448FBA7A18FE}" srcOrd="0" destOrd="0" presId="urn:microsoft.com/office/officeart/2005/8/layout/pyramid1"/>
    <dgm:cxn modelId="{36AA8B2B-D471-48A1-944C-3F509A7026D4}" type="presParOf" srcId="{8351BCDF-D287-464A-AB10-4261CFFC4E79}" destId="{A8AE7F33-3372-4D78-96A6-FD2B204E9D9D}" srcOrd="1" destOrd="0" presId="urn:microsoft.com/office/officeart/2005/8/layout/pyramid1"/>
    <dgm:cxn modelId="{746BA5D3-CE56-43A0-9BED-FF1F3DAB739C}" type="presParOf" srcId="{6346E340-6B27-47A2-93A8-AA7F0249167F}" destId="{45295FEF-34B7-47B0-80DB-E881F25871A9}" srcOrd="1" destOrd="0" presId="urn:microsoft.com/office/officeart/2005/8/layout/pyramid1"/>
    <dgm:cxn modelId="{8444A659-F591-4031-9478-41DDF9DFEB3B}" type="presParOf" srcId="{45295FEF-34B7-47B0-80DB-E881F25871A9}" destId="{3CE8FECB-ADC6-4195-8C29-ECF1EEE9F8FA}" srcOrd="0" destOrd="0" presId="urn:microsoft.com/office/officeart/2005/8/layout/pyramid1"/>
    <dgm:cxn modelId="{BC2C3A92-36CF-4F8C-B0F1-5C3FC7714C82}" type="presParOf" srcId="{45295FEF-34B7-47B0-80DB-E881F25871A9}" destId="{DC549F7C-7B63-4EBA-944C-0C5CAC570546}" srcOrd="1" destOrd="0" presId="urn:microsoft.com/office/officeart/2005/8/layout/pyramid1"/>
    <dgm:cxn modelId="{FF45C070-D484-4BD7-8130-D9A16B2BC160}" type="presParOf" srcId="{6346E340-6B27-47A2-93A8-AA7F0249167F}" destId="{BF7100C5-692A-476D-9242-E6DE2BFA407E}" srcOrd="2" destOrd="0" presId="urn:microsoft.com/office/officeart/2005/8/layout/pyramid1"/>
    <dgm:cxn modelId="{16A58B8A-C73B-4837-A0A6-0DC260AAF16E}" type="presParOf" srcId="{BF7100C5-692A-476D-9242-E6DE2BFA407E}" destId="{753AA43A-5097-42D8-A3EF-20B11215D8F3}" srcOrd="0" destOrd="0" presId="urn:microsoft.com/office/officeart/2005/8/layout/pyramid1"/>
    <dgm:cxn modelId="{86869307-9B86-4AD8-A145-0371E1AAE553}" type="presParOf" srcId="{BF7100C5-692A-476D-9242-E6DE2BFA407E}" destId="{7E617F38-6BB2-4E03-8198-FF7E7F898924}" srcOrd="1" destOrd="0" presId="urn:microsoft.com/office/officeart/2005/8/layout/pyramid1"/>
    <dgm:cxn modelId="{A3D711C1-7912-41AC-A869-7B4B2F970B79}" type="presParOf" srcId="{6346E340-6B27-47A2-93A8-AA7F0249167F}" destId="{29C42FD2-6503-4F77-8487-9B33E0527141}" srcOrd="3" destOrd="0" presId="urn:microsoft.com/office/officeart/2005/8/layout/pyramid1"/>
    <dgm:cxn modelId="{32FB58D9-D04F-4AC6-9517-456BB5B4B1F6}" type="presParOf" srcId="{29C42FD2-6503-4F77-8487-9B33E0527141}" destId="{E6279944-4AC5-4561-B5D0-64EE0E57E695}" srcOrd="0" destOrd="0" presId="urn:microsoft.com/office/officeart/2005/8/layout/pyramid1"/>
    <dgm:cxn modelId="{EB1D03D0-9135-4609-B398-D98C005F6647}" type="presParOf" srcId="{29C42FD2-6503-4F77-8487-9B33E0527141}" destId="{2E9D1362-172A-4369-8415-6E089FA67356}" srcOrd="1" destOrd="0" presId="urn:microsoft.com/office/officeart/2005/8/layout/pyramid1"/>
    <dgm:cxn modelId="{6C067372-921B-4DC5-949F-9F2FF39DE73B}" type="presParOf" srcId="{6346E340-6B27-47A2-93A8-AA7F0249167F}" destId="{E55855A1-EC9E-41EF-AA5C-B0A6C62BC58F}" srcOrd="4" destOrd="0" presId="urn:microsoft.com/office/officeart/2005/8/layout/pyramid1"/>
    <dgm:cxn modelId="{75B0CFA9-1B43-4B68-8BF9-AC47E7A471FB}" type="presParOf" srcId="{E55855A1-EC9E-41EF-AA5C-B0A6C62BC58F}" destId="{285279A8-A2FF-4704-92DF-4753853CE322}" srcOrd="0" destOrd="0" presId="urn:microsoft.com/office/officeart/2005/8/layout/pyramid1"/>
    <dgm:cxn modelId="{B2E8C5A5-E62B-4B88-8245-9783E8C0B4BA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28530" y="0"/>
          <a:ext cx="973992" cy="847624"/>
        </a:xfrm>
        <a:prstGeom prst="trapezoid">
          <a:avLst>
            <a:gd name="adj" fmla="val 58298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28530" y="0"/>
        <a:ext cx="973992" cy="847624"/>
      </dsp:txXfrm>
    </dsp:sp>
    <dsp:sp modelId="{3CE8FECB-ADC6-4195-8C29-ECF1EEE9F8FA}">
      <dsp:nvSpPr>
        <dsp:cNvPr id="0" name=""/>
        <dsp:cNvSpPr/>
      </dsp:nvSpPr>
      <dsp:spPr>
        <a:xfrm>
          <a:off x="1066031" y="847624"/>
          <a:ext cx="1698991" cy="609525"/>
        </a:xfrm>
        <a:prstGeom prst="trapezoid">
          <a:avLst>
            <a:gd name="adj" fmla="val 58298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63354" y="847624"/>
        <a:ext cx="1104344" cy="609525"/>
      </dsp:txXfrm>
    </dsp:sp>
    <dsp:sp modelId="{753AA43A-5097-42D8-A3EF-20B11215D8F3}">
      <dsp:nvSpPr>
        <dsp:cNvPr id="0" name=""/>
        <dsp:cNvSpPr/>
      </dsp:nvSpPr>
      <dsp:spPr>
        <a:xfrm>
          <a:off x="710687" y="1457150"/>
          <a:ext cx="2409678" cy="609525"/>
        </a:xfrm>
        <a:prstGeom prst="trapezoid">
          <a:avLst>
            <a:gd name="adj" fmla="val 58298"/>
          </a:avLst>
        </a:prstGeom>
        <a:solidFill>
          <a:schemeClr val="accent3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81" y="1457150"/>
        <a:ext cx="1566291" cy="609525"/>
      </dsp:txXfrm>
    </dsp:sp>
    <dsp:sp modelId="{E6279944-4AC5-4561-B5D0-64EE0E57E695}">
      <dsp:nvSpPr>
        <dsp:cNvPr id="0" name=""/>
        <dsp:cNvSpPr/>
      </dsp:nvSpPr>
      <dsp:spPr>
        <a:xfrm>
          <a:off x="355343" y="2066676"/>
          <a:ext cx="3120366" cy="609525"/>
        </a:xfrm>
        <a:prstGeom prst="trapezoid">
          <a:avLst>
            <a:gd name="adj" fmla="val 5829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01407" y="2066676"/>
        <a:ext cx="2028238" cy="609525"/>
      </dsp:txXfrm>
    </dsp:sp>
    <dsp:sp modelId="{285279A8-A2FF-4704-92DF-4753853CE322}">
      <dsp:nvSpPr>
        <dsp:cNvPr id="0" name=""/>
        <dsp:cNvSpPr/>
      </dsp:nvSpPr>
      <dsp:spPr>
        <a:xfrm>
          <a:off x="0" y="2676202"/>
          <a:ext cx="3831054" cy="609525"/>
        </a:xfrm>
        <a:prstGeom prst="trapezoid">
          <a:avLst>
            <a:gd name="adj" fmla="val 58298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70434" y="2676202"/>
        <a:ext cx="2490185" cy="60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79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Work Flow\PNG\25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74" y="195486"/>
            <a:ext cx="4803998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707654"/>
            <a:ext cx="4608512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435846"/>
            <a:ext cx="4932040" cy="4888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s\Material\29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3" y="1"/>
            <a:ext cx="75243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4"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79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s\Work Flow\PNG\277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566" flipH="1">
            <a:off x="-81981" y="648821"/>
            <a:ext cx="8897813" cy="38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36512" y="0"/>
            <a:ext cx="32154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384976" y="411510"/>
            <a:ext cx="2917434" cy="2656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81320" y="1563638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21080" y="3291830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Projects\Work Flow\PNG\285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8"/>
          <a:stretch/>
        </p:blipFill>
        <p:spPr bwMode="auto">
          <a:xfrm>
            <a:off x="3599967" y="0"/>
            <a:ext cx="48604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63564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27734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14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1">
                <a:lumMod val="75000"/>
              </a:schemeClr>
            </a:gs>
            <a:gs pos="63000">
              <a:schemeClr val="accent1">
                <a:tint val="44500"/>
                <a:satMod val="160000"/>
              </a:schemeClr>
            </a:gs>
            <a:gs pos="79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Work Flow\PNG\29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502"/>
            <a:ext cx="2792090" cy="43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4016" y="3363838"/>
            <a:ext cx="5580112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3868" y="3939902"/>
            <a:ext cx="558011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69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Styl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rojects\Material\29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570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75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Styl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rojects\Material\29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570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75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2653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8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662812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662812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171" name="Picture 3" descr="D:\Projects\Work Flow\PNG\247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3558"/>
            <a:ext cx="4832325" cy="42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7" r:id="rId2"/>
    <p:sldLayoutId id="2147483674" r:id="rId3"/>
    <p:sldLayoutId id="2147483679" r:id="rId4"/>
    <p:sldLayoutId id="2147483671" r:id="rId5"/>
    <p:sldLayoutId id="2147483655" r:id="rId6"/>
    <p:sldLayoutId id="2147483663" r:id="rId7"/>
    <p:sldLayoutId id="2147483665" r:id="rId8"/>
    <p:sldLayoutId id="2147483666" r:id="rId9"/>
    <p:sldLayoutId id="2147483664" r:id="rId10"/>
    <p:sldLayoutId id="2147483678" r:id="rId11"/>
    <p:sldLayoutId id="2147483669" r:id="rId12"/>
    <p:sldLayoutId id="214748367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395536" y="4067472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http://www.Sample.com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GOOGLE SLIDES </a:t>
            </a:r>
          </a:p>
          <a:p>
            <a:pPr algn="l"/>
            <a:r>
              <a:rPr lang="en-US" dirty="0"/>
              <a:t>THEMES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l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16216" y="184063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79912" y="3435846"/>
            <a:ext cx="1807027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36096" y="62753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35997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11426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797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87659"/>
              </p:ext>
            </p:extLst>
          </p:nvPr>
        </p:nvGraphicFramePr>
        <p:xfrm>
          <a:off x="693321" y="1319986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94183"/>
              </p:ext>
            </p:extLst>
          </p:nvPr>
        </p:nvGraphicFramePr>
        <p:xfrm>
          <a:off x="2661540" y="1318217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93788"/>
              </p:ext>
            </p:extLst>
          </p:nvPr>
        </p:nvGraphicFramePr>
        <p:xfrm>
          <a:off x="4629759" y="1316448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07817"/>
              </p:ext>
            </p:extLst>
          </p:nvPr>
        </p:nvGraphicFramePr>
        <p:xfrm>
          <a:off x="6597977" y="1314679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r="13401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7310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7276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107504" y="1496325"/>
            <a:ext cx="2016224" cy="36009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7497019" y="1491630"/>
            <a:ext cx="1555749" cy="1696532"/>
            <a:chOff x="7533064" y="2279649"/>
            <a:chExt cx="1339200" cy="1696532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25CC7A57-B08C-47EA-A15A-B576C2AFB875}"/>
              </a:ext>
            </a:extLst>
          </p:cNvPr>
          <p:cNvGrpSpPr/>
          <p:nvPr/>
        </p:nvGrpSpPr>
        <p:grpSpPr>
          <a:xfrm>
            <a:off x="5371628" y="3251482"/>
            <a:ext cx="1576636" cy="1696532"/>
            <a:chOff x="7533064" y="2279649"/>
            <a:chExt cx="1339200" cy="1696532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7E8DA49-0B5E-4A0A-B884-4E57E9097B1D}"/>
                </a:ext>
              </a:extLst>
            </p:cNvPr>
            <p:cNvSpPr/>
            <p:nvPr/>
          </p:nvSpPr>
          <p:spPr>
            <a:xfrm>
              <a:off x="7533064" y="2279649"/>
              <a:ext cx="1339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42F70C-6D80-4CB5-A9E1-15B45D6CB71D}"/>
                </a:ext>
              </a:extLst>
            </p:cNvPr>
            <p:cNvSpPr txBox="1"/>
            <p:nvPr/>
          </p:nvSpPr>
          <p:spPr>
            <a:xfrm>
              <a:off x="7533064" y="2591186"/>
              <a:ext cx="133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</a:t>
              </a:r>
            </a:p>
          </p:txBody>
        </p:sp>
      </p:grpSp>
      <p:sp>
        <p:nvSpPr>
          <p:cNvPr id="16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107505" y="195486"/>
            <a:ext cx="250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Images &amp; </a:t>
            </a:r>
            <a:b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Contents</a:t>
            </a:r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98901086-44B5-45A2-9B39-A1DF9B0B1948}"/>
              </a:ext>
            </a:extLst>
          </p:cNvPr>
          <p:cNvSpPr/>
          <p:nvPr/>
        </p:nvSpPr>
        <p:spPr>
          <a:xfrm>
            <a:off x="5469358" y="149527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1026" name="Picture 2" descr="D:\Projects\Material\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0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1520" y="1373370"/>
            <a:ext cx="3240360" cy="2038663"/>
            <a:chOff x="467544" y="1233581"/>
            <a:chExt cx="3240360" cy="2038663"/>
          </a:xfrm>
        </p:grpSpPr>
        <p:sp>
          <p:nvSpPr>
            <p:cNvPr id="8" name="TextBox 7"/>
            <p:cNvSpPr txBox="1"/>
            <p:nvPr/>
          </p:nvSpPr>
          <p:spPr>
            <a:xfrm>
              <a:off x="467544" y="1517918"/>
              <a:ext cx="32403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1233581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2013" y="3892229"/>
            <a:ext cx="793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12845" y="3722160"/>
            <a:ext cx="2527107" cy="678692"/>
            <a:chOff x="803640" y="3362835"/>
            <a:chExt cx="2059657" cy="678692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C03BA41F-3257-4FB3-B1A2-343217835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849556"/>
              </p:ext>
            </p:extLst>
          </p:nvPr>
        </p:nvGraphicFramePr>
        <p:xfrm>
          <a:off x="565212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21759356"/>
              </p:ext>
            </p:extLst>
          </p:nvPr>
        </p:nvGraphicFramePr>
        <p:xfrm>
          <a:off x="97160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87460003"/>
              </p:ext>
            </p:extLst>
          </p:nvPr>
        </p:nvGraphicFramePr>
        <p:xfrm>
          <a:off x="565212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Isosceles Triangle 7"/>
          <p:cNvSpPr/>
          <p:nvPr/>
        </p:nvSpPr>
        <p:spPr>
          <a:xfrm rot="16200000">
            <a:off x="3382239" y="1586917"/>
            <a:ext cx="649216" cy="27983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954850" y="1202821"/>
            <a:ext cx="1625262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896" y="2342112"/>
            <a:ext cx="1625262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Isosceles Triangle 14"/>
          <p:cNvSpPr/>
          <p:nvPr/>
        </p:nvSpPr>
        <p:spPr>
          <a:xfrm rot="5400000">
            <a:off x="5162263" y="2767593"/>
            <a:ext cx="649216" cy="27983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15"/>
          <p:cNvSpPr/>
          <p:nvPr/>
        </p:nvSpPr>
        <p:spPr>
          <a:xfrm>
            <a:off x="971600" y="3723878"/>
            <a:ext cx="7200800" cy="1008112"/>
          </a:xfrm>
          <a:prstGeom prst="roundRect">
            <a:avLst>
              <a:gd name="adj" fmla="val 1430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06456" y="3904769"/>
            <a:ext cx="652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6732240" y="2168436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2109479" y="218312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2050" name="Picture 2" descr="D:\Projects\Material\2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2626"/>
            <a:ext cx="4511402" cy="45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D9C2B6-7E37-44B1-9332-5C951C0852D9}"/>
              </a:ext>
            </a:extLst>
          </p:cNvPr>
          <p:cNvSpPr txBox="1"/>
          <p:nvPr/>
        </p:nvSpPr>
        <p:spPr>
          <a:xfrm>
            <a:off x="175318" y="1277309"/>
            <a:ext cx="26684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55FF417-E713-4156-95A0-CA2D0EA2D7F7}"/>
              </a:ext>
            </a:extLst>
          </p:cNvPr>
          <p:cNvSpPr/>
          <p:nvPr/>
        </p:nvSpPr>
        <p:spPr>
          <a:xfrm>
            <a:off x="286488" y="906873"/>
            <a:ext cx="79072" cy="31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CBF7E-18F7-46AE-BBAD-48011C66D56C}"/>
              </a:ext>
            </a:extLst>
          </p:cNvPr>
          <p:cNvSpPr txBox="1"/>
          <p:nvPr/>
        </p:nvSpPr>
        <p:spPr>
          <a:xfrm>
            <a:off x="390559" y="874869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9C2B6-7E37-44B1-9332-5C951C0852D9}"/>
              </a:ext>
            </a:extLst>
          </p:cNvPr>
          <p:cNvSpPr txBox="1"/>
          <p:nvPr/>
        </p:nvSpPr>
        <p:spPr>
          <a:xfrm>
            <a:off x="6516216" y="1277309"/>
            <a:ext cx="26684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55FF417-E713-4156-95A0-CA2D0EA2D7F7}"/>
              </a:ext>
            </a:extLst>
          </p:cNvPr>
          <p:cNvSpPr/>
          <p:nvPr/>
        </p:nvSpPr>
        <p:spPr>
          <a:xfrm>
            <a:off x="6627386" y="906873"/>
            <a:ext cx="79072" cy="317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CBF7E-18F7-46AE-BBAD-48011C66D56C}"/>
              </a:ext>
            </a:extLst>
          </p:cNvPr>
          <p:cNvSpPr txBox="1"/>
          <p:nvPr/>
        </p:nvSpPr>
        <p:spPr>
          <a:xfrm>
            <a:off x="6731457" y="874869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7085708"/>
              </p:ext>
            </p:extLst>
          </p:nvPr>
        </p:nvGraphicFramePr>
        <p:xfrm>
          <a:off x="1895872" y="1059582"/>
          <a:ext cx="5352256" cy="39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400639"/>
            <a:ext cx="1345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  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419622"/>
            <a:ext cx="2304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pPr algn="r"/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cts\Work Flow\PNG\2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0" y="624830"/>
            <a:ext cx="4683224" cy="46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BAB1974E-AB65-4802-A3BA-B6BF730C2D8F}"/>
              </a:ext>
            </a:extLst>
          </p:cNvPr>
          <p:cNvGrpSpPr/>
          <p:nvPr/>
        </p:nvGrpSpPr>
        <p:grpSpPr>
          <a:xfrm>
            <a:off x="6660232" y="1923678"/>
            <a:ext cx="2483768" cy="1273014"/>
            <a:chOff x="6310076" y="1490145"/>
            <a:chExt cx="2175465" cy="9590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94A681-FC7E-46E2-BE67-1FD42938CF5A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2B7936-6B97-4B49-B186-40766FF8498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B1974E-AB65-4802-A3BA-B6BF730C2D8F}"/>
              </a:ext>
            </a:extLst>
          </p:cNvPr>
          <p:cNvGrpSpPr/>
          <p:nvPr/>
        </p:nvGrpSpPr>
        <p:grpSpPr>
          <a:xfrm>
            <a:off x="0" y="1974059"/>
            <a:ext cx="2483768" cy="1222633"/>
            <a:chOff x="6310076" y="1528100"/>
            <a:chExt cx="2175465" cy="921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4A681-FC7E-46E2-BE67-1FD42938CF5A}"/>
                </a:ext>
              </a:extLst>
            </p:cNvPr>
            <p:cNvSpPr txBox="1"/>
            <p:nvPr/>
          </p:nvSpPr>
          <p:spPr>
            <a:xfrm>
              <a:off x="6310076" y="1528100"/>
              <a:ext cx="2175465" cy="231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2B7936-6B97-4B49-B186-40766FF8498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BAB1974E-AB65-4802-A3BA-B6BF730C2D8F}"/>
              </a:ext>
            </a:extLst>
          </p:cNvPr>
          <p:cNvGrpSpPr/>
          <p:nvPr/>
        </p:nvGrpSpPr>
        <p:grpSpPr>
          <a:xfrm>
            <a:off x="6084168" y="3795886"/>
            <a:ext cx="2483768" cy="1273014"/>
            <a:chOff x="6310076" y="1490145"/>
            <a:chExt cx="2175465" cy="9590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94A681-FC7E-46E2-BE67-1FD42938CF5A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2B7936-6B97-4B49-B186-40766FF8498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BAB1974E-AB65-4802-A3BA-B6BF730C2D8F}"/>
              </a:ext>
            </a:extLst>
          </p:cNvPr>
          <p:cNvGrpSpPr/>
          <p:nvPr/>
        </p:nvGrpSpPr>
        <p:grpSpPr>
          <a:xfrm>
            <a:off x="683568" y="3846267"/>
            <a:ext cx="2483768" cy="1222633"/>
            <a:chOff x="6310076" y="1528100"/>
            <a:chExt cx="2175465" cy="9210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94A681-FC7E-46E2-BE67-1FD42938CF5A}"/>
                </a:ext>
              </a:extLst>
            </p:cNvPr>
            <p:cNvSpPr txBox="1"/>
            <p:nvPr/>
          </p:nvSpPr>
          <p:spPr>
            <a:xfrm>
              <a:off x="6310076" y="1528100"/>
              <a:ext cx="2175465" cy="231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2B7936-6B97-4B49-B186-40766FF8498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BAB1974E-AB65-4802-A3BA-B6BF730C2D8F}"/>
              </a:ext>
            </a:extLst>
          </p:cNvPr>
          <p:cNvGrpSpPr/>
          <p:nvPr/>
        </p:nvGrpSpPr>
        <p:grpSpPr>
          <a:xfrm>
            <a:off x="2814904" y="29843"/>
            <a:ext cx="3583496" cy="957731"/>
            <a:chOff x="6310076" y="1528100"/>
            <a:chExt cx="2175465" cy="9210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4A681-FC7E-46E2-BE67-1FD42938CF5A}"/>
                </a:ext>
              </a:extLst>
            </p:cNvPr>
            <p:cNvSpPr txBox="1"/>
            <p:nvPr/>
          </p:nvSpPr>
          <p:spPr>
            <a:xfrm>
              <a:off x="6310076" y="1528100"/>
              <a:ext cx="2175465" cy="2318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2B7936-6B97-4B49-B186-40766FF8498E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95836" y="0"/>
            <a:ext cx="2952328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184190" y="647310"/>
            <a:ext cx="27835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5975" y="2272806"/>
            <a:ext cx="25399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379764" y="3936809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5004188" y="3867754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707904" y="3886931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5536" y="123478"/>
            <a:ext cx="30265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4530A-9DA6-4157-A918-D1A462B19FED}"/>
              </a:ext>
            </a:extLst>
          </p:cNvPr>
          <p:cNvSpPr txBox="1"/>
          <p:nvPr/>
        </p:nvSpPr>
        <p:spPr>
          <a:xfrm>
            <a:off x="3131840" y="1234370"/>
            <a:ext cx="5619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EDDA7709-5B8A-49CC-B6CC-D33E7362AEB1}"/>
              </a:ext>
            </a:extLst>
          </p:cNvPr>
          <p:cNvSpPr/>
          <p:nvPr/>
        </p:nvSpPr>
        <p:spPr>
          <a:xfrm>
            <a:off x="3243010" y="863934"/>
            <a:ext cx="79072" cy="317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BFAF7-19A5-4947-BF44-A2492274DBFE}"/>
              </a:ext>
            </a:extLst>
          </p:cNvPr>
          <p:cNvSpPr txBox="1"/>
          <p:nvPr/>
        </p:nvSpPr>
        <p:spPr>
          <a:xfrm>
            <a:off x="3347081" y="831930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8194" name="Picture 2" descr="D:\Projects\Material\2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" y="1059582"/>
            <a:ext cx="1462052" cy="14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rojects\Material\2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" y="2355726"/>
            <a:ext cx="1462052" cy="14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rojects\Material\2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" y="3723878"/>
            <a:ext cx="1462052" cy="14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4332" y="1695098"/>
            <a:ext cx="51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4332" y="1356544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Contents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504" y="143348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1348" y="3003798"/>
            <a:ext cx="51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1348" y="2665244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Contents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74218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1348" y="4350464"/>
            <a:ext cx="51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1348" y="4011910"/>
            <a:ext cx="5124925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Contents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088855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chemeClr val="accent1">
              <a:lumMod val="50000"/>
            </a:schemeClr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chemeClr val="accent1">
              <a:lumMod val="50000"/>
            </a:schemeClr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Our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7989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7989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7989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883690" y="3395263"/>
            <a:ext cx="1440160" cy="1366330"/>
            <a:chOff x="251520" y="3350185"/>
            <a:chExt cx="1656184" cy="136633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1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3890" y="3395263"/>
            <a:ext cx="1440160" cy="1366330"/>
            <a:chOff x="251520" y="3350185"/>
            <a:chExt cx="1656184" cy="1366330"/>
          </a:xfrm>
        </p:grpSpPr>
        <p:grpSp>
          <p:nvGrpSpPr>
            <p:cNvPr id="13" name="Group 12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5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16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4090" y="3395263"/>
            <a:ext cx="1440160" cy="1366330"/>
            <a:chOff x="251520" y="3350185"/>
            <a:chExt cx="1656184" cy="1366330"/>
          </a:xfrm>
        </p:grpSpPr>
        <p:grpSp>
          <p:nvGrpSpPr>
            <p:cNvPr id="18" name="Group 1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John K.</a:t>
                </a: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16216" y="1275020"/>
            <a:ext cx="18722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18809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4" name="Right Triangle 3"/>
          <p:cNvSpPr/>
          <p:nvPr/>
        </p:nvSpPr>
        <p:spPr>
          <a:xfrm rot="13500000">
            <a:off x="5569314" y="2289136"/>
            <a:ext cx="1476603" cy="147660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2975491" y="1323312"/>
            <a:ext cx="72008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391315" y="1993895"/>
            <a:ext cx="72008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111395" y="2646657"/>
            <a:ext cx="72008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83568" y="3335061"/>
            <a:ext cx="72008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336990" y="4005645"/>
            <a:ext cx="72008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0" name="Elbow Connector 9"/>
          <p:cNvCxnSpPr>
            <a:endCxn id="5" idx="6"/>
          </p:cNvCxnSpPr>
          <p:nvPr/>
        </p:nvCxnSpPr>
        <p:spPr>
          <a:xfrm rot="10800000">
            <a:off x="3695571" y="1683353"/>
            <a:ext cx="2612044" cy="956481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6" idx="6"/>
          </p:cNvCxnSpPr>
          <p:nvPr/>
        </p:nvCxnSpPr>
        <p:spPr>
          <a:xfrm rot="10800000">
            <a:off x="2111396" y="2353936"/>
            <a:ext cx="4204171" cy="4767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7" idx="6"/>
          </p:cNvCxnSpPr>
          <p:nvPr/>
        </p:nvCxnSpPr>
        <p:spPr>
          <a:xfrm flipH="1" flipV="1">
            <a:off x="2831475" y="3006697"/>
            <a:ext cx="3476141" cy="2074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6"/>
          </p:cNvCxnSpPr>
          <p:nvPr/>
        </p:nvCxnSpPr>
        <p:spPr>
          <a:xfrm rot="10800000" flipV="1">
            <a:off x="1403648" y="3212327"/>
            <a:ext cx="4896016" cy="482774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6"/>
          </p:cNvCxnSpPr>
          <p:nvPr/>
        </p:nvCxnSpPr>
        <p:spPr>
          <a:xfrm rot="10800000" flipV="1">
            <a:off x="4057070" y="3384557"/>
            <a:ext cx="2239404" cy="981127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1875" y="2658105"/>
            <a:ext cx="72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ame 17"/>
          <p:cNvSpPr/>
          <p:nvPr/>
        </p:nvSpPr>
        <p:spPr>
          <a:xfrm>
            <a:off x="1594963" y="2168948"/>
            <a:ext cx="312784" cy="3127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ectangle 30"/>
          <p:cNvSpPr/>
          <p:nvPr/>
        </p:nvSpPr>
        <p:spPr>
          <a:xfrm>
            <a:off x="3183650" y="1530157"/>
            <a:ext cx="307287" cy="30638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7"/>
          <p:cNvSpPr/>
          <p:nvPr/>
        </p:nvSpPr>
        <p:spPr>
          <a:xfrm>
            <a:off x="2304087" y="2820813"/>
            <a:ext cx="358544" cy="3585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835578" y="3485333"/>
            <a:ext cx="416060" cy="419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Pie 24"/>
          <p:cNvSpPr/>
          <p:nvPr/>
        </p:nvSpPr>
        <p:spPr>
          <a:xfrm>
            <a:off x="3508208" y="4192734"/>
            <a:ext cx="347828" cy="34590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18" y="1334859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4413" y="2043757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5671" y="2667359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7699" y="3366737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8873" y="440013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472182" y="2313019"/>
            <a:ext cx="1459363" cy="1417356"/>
            <a:chOff x="803640" y="3362835"/>
            <a:chExt cx="2059657" cy="141735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pic>
        <p:nvPicPr>
          <p:cNvPr id="5123" name="Picture 3" descr="D:\Projects\Work Flow\PNG\2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06947"/>
            <a:ext cx="4267200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67544" y="1103927"/>
            <a:ext cx="4574192" cy="6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Designed</a:t>
            </a:r>
            <a:endParaRPr lang="ko-KR" altLang="en-US" sz="36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092" y="1839128"/>
            <a:ext cx="43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092" y="2791134"/>
            <a:ext cx="356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</p:spTree>
    <p:extLst>
      <p:ext uri="{BB962C8B-B14F-4D97-AF65-F5344CB8AC3E}">
        <p14:creationId xmlns:p14="http://schemas.microsoft.com/office/powerpoint/2010/main" val="343401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5C29F-8504-4637-AD44-E7420B978190}"/>
              </a:ext>
            </a:extLst>
          </p:cNvPr>
          <p:cNvSpPr txBox="1"/>
          <p:nvPr/>
        </p:nvSpPr>
        <p:spPr>
          <a:xfrm>
            <a:off x="423842" y="1779662"/>
            <a:ext cx="6308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DBBD7-DD1F-4BCC-95CB-F3239372F8D2}"/>
              </a:ext>
            </a:extLst>
          </p:cNvPr>
          <p:cNvSpPr txBox="1"/>
          <p:nvPr/>
        </p:nvSpPr>
        <p:spPr>
          <a:xfrm>
            <a:off x="395536" y="1226693"/>
            <a:ext cx="40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graphicFrame>
        <p:nvGraphicFramePr>
          <p:cNvPr id="6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697292"/>
              </p:ext>
            </p:extLst>
          </p:nvPr>
        </p:nvGraphicFramePr>
        <p:xfrm>
          <a:off x="611560" y="1363386"/>
          <a:ext cx="3831054" cy="32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직사각형 9"/>
          <p:cNvSpPr/>
          <p:nvPr/>
        </p:nvSpPr>
        <p:spPr>
          <a:xfrm>
            <a:off x="5054682" y="1517667"/>
            <a:ext cx="504055" cy="50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" name="직사각형 15"/>
          <p:cNvSpPr/>
          <p:nvPr/>
        </p:nvSpPr>
        <p:spPr>
          <a:xfrm>
            <a:off x="5054682" y="2151969"/>
            <a:ext cx="504055" cy="50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B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9" name="직사각형 17"/>
          <p:cNvSpPr/>
          <p:nvPr/>
        </p:nvSpPr>
        <p:spPr>
          <a:xfrm>
            <a:off x="5054682" y="2775677"/>
            <a:ext cx="504055" cy="504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C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0" name="직사각형 19"/>
          <p:cNvSpPr/>
          <p:nvPr/>
        </p:nvSpPr>
        <p:spPr>
          <a:xfrm>
            <a:off x="5054682" y="3399385"/>
            <a:ext cx="504055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D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11" name="직사각형 21"/>
          <p:cNvSpPr/>
          <p:nvPr/>
        </p:nvSpPr>
        <p:spPr>
          <a:xfrm>
            <a:off x="5054682" y="4023093"/>
            <a:ext cx="504055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E</a:t>
            </a:r>
            <a:endParaRPr lang="ko-KR" altLang="en-US" b="1" dirty="0">
              <a:cs typeface="Arial" pitchFamily="34" charset="0"/>
            </a:endParaRPr>
          </a:p>
        </p:txBody>
      </p:sp>
      <p:cxnSp>
        <p:nvCxnSpPr>
          <p:cNvPr id="12" name="직선 연결선 2"/>
          <p:cNvCxnSpPr/>
          <p:nvPr/>
        </p:nvCxnSpPr>
        <p:spPr>
          <a:xfrm>
            <a:off x="2930446" y="1769667"/>
            <a:ext cx="20162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4"/>
          <p:cNvCxnSpPr/>
          <p:nvPr/>
        </p:nvCxnSpPr>
        <p:spPr>
          <a:xfrm>
            <a:off x="3290486" y="2403969"/>
            <a:ext cx="165618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5"/>
          <p:cNvCxnSpPr/>
          <p:nvPr/>
        </p:nvCxnSpPr>
        <p:spPr>
          <a:xfrm>
            <a:off x="3650526" y="3027677"/>
            <a:ext cx="1296144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26"/>
          <p:cNvCxnSpPr/>
          <p:nvPr/>
        </p:nvCxnSpPr>
        <p:spPr>
          <a:xfrm>
            <a:off x="4046670" y="3651385"/>
            <a:ext cx="900000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27"/>
          <p:cNvCxnSpPr/>
          <p:nvPr/>
        </p:nvCxnSpPr>
        <p:spPr>
          <a:xfrm>
            <a:off x="4442614" y="4275093"/>
            <a:ext cx="50405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663737" y="1431557"/>
            <a:ext cx="2830257" cy="676219"/>
            <a:chOff x="1472558" y="998559"/>
            <a:chExt cx="2765965" cy="676219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3737" y="2057914"/>
            <a:ext cx="2830257" cy="676219"/>
            <a:chOff x="1472558" y="998559"/>
            <a:chExt cx="2765965" cy="676219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63737" y="2684271"/>
            <a:ext cx="2830257" cy="676219"/>
            <a:chOff x="1472558" y="998559"/>
            <a:chExt cx="2765965" cy="676219"/>
          </a:xfrm>
        </p:grpSpPr>
        <p:sp>
          <p:nvSpPr>
            <p:cNvPr id="26" name="TextBox 25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63737" y="3310628"/>
            <a:ext cx="2830257" cy="676219"/>
            <a:chOff x="1472558" y="998559"/>
            <a:chExt cx="2765965" cy="676219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63737" y="3936983"/>
            <a:ext cx="2830257" cy="676219"/>
            <a:chOff x="1472558" y="998559"/>
            <a:chExt cx="2765965" cy="676219"/>
          </a:xfrm>
        </p:grpSpPr>
        <p:sp>
          <p:nvSpPr>
            <p:cNvPr id="32" name="TextBox 31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77155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44685" y="1514434"/>
            <a:ext cx="1459363" cy="1417356"/>
            <a:chOff x="803640" y="3362835"/>
            <a:chExt cx="2059657" cy="1417356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47664" y="21007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256245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60909" y="2932528"/>
            <a:ext cx="1459363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1841</Words>
  <Application>Microsoft Office PowerPoint</Application>
  <PresentationFormat>On-screen Show (16:9)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159</cp:revision>
  <dcterms:created xsi:type="dcterms:W3CDTF">2016-12-05T23:26:54Z</dcterms:created>
  <dcterms:modified xsi:type="dcterms:W3CDTF">2020-03-09T12:20:58Z</dcterms:modified>
</cp:coreProperties>
</file>