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52" r:id="rId2"/>
    <p:sldMasterId id="2147483684" r:id="rId3"/>
  </p:sldMasterIdLst>
  <p:handoutMasterIdLst>
    <p:handoutMasterId r:id="rId23"/>
  </p:handoutMasterIdLst>
  <p:sldIdLst>
    <p:sldId id="256" r:id="rId4"/>
    <p:sldId id="274" r:id="rId5"/>
    <p:sldId id="264" r:id="rId6"/>
    <p:sldId id="275" r:id="rId7"/>
    <p:sldId id="278" r:id="rId8"/>
    <p:sldId id="280" r:id="rId9"/>
    <p:sldId id="311" r:id="rId10"/>
    <p:sldId id="287" r:id="rId11"/>
    <p:sldId id="302" r:id="rId12"/>
    <p:sldId id="305" r:id="rId13"/>
    <p:sldId id="312" r:id="rId14"/>
    <p:sldId id="288" r:id="rId15"/>
    <p:sldId id="271" r:id="rId16"/>
    <p:sldId id="300" r:id="rId17"/>
    <p:sldId id="273" r:id="rId18"/>
    <p:sldId id="303" r:id="rId19"/>
    <p:sldId id="307" r:id="rId20"/>
    <p:sldId id="309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42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B4D6AF-4538-4D14-8DE9-AF71902DB9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AAEC3-806E-48AA-9FDE-D039E69746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E5BB2-A1FB-40DF-9345-346EDF792E25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A88C50-3A40-43F4-BCAC-BD7231BC58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65A30-5AF6-4B1A-B2A5-1297B07A67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3579D-F889-409E-994B-C50D6D19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42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BA85527-7686-4B9E-BCA2-C89E7EF409CC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3522C4B-7807-4A39-9C8D-700C20C373F3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CF3E71-BBD5-4B4A-A297-09EBE8A0F8E9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C64CBA-1510-44FC-8160-A608DC48F2F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F3E328-6D2D-439B-8511-A2B61657404F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8ACE1E-5A98-4F91-9738-F6BA3802E93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12192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913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5007" y="564046"/>
            <a:ext cx="6624018" cy="5729909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0045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787091-7430-48E2-A263-D592A20EF329}"/>
              </a:ext>
            </a:extLst>
          </p:cNvPr>
          <p:cNvGrpSpPr/>
          <p:nvPr userDrawn="1"/>
        </p:nvGrpSpPr>
        <p:grpSpPr>
          <a:xfrm>
            <a:off x="0" y="3898232"/>
            <a:ext cx="12192000" cy="1467852"/>
            <a:chOff x="4379494" y="697832"/>
            <a:chExt cx="2586787" cy="1684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D5B5E3-8451-44E0-A2F2-73F627495F6A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53FCF4-CFA5-4439-85D7-60C093B7B6F6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14D7CB-A7CE-45EA-BFC0-4EA43BD9D79D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A2D13A-D090-408D-87D5-CF70F6373DDE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284FFD-1FBD-484A-94D6-3BF0E9164477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945DE9-E3D5-4878-87F8-0F789D212B69}"/>
              </a:ext>
            </a:extLst>
          </p:cNvPr>
          <p:cNvSpPr/>
          <p:nvPr userDrawn="1"/>
        </p:nvSpPr>
        <p:spPr>
          <a:xfrm>
            <a:off x="0" y="2568742"/>
            <a:ext cx="12191999" cy="1720516"/>
          </a:xfrm>
          <a:prstGeom prst="rect">
            <a:avLst/>
          </a:prstGeom>
          <a:gradFill flip="none" rotWithShape="1">
            <a:gsLst>
              <a:gs pos="65000">
                <a:schemeClr val="bg1">
                  <a:alpha val="75000"/>
                </a:schemeClr>
              </a:gs>
              <a:gs pos="39000">
                <a:schemeClr val="bg1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3907972" y="1063755"/>
            <a:ext cx="4376057" cy="77068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3726714"/>
            <a:ext cx="176212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52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96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0" y="2858807"/>
            <a:ext cx="12191999" cy="2204134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753445" y="2639304"/>
            <a:ext cx="4261727" cy="335192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30752" y="2858807"/>
            <a:ext cx="3907112" cy="21866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92770" y="312821"/>
            <a:ext cx="7503694" cy="6304547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84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42" r:id="rId3"/>
    <p:sldLayoutId id="2147483740" r:id="rId4"/>
    <p:sldLayoutId id="2147483737" r:id="rId5"/>
    <p:sldLayoutId id="2147483736" r:id="rId6"/>
    <p:sldLayoutId id="2147483739" r:id="rId7"/>
    <p:sldLayoutId id="2147483743" r:id="rId8"/>
    <p:sldLayoutId id="2147483750" r:id="rId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480235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0" y="56024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Heading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179A5D-A1C8-4DDC-9CC5-C50E20367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70687"/>
              </p:ext>
            </p:extLst>
          </p:nvPr>
        </p:nvGraphicFramePr>
        <p:xfrm>
          <a:off x="880782" y="1953871"/>
          <a:ext cx="2411266" cy="4104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12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59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12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0CA99E-128D-4536-906E-25C5C4443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544638"/>
              </p:ext>
            </p:extLst>
          </p:nvPr>
        </p:nvGraphicFramePr>
        <p:xfrm>
          <a:off x="6165049" y="1953870"/>
          <a:ext cx="2412001" cy="4104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03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4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03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1310C78-B3A7-4094-AB01-A97CD85EF0E1}"/>
              </a:ext>
            </a:extLst>
          </p:cNvPr>
          <p:cNvSpPr/>
          <p:nvPr/>
        </p:nvSpPr>
        <p:spPr>
          <a:xfrm>
            <a:off x="8807548" y="1953870"/>
            <a:ext cx="2412000" cy="41044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E58853-71B5-4330-838D-E529BD5C9280}"/>
              </a:ext>
            </a:extLst>
          </p:cNvPr>
          <p:cNvSpPr/>
          <p:nvPr/>
        </p:nvSpPr>
        <p:spPr>
          <a:xfrm>
            <a:off x="3522548" y="1953870"/>
            <a:ext cx="2412000" cy="4104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1581B3-CE2D-49E7-9EEB-5AFABD3478F7}"/>
              </a:ext>
            </a:extLst>
          </p:cNvPr>
          <p:cNvGrpSpPr/>
          <p:nvPr/>
        </p:nvGrpSpPr>
        <p:grpSpPr>
          <a:xfrm>
            <a:off x="3666548" y="2105500"/>
            <a:ext cx="2124000" cy="3211244"/>
            <a:chOff x="3651644" y="919838"/>
            <a:chExt cx="1975714" cy="32112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BB331A-D8FC-447D-A967-BBAA2D3D22B2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35C98C-9AD9-4499-9336-A5E2B95FEBD6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Get a modern PowerPoint  Presentation that is beautifully designed. 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5B1A86-72FF-4186-BDD1-8A382D61629C}"/>
              </a:ext>
            </a:extLst>
          </p:cNvPr>
          <p:cNvGrpSpPr/>
          <p:nvPr/>
        </p:nvGrpSpPr>
        <p:grpSpPr>
          <a:xfrm>
            <a:off x="8951548" y="2105500"/>
            <a:ext cx="2124000" cy="3211244"/>
            <a:chOff x="3651644" y="919838"/>
            <a:chExt cx="1975714" cy="32112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5A0C9-9870-4F03-9E94-AF9DBEAFEBCA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5EE95A-9B4A-4CBF-B1F7-0A14D3EDE4FC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418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57035A1-303D-444D-A430-1590AEFBAD59}"/>
              </a:ext>
            </a:extLst>
          </p:cNvPr>
          <p:cNvSpPr/>
          <p:nvPr/>
        </p:nvSpPr>
        <p:spPr>
          <a:xfrm rot="18900000">
            <a:off x="5679272" y="1820121"/>
            <a:ext cx="779420" cy="3903391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5AF1624-0402-48CA-89B9-DA9210BDCBC0}"/>
              </a:ext>
            </a:extLst>
          </p:cNvPr>
          <p:cNvSpPr/>
          <p:nvPr/>
        </p:nvSpPr>
        <p:spPr>
          <a:xfrm rot="5400000">
            <a:off x="5679272" y="1820121"/>
            <a:ext cx="779420" cy="3903391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E9621E1-7DF4-4DB6-AB8A-121F8284313E}"/>
              </a:ext>
            </a:extLst>
          </p:cNvPr>
          <p:cNvSpPr/>
          <p:nvPr/>
        </p:nvSpPr>
        <p:spPr>
          <a:xfrm rot="2700000">
            <a:off x="5679272" y="1820121"/>
            <a:ext cx="779420" cy="3903391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41C471-0C79-4355-A0C5-DADAE941B6DA}"/>
              </a:ext>
            </a:extLst>
          </p:cNvPr>
          <p:cNvSpPr/>
          <p:nvPr/>
        </p:nvSpPr>
        <p:spPr>
          <a:xfrm rot="18900000" flipH="1">
            <a:off x="4626962" y="4541714"/>
            <a:ext cx="683630" cy="6836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48F952B-41CE-4438-968F-6F8DA34B4BD5}"/>
              </a:ext>
            </a:extLst>
          </p:cNvPr>
          <p:cNvSpPr/>
          <p:nvPr/>
        </p:nvSpPr>
        <p:spPr>
          <a:xfrm rot="2700000" flipH="1">
            <a:off x="4625653" y="2326412"/>
            <a:ext cx="683629" cy="6836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D68362-47BE-430D-86C1-B1F2C74585D9}"/>
              </a:ext>
            </a:extLst>
          </p:cNvPr>
          <p:cNvSpPr/>
          <p:nvPr/>
        </p:nvSpPr>
        <p:spPr>
          <a:xfrm flipH="1">
            <a:off x="4157850" y="3423835"/>
            <a:ext cx="683629" cy="6836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4714DB-3810-4609-BF3D-07A8B9F8695D}"/>
              </a:ext>
            </a:extLst>
          </p:cNvPr>
          <p:cNvSpPr/>
          <p:nvPr/>
        </p:nvSpPr>
        <p:spPr>
          <a:xfrm rot="2700000">
            <a:off x="6833739" y="4532189"/>
            <a:ext cx="683630" cy="683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A1D6A04-2FED-4DB1-BF91-860173D932E1}"/>
              </a:ext>
            </a:extLst>
          </p:cNvPr>
          <p:cNvSpPr/>
          <p:nvPr/>
        </p:nvSpPr>
        <p:spPr>
          <a:xfrm rot="18900000">
            <a:off x="6833740" y="2316887"/>
            <a:ext cx="683629" cy="6836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40C136-1A3B-46AE-B349-DC57BCA97596}"/>
              </a:ext>
            </a:extLst>
          </p:cNvPr>
          <p:cNvSpPr/>
          <p:nvPr/>
        </p:nvSpPr>
        <p:spPr>
          <a:xfrm>
            <a:off x="7286960" y="3423835"/>
            <a:ext cx="683629" cy="6836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D7213B-6C24-4462-A9E0-3E39CFCA32CD}"/>
              </a:ext>
            </a:extLst>
          </p:cNvPr>
          <p:cNvGrpSpPr/>
          <p:nvPr/>
        </p:nvGrpSpPr>
        <p:grpSpPr>
          <a:xfrm>
            <a:off x="5345392" y="3048226"/>
            <a:ext cx="1447181" cy="1447181"/>
            <a:chOff x="3957502" y="2814502"/>
            <a:chExt cx="1228997" cy="1228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8B0ADB-C6EC-4884-89D6-691928D1FBA8}"/>
                </a:ext>
              </a:extLst>
            </p:cNvPr>
            <p:cNvSpPr/>
            <p:nvPr/>
          </p:nvSpPr>
          <p:spPr>
            <a:xfrm>
              <a:off x="3957502" y="2814502"/>
              <a:ext cx="1228997" cy="122899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ADC2B2E-2F31-42B2-AEA1-9AE861FB76E3}"/>
                </a:ext>
              </a:extLst>
            </p:cNvPr>
            <p:cNvSpPr/>
            <p:nvPr/>
          </p:nvSpPr>
          <p:spPr>
            <a:xfrm>
              <a:off x="4097726" y="2954727"/>
              <a:ext cx="948548" cy="948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05679A-6039-4C37-ABF3-1EDAE6219E59}"/>
              </a:ext>
            </a:extLst>
          </p:cNvPr>
          <p:cNvGrpSpPr/>
          <p:nvPr/>
        </p:nvGrpSpPr>
        <p:grpSpPr>
          <a:xfrm>
            <a:off x="7693961" y="1592780"/>
            <a:ext cx="3168000" cy="921320"/>
            <a:chOff x="491149" y="3343901"/>
            <a:chExt cx="2996743" cy="9213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AB4C25-51D5-4E5A-8DB0-530CC7962574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42EC8F-04DD-4429-9663-37DA75D2E932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DF7E30-7DC6-410F-B6BE-35E80A94372B}"/>
              </a:ext>
            </a:extLst>
          </p:cNvPr>
          <p:cNvGrpSpPr/>
          <p:nvPr/>
        </p:nvGrpSpPr>
        <p:grpSpPr>
          <a:xfrm>
            <a:off x="8181293" y="3304112"/>
            <a:ext cx="3169577" cy="921320"/>
            <a:chOff x="491149" y="3343901"/>
            <a:chExt cx="2564695" cy="9213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8FC8C35-857B-4768-B008-5FC18ED5327C}"/>
                </a:ext>
              </a:extLst>
            </p:cNvPr>
            <p:cNvSpPr txBox="1"/>
            <p:nvPr/>
          </p:nvSpPr>
          <p:spPr>
            <a:xfrm>
              <a:off x="491149" y="3343901"/>
              <a:ext cx="2564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C5F849-FB7B-4F5E-A22A-4C82316BDA2E}"/>
                </a:ext>
              </a:extLst>
            </p:cNvPr>
            <p:cNvSpPr txBox="1"/>
            <p:nvPr/>
          </p:nvSpPr>
          <p:spPr>
            <a:xfrm>
              <a:off x="491149" y="3618890"/>
              <a:ext cx="2564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9C6ABD-4F7A-4612-BDB9-ECF24C1E3921}"/>
              </a:ext>
            </a:extLst>
          </p:cNvPr>
          <p:cNvGrpSpPr/>
          <p:nvPr/>
        </p:nvGrpSpPr>
        <p:grpSpPr>
          <a:xfrm>
            <a:off x="7693961" y="5015444"/>
            <a:ext cx="3168000" cy="921320"/>
            <a:chOff x="491149" y="3343901"/>
            <a:chExt cx="2996743" cy="9213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FADC885-DC95-4B93-8856-B9AF213E12C9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31EC4B6-7D02-430E-A8DD-63C164E8770C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DACE8EB-0A78-4B2C-9449-AE6113F8D0A2}"/>
              </a:ext>
            </a:extLst>
          </p:cNvPr>
          <p:cNvGrpSpPr/>
          <p:nvPr/>
        </p:nvGrpSpPr>
        <p:grpSpPr>
          <a:xfrm>
            <a:off x="1354014" y="1592780"/>
            <a:ext cx="3168000" cy="921320"/>
            <a:chOff x="491149" y="3343901"/>
            <a:chExt cx="2996743" cy="9213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C99D1E7-1D39-4A2E-BA27-56214EE35F50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7E4DF38-0994-45A7-8760-8B92E1FCD052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E0D3E92-426D-40DE-8CDE-D7FD1ADF6238}"/>
              </a:ext>
            </a:extLst>
          </p:cNvPr>
          <p:cNvGrpSpPr/>
          <p:nvPr/>
        </p:nvGrpSpPr>
        <p:grpSpPr>
          <a:xfrm>
            <a:off x="782515" y="3304112"/>
            <a:ext cx="3168000" cy="921320"/>
            <a:chOff x="491149" y="3343901"/>
            <a:chExt cx="2564695" cy="92132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9DB0D59-E141-41E2-B580-C258D90BC4A7}"/>
                </a:ext>
              </a:extLst>
            </p:cNvPr>
            <p:cNvSpPr txBox="1"/>
            <p:nvPr/>
          </p:nvSpPr>
          <p:spPr>
            <a:xfrm>
              <a:off x="491149" y="3343901"/>
              <a:ext cx="2564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CC892EA-4098-45E7-AA43-74E26C730F1B}"/>
                </a:ext>
              </a:extLst>
            </p:cNvPr>
            <p:cNvSpPr txBox="1"/>
            <p:nvPr/>
          </p:nvSpPr>
          <p:spPr>
            <a:xfrm>
              <a:off x="491149" y="3618890"/>
              <a:ext cx="2564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EEFC220-CC57-4614-A5DB-35CB25EE7B2B}"/>
              </a:ext>
            </a:extLst>
          </p:cNvPr>
          <p:cNvGrpSpPr/>
          <p:nvPr/>
        </p:nvGrpSpPr>
        <p:grpSpPr>
          <a:xfrm>
            <a:off x="1354014" y="5015444"/>
            <a:ext cx="3168000" cy="921320"/>
            <a:chOff x="491149" y="3343901"/>
            <a:chExt cx="2996743" cy="9213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152E9F1-20B8-4231-AC27-A9B46EC742E2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BEBF934-ACB0-4ACF-979A-211F2C156A19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Parallelogram 30">
            <a:extLst>
              <a:ext uri="{FF2B5EF4-FFF2-40B4-BE49-F238E27FC236}">
                <a16:creationId xmlns:a16="http://schemas.microsoft.com/office/drawing/2014/main" id="{E9B84503-1555-4F8D-BDAC-48BC9882F55D}"/>
              </a:ext>
            </a:extLst>
          </p:cNvPr>
          <p:cNvSpPr/>
          <p:nvPr/>
        </p:nvSpPr>
        <p:spPr>
          <a:xfrm flipH="1">
            <a:off x="7488783" y="3589373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Donut 8">
            <a:extLst>
              <a:ext uri="{FF2B5EF4-FFF2-40B4-BE49-F238E27FC236}">
                <a16:creationId xmlns:a16="http://schemas.microsoft.com/office/drawing/2014/main" id="{8C362B51-6C4C-4252-896C-B2405534E560}"/>
              </a:ext>
            </a:extLst>
          </p:cNvPr>
          <p:cNvSpPr/>
          <p:nvPr/>
        </p:nvSpPr>
        <p:spPr>
          <a:xfrm>
            <a:off x="4812559" y="467947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Teardrop 6">
            <a:extLst>
              <a:ext uri="{FF2B5EF4-FFF2-40B4-BE49-F238E27FC236}">
                <a16:creationId xmlns:a16="http://schemas.microsoft.com/office/drawing/2014/main" id="{7E3B3319-B86F-4D05-8E05-AD96EF1469B2}"/>
              </a:ext>
            </a:extLst>
          </p:cNvPr>
          <p:cNvSpPr/>
          <p:nvPr/>
        </p:nvSpPr>
        <p:spPr>
          <a:xfrm rot="8100000">
            <a:off x="7028982" y="4727431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Donut 24">
            <a:extLst>
              <a:ext uri="{FF2B5EF4-FFF2-40B4-BE49-F238E27FC236}">
                <a16:creationId xmlns:a16="http://schemas.microsoft.com/office/drawing/2014/main" id="{BF764490-1C7E-4875-9384-7F5778836887}"/>
              </a:ext>
            </a:extLst>
          </p:cNvPr>
          <p:cNvSpPr/>
          <p:nvPr/>
        </p:nvSpPr>
        <p:spPr>
          <a:xfrm>
            <a:off x="6977946" y="2459485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Block Arc 25">
            <a:extLst>
              <a:ext uri="{FF2B5EF4-FFF2-40B4-BE49-F238E27FC236}">
                <a16:creationId xmlns:a16="http://schemas.microsoft.com/office/drawing/2014/main" id="{5F043630-A405-43D7-8EEF-92F150510DF4}"/>
              </a:ext>
            </a:extLst>
          </p:cNvPr>
          <p:cNvSpPr>
            <a:spLocks noChangeAspect="1"/>
          </p:cNvSpPr>
          <p:nvPr/>
        </p:nvSpPr>
        <p:spPr>
          <a:xfrm>
            <a:off x="4832642" y="2463239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자유형 151">
            <a:extLst>
              <a:ext uri="{FF2B5EF4-FFF2-40B4-BE49-F238E27FC236}">
                <a16:creationId xmlns:a16="http://schemas.microsoft.com/office/drawing/2014/main" id="{6003356C-3F5C-41DF-A357-7D52E73E0782}"/>
              </a:ext>
            </a:extLst>
          </p:cNvPr>
          <p:cNvSpPr/>
          <p:nvPr/>
        </p:nvSpPr>
        <p:spPr>
          <a:xfrm>
            <a:off x="5710018" y="3388892"/>
            <a:ext cx="717929" cy="753517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C58EA140-47A6-452C-94A4-71282E5673A4}"/>
              </a:ext>
            </a:extLst>
          </p:cNvPr>
          <p:cNvSpPr/>
          <p:nvPr/>
        </p:nvSpPr>
        <p:spPr>
          <a:xfrm rot="2700000">
            <a:off x="4387920" y="352727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95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20081BC2-5479-41F5-A767-2D1D0F53F3DA}"/>
              </a:ext>
            </a:extLst>
          </p:cNvPr>
          <p:cNvSpPr/>
          <p:nvPr/>
        </p:nvSpPr>
        <p:spPr>
          <a:xfrm>
            <a:off x="5996222" y="1925844"/>
            <a:ext cx="1547578" cy="3820076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1">
            <a:extLst>
              <a:ext uri="{FF2B5EF4-FFF2-40B4-BE49-F238E27FC236}">
                <a16:creationId xmlns:a16="http://schemas.microsoft.com/office/drawing/2014/main" id="{E2B8BE26-541C-4C7E-A5B4-2AAD71D36B8F}"/>
              </a:ext>
            </a:extLst>
          </p:cNvPr>
          <p:cNvSpPr/>
          <p:nvPr/>
        </p:nvSpPr>
        <p:spPr>
          <a:xfrm>
            <a:off x="4505659" y="1925844"/>
            <a:ext cx="1490563" cy="3844511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3B3530-5BA4-4C22-A618-0C31895A976B}"/>
              </a:ext>
            </a:extLst>
          </p:cNvPr>
          <p:cNvGrpSpPr/>
          <p:nvPr/>
        </p:nvGrpSpPr>
        <p:grpSpPr>
          <a:xfrm>
            <a:off x="923325" y="1767582"/>
            <a:ext cx="724247" cy="724247"/>
            <a:chOff x="1301394" y="1859000"/>
            <a:chExt cx="1044000" cy="1044000"/>
          </a:xfrm>
        </p:grpSpPr>
        <p:sp>
          <p:nvSpPr>
            <p:cNvPr id="7" name="타원 41">
              <a:extLst>
                <a:ext uri="{FF2B5EF4-FFF2-40B4-BE49-F238E27FC236}">
                  <a16:creationId xmlns:a16="http://schemas.microsoft.com/office/drawing/2014/main" id="{D5CA22B3-731E-474E-97E9-EB660277E088}"/>
                </a:ext>
              </a:extLst>
            </p:cNvPr>
            <p:cNvSpPr/>
            <p:nvPr/>
          </p:nvSpPr>
          <p:spPr>
            <a:xfrm rot="10800000">
              <a:off x="1301394" y="1859000"/>
              <a:ext cx="1044000" cy="1044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DABD9A6F-92D8-4B6D-8923-23986EB5B2FB}"/>
                </a:ext>
              </a:extLst>
            </p:cNvPr>
            <p:cNvSpPr/>
            <p:nvPr/>
          </p:nvSpPr>
          <p:spPr>
            <a:xfrm rot="10800000">
              <a:off x="1385808" y="1943414"/>
              <a:ext cx="864000" cy="8640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103044-95B1-4003-ACA8-D67BB2BB2C42}"/>
              </a:ext>
            </a:extLst>
          </p:cNvPr>
          <p:cNvGrpSpPr/>
          <p:nvPr/>
        </p:nvGrpSpPr>
        <p:grpSpPr>
          <a:xfrm>
            <a:off x="10544429" y="1767582"/>
            <a:ext cx="724247" cy="724247"/>
            <a:chOff x="9698134" y="1858664"/>
            <a:chExt cx="1044000" cy="1044000"/>
          </a:xfrm>
        </p:grpSpPr>
        <p:sp>
          <p:nvSpPr>
            <p:cNvPr id="10" name="타원 50">
              <a:extLst>
                <a:ext uri="{FF2B5EF4-FFF2-40B4-BE49-F238E27FC236}">
                  <a16:creationId xmlns:a16="http://schemas.microsoft.com/office/drawing/2014/main" id="{4F8B2A18-0856-424A-BA1F-D66A49C62121}"/>
                </a:ext>
              </a:extLst>
            </p:cNvPr>
            <p:cNvSpPr/>
            <p:nvPr/>
          </p:nvSpPr>
          <p:spPr>
            <a:xfrm rot="10800000">
              <a:off x="9698134" y="1858664"/>
              <a:ext cx="1044000" cy="104400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59192F-8BD1-4DBD-A956-51B0A06002BB}"/>
                </a:ext>
              </a:extLst>
            </p:cNvPr>
            <p:cNvSpPr/>
            <p:nvPr/>
          </p:nvSpPr>
          <p:spPr>
            <a:xfrm rot="10800000">
              <a:off x="9782548" y="1943078"/>
              <a:ext cx="864000" cy="864000"/>
            </a:xfrm>
            <a:prstGeom prst="ellipse">
              <a:avLst/>
            </a:prstGeom>
            <a:solidFill>
              <a:schemeClr val="accent4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33E771-94DD-41C9-B495-8BE33F4B9342}"/>
              </a:ext>
            </a:extLst>
          </p:cNvPr>
          <p:cNvGrpSpPr/>
          <p:nvPr/>
        </p:nvGrpSpPr>
        <p:grpSpPr>
          <a:xfrm>
            <a:off x="923325" y="2843174"/>
            <a:ext cx="724247" cy="724247"/>
            <a:chOff x="1301394" y="1859000"/>
            <a:chExt cx="1044000" cy="1044000"/>
          </a:xfrm>
        </p:grpSpPr>
        <p:sp>
          <p:nvSpPr>
            <p:cNvPr id="13" name="타원 41">
              <a:extLst>
                <a:ext uri="{FF2B5EF4-FFF2-40B4-BE49-F238E27FC236}">
                  <a16:creationId xmlns:a16="http://schemas.microsoft.com/office/drawing/2014/main" id="{A35CDDFD-895D-4CEB-83F1-D8D08AC9A97F}"/>
                </a:ext>
              </a:extLst>
            </p:cNvPr>
            <p:cNvSpPr/>
            <p:nvPr/>
          </p:nvSpPr>
          <p:spPr>
            <a:xfrm rot="10800000">
              <a:off x="1301394" y="1859000"/>
              <a:ext cx="1044000" cy="1044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860765E7-B1B6-4DAE-90BD-8EDDE5AB209E}"/>
                </a:ext>
              </a:extLst>
            </p:cNvPr>
            <p:cNvSpPr/>
            <p:nvPr/>
          </p:nvSpPr>
          <p:spPr>
            <a:xfrm rot="10800000">
              <a:off x="1385808" y="1943414"/>
              <a:ext cx="864000" cy="8640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FDD58B-8354-4560-AF9F-4B8B8985F713}"/>
              </a:ext>
            </a:extLst>
          </p:cNvPr>
          <p:cNvGrpSpPr/>
          <p:nvPr/>
        </p:nvGrpSpPr>
        <p:grpSpPr>
          <a:xfrm>
            <a:off x="10544429" y="2843174"/>
            <a:ext cx="724247" cy="724247"/>
            <a:chOff x="9698134" y="1858664"/>
            <a:chExt cx="1044000" cy="1044000"/>
          </a:xfrm>
        </p:grpSpPr>
        <p:sp>
          <p:nvSpPr>
            <p:cNvPr id="16" name="타원 50">
              <a:extLst>
                <a:ext uri="{FF2B5EF4-FFF2-40B4-BE49-F238E27FC236}">
                  <a16:creationId xmlns:a16="http://schemas.microsoft.com/office/drawing/2014/main" id="{B4C68ED1-2BAD-4541-AA41-21C94A188024}"/>
                </a:ext>
              </a:extLst>
            </p:cNvPr>
            <p:cNvSpPr/>
            <p:nvPr/>
          </p:nvSpPr>
          <p:spPr>
            <a:xfrm rot="10800000">
              <a:off x="9698134" y="1858664"/>
              <a:ext cx="1044000" cy="104400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2B7E06-A206-4560-8859-DF37FE5A5592}"/>
                </a:ext>
              </a:extLst>
            </p:cNvPr>
            <p:cNvSpPr/>
            <p:nvPr/>
          </p:nvSpPr>
          <p:spPr>
            <a:xfrm rot="10800000">
              <a:off x="9782548" y="1943078"/>
              <a:ext cx="864000" cy="864000"/>
            </a:xfrm>
            <a:prstGeom prst="ellipse">
              <a:avLst/>
            </a:prstGeom>
            <a:solidFill>
              <a:schemeClr val="accent4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1C1E15-0728-4B8E-971E-F7B483C95FCA}"/>
              </a:ext>
            </a:extLst>
          </p:cNvPr>
          <p:cNvGrpSpPr/>
          <p:nvPr/>
        </p:nvGrpSpPr>
        <p:grpSpPr>
          <a:xfrm>
            <a:off x="923325" y="3918766"/>
            <a:ext cx="724247" cy="724247"/>
            <a:chOff x="1301394" y="1859000"/>
            <a:chExt cx="1044000" cy="1044000"/>
          </a:xfrm>
        </p:grpSpPr>
        <p:sp>
          <p:nvSpPr>
            <p:cNvPr id="19" name="타원 41">
              <a:extLst>
                <a:ext uri="{FF2B5EF4-FFF2-40B4-BE49-F238E27FC236}">
                  <a16:creationId xmlns:a16="http://schemas.microsoft.com/office/drawing/2014/main" id="{03093695-5E3A-452B-B604-5A32D1144A31}"/>
                </a:ext>
              </a:extLst>
            </p:cNvPr>
            <p:cNvSpPr/>
            <p:nvPr/>
          </p:nvSpPr>
          <p:spPr>
            <a:xfrm rot="10800000">
              <a:off x="1301394" y="1859000"/>
              <a:ext cx="1044000" cy="1044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0">
              <a:extLst>
                <a:ext uri="{FF2B5EF4-FFF2-40B4-BE49-F238E27FC236}">
                  <a16:creationId xmlns:a16="http://schemas.microsoft.com/office/drawing/2014/main" id="{17D01DF1-7914-4FE9-B7DC-8A25B03FCA65}"/>
                </a:ext>
              </a:extLst>
            </p:cNvPr>
            <p:cNvSpPr/>
            <p:nvPr/>
          </p:nvSpPr>
          <p:spPr>
            <a:xfrm rot="10800000">
              <a:off x="1385808" y="1943414"/>
              <a:ext cx="864000" cy="8640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814786-0950-4233-A574-DA83B846DEAB}"/>
              </a:ext>
            </a:extLst>
          </p:cNvPr>
          <p:cNvGrpSpPr/>
          <p:nvPr/>
        </p:nvGrpSpPr>
        <p:grpSpPr>
          <a:xfrm>
            <a:off x="10544429" y="3918766"/>
            <a:ext cx="724247" cy="724247"/>
            <a:chOff x="9698134" y="1858664"/>
            <a:chExt cx="1044000" cy="1044000"/>
          </a:xfrm>
        </p:grpSpPr>
        <p:sp>
          <p:nvSpPr>
            <p:cNvPr id="22" name="타원 50">
              <a:extLst>
                <a:ext uri="{FF2B5EF4-FFF2-40B4-BE49-F238E27FC236}">
                  <a16:creationId xmlns:a16="http://schemas.microsoft.com/office/drawing/2014/main" id="{FF049152-9C16-4240-B173-0C8C4E48DB95}"/>
                </a:ext>
              </a:extLst>
            </p:cNvPr>
            <p:cNvSpPr/>
            <p:nvPr/>
          </p:nvSpPr>
          <p:spPr>
            <a:xfrm rot="10800000">
              <a:off x="9698134" y="1858664"/>
              <a:ext cx="1044000" cy="104400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B365F0-7412-40CA-BA0F-45862DF23B7F}"/>
                </a:ext>
              </a:extLst>
            </p:cNvPr>
            <p:cNvSpPr/>
            <p:nvPr/>
          </p:nvSpPr>
          <p:spPr>
            <a:xfrm rot="10800000">
              <a:off x="9782548" y="1943078"/>
              <a:ext cx="864000" cy="864000"/>
            </a:xfrm>
            <a:prstGeom prst="ellipse">
              <a:avLst/>
            </a:prstGeom>
            <a:solidFill>
              <a:schemeClr val="accent4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F1CA7C-A628-4CB6-B457-5FB2472D4D40}"/>
              </a:ext>
            </a:extLst>
          </p:cNvPr>
          <p:cNvGrpSpPr/>
          <p:nvPr/>
        </p:nvGrpSpPr>
        <p:grpSpPr>
          <a:xfrm>
            <a:off x="923325" y="4994358"/>
            <a:ext cx="724247" cy="724247"/>
            <a:chOff x="1301394" y="1859000"/>
            <a:chExt cx="1044000" cy="1044000"/>
          </a:xfrm>
        </p:grpSpPr>
        <p:sp>
          <p:nvSpPr>
            <p:cNvPr id="25" name="타원 41">
              <a:extLst>
                <a:ext uri="{FF2B5EF4-FFF2-40B4-BE49-F238E27FC236}">
                  <a16:creationId xmlns:a16="http://schemas.microsoft.com/office/drawing/2014/main" id="{EEADA30E-627D-49F1-9401-BBB7A582D150}"/>
                </a:ext>
              </a:extLst>
            </p:cNvPr>
            <p:cNvSpPr/>
            <p:nvPr/>
          </p:nvSpPr>
          <p:spPr>
            <a:xfrm rot="10800000">
              <a:off x="1301394" y="1859000"/>
              <a:ext cx="1044000" cy="1044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10">
              <a:extLst>
                <a:ext uri="{FF2B5EF4-FFF2-40B4-BE49-F238E27FC236}">
                  <a16:creationId xmlns:a16="http://schemas.microsoft.com/office/drawing/2014/main" id="{BBADE0C3-C8BD-4B87-A7F0-5B44BE0CA585}"/>
                </a:ext>
              </a:extLst>
            </p:cNvPr>
            <p:cNvSpPr/>
            <p:nvPr/>
          </p:nvSpPr>
          <p:spPr>
            <a:xfrm rot="10800000">
              <a:off x="1385808" y="1943414"/>
              <a:ext cx="864000" cy="8640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36C4BD-3BDC-4384-8875-37FED719EDBB}"/>
              </a:ext>
            </a:extLst>
          </p:cNvPr>
          <p:cNvGrpSpPr/>
          <p:nvPr/>
        </p:nvGrpSpPr>
        <p:grpSpPr>
          <a:xfrm>
            <a:off x="10544429" y="4994358"/>
            <a:ext cx="724247" cy="724247"/>
            <a:chOff x="9698134" y="1858664"/>
            <a:chExt cx="1044000" cy="1044000"/>
          </a:xfrm>
        </p:grpSpPr>
        <p:sp>
          <p:nvSpPr>
            <p:cNvPr id="28" name="타원 50">
              <a:extLst>
                <a:ext uri="{FF2B5EF4-FFF2-40B4-BE49-F238E27FC236}">
                  <a16:creationId xmlns:a16="http://schemas.microsoft.com/office/drawing/2014/main" id="{DA9CC12F-BDAD-466F-8CA8-788B61E30BA0}"/>
                </a:ext>
              </a:extLst>
            </p:cNvPr>
            <p:cNvSpPr/>
            <p:nvPr/>
          </p:nvSpPr>
          <p:spPr>
            <a:xfrm rot="10800000">
              <a:off x="9698134" y="1858664"/>
              <a:ext cx="1044000" cy="104400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7AEE5F8-23D0-4D38-83A7-4F79D1CD93D1}"/>
                </a:ext>
              </a:extLst>
            </p:cNvPr>
            <p:cNvSpPr/>
            <p:nvPr/>
          </p:nvSpPr>
          <p:spPr>
            <a:xfrm rot="10800000">
              <a:off x="9782548" y="1943078"/>
              <a:ext cx="864000" cy="864000"/>
            </a:xfrm>
            <a:prstGeom prst="ellipse">
              <a:avLst/>
            </a:prstGeom>
            <a:solidFill>
              <a:schemeClr val="accent4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sp>
        <p:nvSpPr>
          <p:cNvPr id="30" name="Parallelogram 15">
            <a:extLst>
              <a:ext uri="{FF2B5EF4-FFF2-40B4-BE49-F238E27FC236}">
                <a16:creationId xmlns:a16="http://schemas.microsoft.com/office/drawing/2014/main" id="{09B82A4E-DC13-4A05-92D1-B63DFBB98BD3}"/>
              </a:ext>
            </a:extLst>
          </p:cNvPr>
          <p:cNvSpPr/>
          <p:nvPr/>
        </p:nvSpPr>
        <p:spPr>
          <a:xfrm flipH="1">
            <a:off x="1128978" y="1977001"/>
            <a:ext cx="323979" cy="32397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A1C595-3663-4525-92F5-6B92ACB612A3}"/>
              </a:ext>
            </a:extLst>
          </p:cNvPr>
          <p:cNvSpPr/>
          <p:nvPr/>
        </p:nvSpPr>
        <p:spPr>
          <a:xfrm>
            <a:off x="1143937" y="4127981"/>
            <a:ext cx="284076" cy="28324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005BE8E3-271A-493C-B03F-5C13414F20F3}"/>
              </a:ext>
            </a:extLst>
          </p:cNvPr>
          <p:cNvSpPr/>
          <p:nvPr/>
        </p:nvSpPr>
        <p:spPr>
          <a:xfrm>
            <a:off x="1128978" y="3071524"/>
            <a:ext cx="299035" cy="2990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A8B8E867-BBF6-4555-B27C-ECA477D98390}"/>
              </a:ext>
            </a:extLst>
          </p:cNvPr>
          <p:cNvSpPr/>
          <p:nvPr/>
        </p:nvSpPr>
        <p:spPr>
          <a:xfrm flipH="1">
            <a:off x="1110979" y="5241133"/>
            <a:ext cx="325826" cy="2687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85B7F80B-B430-4A89-B0F8-A9BCBC49DE43}"/>
              </a:ext>
            </a:extLst>
          </p:cNvPr>
          <p:cNvSpPr>
            <a:spLocks noChangeAspect="1"/>
          </p:cNvSpPr>
          <p:nvPr/>
        </p:nvSpPr>
        <p:spPr>
          <a:xfrm rot="9900000">
            <a:off x="10781866" y="3080869"/>
            <a:ext cx="330084" cy="28034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B4BFCE8C-17C4-4061-81C0-AFB20EAD3C5A}"/>
              </a:ext>
            </a:extLst>
          </p:cNvPr>
          <p:cNvSpPr/>
          <p:nvPr/>
        </p:nvSpPr>
        <p:spPr>
          <a:xfrm>
            <a:off x="10751212" y="4140274"/>
            <a:ext cx="324138" cy="27095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6ADCC708-CB9B-428E-92CB-6AC1AF942E34}"/>
              </a:ext>
            </a:extLst>
          </p:cNvPr>
          <p:cNvSpPr>
            <a:spLocks noChangeAspect="1"/>
          </p:cNvSpPr>
          <p:nvPr/>
        </p:nvSpPr>
        <p:spPr>
          <a:xfrm>
            <a:off x="10751211" y="1977001"/>
            <a:ext cx="317629" cy="32028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CBFBF659-28F5-485F-AEF9-5E800C8E45B5}"/>
              </a:ext>
            </a:extLst>
          </p:cNvPr>
          <p:cNvSpPr/>
          <p:nvPr/>
        </p:nvSpPr>
        <p:spPr>
          <a:xfrm>
            <a:off x="10800039" y="5207052"/>
            <a:ext cx="219972" cy="29110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50DA73-6956-426C-B850-FEA2E4664C94}"/>
              </a:ext>
            </a:extLst>
          </p:cNvPr>
          <p:cNvSpPr txBox="1"/>
          <p:nvPr/>
        </p:nvSpPr>
        <p:spPr>
          <a:xfrm>
            <a:off x="1722255" y="1785493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87A30B-D8A6-421D-9E8E-6AF9070CC84D}"/>
              </a:ext>
            </a:extLst>
          </p:cNvPr>
          <p:cNvSpPr txBox="1"/>
          <p:nvPr/>
        </p:nvSpPr>
        <p:spPr>
          <a:xfrm>
            <a:off x="1722255" y="2878256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1121B3-6CCB-4CB8-AFE2-69A36E6E4CEC}"/>
              </a:ext>
            </a:extLst>
          </p:cNvPr>
          <p:cNvSpPr txBox="1"/>
          <p:nvPr/>
        </p:nvSpPr>
        <p:spPr>
          <a:xfrm>
            <a:off x="1722255" y="3971019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383869-24F2-4390-A4BD-F1664D87B95E}"/>
              </a:ext>
            </a:extLst>
          </p:cNvPr>
          <p:cNvSpPr txBox="1"/>
          <p:nvPr/>
        </p:nvSpPr>
        <p:spPr>
          <a:xfrm>
            <a:off x="1722255" y="5029440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A27A4B-D99A-4C41-AF6F-824AE0C13507}"/>
              </a:ext>
            </a:extLst>
          </p:cNvPr>
          <p:cNvSpPr txBox="1"/>
          <p:nvPr/>
        </p:nvSpPr>
        <p:spPr>
          <a:xfrm>
            <a:off x="7854753" y="1767581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790210-3E24-46C0-8D99-108E683B8C70}"/>
              </a:ext>
            </a:extLst>
          </p:cNvPr>
          <p:cNvSpPr txBox="1"/>
          <p:nvPr/>
        </p:nvSpPr>
        <p:spPr>
          <a:xfrm>
            <a:off x="7854753" y="2860344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C30A90-5C41-41AC-9B62-28D6DECC34B4}"/>
              </a:ext>
            </a:extLst>
          </p:cNvPr>
          <p:cNvSpPr txBox="1"/>
          <p:nvPr/>
        </p:nvSpPr>
        <p:spPr>
          <a:xfrm>
            <a:off x="7854753" y="3953107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A2AD13-5768-4D90-8EA7-38D657EB63A4}"/>
              </a:ext>
            </a:extLst>
          </p:cNvPr>
          <p:cNvSpPr txBox="1"/>
          <p:nvPr/>
        </p:nvSpPr>
        <p:spPr>
          <a:xfrm>
            <a:off x="7854753" y="5011528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65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86EFB-4B09-410C-9353-5E284436CC84}"/>
              </a:ext>
            </a:extLst>
          </p:cNvPr>
          <p:cNvSpPr txBox="1"/>
          <p:nvPr/>
        </p:nvSpPr>
        <p:spPr>
          <a:xfrm>
            <a:off x="984332" y="72458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/>
              <a:t>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CA5952-0D6E-4BD5-921E-C222F0C359F9}"/>
              </a:ext>
            </a:extLst>
          </p:cNvPr>
          <p:cNvSpPr txBox="1"/>
          <p:nvPr/>
        </p:nvSpPr>
        <p:spPr>
          <a:xfrm>
            <a:off x="978536" y="160462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5AA54D-8D6F-4662-B448-C5F1260D7E78}"/>
              </a:ext>
            </a:extLst>
          </p:cNvPr>
          <p:cNvGrpSpPr/>
          <p:nvPr/>
        </p:nvGrpSpPr>
        <p:grpSpPr>
          <a:xfrm>
            <a:off x="3287844" y="2356819"/>
            <a:ext cx="4303384" cy="3498892"/>
            <a:chOff x="1914525" y="1276351"/>
            <a:chExt cx="5333999" cy="433684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50C30E6-873C-4927-B6F4-A6B388FC144D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A4429BF6-385F-4D58-9D14-143D332376F4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7C7573A-CB38-440F-A17F-CFD0668693A2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A4B27C9-86DD-4B97-B9E7-8D26BAF5B396}"/>
              </a:ext>
            </a:extLst>
          </p:cNvPr>
          <p:cNvSpPr/>
          <p:nvPr/>
        </p:nvSpPr>
        <p:spPr>
          <a:xfrm>
            <a:off x="5908628" y="3334810"/>
            <a:ext cx="828093" cy="8280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5A7F72-258B-4F55-B98A-4796217F8B93}"/>
              </a:ext>
            </a:extLst>
          </p:cNvPr>
          <p:cNvSpPr/>
          <p:nvPr/>
        </p:nvSpPr>
        <p:spPr>
          <a:xfrm>
            <a:off x="3107429" y="3893857"/>
            <a:ext cx="828093" cy="828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21651F-C8ED-4C9F-87B7-5403085E417C}"/>
              </a:ext>
            </a:extLst>
          </p:cNvPr>
          <p:cNvSpPr/>
          <p:nvPr/>
        </p:nvSpPr>
        <p:spPr>
          <a:xfrm>
            <a:off x="5266581" y="5209369"/>
            <a:ext cx="828093" cy="8280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3EB5F-190A-4562-8495-884151D0E52E}"/>
              </a:ext>
            </a:extLst>
          </p:cNvPr>
          <p:cNvSpPr txBox="1"/>
          <p:nvPr/>
        </p:nvSpPr>
        <p:spPr>
          <a:xfrm>
            <a:off x="5842507" y="2611739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8D02FA-54A4-4CA3-91E6-83DF7F5353AC}"/>
              </a:ext>
            </a:extLst>
          </p:cNvPr>
          <p:cNvGrpSpPr/>
          <p:nvPr/>
        </p:nvGrpSpPr>
        <p:grpSpPr>
          <a:xfrm>
            <a:off x="3711364" y="2074146"/>
            <a:ext cx="2212122" cy="1107996"/>
            <a:chOff x="2551705" y="4283314"/>
            <a:chExt cx="2357003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C67FD7-F531-448C-812D-3F10B79E84D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0F0CA1-CFDF-4B46-A89B-98697F501E6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C1539E-2C07-4F7E-8FA4-6752A6E5AF98}"/>
              </a:ext>
            </a:extLst>
          </p:cNvPr>
          <p:cNvGrpSpPr/>
          <p:nvPr/>
        </p:nvGrpSpPr>
        <p:grpSpPr>
          <a:xfrm>
            <a:off x="1180781" y="4727463"/>
            <a:ext cx="2126423" cy="1107996"/>
            <a:chOff x="2551705" y="4283314"/>
            <a:chExt cx="2357003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87BC33-0253-4B7A-9304-8FF8F136DD5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FED00C-C89E-4F6E-B0BF-ECBBF2EC1C3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7AD6592-ECAA-4A80-B3F5-E7611D43A638}"/>
              </a:ext>
            </a:extLst>
          </p:cNvPr>
          <p:cNvSpPr txBox="1"/>
          <p:nvPr/>
        </p:nvSpPr>
        <p:spPr>
          <a:xfrm>
            <a:off x="2068119" y="3923184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9FC25A-C364-4746-AD51-FB8C0765625A}"/>
              </a:ext>
            </a:extLst>
          </p:cNvPr>
          <p:cNvSpPr txBox="1"/>
          <p:nvPr/>
        </p:nvSpPr>
        <p:spPr>
          <a:xfrm>
            <a:off x="6913779" y="518909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A66061-6737-413B-8C2D-0FB736748CEB}"/>
              </a:ext>
            </a:extLst>
          </p:cNvPr>
          <p:cNvGrpSpPr/>
          <p:nvPr/>
        </p:nvGrpSpPr>
        <p:grpSpPr>
          <a:xfrm>
            <a:off x="7766273" y="5112155"/>
            <a:ext cx="2663906" cy="923330"/>
            <a:chOff x="2551705" y="4283314"/>
            <a:chExt cx="2357003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47293D-D583-4507-9442-148D7098423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C099BF-C4D0-49A5-9471-43CFC752789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EFCE886-0F1F-4E09-A2D0-71E37EDBA1B9}"/>
              </a:ext>
            </a:extLst>
          </p:cNvPr>
          <p:cNvSpPr/>
          <p:nvPr/>
        </p:nvSpPr>
        <p:spPr>
          <a:xfrm rot="19800000">
            <a:off x="5497000" y="5412846"/>
            <a:ext cx="404325" cy="40425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Donut 15">
            <a:extLst>
              <a:ext uri="{FF2B5EF4-FFF2-40B4-BE49-F238E27FC236}">
                <a16:creationId xmlns:a16="http://schemas.microsoft.com/office/drawing/2014/main" id="{AFD36A5A-B3EA-4217-AF9B-1D8E3DBE55AE}"/>
              </a:ext>
            </a:extLst>
          </p:cNvPr>
          <p:cNvSpPr/>
          <p:nvPr/>
        </p:nvSpPr>
        <p:spPr>
          <a:xfrm>
            <a:off x="6108152" y="3532518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8718A095-FDEF-41DB-8850-4E5A0B16C472}"/>
              </a:ext>
            </a:extLst>
          </p:cNvPr>
          <p:cNvSpPr/>
          <p:nvPr/>
        </p:nvSpPr>
        <p:spPr>
          <a:xfrm rot="20700000">
            <a:off x="3322348" y="4133383"/>
            <a:ext cx="398254" cy="34904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5838AB-F0C5-4141-B77F-D14B96DDD40B}"/>
              </a:ext>
            </a:extLst>
          </p:cNvPr>
          <p:cNvSpPr txBox="1"/>
          <p:nvPr/>
        </p:nvSpPr>
        <p:spPr>
          <a:xfrm>
            <a:off x="8796465" y="1934132"/>
            <a:ext cx="2351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A9CED3-8A01-495F-8A63-F4DB451A8D8E}"/>
              </a:ext>
            </a:extLst>
          </p:cNvPr>
          <p:cNvSpPr txBox="1"/>
          <p:nvPr/>
        </p:nvSpPr>
        <p:spPr>
          <a:xfrm>
            <a:off x="8796464" y="991792"/>
            <a:ext cx="2351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4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64F161-2991-4962-A330-F4C4D44B2907}"/>
              </a:ext>
            </a:extLst>
          </p:cNvPr>
          <p:cNvSpPr/>
          <p:nvPr/>
        </p:nvSpPr>
        <p:spPr>
          <a:xfrm>
            <a:off x="0" y="5661248"/>
            <a:ext cx="12192000" cy="1196752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70F898-B332-4977-B236-E55F8A0285C7}"/>
              </a:ext>
            </a:extLst>
          </p:cNvPr>
          <p:cNvSpPr/>
          <p:nvPr/>
        </p:nvSpPr>
        <p:spPr>
          <a:xfrm>
            <a:off x="925423" y="1797916"/>
            <a:ext cx="468000" cy="468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6D1370-AD67-4477-B37B-199499D37146}"/>
              </a:ext>
            </a:extLst>
          </p:cNvPr>
          <p:cNvSpPr txBox="1"/>
          <p:nvPr/>
        </p:nvSpPr>
        <p:spPr>
          <a:xfrm>
            <a:off x="1377403" y="187802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0F3C2-E6B8-4203-8E6C-35A4D0A57C3A}"/>
              </a:ext>
            </a:extLst>
          </p:cNvPr>
          <p:cNvSpPr txBox="1"/>
          <p:nvPr/>
        </p:nvSpPr>
        <p:spPr>
          <a:xfrm>
            <a:off x="924159" y="224611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38BC89-0CDB-4460-9439-C9376F27612C}"/>
              </a:ext>
            </a:extLst>
          </p:cNvPr>
          <p:cNvSpPr/>
          <p:nvPr/>
        </p:nvSpPr>
        <p:spPr>
          <a:xfrm>
            <a:off x="8357378" y="1797916"/>
            <a:ext cx="468000" cy="4680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05C24D-5AE1-4F77-8BA4-5AF6BCE2B17D}"/>
              </a:ext>
            </a:extLst>
          </p:cNvPr>
          <p:cNvSpPr txBox="1"/>
          <p:nvPr/>
        </p:nvSpPr>
        <p:spPr>
          <a:xfrm>
            <a:off x="8809358" y="187802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702129-ADC9-473E-A856-E92D4BAA5E3A}"/>
              </a:ext>
            </a:extLst>
          </p:cNvPr>
          <p:cNvSpPr txBox="1"/>
          <p:nvPr/>
        </p:nvSpPr>
        <p:spPr>
          <a:xfrm>
            <a:off x="8356114" y="224611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DAAC3A-86A6-4524-BD8B-28C916D2615A}"/>
              </a:ext>
            </a:extLst>
          </p:cNvPr>
          <p:cNvSpPr/>
          <p:nvPr/>
        </p:nvSpPr>
        <p:spPr>
          <a:xfrm>
            <a:off x="927132" y="3920450"/>
            <a:ext cx="468000" cy="4680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C92541-B197-4F5B-B72E-7DDF5EE520F8}"/>
              </a:ext>
            </a:extLst>
          </p:cNvPr>
          <p:cNvSpPr txBox="1"/>
          <p:nvPr/>
        </p:nvSpPr>
        <p:spPr>
          <a:xfrm>
            <a:off x="1379112" y="4000562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2A6645-241E-4EB7-ABA8-C3E9BE820282}"/>
              </a:ext>
            </a:extLst>
          </p:cNvPr>
          <p:cNvSpPr txBox="1"/>
          <p:nvPr/>
        </p:nvSpPr>
        <p:spPr>
          <a:xfrm>
            <a:off x="925868" y="436865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E305C6-D9E8-458E-84C6-0C2760242F50}"/>
              </a:ext>
            </a:extLst>
          </p:cNvPr>
          <p:cNvSpPr/>
          <p:nvPr/>
        </p:nvSpPr>
        <p:spPr>
          <a:xfrm>
            <a:off x="8359087" y="3920450"/>
            <a:ext cx="468000" cy="4680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EA1D17-3239-4460-B531-ED7BD463ECCC}"/>
              </a:ext>
            </a:extLst>
          </p:cNvPr>
          <p:cNvSpPr txBox="1"/>
          <p:nvPr/>
        </p:nvSpPr>
        <p:spPr>
          <a:xfrm>
            <a:off x="8811067" y="4000562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4F10E0-C2D2-4D9C-B4EC-E078B0EEE698}"/>
              </a:ext>
            </a:extLst>
          </p:cNvPr>
          <p:cNvSpPr txBox="1"/>
          <p:nvPr/>
        </p:nvSpPr>
        <p:spPr>
          <a:xfrm>
            <a:off x="8357823" y="436865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C8D0BC-AA50-4050-9815-C72785F87627}"/>
              </a:ext>
            </a:extLst>
          </p:cNvPr>
          <p:cNvCxnSpPr/>
          <p:nvPr/>
        </p:nvCxnSpPr>
        <p:spPr>
          <a:xfrm flipH="1">
            <a:off x="4286183" y="2007348"/>
            <a:ext cx="341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47D4F9-C511-4C42-9593-A056B87EBFA2}"/>
              </a:ext>
            </a:extLst>
          </p:cNvPr>
          <p:cNvCxnSpPr/>
          <p:nvPr/>
        </p:nvCxnSpPr>
        <p:spPr>
          <a:xfrm flipH="1">
            <a:off x="4287891" y="4035513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E0D7C1-2279-4A33-BE2E-3466FFCB8A53}"/>
              </a:ext>
            </a:extLst>
          </p:cNvPr>
          <p:cNvCxnSpPr/>
          <p:nvPr/>
        </p:nvCxnSpPr>
        <p:spPr>
          <a:xfrm>
            <a:off x="2101652" y="3498781"/>
            <a:ext cx="788278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26D460-C279-4824-8AB7-6019D69581E6}"/>
              </a:ext>
            </a:extLst>
          </p:cNvPr>
          <p:cNvSpPr txBox="1"/>
          <p:nvPr/>
        </p:nvSpPr>
        <p:spPr>
          <a:xfrm>
            <a:off x="1958156" y="5941498"/>
            <a:ext cx="935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2882E1-6897-4381-B6D1-7317AD3C5E05}"/>
              </a:ext>
            </a:extLst>
          </p:cNvPr>
          <p:cNvSpPr/>
          <p:nvPr/>
        </p:nvSpPr>
        <p:spPr>
          <a:xfrm>
            <a:off x="962134" y="5904326"/>
            <a:ext cx="684000" cy="683503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29E1C1-39A1-4DAC-BD99-EBA488992C9C}"/>
              </a:ext>
            </a:extLst>
          </p:cNvPr>
          <p:cNvCxnSpPr/>
          <p:nvPr/>
        </p:nvCxnSpPr>
        <p:spPr>
          <a:xfrm flipH="1">
            <a:off x="8004723" y="4035513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B07C17-7A4B-442E-828B-9CCD503B6307}"/>
              </a:ext>
            </a:extLst>
          </p:cNvPr>
          <p:cNvCxnSpPr/>
          <p:nvPr/>
        </p:nvCxnSpPr>
        <p:spPr>
          <a:xfrm flipH="1">
            <a:off x="8003026" y="2007348"/>
            <a:ext cx="340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FFBD8F8C-F8ED-4018-8D92-5D8FC8DFC2EB}"/>
              </a:ext>
            </a:extLst>
          </p:cNvPr>
          <p:cNvSpPr/>
          <p:nvPr/>
        </p:nvSpPr>
        <p:spPr>
          <a:xfrm>
            <a:off x="4643964" y="3920450"/>
            <a:ext cx="468000" cy="4680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73412F-945F-48D9-9297-33736A39C79D}"/>
              </a:ext>
            </a:extLst>
          </p:cNvPr>
          <p:cNvSpPr txBox="1"/>
          <p:nvPr/>
        </p:nvSpPr>
        <p:spPr>
          <a:xfrm>
            <a:off x="5095944" y="4000562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28E67A-7B8B-4030-A0F4-A86B697A0987}"/>
              </a:ext>
            </a:extLst>
          </p:cNvPr>
          <p:cNvSpPr txBox="1"/>
          <p:nvPr/>
        </p:nvSpPr>
        <p:spPr>
          <a:xfrm>
            <a:off x="4642700" y="436865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3759B0-B055-4F3B-B91C-0F8ECA0FE36A}"/>
              </a:ext>
            </a:extLst>
          </p:cNvPr>
          <p:cNvSpPr/>
          <p:nvPr/>
        </p:nvSpPr>
        <p:spPr>
          <a:xfrm>
            <a:off x="4642255" y="1797916"/>
            <a:ext cx="468000" cy="468000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CCDB9C-30B4-4FED-8672-B06EEC23F89F}"/>
              </a:ext>
            </a:extLst>
          </p:cNvPr>
          <p:cNvSpPr txBox="1"/>
          <p:nvPr/>
        </p:nvSpPr>
        <p:spPr>
          <a:xfrm>
            <a:off x="5094235" y="187802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442A37-0269-468A-B7A4-5F06ECA057E9}"/>
              </a:ext>
            </a:extLst>
          </p:cNvPr>
          <p:cNvSpPr txBox="1"/>
          <p:nvPr/>
        </p:nvSpPr>
        <p:spPr>
          <a:xfrm>
            <a:off x="4640991" y="224611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6015BC0E-E58A-4098-A8EF-4F1B8049229B}"/>
              </a:ext>
            </a:extLst>
          </p:cNvPr>
          <p:cNvSpPr/>
          <p:nvPr/>
        </p:nvSpPr>
        <p:spPr>
          <a:xfrm>
            <a:off x="1016576" y="4063620"/>
            <a:ext cx="285584" cy="16798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id="{243BCD46-AF68-484E-BF38-80B743BE3EAD}"/>
              </a:ext>
            </a:extLst>
          </p:cNvPr>
          <p:cNvSpPr/>
          <p:nvPr/>
        </p:nvSpPr>
        <p:spPr>
          <a:xfrm>
            <a:off x="4759867" y="4049446"/>
            <a:ext cx="228376" cy="230526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E8BC36FE-3842-463D-BE69-7EDF4C391F7E}"/>
              </a:ext>
            </a:extLst>
          </p:cNvPr>
          <p:cNvSpPr/>
          <p:nvPr/>
        </p:nvSpPr>
        <p:spPr>
          <a:xfrm>
            <a:off x="4742141" y="1943072"/>
            <a:ext cx="291387" cy="18778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D4DAC94-7EC7-4721-A971-99FE34F0A18B}"/>
              </a:ext>
            </a:extLst>
          </p:cNvPr>
          <p:cNvSpPr/>
          <p:nvPr/>
        </p:nvSpPr>
        <p:spPr>
          <a:xfrm>
            <a:off x="8457322" y="1899287"/>
            <a:ext cx="261743" cy="25822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ardrop 17">
            <a:extLst>
              <a:ext uri="{FF2B5EF4-FFF2-40B4-BE49-F238E27FC236}">
                <a16:creationId xmlns:a16="http://schemas.microsoft.com/office/drawing/2014/main" id="{8456052E-FCCC-4327-8BDC-880A138FD1B1}"/>
              </a:ext>
            </a:extLst>
          </p:cNvPr>
          <p:cNvSpPr/>
          <p:nvPr/>
        </p:nvSpPr>
        <p:spPr>
          <a:xfrm rot="18900000">
            <a:off x="1059632" y="1945026"/>
            <a:ext cx="199475" cy="202609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0C6FD9C8-794C-40FC-81D1-62A19A3ED030}"/>
              </a:ext>
            </a:extLst>
          </p:cNvPr>
          <p:cNvSpPr/>
          <p:nvPr/>
        </p:nvSpPr>
        <p:spPr>
          <a:xfrm>
            <a:off x="8468468" y="4009090"/>
            <a:ext cx="260198" cy="26173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9">
            <a:extLst>
              <a:ext uri="{FF2B5EF4-FFF2-40B4-BE49-F238E27FC236}">
                <a16:creationId xmlns:a16="http://schemas.microsoft.com/office/drawing/2014/main" id="{A07BF62D-95C3-4CF6-82EB-EA4DF1D54230}"/>
              </a:ext>
            </a:extLst>
          </p:cNvPr>
          <p:cNvSpPr/>
          <p:nvPr/>
        </p:nvSpPr>
        <p:spPr>
          <a:xfrm>
            <a:off x="1081856" y="6002912"/>
            <a:ext cx="415550" cy="513424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2516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B3EAAA-71B7-4F8C-87D8-5EE414375B92}"/>
              </a:ext>
            </a:extLst>
          </p:cNvPr>
          <p:cNvSpPr txBox="1"/>
          <p:nvPr/>
        </p:nvSpPr>
        <p:spPr>
          <a:xfrm>
            <a:off x="623384" y="483949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/>
              <a:t>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D0B1F-2E91-42FF-9F35-CE1A27E12F41}"/>
              </a:ext>
            </a:extLst>
          </p:cNvPr>
          <p:cNvSpPr txBox="1"/>
          <p:nvPr/>
        </p:nvSpPr>
        <p:spPr>
          <a:xfrm>
            <a:off x="617588" y="1363993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5C65F4-0BC1-431C-8F5D-E94EDC504392}"/>
              </a:ext>
            </a:extLst>
          </p:cNvPr>
          <p:cNvSpPr/>
          <p:nvPr/>
        </p:nvSpPr>
        <p:spPr>
          <a:xfrm>
            <a:off x="1145883" y="2390852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10E10D-1AAD-42B1-872C-E55118557DBA}"/>
              </a:ext>
            </a:extLst>
          </p:cNvPr>
          <p:cNvSpPr txBox="1"/>
          <p:nvPr/>
        </p:nvSpPr>
        <p:spPr>
          <a:xfrm>
            <a:off x="1621038" y="237546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E4A8D-4F88-4C4F-8133-9BE97CED2EDB}"/>
              </a:ext>
            </a:extLst>
          </p:cNvPr>
          <p:cNvSpPr txBox="1"/>
          <p:nvPr/>
        </p:nvSpPr>
        <p:spPr>
          <a:xfrm>
            <a:off x="1261452" y="2498572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89EF14-63BF-4833-B86C-BF655C1C6D96}"/>
              </a:ext>
            </a:extLst>
          </p:cNvPr>
          <p:cNvSpPr/>
          <p:nvPr/>
        </p:nvSpPr>
        <p:spPr>
          <a:xfrm>
            <a:off x="1145883" y="3168744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7EB8D-C2DD-49AD-9C1D-BCC8A65BB591}"/>
              </a:ext>
            </a:extLst>
          </p:cNvPr>
          <p:cNvSpPr txBox="1"/>
          <p:nvPr/>
        </p:nvSpPr>
        <p:spPr>
          <a:xfrm>
            <a:off x="1621038" y="3061024"/>
            <a:ext cx="402728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50CB6-40BB-4C44-BC98-748704DF1E5D}"/>
              </a:ext>
            </a:extLst>
          </p:cNvPr>
          <p:cNvSpPr txBox="1"/>
          <p:nvPr/>
        </p:nvSpPr>
        <p:spPr>
          <a:xfrm>
            <a:off x="1261452" y="3276464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7CBE34-A8EB-4A03-826F-BED437FD22F5}"/>
              </a:ext>
            </a:extLst>
          </p:cNvPr>
          <p:cNvSpPr/>
          <p:nvPr/>
        </p:nvSpPr>
        <p:spPr>
          <a:xfrm>
            <a:off x="1145883" y="3946636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0CA4E-347C-48ED-9BB9-5699B0AA7BBD}"/>
              </a:ext>
            </a:extLst>
          </p:cNvPr>
          <p:cNvSpPr txBox="1"/>
          <p:nvPr/>
        </p:nvSpPr>
        <p:spPr>
          <a:xfrm>
            <a:off x="1621038" y="3838917"/>
            <a:ext cx="356056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1C389-3626-435D-8E6C-716F5CAB54B9}"/>
              </a:ext>
            </a:extLst>
          </p:cNvPr>
          <p:cNvSpPr txBox="1"/>
          <p:nvPr/>
        </p:nvSpPr>
        <p:spPr>
          <a:xfrm>
            <a:off x="1261452" y="4054356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87B8E1-B391-4C8C-9BA6-4A4F70DF8D7C}"/>
              </a:ext>
            </a:extLst>
          </p:cNvPr>
          <p:cNvSpPr/>
          <p:nvPr/>
        </p:nvSpPr>
        <p:spPr>
          <a:xfrm>
            <a:off x="1145883" y="4724527"/>
            <a:ext cx="430886" cy="43088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2EDF35-D202-43B5-8F1B-4E9CBBD68A4D}"/>
              </a:ext>
            </a:extLst>
          </p:cNvPr>
          <p:cNvSpPr txBox="1"/>
          <p:nvPr/>
        </p:nvSpPr>
        <p:spPr>
          <a:xfrm>
            <a:off x="1621038" y="4616807"/>
            <a:ext cx="322718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324BF-B98E-4CDD-AD79-F4653D748F28}"/>
              </a:ext>
            </a:extLst>
          </p:cNvPr>
          <p:cNvSpPr txBox="1"/>
          <p:nvPr/>
        </p:nvSpPr>
        <p:spPr>
          <a:xfrm>
            <a:off x="1261452" y="4832248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79A4A3-E408-43B6-9DD1-6377B9DE1126}"/>
              </a:ext>
            </a:extLst>
          </p:cNvPr>
          <p:cNvSpPr txBox="1"/>
          <p:nvPr/>
        </p:nvSpPr>
        <p:spPr>
          <a:xfrm>
            <a:off x="1873177" y="5969692"/>
            <a:ext cx="352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Heading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64B3912A-9C31-47CE-83FD-8C79851A23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791105"/>
              </p:ext>
            </p:extLst>
          </p:nvPr>
        </p:nvGraphicFramePr>
        <p:xfrm>
          <a:off x="920430" y="20077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43E7CA9E-9D8C-4AFD-8F18-AA3DE3A383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141937"/>
              </p:ext>
            </p:extLst>
          </p:nvPr>
        </p:nvGraphicFramePr>
        <p:xfrm>
          <a:off x="3585074" y="20077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Ulti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DA4FFA61-A5C5-4D24-B167-83C45809FB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520329"/>
              </p:ext>
            </p:extLst>
          </p:nvPr>
        </p:nvGraphicFramePr>
        <p:xfrm>
          <a:off x="6249716" y="20077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C292145F-1992-420B-80CA-C9A007445F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271809"/>
              </p:ext>
            </p:extLst>
          </p:nvPr>
        </p:nvGraphicFramePr>
        <p:xfrm>
          <a:off x="8914358" y="2007771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984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7DAA8-C522-4817-A9D4-2986C18C0E19}"/>
              </a:ext>
            </a:extLst>
          </p:cNvPr>
          <p:cNvSpPr/>
          <p:nvPr/>
        </p:nvSpPr>
        <p:spPr>
          <a:xfrm>
            <a:off x="7367987" y="0"/>
            <a:ext cx="4204531" cy="6858000"/>
          </a:xfrm>
          <a:prstGeom prst="rect">
            <a:avLst/>
          </a:pr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54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70808F-ED09-4018-857F-DD2221323293}"/>
              </a:ext>
            </a:extLst>
          </p:cNvPr>
          <p:cNvSpPr txBox="1"/>
          <p:nvPr/>
        </p:nvSpPr>
        <p:spPr>
          <a:xfrm>
            <a:off x="8446493" y="1874728"/>
            <a:ext cx="23322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4B6033B-3611-4495-9E3C-23CEF0A0F522}"/>
              </a:ext>
            </a:extLst>
          </p:cNvPr>
          <p:cNvSpPr/>
          <p:nvPr/>
        </p:nvSpPr>
        <p:spPr>
          <a:xfrm>
            <a:off x="7819882" y="1295199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A7901F-9551-4745-9450-08B881D050AB}"/>
              </a:ext>
            </a:extLst>
          </p:cNvPr>
          <p:cNvSpPr/>
          <p:nvPr/>
        </p:nvSpPr>
        <p:spPr>
          <a:xfrm rot="10800000">
            <a:off x="10553112" y="4983271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DD3655-5F13-4900-A037-40CD0C89784D}"/>
              </a:ext>
            </a:extLst>
          </p:cNvPr>
          <p:cNvSpPr txBox="1"/>
          <p:nvPr/>
        </p:nvSpPr>
        <p:spPr>
          <a:xfrm>
            <a:off x="617588" y="483949"/>
            <a:ext cx="61264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Heading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CAF52-7C2F-476A-ADB8-93CDCF89B444}"/>
              </a:ext>
            </a:extLst>
          </p:cNvPr>
          <p:cNvSpPr txBox="1"/>
          <p:nvPr/>
        </p:nvSpPr>
        <p:spPr>
          <a:xfrm>
            <a:off x="617588" y="1363993"/>
            <a:ext cx="612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0031F-7E96-4A06-871C-1F966FA46E27}"/>
              </a:ext>
            </a:extLst>
          </p:cNvPr>
          <p:cNvSpPr txBox="1"/>
          <p:nvPr/>
        </p:nvSpPr>
        <p:spPr>
          <a:xfrm>
            <a:off x="617588" y="1967609"/>
            <a:ext cx="61264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22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44F568-2D2A-4A12-B916-F676EE51F4C3}"/>
              </a:ext>
            </a:extLst>
          </p:cNvPr>
          <p:cNvSpPr/>
          <p:nvPr/>
        </p:nvSpPr>
        <p:spPr>
          <a:xfrm>
            <a:off x="617588" y="0"/>
            <a:ext cx="3134016" cy="6858000"/>
          </a:xfrm>
          <a:prstGeom prst="rect">
            <a:avLst/>
          </a:pr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54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5BFFD1-8F4D-413A-ABBD-6066BD51899B}"/>
              </a:ext>
            </a:extLst>
          </p:cNvPr>
          <p:cNvSpPr txBox="1"/>
          <p:nvPr/>
        </p:nvSpPr>
        <p:spPr>
          <a:xfrm>
            <a:off x="754324" y="483949"/>
            <a:ext cx="783420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Heading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16BFFD-626E-4E54-A59A-6E94BAC4DE6B}"/>
              </a:ext>
            </a:extLst>
          </p:cNvPr>
          <p:cNvSpPr txBox="1"/>
          <p:nvPr/>
        </p:nvSpPr>
        <p:spPr>
          <a:xfrm>
            <a:off x="771414" y="1330367"/>
            <a:ext cx="295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A45BB6-5FA8-497D-90E3-DA06B599603A}"/>
              </a:ext>
            </a:extLst>
          </p:cNvPr>
          <p:cNvSpPr txBox="1"/>
          <p:nvPr/>
        </p:nvSpPr>
        <p:spPr>
          <a:xfrm>
            <a:off x="1100645" y="2181815"/>
            <a:ext cx="19502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63FFC1-A955-449F-93CC-0D87269EBFA0}"/>
              </a:ext>
            </a:extLst>
          </p:cNvPr>
          <p:cNvGrpSpPr/>
          <p:nvPr/>
        </p:nvGrpSpPr>
        <p:grpSpPr>
          <a:xfrm>
            <a:off x="4452359" y="2105608"/>
            <a:ext cx="3271179" cy="3907289"/>
            <a:chOff x="4821685" y="2083007"/>
            <a:chExt cx="3271179" cy="390728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39F4A7-1C95-4D10-817B-B0F0EAEA1003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BF4422-545C-4734-94A4-25BF9FCE708F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EA1314-AD95-4CEF-AC77-D7E39A90D71B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C039E6-0099-477A-8E71-92F918DC85A9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Calibri" pitchFamily="34" charset="0"/>
                </a:rPr>
                <a:t>01</a:t>
              </a:r>
              <a:endParaRPr lang="ko-KR" altLang="en-US" sz="36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86B92F-6137-4EF9-B2F1-63F731D0E7BF}"/>
              </a:ext>
            </a:extLst>
          </p:cNvPr>
          <p:cNvGrpSpPr/>
          <p:nvPr/>
        </p:nvGrpSpPr>
        <p:grpSpPr>
          <a:xfrm>
            <a:off x="8322179" y="2105608"/>
            <a:ext cx="3271179" cy="3907289"/>
            <a:chOff x="4821685" y="2083007"/>
            <a:chExt cx="3271179" cy="39072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6B3C2F-6971-4B9F-BB91-EAB269AAF0B6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C1009A-BDB1-459E-8298-BF4896583089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C1EC1D-FAA3-4E12-815B-042A15FFAB9C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AA26CD-56EB-4F6A-B25F-EBA0B338183C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Calibri" pitchFamily="34" charset="0"/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510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2734041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cs typeface="Arial" pitchFamily="34" charset="0"/>
              </a:rPr>
              <a:t>Thank You</a:t>
            </a:r>
            <a:endParaRPr lang="ko-KR" altLang="en-US" sz="5867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0" y="359605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 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12EDF3-E168-49DC-A49E-27CF29EB42E0}"/>
              </a:ext>
            </a:extLst>
          </p:cNvPr>
          <p:cNvGrpSpPr/>
          <p:nvPr/>
        </p:nvGrpSpPr>
        <p:grpSpPr>
          <a:xfrm>
            <a:off x="3946357" y="5510463"/>
            <a:ext cx="4299285" cy="168443"/>
            <a:chOff x="4379494" y="697832"/>
            <a:chExt cx="2586787" cy="16844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767531-894C-425E-9CA6-D4172F89F94B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E3A134-D099-4FAD-9FBB-4D1F0922B3B4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967F72-C6EE-48D5-AD69-A4980E6C5C0A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D3D720-17FA-471D-BD9D-1C00F240131D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4DE5C2-7679-49C0-9969-B89B2D99010B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DFE3C7E-8758-4EAA-8D55-71C391129664}"/>
              </a:ext>
            </a:extLst>
          </p:cNvPr>
          <p:cNvSpPr/>
          <p:nvPr/>
        </p:nvSpPr>
        <p:spPr>
          <a:xfrm>
            <a:off x="3850105" y="469232"/>
            <a:ext cx="8341895" cy="591953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290352" y="60206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Table of content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1A27BF-1099-4231-B085-2EEBB60E1960}"/>
              </a:ext>
            </a:extLst>
          </p:cNvPr>
          <p:cNvGrpSpPr/>
          <p:nvPr/>
        </p:nvGrpSpPr>
        <p:grpSpPr>
          <a:xfrm>
            <a:off x="4717485" y="1690188"/>
            <a:ext cx="5465788" cy="886162"/>
            <a:chOff x="5812355" y="1666120"/>
            <a:chExt cx="5465788" cy="8861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5E5475-7904-4404-9EE1-C0D975C30508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812355" y="1675118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cs typeface="Arial" pitchFamily="34" charset="0"/>
                </a:rPr>
                <a:t>01</a:t>
              </a:r>
              <a:endParaRPr lang="ko-KR" altLang="en-US" sz="4800" b="1" dirty="0"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7C7C5D-DF37-421D-85EF-D91DC28FF2C5}"/>
              </a:ext>
            </a:extLst>
          </p:cNvPr>
          <p:cNvGrpSpPr/>
          <p:nvPr/>
        </p:nvGrpSpPr>
        <p:grpSpPr>
          <a:xfrm>
            <a:off x="4699013" y="2841804"/>
            <a:ext cx="5465788" cy="886162"/>
            <a:chOff x="5812355" y="1666120"/>
            <a:chExt cx="5465788" cy="88616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8B5DD05-D683-429A-A6B7-50D4355F603E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6FAAE6-5486-4FE8-8D02-50C769003FD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CF020E-F563-4A38-B75A-4F379805BB78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15C5F3-46BC-42F5-8C0C-91D1D7B9B8F1}"/>
                </a:ext>
              </a:extLst>
            </p:cNvPr>
            <p:cNvSpPr txBox="1"/>
            <p:nvPr/>
          </p:nvSpPr>
          <p:spPr>
            <a:xfrm>
              <a:off x="5812355" y="1675118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cs typeface="Arial" pitchFamily="34" charset="0"/>
                </a:rPr>
                <a:t>02</a:t>
              </a:r>
              <a:endParaRPr lang="ko-KR" altLang="en-US" sz="4800" b="1" dirty="0"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7A9AEF-E5BB-4E71-B9DE-59D591451261}"/>
              </a:ext>
            </a:extLst>
          </p:cNvPr>
          <p:cNvGrpSpPr/>
          <p:nvPr/>
        </p:nvGrpSpPr>
        <p:grpSpPr>
          <a:xfrm>
            <a:off x="4680541" y="3993420"/>
            <a:ext cx="5465788" cy="886162"/>
            <a:chOff x="5812355" y="1666120"/>
            <a:chExt cx="5465788" cy="88616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35FBA5F-3519-46CE-AF64-77BFFA85AD8A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CE16B8-342D-492B-B84E-83C67A5098AC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EC4BBA-83AC-4B69-8462-790FF94AC1F6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0AE37B-26E9-4EEE-989E-B727A9446C72}"/>
                </a:ext>
              </a:extLst>
            </p:cNvPr>
            <p:cNvSpPr txBox="1"/>
            <p:nvPr/>
          </p:nvSpPr>
          <p:spPr>
            <a:xfrm>
              <a:off x="5812355" y="1675118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cs typeface="Arial" pitchFamily="34" charset="0"/>
                </a:rPr>
                <a:t>03</a:t>
              </a:r>
              <a:endParaRPr lang="ko-KR" altLang="en-US" sz="4800" b="1" dirty="0"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821F40-66D0-46F5-B65E-0E07A4BA0883}"/>
              </a:ext>
            </a:extLst>
          </p:cNvPr>
          <p:cNvGrpSpPr/>
          <p:nvPr/>
        </p:nvGrpSpPr>
        <p:grpSpPr>
          <a:xfrm>
            <a:off x="4662069" y="5145036"/>
            <a:ext cx="5465788" cy="886162"/>
            <a:chOff x="5812355" y="1666120"/>
            <a:chExt cx="5465788" cy="88616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AA6751F-8516-406C-AB47-93E245384783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E4D254-9E9C-429F-AE22-A4282F410539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139C1AF-47E8-4627-AEEA-FDCC6CEB470D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DD974D-7108-4C2A-B890-B3A4C483193C}"/>
                </a:ext>
              </a:extLst>
            </p:cNvPr>
            <p:cNvSpPr txBox="1"/>
            <p:nvPr/>
          </p:nvSpPr>
          <p:spPr>
            <a:xfrm>
              <a:off x="5812355" y="1675118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cs typeface="Arial" pitchFamily="34" charset="0"/>
                </a:rPr>
                <a:t>04</a:t>
              </a:r>
              <a:endParaRPr lang="ko-KR" altLang="en-US" sz="4800" b="1" dirty="0"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7CA9C8-FDF5-4E96-A012-E8E524C9AF6B}"/>
              </a:ext>
            </a:extLst>
          </p:cNvPr>
          <p:cNvGrpSpPr/>
          <p:nvPr/>
        </p:nvGrpSpPr>
        <p:grpSpPr>
          <a:xfrm rot="5400000">
            <a:off x="9043736" y="3240510"/>
            <a:ext cx="5919538" cy="376988"/>
            <a:chOff x="4379494" y="697832"/>
            <a:chExt cx="2586787" cy="16844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26ABE8-C7BB-442E-840A-D50FC1DD044F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9866835-F79F-42D8-8D5D-E04BDB39E262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9C395C0-7559-44A7-BA81-93FD49DD2D73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7EFBB4-0EF0-4995-A85A-9AB27DC72B1D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F89E9D-1C44-41B8-91F1-E08EC348E972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3406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Timeline Infographic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881B8D-0A55-4937-B14B-2DE41BA54FEE}"/>
              </a:ext>
            </a:extLst>
          </p:cNvPr>
          <p:cNvCxnSpPr>
            <a:cxnSpLocks/>
          </p:cNvCxnSpPr>
          <p:nvPr/>
        </p:nvCxnSpPr>
        <p:spPr>
          <a:xfrm>
            <a:off x="892110" y="3987878"/>
            <a:ext cx="10302843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880191E-28EB-4CAB-99BA-DB454030BBAF}"/>
              </a:ext>
            </a:extLst>
          </p:cNvPr>
          <p:cNvGrpSpPr/>
          <p:nvPr/>
        </p:nvGrpSpPr>
        <p:grpSpPr>
          <a:xfrm>
            <a:off x="1504274" y="3821115"/>
            <a:ext cx="337351" cy="337351"/>
            <a:chOff x="4319972" y="3176972"/>
            <a:chExt cx="504056" cy="50405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18B3B6-2D91-460B-AE78-24328073EB82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110D3C0-83D4-4CB9-8C49-62960CE2A4D3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7EFE592-BC5B-45C0-AAC2-C231D30E05B8}"/>
              </a:ext>
            </a:extLst>
          </p:cNvPr>
          <p:cNvGrpSpPr/>
          <p:nvPr/>
        </p:nvGrpSpPr>
        <p:grpSpPr>
          <a:xfrm>
            <a:off x="2768575" y="3821115"/>
            <a:ext cx="337351" cy="337351"/>
            <a:chOff x="4319972" y="3176972"/>
            <a:chExt cx="504056" cy="50405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ED40235-2E32-4769-869E-489B8D672CD2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BF24A14-3577-44BD-9E80-1FC2A18158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DA4897-196E-4B41-9525-79E1FED018AF}"/>
              </a:ext>
            </a:extLst>
          </p:cNvPr>
          <p:cNvGrpSpPr/>
          <p:nvPr/>
        </p:nvGrpSpPr>
        <p:grpSpPr>
          <a:xfrm>
            <a:off x="4032876" y="3821115"/>
            <a:ext cx="337351" cy="337351"/>
            <a:chOff x="4319972" y="3176972"/>
            <a:chExt cx="504056" cy="50405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46E47A-ED11-4142-9B1C-F66D0E14F877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730B1D9-C24E-4FA5-A844-4E0C351EED4C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5297177" y="3821115"/>
            <a:ext cx="337351" cy="337351"/>
            <a:chOff x="4319972" y="3176972"/>
            <a:chExt cx="504056" cy="50405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FD401A-4C94-4F6C-B693-07461EBA4A72}"/>
              </a:ext>
            </a:extLst>
          </p:cNvPr>
          <p:cNvGrpSpPr/>
          <p:nvPr/>
        </p:nvGrpSpPr>
        <p:grpSpPr>
          <a:xfrm>
            <a:off x="6561478" y="3821115"/>
            <a:ext cx="337351" cy="337351"/>
            <a:chOff x="4319972" y="3176972"/>
            <a:chExt cx="504056" cy="50405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0F0223E-24D2-48B4-AF89-F45499BF0B43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F1E1A0-062D-4DAB-9101-BA4E5185D6AF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4D19E5-9095-409B-8AE0-3D9909F0D018}"/>
              </a:ext>
            </a:extLst>
          </p:cNvPr>
          <p:cNvGrpSpPr/>
          <p:nvPr/>
        </p:nvGrpSpPr>
        <p:grpSpPr>
          <a:xfrm>
            <a:off x="7825779" y="3821115"/>
            <a:ext cx="337351" cy="337351"/>
            <a:chOff x="4319972" y="3176972"/>
            <a:chExt cx="504056" cy="50405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5A7C68-A844-4F92-A244-F8A2E03331D1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9E4116-647A-421C-B790-FC424E733AA0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F4A972-A3E5-4C2B-A837-DD9765419F46}"/>
              </a:ext>
            </a:extLst>
          </p:cNvPr>
          <p:cNvGrpSpPr/>
          <p:nvPr/>
        </p:nvGrpSpPr>
        <p:grpSpPr>
          <a:xfrm>
            <a:off x="9090080" y="3821115"/>
            <a:ext cx="337351" cy="337351"/>
            <a:chOff x="4319972" y="3176972"/>
            <a:chExt cx="504056" cy="50405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334A530-FC67-48A2-9676-F8CB2A7346F5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6B62BD-C6E8-493A-9E4F-851B8970C4BD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A1EE44-F133-4008-9893-3D0A51D018E1}"/>
              </a:ext>
            </a:extLst>
          </p:cNvPr>
          <p:cNvGrpSpPr/>
          <p:nvPr/>
        </p:nvGrpSpPr>
        <p:grpSpPr>
          <a:xfrm>
            <a:off x="10354315" y="3821115"/>
            <a:ext cx="337351" cy="337351"/>
            <a:chOff x="4319972" y="3176972"/>
            <a:chExt cx="504056" cy="50405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4EADE5F-90D4-4023-95B4-B2E88AB51885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CA1335B-1C98-4299-B5E1-FC8B39D81DB9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1D993C0-8B95-45F9-BEA9-70860A37C2A0}"/>
              </a:ext>
            </a:extLst>
          </p:cNvPr>
          <p:cNvSpPr txBox="1"/>
          <p:nvPr/>
        </p:nvSpPr>
        <p:spPr>
          <a:xfrm>
            <a:off x="1300704" y="3309227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01C690-0E61-4ED2-85C3-D566374C5191}"/>
              </a:ext>
            </a:extLst>
          </p:cNvPr>
          <p:cNvSpPr txBox="1"/>
          <p:nvPr/>
        </p:nvSpPr>
        <p:spPr>
          <a:xfrm>
            <a:off x="2564996" y="4376027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62F808-9284-4899-A02C-6CBD644758C0}"/>
              </a:ext>
            </a:extLst>
          </p:cNvPr>
          <p:cNvSpPr txBox="1"/>
          <p:nvPr/>
        </p:nvSpPr>
        <p:spPr>
          <a:xfrm>
            <a:off x="3829288" y="3309227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97B431-09E2-455D-883A-1CC728DF61B0}"/>
              </a:ext>
            </a:extLst>
          </p:cNvPr>
          <p:cNvSpPr txBox="1"/>
          <p:nvPr/>
        </p:nvSpPr>
        <p:spPr>
          <a:xfrm>
            <a:off x="5093580" y="4376027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69A127-16E2-4B58-99A0-936EFD399085}"/>
              </a:ext>
            </a:extLst>
          </p:cNvPr>
          <p:cNvSpPr txBox="1"/>
          <p:nvPr/>
        </p:nvSpPr>
        <p:spPr>
          <a:xfrm>
            <a:off x="6357872" y="3309227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2016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FDAF15-0AD3-438E-81B1-80B8E9A6C056}"/>
              </a:ext>
            </a:extLst>
          </p:cNvPr>
          <p:cNvSpPr txBox="1"/>
          <p:nvPr/>
        </p:nvSpPr>
        <p:spPr>
          <a:xfrm>
            <a:off x="7622164" y="4376027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2017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017D71-7F6D-4F5D-AF0D-1BE873DB29F7}"/>
              </a:ext>
            </a:extLst>
          </p:cNvPr>
          <p:cNvSpPr txBox="1"/>
          <p:nvPr/>
        </p:nvSpPr>
        <p:spPr>
          <a:xfrm>
            <a:off x="8886456" y="3309227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2018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DE9712-9CB0-4CB6-BA9F-FD0442A6D720}"/>
              </a:ext>
            </a:extLst>
          </p:cNvPr>
          <p:cNvSpPr txBox="1"/>
          <p:nvPr/>
        </p:nvSpPr>
        <p:spPr>
          <a:xfrm>
            <a:off x="10150746" y="4328402"/>
            <a:ext cx="74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2019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00F53E-CA07-479D-A5D6-211295DB2618}"/>
              </a:ext>
            </a:extLst>
          </p:cNvPr>
          <p:cNvGrpSpPr/>
          <p:nvPr/>
        </p:nvGrpSpPr>
        <p:grpSpPr>
          <a:xfrm>
            <a:off x="3162470" y="2350015"/>
            <a:ext cx="2022232" cy="850432"/>
            <a:chOff x="1978221" y="2100456"/>
            <a:chExt cx="1716151" cy="85043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381E074-CCB2-4FC5-8BEE-B2C05383E754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EFDF617-99DD-4136-A52B-6E7A42578050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9ED81F7-DC19-415B-B14A-CF81EA2B8FE9}"/>
              </a:ext>
            </a:extLst>
          </p:cNvPr>
          <p:cNvGrpSpPr/>
          <p:nvPr/>
        </p:nvGrpSpPr>
        <p:grpSpPr>
          <a:xfrm>
            <a:off x="5680774" y="2350015"/>
            <a:ext cx="2022232" cy="850432"/>
            <a:chOff x="3705087" y="2094837"/>
            <a:chExt cx="1716151" cy="8504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BC39DCD-EB05-4073-9449-BBCF97D786A3}"/>
                </a:ext>
              </a:extLst>
            </p:cNvPr>
            <p:cNvSpPr txBox="1"/>
            <p:nvPr/>
          </p:nvSpPr>
          <p:spPr>
            <a:xfrm>
              <a:off x="3705087" y="2298938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02DFCD1-F84E-405B-B94E-9D990C71ACCC}"/>
                </a:ext>
              </a:extLst>
            </p:cNvPr>
            <p:cNvSpPr txBox="1"/>
            <p:nvPr/>
          </p:nvSpPr>
          <p:spPr>
            <a:xfrm>
              <a:off x="3706688" y="209483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84DC587-881A-4FF7-851E-8A937BAEA8E8}"/>
              </a:ext>
            </a:extLst>
          </p:cNvPr>
          <p:cNvGrpSpPr/>
          <p:nvPr/>
        </p:nvGrpSpPr>
        <p:grpSpPr>
          <a:xfrm>
            <a:off x="8199078" y="2350015"/>
            <a:ext cx="2091036" cy="850432"/>
            <a:chOff x="5315247" y="2100456"/>
            <a:chExt cx="1774541" cy="85043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B3AA30A-B8E5-4A02-B9C0-6358FDB8D5E5}"/>
                </a:ext>
              </a:extLst>
            </p:cNvPr>
            <p:cNvSpPr txBox="1"/>
            <p:nvPr/>
          </p:nvSpPr>
          <p:spPr>
            <a:xfrm>
              <a:off x="53803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3190B8F-2CB7-48DB-8591-9DAA31EB0D11}"/>
                </a:ext>
              </a:extLst>
            </p:cNvPr>
            <p:cNvSpPr txBox="1"/>
            <p:nvPr/>
          </p:nvSpPr>
          <p:spPr>
            <a:xfrm>
              <a:off x="5315247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0F0AFA1-74E3-4EC9-9AFC-0A7BEDCD2D21}"/>
              </a:ext>
            </a:extLst>
          </p:cNvPr>
          <p:cNvGrpSpPr/>
          <p:nvPr/>
        </p:nvGrpSpPr>
        <p:grpSpPr>
          <a:xfrm>
            <a:off x="1909760" y="4703964"/>
            <a:ext cx="2027014" cy="840907"/>
            <a:chOff x="1109958" y="5132809"/>
            <a:chExt cx="1720208" cy="84090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444AB62-5398-4C9F-8D7F-91016EDF42A0}"/>
                </a:ext>
              </a:extLst>
            </p:cNvPr>
            <p:cNvSpPr txBox="1"/>
            <p:nvPr/>
          </p:nvSpPr>
          <p:spPr>
            <a:xfrm>
              <a:off x="1109958" y="532738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95BBA74-E189-4444-82DC-689F973F1FCC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C976329-BADE-4817-AF88-28AF339ECA43}"/>
              </a:ext>
            </a:extLst>
          </p:cNvPr>
          <p:cNvGrpSpPr/>
          <p:nvPr/>
        </p:nvGrpSpPr>
        <p:grpSpPr>
          <a:xfrm>
            <a:off x="4410398" y="4703964"/>
            <a:ext cx="2044680" cy="840907"/>
            <a:chOff x="2864666" y="5128698"/>
            <a:chExt cx="1735201" cy="84090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EAF68CA-2C2F-4A30-BB98-83A1FE966B0B}"/>
                </a:ext>
              </a:extLst>
            </p:cNvPr>
            <p:cNvSpPr txBox="1"/>
            <p:nvPr/>
          </p:nvSpPr>
          <p:spPr>
            <a:xfrm>
              <a:off x="2864666" y="5323274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E989132-C21E-4161-91C1-0564E6470E7D}"/>
                </a:ext>
              </a:extLst>
            </p:cNvPr>
            <p:cNvSpPr txBox="1"/>
            <p:nvPr/>
          </p:nvSpPr>
          <p:spPr>
            <a:xfrm>
              <a:off x="2885317" y="512869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952F95D-03BE-4B85-8097-95EC781B9434}"/>
              </a:ext>
            </a:extLst>
          </p:cNvPr>
          <p:cNvGrpSpPr/>
          <p:nvPr/>
        </p:nvGrpSpPr>
        <p:grpSpPr>
          <a:xfrm>
            <a:off x="6928702" y="4703964"/>
            <a:ext cx="2044680" cy="840907"/>
            <a:chOff x="4574516" y="5124587"/>
            <a:chExt cx="1735201" cy="84090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30D80AF-4C39-405A-BBFC-66900C9862C4}"/>
                </a:ext>
              </a:extLst>
            </p:cNvPr>
            <p:cNvSpPr txBox="1"/>
            <p:nvPr/>
          </p:nvSpPr>
          <p:spPr>
            <a:xfrm>
              <a:off x="4574516" y="5319163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A668CCC-E87A-418B-B268-61CD939D9BB2}"/>
                </a:ext>
              </a:extLst>
            </p:cNvPr>
            <p:cNvSpPr txBox="1"/>
            <p:nvPr/>
          </p:nvSpPr>
          <p:spPr>
            <a:xfrm>
              <a:off x="4595167" y="512458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A8DA577-5633-4571-9F8F-1C62B89B116F}"/>
              </a:ext>
            </a:extLst>
          </p:cNvPr>
          <p:cNvGrpSpPr/>
          <p:nvPr/>
        </p:nvGrpSpPr>
        <p:grpSpPr>
          <a:xfrm>
            <a:off x="9515812" y="4694276"/>
            <a:ext cx="2014356" cy="850595"/>
            <a:chOff x="6543137" y="4397020"/>
            <a:chExt cx="1709467" cy="85059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9048FA7-CE28-4F77-9FBB-63A85ECE0391}"/>
                </a:ext>
              </a:extLst>
            </p:cNvPr>
            <p:cNvSpPr txBox="1"/>
            <p:nvPr/>
          </p:nvSpPr>
          <p:spPr>
            <a:xfrm>
              <a:off x="6813051" y="4397020"/>
              <a:ext cx="1169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A9B29E1-57C8-4CAD-96F0-F4EC12DD98D9}"/>
                </a:ext>
              </a:extLst>
            </p:cNvPr>
            <p:cNvSpPr txBox="1"/>
            <p:nvPr/>
          </p:nvSpPr>
          <p:spPr>
            <a:xfrm>
              <a:off x="6543137" y="4601284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012E3A6-A992-4704-8231-A688B08A2C8A}"/>
              </a:ext>
            </a:extLst>
          </p:cNvPr>
          <p:cNvGrpSpPr/>
          <p:nvPr/>
        </p:nvGrpSpPr>
        <p:grpSpPr>
          <a:xfrm>
            <a:off x="661832" y="2350015"/>
            <a:ext cx="2022232" cy="850432"/>
            <a:chOff x="1978221" y="2100456"/>
            <a:chExt cx="1716151" cy="8504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D7D32ED-0A0C-4714-939E-8DF95E7CB3CB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2743B69-5C4C-48A0-B0E3-4DAAF3B2AB74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75">
            <a:extLst>
              <a:ext uri="{FF2B5EF4-FFF2-40B4-BE49-F238E27FC236}">
                <a16:creationId xmlns:a16="http://schemas.microsoft.com/office/drawing/2014/main" id="{9DE323AB-C7FB-4E18-91A5-0219BED5B9EB}"/>
              </a:ext>
            </a:extLst>
          </p:cNvPr>
          <p:cNvSpPr/>
          <p:nvPr/>
        </p:nvSpPr>
        <p:spPr>
          <a:xfrm rot="18900000" flipH="1">
            <a:off x="3700727" y="5182985"/>
            <a:ext cx="714164" cy="71416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Oval 75">
            <a:extLst>
              <a:ext uri="{FF2B5EF4-FFF2-40B4-BE49-F238E27FC236}">
                <a16:creationId xmlns:a16="http://schemas.microsoft.com/office/drawing/2014/main" id="{92A9DB42-D57C-4242-A739-11C2D5A99228}"/>
              </a:ext>
            </a:extLst>
          </p:cNvPr>
          <p:cNvSpPr/>
          <p:nvPr/>
        </p:nvSpPr>
        <p:spPr>
          <a:xfrm rot="2700000" flipH="1">
            <a:off x="3697414" y="2133331"/>
            <a:ext cx="714166" cy="71416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FFCC5BC-6981-4DAE-9150-594BB7978FFE}"/>
              </a:ext>
            </a:extLst>
          </p:cNvPr>
          <p:cNvSpPr/>
          <p:nvPr/>
        </p:nvSpPr>
        <p:spPr>
          <a:xfrm flipH="1">
            <a:off x="3014745" y="3642508"/>
            <a:ext cx="714164" cy="71416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75">
            <a:extLst>
              <a:ext uri="{FF2B5EF4-FFF2-40B4-BE49-F238E27FC236}">
                <a16:creationId xmlns:a16="http://schemas.microsoft.com/office/drawing/2014/main" id="{2178C726-EF7F-4886-AF42-AD34E57A2A0C}"/>
              </a:ext>
            </a:extLst>
          </p:cNvPr>
          <p:cNvSpPr/>
          <p:nvPr/>
        </p:nvSpPr>
        <p:spPr>
          <a:xfrm rot="2700000">
            <a:off x="7767798" y="5182985"/>
            <a:ext cx="714164" cy="714166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Oval 75">
            <a:extLst>
              <a:ext uri="{FF2B5EF4-FFF2-40B4-BE49-F238E27FC236}">
                <a16:creationId xmlns:a16="http://schemas.microsoft.com/office/drawing/2014/main" id="{AC399672-CF34-463D-BBC1-8C80859F12F9}"/>
              </a:ext>
            </a:extLst>
          </p:cNvPr>
          <p:cNvSpPr/>
          <p:nvPr/>
        </p:nvSpPr>
        <p:spPr>
          <a:xfrm rot="18900000">
            <a:off x="7771109" y="2133331"/>
            <a:ext cx="714166" cy="714166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Oval 75">
            <a:extLst>
              <a:ext uri="{FF2B5EF4-FFF2-40B4-BE49-F238E27FC236}">
                <a16:creationId xmlns:a16="http://schemas.microsoft.com/office/drawing/2014/main" id="{9CF82D55-9F45-4C89-BB42-68A555CCCC24}"/>
              </a:ext>
            </a:extLst>
          </p:cNvPr>
          <p:cNvSpPr/>
          <p:nvPr/>
        </p:nvSpPr>
        <p:spPr>
          <a:xfrm>
            <a:off x="8447723" y="3642508"/>
            <a:ext cx="714166" cy="714166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4" name="Oval 75">
            <a:extLst>
              <a:ext uri="{FF2B5EF4-FFF2-40B4-BE49-F238E27FC236}">
                <a16:creationId xmlns:a16="http://schemas.microsoft.com/office/drawing/2014/main" id="{AC0DD2B4-BC2E-45BB-B590-F863D9CCACF6}"/>
              </a:ext>
            </a:extLst>
          </p:cNvPr>
          <p:cNvSpPr/>
          <p:nvPr/>
        </p:nvSpPr>
        <p:spPr>
          <a:xfrm rot="18900000" flipH="1">
            <a:off x="3768904" y="5253609"/>
            <a:ext cx="572917" cy="5729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" name="Straight Connector 95">
            <a:extLst>
              <a:ext uri="{FF2B5EF4-FFF2-40B4-BE49-F238E27FC236}">
                <a16:creationId xmlns:a16="http://schemas.microsoft.com/office/drawing/2014/main" id="{D05AA43D-AEA3-49A0-BCCA-6C85B8FCEE33}"/>
              </a:ext>
            </a:extLst>
          </p:cNvPr>
          <p:cNvCxnSpPr>
            <a:cxnSpLocks/>
          </p:cNvCxnSpPr>
          <p:nvPr/>
        </p:nvCxnSpPr>
        <p:spPr>
          <a:xfrm rot="18900000">
            <a:off x="4238898" y="5009817"/>
            <a:ext cx="72000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5">
            <a:extLst>
              <a:ext uri="{FF2B5EF4-FFF2-40B4-BE49-F238E27FC236}">
                <a16:creationId xmlns:a16="http://schemas.microsoft.com/office/drawing/2014/main" id="{0844C867-F8B7-4BA2-BE2E-41035577359C}"/>
              </a:ext>
            </a:extLst>
          </p:cNvPr>
          <p:cNvSpPr/>
          <p:nvPr/>
        </p:nvSpPr>
        <p:spPr>
          <a:xfrm rot="2700000" flipH="1">
            <a:off x="3765592" y="2203955"/>
            <a:ext cx="572917" cy="5729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0" name="Straight Connector 95">
            <a:extLst>
              <a:ext uri="{FF2B5EF4-FFF2-40B4-BE49-F238E27FC236}">
                <a16:creationId xmlns:a16="http://schemas.microsoft.com/office/drawing/2014/main" id="{0B531B05-4172-47DB-8231-1DA3288828F3}"/>
              </a:ext>
            </a:extLst>
          </p:cNvPr>
          <p:cNvCxnSpPr>
            <a:cxnSpLocks/>
          </p:cNvCxnSpPr>
          <p:nvPr/>
        </p:nvCxnSpPr>
        <p:spPr>
          <a:xfrm rot="2700000">
            <a:off x="4222302" y="3033949"/>
            <a:ext cx="72000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A4E0946-B87F-474E-881E-179A94A65937}"/>
              </a:ext>
            </a:extLst>
          </p:cNvPr>
          <p:cNvSpPr/>
          <p:nvPr/>
        </p:nvSpPr>
        <p:spPr>
          <a:xfrm flipH="1">
            <a:off x="3085950" y="3704188"/>
            <a:ext cx="572917" cy="5729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B90948-78DA-49BC-8F96-004100484E85}"/>
              </a:ext>
            </a:extLst>
          </p:cNvPr>
          <p:cNvCxnSpPr>
            <a:cxnSpLocks/>
          </p:cNvCxnSpPr>
          <p:nvPr/>
        </p:nvCxnSpPr>
        <p:spPr>
          <a:xfrm>
            <a:off x="3771690" y="4000040"/>
            <a:ext cx="72000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75">
            <a:extLst>
              <a:ext uri="{FF2B5EF4-FFF2-40B4-BE49-F238E27FC236}">
                <a16:creationId xmlns:a16="http://schemas.microsoft.com/office/drawing/2014/main" id="{4683830A-D627-4F20-8E5F-C130ABD7D550}"/>
              </a:ext>
            </a:extLst>
          </p:cNvPr>
          <p:cNvSpPr/>
          <p:nvPr/>
        </p:nvSpPr>
        <p:spPr>
          <a:xfrm rot="2700000">
            <a:off x="7835974" y="5253609"/>
            <a:ext cx="572917" cy="5729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8" name="Straight Connector 95">
            <a:extLst>
              <a:ext uri="{FF2B5EF4-FFF2-40B4-BE49-F238E27FC236}">
                <a16:creationId xmlns:a16="http://schemas.microsoft.com/office/drawing/2014/main" id="{28313402-0793-41BE-9A21-35CE8FB49F8F}"/>
              </a:ext>
            </a:extLst>
          </p:cNvPr>
          <p:cNvCxnSpPr>
            <a:cxnSpLocks/>
          </p:cNvCxnSpPr>
          <p:nvPr/>
        </p:nvCxnSpPr>
        <p:spPr>
          <a:xfrm rot="2700000" flipH="1">
            <a:off x="7218897" y="5009817"/>
            <a:ext cx="720000" cy="0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75">
            <a:extLst>
              <a:ext uri="{FF2B5EF4-FFF2-40B4-BE49-F238E27FC236}">
                <a16:creationId xmlns:a16="http://schemas.microsoft.com/office/drawing/2014/main" id="{A9E62842-A7B5-4658-99C1-3E31A0441984}"/>
              </a:ext>
            </a:extLst>
          </p:cNvPr>
          <p:cNvSpPr/>
          <p:nvPr/>
        </p:nvSpPr>
        <p:spPr>
          <a:xfrm rot="18900000">
            <a:off x="7839286" y="2203955"/>
            <a:ext cx="572917" cy="5729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2" name="Straight Connector 95">
            <a:extLst>
              <a:ext uri="{FF2B5EF4-FFF2-40B4-BE49-F238E27FC236}">
                <a16:creationId xmlns:a16="http://schemas.microsoft.com/office/drawing/2014/main" id="{E45A8BFE-F389-48FD-A477-8ABC982617D1}"/>
              </a:ext>
            </a:extLst>
          </p:cNvPr>
          <p:cNvCxnSpPr>
            <a:cxnSpLocks/>
          </p:cNvCxnSpPr>
          <p:nvPr/>
        </p:nvCxnSpPr>
        <p:spPr>
          <a:xfrm rot="18900000" flipH="1">
            <a:off x="7235493" y="3033949"/>
            <a:ext cx="720000" cy="0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75">
            <a:extLst>
              <a:ext uri="{FF2B5EF4-FFF2-40B4-BE49-F238E27FC236}">
                <a16:creationId xmlns:a16="http://schemas.microsoft.com/office/drawing/2014/main" id="{F53CC9C0-008A-400D-B489-8DFAD44DB697}"/>
              </a:ext>
            </a:extLst>
          </p:cNvPr>
          <p:cNvSpPr/>
          <p:nvPr/>
        </p:nvSpPr>
        <p:spPr>
          <a:xfrm>
            <a:off x="8518928" y="3704188"/>
            <a:ext cx="572917" cy="5729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6" name="Straight Connector 95">
            <a:extLst>
              <a:ext uri="{FF2B5EF4-FFF2-40B4-BE49-F238E27FC236}">
                <a16:creationId xmlns:a16="http://schemas.microsoft.com/office/drawing/2014/main" id="{23D66E22-08F6-4483-B130-FEE48B39AF13}"/>
              </a:ext>
            </a:extLst>
          </p:cNvPr>
          <p:cNvCxnSpPr>
            <a:cxnSpLocks/>
          </p:cNvCxnSpPr>
          <p:nvPr/>
        </p:nvCxnSpPr>
        <p:spPr>
          <a:xfrm flipH="1">
            <a:off x="7686105" y="4000040"/>
            <a:ext cx="720000" cy="0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1E767F-74BC-4D15-865F-C4A29D30DE3A}"/>
              </a:ext>
            </a:extLst>
          </p:cNvPr>
          <p:cNvGrpSpPr/>
          <p:nvPr/>
        </p:nvGrpSpPr>
        <p:grpSpPr>
          <a:xfrm>
            <a:off x="4499812" y="3037469"/>
            <a:ext cx="3174618" cy="1941592"/>
            <a:chOff x="2975812" y="2736845"/>
            <a:chExt cx="3174618" cy="194159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0AA23E9-A4C1-4C10-9B19-4DC2AE1DD2B0}"/>
                </a:ext>
              </a:extLst>
            </p:cNvPr>
            <p:cNvGrpSpPr/>
            <p:nvPr/>
          </p:nvGrpSpPr>
          <p:grpSpPr>
            <a:xfrm>
              <a:off x="3163801" y="2903912"/>
              <a:ext cx="2808230" cy="1622534"/>
              <a:chOff x="3163801" y="2903912"/>
              <a:chExt cx="2808230" cy="1622534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8BB10E5-C1A8-475B-A64C-85936B5042D5}"/>
                  </a:ext>
                </a:extLst>
              </p:cNvPr>
              <p:cNvSpPr/>
              <p:nvPr/>
            </p:nvSpPr>
            <p:spPr>
              <a:xfrm>
                <a:off x="3163801" y="2903912"/>
                <a:ext cx="1622533" cy="1622534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146CBC0-2F6D-4760-9609-82D43D336E02}"/>
                  </a:ext>
                </a:extLst>
              </p:cNvPr>
              <p:cNvSpPr/>
              <p:nvPr/>
            </p:nvSpPr>
            <p:spPr>
              <a:xfrm>
                <a:off x="4349498" y="2903912"/>
                <a:ext cx="1622533" cy="1622534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09AF8ACD-DA95-4B34-A6C4-9538D38A7F7A}"/>
                </a:ext>
              </a:extLst>
            </p:cNvPr>
            <p:cNvSpPr/>
            <p:nvPr/>
          </p:nvSpPr>
          <p:spPr>
            <a:xfrm rot="2700000" flipH="1" flipV="1">
              <a:off x="2975812" y="2736845"/>
              <a:ext cx="1941592" cy="1941591"/>
            </a:xfrm>
            <a:prstGeom prst="arc">
              <a:avLst>
                <a:gd name="adj1" fmla="val 13645212"/>
                <a:gd name="adj2" fmla="val 2561877"/>
              </a:avLst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5D0E79F1-1290-41CF-B627-1481EBE9F171}"/>
                </a:ext>
              </a:extLst>
            </p:cNvPr>
            <p:cNvSpPr/>
            <p:nvPr/>
          </p:nvSpPr>
          <p:spPr>
            <a:xfrm rot="18900000" flipV="1">
              <a:off x="4208838" y="2736845"/>
              <a:ext cx="1941592" cy="1941591"/>
            </a:xfrm>
            <a:prstGeom prst="arc">
              <a:avLst>
                <a:gd name="adj1" fmla="val 13645212"/>
                <a:gd name="adj2" fmla="val 2561877"/>
              </a:avLst>
            </a:prstGeom>
            <a:ln w="1270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1F1A64-9187-46A6-8265-B543F69036AB}"/>
              </a:ext>
            </a:extLst>
          </p:cNvPr>
          <p:cNvGrpSpPr/>
          <p:nvPr/>
        </p:nvGrpSpPr>
        <p:grpSpPr>
          <a:xfrm>
            <a:off x="919198" y="3458701"/>
            <a:ext cx="2066660" cy="1059206"/>
            <a:chOff x="575693" y="4105536"/>
            <a:chExt cx="1625933" cy="105920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7543E6-B64B-425A-BD8C-267A261BF5D2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82E7875-2469-4A27-8B32-A2269DBA7D3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F1B523-3A2B-436A-8CD4-ED73770A07B9}"/>
              </a:ext>
            </a:extLst>
          </p:cNvPr>
          <p:cNvGrpSpPr/>
          <p:nvPr/>
        </p:nvGrpSpPr>
        <p:grpSpPr>
          <a:xfrm>
            <a:off x="1582568" y="1929449"/>
            <a:ext cx="2066660" cy="1059206"/>
            <a:chOff x="575693" y="4105536"/>
            <a:chExt cx="1625933" cy="105920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FE72C2-CA0F-44AA-AC90-CF4EB3B7151F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3226FB3-3BFD-4CE0-8A31-8332E96D33EF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D30A7B4-A8A4-4082-BFE6-9E0C753D8DB7}"/>
              </a:ext>
            </a:extLst>
          </p:cNvPr>
          <p:cNvGrpSpPr/>
          <p:nvPr/>
        </p:nvGrpSpPr>
        <p:grpSpPr>
          <a:xfrm>
            <a:off x="1582568" y="5040704"/>
            <a:ext cx="2066660" cy="1059206"/>
            <a:chOff x="575693" y="4105536"/>
            <a:chExt cx="1625933" cy="105920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E64ADB7-43AA-4422-AC4B-1F7A8A95EEF1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968EFC0-CD08-4BDB-9884-590A6F6DA42E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7C4836B-84AC-4593-8CDB-1F98E4225728}"/>
              </a:ext>
            </a:extLst>
          </p:cNvPr>
          <p:cNvGrpSpPr/>
          <p:nvPr/>
        </p:nvGrpSpPr>
        <p:grpSpPr>
          <a:xfrm>
            <a:off x="9205458" y="3458701"/>
            <a:ext cx="2160622" cy="1059206"/>
            <a:chOff x="575693" y="4105536"/>
            <a:chExt cx="1625933" cy="105920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B0BEFFA-188F-42D1-A532-09A21C174609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0E1945B-CCFE-4E4A-805B-4A0C713A1504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2F157C0-27DD-476F-A6B2-9CC2D61560BA}"/>
              </a:ext>
            </a:extLst>
          </p:cNvPr>
          <p:cNvGrpSpPr/>
          <p:nvPr/>
        </p:nvGrpSpPr>
        <p:grpSpPr>
          <a:xfrm>
            <a:off x="8530824" y="1929452"/>
            <a:ext cx="2160622" cy="1059206"/>
            <a:chOff x="575693" y="4105536"/>
            <a:chExt cx="1625933" cy="105920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DF63462-97C2-4F85-9223-E7D5FA9DCD9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89891E7-47CE-4F09-A749-1A130CEB96D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411A78C-CF18-4C35-8248-8EBD4E3E0AF8}"/>
              </a:ext>
            </a:extLst>
          </p:cNvPr>
          <p:cNvGrpSpPr/>
          <p:nvPr/>
        </p:nvGrpSpPr>
        <p:grpSpPr>
          <a:xfrm>
            <a:off x="8530824" y="5040704"/>
            <a:ext cx="2160622" cy="1059206"/>
            <a:chOff x="575693" y="4105536"/>
            <a:chExt cx="1625933" cy="105920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DC07FA-AF42-4C68-8AE2-7EA5511C4A2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BCB9EA0-535A-42FF-AF13-AB851D52097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Oval 27">
            <a:extLst>
              <a:ext uri="{FF2B5EF4-FFF2-40B4-BE49-F238E27FC236}">
                <a16:creationId xmlns:a16="http://schemas.microsoft.com/office/drawing/2014/main" id="{D1CA16E1-823A-4B26-9354-AD9E09F38125}"/>
              </a:ext>
            </a:extLst>
          </p:cNvPr>
          <p:cNvSpPr/>
          <p:nvPr/>
        </p:nvSpPr>
        <p:spPr>
          <a:xfrm>
            <a:off x="6720328" y="3766479"/>
            <a:ext cx="287569" cy="546890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Chord 14">
            <a:extLst>
              <a:ext uri="{FF2B5EF4-FFF2-40B4-BE49-F238E27FC236}">
                <a16:creationId xmlns:a16="http://schemas.microsoft.com/office/drawing/2014/main" id="{B93E438F-BFB8-40CC-8BDA-C7D66B5A5E45}"/>
              </a:ext>
            </a:extLst>
          </p:cNvPr>
          <p:cNvSpPr/>
          <p:nvPr/>
        </p:nvSpPr>
        <p:spPr>
          <a:xfrm>
            <a:off x="5166347" y="3787745"/>
            <a:ext cx="413849" cy="52224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Parallelogram 15">
            <a:extLst>
              <a:ext uri="{FF2B5EF4-FFF2-40B4-BE49-F238E27FC236}">
                <a16:creationId xmlns:a16="http://schemas.microsoft.com/office/drawing/2014/main" id="{6B92F327-6DE1-41F3-93E8-94F8102CE90B}"/>
              </a:ext>
            </a:extLst>
          </p:cNvPr>
          <p:cNvSpPr/>
          <p:nvPr/>
        </p:nvSpPr>
        <p:spPr>
          <a:xfrm flipH="1">
            <a:off x="8637314" y="3836857"/>
            <a:ext cx="327286" cy="32728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id="{767E3305-8CF7-438B-A806-08044F64DEC1}"/>
              </a:ext>
            </a:extLst>
          </p:cNvPr>
          <p:cNvSpPr/>
          <p:nvPr/>
        </p:nvSpPr>
        <p:spPr>
          <a:xfrm>
            <a:off x="3239013" y="3845878"/>
            <a:ext cx="294681" cy="2946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10">
            <a:extLst>
              <a:ext uri="{FF2B5EF4-FFF2-40B4-BE49-F238E27FC236}">
                <a16:creationId xmlns:a16="http://schemas.microsoft.com/office/drawing/2014/main" id="{7A7A425A-1897-4B29-A1BD-8F53CAA6C9E3}"/>
              </a:ext>
            </a:extLst>
          </p:cNvPr>
          <p:cNvSpPr/>
          <p:nvPr/>
        </p:nvSpPr>
        <p:spPr>
          <a:xfrm>
            <a:off x="3924647" y="2340433"/>
            <a:ext cx="232568" cy="30777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32">
            <a:extLst>
              <a:ext uri="{FF2B5EF4-FFF2-40B4-BE49-F238E27FC236}">
                <a16:creationId xmlns:a16="http://schemas.microsoft.com/office/drawing/2014/main" id="{C38D3741-D4E0-47EB-92E9-1787075EAB50}"/>
              </a:ext>
            </a:extLst>
          </p:cNvPr>
          <p:cNvSpPr/>
          <p:nvPr/>
        </p:nvSpPr>
        <p:spPr>
          <a:xfrm>
            <a:off x="7986245" y="2340125"/>
            <a:ext cx="295227" cy="2952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C7893999-003B-4CC1-801D-FE885B1B67E9}"/>
              </a:ext>
            </a:extLst>
          </p:cNvPr>
          <p:cNvSpPr/>
          <p:nvPr/>
        </p:nvSpPr>
        <p:spPr>
          <a:xfrm rot="2700000">
            <a:off x="8014950" y="5332639"/>
            <a:ext cx="243329" cy="43624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112C1C09-83B8-4067-A348-646D3BD40842}"/>
              </a:ext>
            </a:extLst>
          </p:cNvPr>
          <p:cNvSpPr/>
          <p:nvPr/>
        </p:nvSpPr>
        <p:spPr>
          <a:xfrm>
            <a:off x="3909525" y="5393891"/>
            <a:ext cx="301473" cy="2822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988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E4E7199-29DF-4E63-8A47-FBAB07A43540}"/>
              </a:ext>
            </a:extLst>
          </p:cNvPr>
          <p:cNvCxnSpPr>
            <a:cxnSpLocks/>
          </p:cNvCxnSpPr>
          <p:nvPr/>
        </p:nvCxnSpPr>
        <p:spPr>
          <a:xfrm>
            <a:off x="2995838" y="3628126"/>
            <a:ext cx="2052000" cy="3576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0BA1C1E-633B-4B26-B7E7-B651467171F1}"/>
              </a:ext>
            </a:extLst>
          </p:cNvPr>
          <p:cNvCxnSpPr/>
          <p:nvPr/>
        </p:nvCxnSpPr>
        <p:spPr>
          <a:xfrm flipV="1">
            <a:off x="5093251" y="3040842"/>
            <a:ext cx="2052000" cy="590069"/>
          </a:xfrm>
          <a:prstGeom prst="straightConnector1">
            <a:avLst/>
          </a:prstGeom>
          <a:ln w="38100"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3D6418-CB90-4210-B690-165756C2D769}"/>
              </a:ext>
            </a:extLst>
          </p:cNvPr>
          <p:cNvCxnSpPr/>
          <p:nvPr/>
        </p:nvCxnSpPr>
        <p:spPr>
          <a:xfrm flipV="1">
            <a:off x="7145251" y="2218604"/>
            <a:ext cx="2052000" cy="811800"/>
          </a:xfrm>
          <a:prstGeom prst="straightConnector1">
            <a:avLst/>
          </a:prstGeom>
          <a:ln w="38100">
            <a:solidFill>
              <a:schemeClr val="accent4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C7AE20-8C66-4429-82A7-8C9C33C94AA4}"/>
              </a:ext>
            </a:extLst>
          </p:cNvPr>
          <p:cNvCxnSpPr/>
          <p:nvPr/>
        </p:nvCxnSpPr>
        <p:spPr>
          <a:xfrm flipV="1">
            <a:off x="9189017" y="1881128"/>
            <a:ext cx="2052000" cy="337477"/>
          </a:xfrm>
          <a:prstGeom prst="straightConnector1">
            <a:avLst/>
          </a:prstGeom>
          <a:ln w="3810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47E8B8-C707-4C34-8880-D8786FCC5A6C}"/>
              </a:ext>
            </a:extLst>
          </p:cNvPr>
          <p:cNvCxnSpPr/>
          <p:nvPr/>
        </p:nvCxnSpPr>
        <p:spPr>
          <a:xfrm>
            <a:off x="950769" y="2229834"/>
            <a:ext cx="2052000" cy="1401868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0C15DB8-E753-40CD-9D1C-3990EA3616A2}"/>
              </a:ext>
            </a:extLst>
          </p:cNvPr>
          <p:cNvSpPr/>
          <p:nvPr/>
        </p:nvSpPr>
        <p:spPr>
          <a:xfrm>
            <a:off x="1472769" y="2407592"/>
            <a:ext cx="1008000" cy="100800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D00B3B-00C8-4082-9B69-FEDC568A6BE4}"/>
              </a:ext>
            </a:extLst>
          </p:cNvPr>
          <p:cNvSpPr/>
          <p:nvPr/>
        </p:nvSpPr>
        <p:spPr>
          <a:xfrm>
            <a:off x="3532331" y="3128504"/>
            <a:ext cx="1008000" cy="100800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0386CA-B67F-40C2-B52B-D9CA0C32B7D3}"/>
              </a:ext>
            </a:extLst>
          </p:cNvPr>
          <p:cNvSpPr/>
          <p:nvPr/>
        </p:nvSpPr>
        <p:spPr>
          <a:xfrm>
            <a:off x="5591893" y="2782478"/>
            <a:ext cx="1008000" cy="1008000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1D0179-2FDD-4411-B90C-C732DACAADCA}"/>
              </a:ext>
            </a:extLst>
          </p:cNvPr>
          <p:cNvSpPr/>
          <p:nvPr/>
        </p:nvSpPr>
        <p:spPr>
          <a:xfrm>
            <a:off x="7651455" y="2120504"/>
            <a:ext cx="1008000" cy="1008000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BE9A5-8767-4FCE-B18D-217E9BFAD77F}"/>
              </a:ext>
            </a:extLst>
          </p:cNvPr>
          <p:cNvSpPr/>
          <p:nvPr/>
        </p:nvSpPr>
        <p:spPr>
          <a:xfrm>
            <a:off x="9711017" y="1578252"/>
            <a:ext cx="1008000" cy="1008000"/>
          </a:xfrm>
          <a:prstGeom prst="ellipse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3566882-4ECC-4FB6-8A5C-EFE95890EFF5}"/>
              </a:ext>
            </a:extLst>
          </p:cNvPr>
          <p:cNvSpPr/>
          <p:nvPr/>
        </p:nvSpPr>
        <p:spPr>
          <a:xfrm>
            <a:off x="1555674" y="2481625"/>
            <a:ext cx="858420" cy="858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98E29EA-55FC-416B-824C-10BDB79B6AE9}"/>
              </a:ext>
            </a:extLst>
          </p:cNvPr>
          <p:cNvSpPr/>
          <p:nvPr/>
        </p:nvSpPr>
        <p:spPr>
          <a:xfrm>
            <a:off x="3615236" y="3202537"/>
            <a:ext cx="858420" cy="858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D2554FC-99E7-4326-B60B-FA17DE7476E8}"/>
              </a:ext>
            </a:extLst>
          </p:cNvPr>
          <p:cNvSpPr/>
          <p:nvPr/>
        </p:nvSpPr>
        <p:spPr>
          <a:xfrm>
            <a:off x="5674798" y="2856511"/>
            <a:ext cx="858420" cy="858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ED6EF87-454F-4146-8E66-5B037483FD9C}"/>
              </a:ext>
            </a:extLst>
          </p:cNvPr>
          <p:cNvSpPr/>
          <p:nvPr/>
        </p:nvSpPr>
        <p:spPr>
          <a:xfrm>
            <a:off x="7734360" y="2194537"/>
            <a:ext cx="858420" cy="8584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57BB2B1-262C-4335-A63F-7783B19A0AF6}"/>
              </a:ext>
            </a:extLst>
          </p:cNvPr>
          <p:cNvSpPr/>
          <p:nvPr/>
        </p:nvSpPr>
        <p:spPr>
          <a:xfrm>
            <a:off x="9793922" y="1652285"/>
            <a:ext cx="858420" cy="8584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Heading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CAB95C-C8D0-458C-AD97-328A08FA8B8B}"/>
              </a:ext>
            </a:extLst>
          </p:cNvPr>
          <p:cNvGrpSpPr/>
          <p:nvPr/>
        </p:nvGrpSpPr>
        <p:grpSpPr>
          <a:xfrm>
            <a:off x="1275245" y="3493204"/>
            <a:ext cx="1403050" cy="2031325"/>
            <a:chOff x="6210996" y="1433695"/>
            <a:chExt cx="1712589" cy="14451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FE7150-A1D3-48F9-A7C7-539C5F2B2403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32C3DC-114C-45ED-9CD2-9F33625C294A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DF8A91-F2D1-4206-AEA1-E2A8EE21F487}"/>
              </a:ext>
            </a:extLst>
          </p:cNvPr>
          <p:cNvGrpSpPr/>
          <p:nvPr/>
        </p:nvGrpSpPr>
        <p:grpSpPr>
          <a:xfrm>
            <a:off x="3334807" y="4234727"/>
            <a:ext cx="1403050" cy="1477329"/>
            <a:chOff x="6210996" y="1433695"/>
            <a:chExt cx="1712589" cy="10510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8FD2F8-F9BA-4A89-8966-86C70AF88A43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7EC470-DB58-4E49-A47C-0D066176830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EE6500-01C5-49BA-9F3C-EE5FC6E6FEAE}"/>
              </a:ext>
            </a:extLst>
          </p:cNvPr>
          <p:cNvGrpSpPr/>
          <p:nvPr/>
        </p:nvGrpSpPr>
        <p:grpSpPr>
          <a:xfrm>
            <a:off x="5394369" y="3892862"/>
            <a:ext cx="1403050" cy="2031325"/>
            <a:chOff x="6210996" y="1433695"/>
            <a:chExt cx="1712589" cy="14451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028A41-27C7-4734-A65D-3C5F26CB65EB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404913-0B90-4BE3-A2E6-8D01308979C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128EE1-E647-4F0A-A711-8474BFCF7CE1}"/>
              </a:ext>
            </a:extLst>
          </p:cNvPr>
          <p:cNvGrpSpPr/>
          <p:nvPr/>
        </p:nvGrpSpPr>
        <p:grpSpPr>
          <a:xfrm>
            <a:off x="7453931" y="3231430"/>
            <a:ext cx="1403050" cy="2031325"/>
            <a:chOff x="6210996" y="1433695"/>
            <a:chExt cx="1712589" cy="14451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DD899B-5D40-49E2-80E9-E2110BC26F98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AA88DE-4436-47C6-8AD8-2964B65B977B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E54279-19B3-4595-9F50-4345CB3289FF}"/>
              </a:ext>
            </a:extLst>
          </p:cNvPr>
          <p:cNvGrpSpPr/>
          <p:nvPr/>
        </p:nvGrpSpPr>
        <p:grpSpPr>
          <a:xfrm>
            <a:off x="9513493" y="2679242"/>
            <a:ext cx="1403050" cy="2031325"/>
            <a:chOff x="6210996" y="1433695"/>
            <a:chExt cx="1712589" cy="14451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4E6944-5F36-4A07-BB31-26770165C1C4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161245-B022-42CC-A171-DD04A96F6400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30">
            <a:extLst>
              <a:ext uri="{FF2B5EF4-FFF2-40B4-BE49-F238E27FC236}">
                <a16:creationId xmlns:a16="http://schemas.microsoft.com/office/drawing/2014/main" id="{0148B558-F831-4852-815A-A1275C157C94}"/>
              </a:ext>
            </a:extLst>
          </p:cNvPr>
          <p:cNvSpPr/>
          <p:nvPr/>
        </p:nvSpPr>
        <p:spPr>
          <a:xfrm flipH="1">
            <a:off x="3860488" y="3508429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047D88F8-416C-4410-9FAB-A42ACB26797A}"/>
              </a:ext>
            </a:extLst>
          </p:cNvPr>
          <p:cNvSpPr/>
          <p:nvPr/>
        </p:nvSpPr>
        <p:spPr>
          <a:xfrm>
            <a:off x="7961437" y="246394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D6E4312C-2720-4E77-A6C8-DCB1824941E4}"/>
              </a:ext>
            </a:extLst>
          </p:cNvPr>
          <p:cNvSpPr/>
          <p:nvPr/>
        </p:nvSpPr>
        <p:spPr>
          <a:xfrm>
            <a:off x="10051289" y="187663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id="{3B76D511-F42D-4BA3-9763-0AA0F62A623A}"/>
              </a:ext>
            </a:extLst>
          </p:cNvPr>
          <p:cNvSpPr/>
          <p:nvPr/>
        </p:nvSpPr>
        <p:spPr>
          <a:xfrm>
            <a:off x="5892787" y="308407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8F158662-21F4-4DC8-882E-A43D0714CAC4}"/>
              </a:ext>
            </a:extLst>
          </p:cNvPr>
          <p:cNvSpPr/>
          <p:nvPr/>
        </p:nvSpPr>
        <p:spPr>
          <a:xfrm>
            <a:off x="1761014" y="278247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2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Heading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3206E1A-83A8-4DBF-B06F-ED203C78787D}"/>
              </a:ext>
            </a:extLst>
          </p:cNvPr>
          <p:cNvCxnSpPr>
            <a:cxnSpLocks/>
          </p:cNvCxnSpPr>
          <p:nvPr/>
        </p:nvCxnSpPr>
        <p:spPr>
          <a:xfrm>
            <a:off x="3964081" y="2067063"/>
            <a:ext cx="2350387" cy="1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E221F1A-F046-4319-B387-29EFCD56D099}"/>
              </a:ext>
            </a:extLst>
          </p:cNvPr>
          <p:cNvGrpSpPr/>
          <p:nvPr/>
        </p:nvGrpSpPr>
        <p:grpSpPr>
          <a:xfrm>
            <a:off x="1026773" y="1732967"/>
            <a:ext cx="4068000" cy="4068000"/>
            <a:chOff x="2514579" y="1730962"/>
            <a:chExt cx="4068000" cy="4068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E1F5B6A-F17A-4478-A596-1392BEBD793B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6" name="Pie 10">
              <a:extLst>
                <a:ext uri="{FF2B5EF4-FFF2-40B4-BE49-F238E27FC236}">
                  <a16:creationId xmlns:a16="http://schemas.microsoft.com/office/drawing/2014/main" id="{B7CE135D-2F5A-4C68-9F96-C6FD55074912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60009"/>
                <a:gd name="adj2" fmla="val 192714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B6652A-F828-4906-B683-F5C2A6F06A61}"/>
              </a:ext>
            </a:extLst>
          </p:cNvPr>
          <p:cNvCxnSpPr>
            <a:cxnSpLocks/>
          </p:cNvCxnSpPr>
          <p:nvPr/>
        </p:nvCxnSpPr>
        <p:spPr>
          <a:xfrm>
            <a:off x="4143470" y="3213286"/>
            <a:ext cx="2170998" cy="1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6CE45D75-ED80-46EE-A50A-115D381CDC10}"/>
              </a:ext>
            </a:extLst>
          </p:cNvPr>
          <p:cNvGrpSpPr/>
          <p:nvPr/>
        </p:nvGrpSpPr>
        <p:grpSpPr>
          <a:xfrm>
            <a:off x="1386773" y="2092967"/>
            <a:ext cx="3348000" cy="3348000"/>
            <a:chOff x="2514579" y="1730962"/>
            <a:chExt cx="4068000" cy="4068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8092336-E784-4AFD-9AA9-42F6AA08B8EA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0" name="Pie 14">
              <a:extLst>
                <a:ext uri="{FF2B5EF4-FFF2-40B4-BE49-F238E27FC236}">
                  <a16:creationId xmlns:a16="http://schemas.microsoft.com/office/drawing/2014/main" id="{749E539B-E973-48A7-9089-3A2CC2365E03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45699"/>
                <a:gd name="adj2" fmla="val 462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627220-46B6-4472-9C4D-716E202B98C5}"/>
              </a:ext>
            </a:extLst>
          </p:cNvPr>
          <p:cNvCxnSpPr>
            <a:cxnSpLocks/>
          </p:cNvCxnSpPr>
          <p:nvPr/>
        </p:nvCxnSpPr>
        <p:spPr>
          <a:xfrm>
            <a:off x="4143470" y="4359509"/>
            <a:ext cx="2170998" cy="1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AB4186-8B6E-4607-9D98-179CAA8366D6}"/>
              </a:ext>
            </a:extLst>
          </p:cNvPr>
          <p:cNvGrpSpPr/>
          <p:nvPr/>
        </p:nvGrpSpPr>
        <p:grpSpPr>
          <a:xfrm>
            <a:off x="1746773" y="2452967"/>
            <a:ext cx="2628000" cy="2628000"/>
            <a:chOff x="2514579" y="1730962"/>
            <a:chExt cx="4068000" cy="406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3DC9E00-7090-45E9-A54E-E34A8D3D5190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4" name="Pie 18">
              <a:extLst>
                <a:ext uri="{FF2B5EF4-FFF2-40B4-BE49-F238E27FC236}">
                  <a16:creationId xmlns:a16="http://schemas.microsoft.com/office/drawing/2014/main" id="{3317BB1A-5ADF-476A-9B01-A673C8FA1533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76551"/>
                <a:gd name="adj2" fmla="val 52779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E252B3-69F9-4992-9EF5-B629E75D2FCA}"/>
              </a:ext>
            </a:extLst>
          </p:cNvPr>
          <p:cNvGrpSpPr/>
          <p:nvPr/>
        </p:nvGrpSpPr>
        <p:grpSpPr>
          <a:xfrm>
            <a:off x="2106773" y="2812967"/>
            <a:ext cx="1908000" cy="1908000"/>
            <a:chOff x="2514579" y="1730962"/>
            <a:chExt cx="4068000" cy="406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BB14AE-CBA6-4C39-8EAC-1ADB2425F70B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7" name="Pie 21">
              <a:extLst>
                <a:ext uri="{FF2B5EF4-FFF2-40B4-BE49-F238E27FC236}">
                  <a16:creationId xmlns:a16="http://schemas.microsoft.com/office/drawing/2014/main" id="{133D800B-8719-4D93-8086-1861F3DDDBDB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15061"/>
                <a:gd name="adj2" fmla="val 799925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ABCF7EDB-F334-482E-AE20-0AE2C9011BF7}"/>
              </a:ext>
            </a:extLst>
          </p:cNvPr>
          <p:cNvSpPr/>
          <p:nvPr/>
        </p:nvSpPr>
        <p:spPr>
          <a:xfrm>
            <a:off x="2466773" y="3172967"/>
            <a:ext cx="1188000" cy="118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cxnSp>
        <p:nvCxnSpPr>
          <p:cNvPr id="19" name="Elbow Connector 23">
            <a:extLst>
              <a:ext uri="{FF2B5EF4-FFF2-40B4-BE49-F238E27FC236}">
                <a16:creationId xmlns:a16="http://schemas.microsoft.com/office/drawing/2014/main" id="{4651D134-A270-47A9-A0A6-48209DC43DC6}"/>
              </a:ext>
            </a:extLst>
          </p:cNvPr>
          <p:cNvCxnSpPr>
            <a:cxnSpLocks/>
          </p:cNvCxnSpPr>
          <p:nvPr/>
        </p:nvCxnSpPr>
        <p:spPr>
          <a:xfrm rot="10800000">
            <a:off x="2530754" y="4543347"/>
            <a:ext cx="3783714" cy="962387"/>
          </a:xfrm>
          <a:prstGeom prst="bentConnector3">
            <a:avLst>
              <a:gd name="adj1" fmla="val 99031"/>
            </a:avLst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DF8671-45A7-47E4-88FC-2EDA015B78EC}"/>
              </a:ext>
            </a:extLst>
          </p:cNvPr>
          <p:cNvGrpSpPr/>
          <p:nvPr/>
        </p:nvGrpSpPr>
        <p:grpSpPr>
          <a:xfrm>
            <a:off x="7264214" y="1619488"/>
            <a:ext cx="3827856" cy="895149"/>
            <a:chOff x="6210998" y="1433695"/>
            <a:chExt cx="2688349" cy="8951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AC284A-9D9B-41D5-80DD-96FB0843C45F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9F7CD4-3FC4-47E7-971B-FB0562705BBD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Easy to change colors, photos and Text.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A81B98-696B-4623-A9F2-A424409C5117}"/>
              </a:ext>
            </a:extLst>
          </p:cNvPr>
          <p:cNvGrpSpPr/>
          <p:nvPr/>
        </p:nvGrpSpPr>
        <p:grpSpPr>
          <a:xfrm>
            <a:off x="7264214" y="2761231"/>
            <a:ext cx="3827856" cy="895149"/>
            <a:chOff x="6210998" y="1433695"/>
            <a:chExt cx="2688349" cy="8951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57CCF7-5DA8-4564-B4EC-293035C0B6A2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4F159A-71AD-4C32-A8FE-E43C64091862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Easy to change colors, photos and Text.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24055B-550E-413B-B730-4102CD2C0759}"/>
              </a:ext>
            </a:extLst>
          </p:cNvPr>
          <p:cNvGrpSpPr/>
          <p:nvPr/>
        </p:nvGrpSpPr>
        <p:grpSpPr>
          <a:xfrm>
            <a:off x="7264214" y="3922024"/>
            <a:ext cx="3827856" cy="895149"/>
            <a:chOff x="6210998" y="1433695"/>
            <a:chExt cx="2688349" cy="8951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7F0BAA-66A9-4EC2-9B9A-B9E1D6B843F6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AB60B1-032C-4B9A-977B-98AB003C6DCD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Easy to change colors, photos and Text.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73816D-1C33-4EF6-810C-7C5E352EF47A}"/>
              </a:ext>
            </a:extLst>
          </p:cNvPr>
          <p:cNvGrpSpPr/>
          <p:nvPr/>
        </p:nvGrpSpPr>
        <p:grpSpPr>
          <a:xfrm>
            <a:off x="7264214" y="5061868"/>
            <a:ext cx="3827856" cy="895149"/>
            <a:chOff x="6210998" y="1433695"/>
            <a:chExt cx="2688349" cy="89514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AA5149D-9A50-4F93-8E23-9DA15026579A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106714-E953-4400-87C4-0E719956D2DC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Easy to change colors, photos and Text.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32" name="Rectangle 9">
            <a:extLst>
              <a:ext uri="{FF2B5EF4-FFF2-40B4-BE49-F238E27FC236}">
                <a16:creationId xmlns:a16="http://schemas.microsoft.com/office/drawing/2014/main" id="{18DBA390-75ED-43AA-91BA-A14DF5EABBF0}"/>
              </a:ext>
            </a:extLst>
          </p:cNvPr>
          <p:cNvSpPr/>
          <p:nvPr/>
        </p:nvSpPr>
        <p:spPr>
          <a:xfrm>
            <a:off x="6693656" y="535197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C931F413-FDAA-4098-B854-36A03837D3A6}"/>
              </a:ext>
            </a:extLst>
          </p:cNvPr>
          <p:cNvSpPr/>
          <p:nvPr/>
        </p:nvSpPr>
        <p:spPr>
          <a:xfrm flipH="1">
            <a:off x="6662546" y="419902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41E65A0E-75A9-4CC3-BEEC-343347FE7EC4}"/>
              </a:ext>
            </a:extLst>
          </p:cNvPr>
          <p:cNvSpPr>
            <a:spLocks noChangeAspect="1"/>
          </p:cNvSpPr>
          <p:nvPr/>
        </p:nvSpPr>
        <p:spPr>
          <a:xfrm rot="9900000">
            <a:off x="6660386" y="3046775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C652029C-B909-475E-AE36-DFE86C0F5FA5}"/>
              </a:ext>
            </a:extLst>
          </p:cNvPr>
          <p:cNvSpPr/>
          <p:nvPr/>
        </p:nvSpPr>
        <p:spPr>
          <a:xfrm>
            <a:off x="6685188" y="193402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51">
            <a:extLst>
              <a:ext uri="{FF2B5EF4-FFF2-40B4-BE49-F238E27FC236}">
                <a16:creationId xmlns:a16="http://schemas.microsoft.com/office/drawing/2014/main" id="{899650AB-B4FC-42EE-9756-4C4FA4E2086E}"/>
              </a:ext>
            </a:extLst>
          </p:cNvPr>
          <p:cNvSpPr/>
          <p:nvPr/>
        </p:nvSpPr>
        <p:spPr>
          <a:xfrm rot="16200000" flipH="1">
            <a:off x="2807826" y="3512193"/>
            <a:ext cx="541062" cy="50955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65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Heading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F62350-16C7-4E40-9AA1-F69FEE461ACD}"/>
              </a:ext>
            </a:extLst>
          </p:cNvPr>
          <p:cNvGrpSpPr/>
          <p:nvPr/>
        </p:nvGrpSpPr>
        <p:grpSpPr>
          <a:xfrm>
            <a:off x="0" y="2833406"/>
            <a:ext cx="12192000" cy="717560"/>
            <a:chOff x="-1" y="2684420"/>
            <a:chExt cx="12192000" cy="7175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E0E6E4-F3E4-4C9B-BE4A-10824A92D47B}"/>
                </a:ext>
              </a:extLst>
            </p:cNvPr>
            <p:cNvGrpSpPr/>
            <p:nvPr/>
          </p:nvGrpSpPr>
          <p:grpSpPr>
            <a:xfrm>
              <a:off x="4204088" y="2690806"/>
              <a:ext cx="4525172" cy="711174"/>
              <a:chOff x="3131840" y="2201203"/>
              <a:chExt cx="3096344" cy="71117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3E6CBD-5942-4DE0-A037-8ACEC777843D}"/>
                  </a:ext>
                </a:extLst>
              </p:cNvPr>
              <p:cNvSpPr txBox="1"/>
              <p:nvPr/>
            </p:nvSpPr>
            <p:spPr>
              <a:xfrm>
                <a:off x="3131840" y="220120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CA40D4-B5DA-411C-8DE8-C1C28BDB555C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6" name="Pentagon 24">
              <a:extLst>
                <a:ext uri="{FF2B5EF4-FFF2-40B4-BE49-F238E27FC236}">
                  <a16:creationId xmlns:a16="http://schemas.microsoft.com/office/drawing/2014/main" id="{9CF893FD-EB58-4442-9C64-2A82BFB492BC}"/>
                </a:ext>
              </a:extLst>
            </p:cNvPr>
            <p:cNvSpPr/>
            <p:nvPr/>
          </p:nvSpPr>
          <p:spPr>
            <a:xfrm>
              <a:off x="912674" y="2684420"/>
              <a:ext cx="3156908" cy="695785"/>
            </a:xfrm>
            <a:prstGeom prst="homePlat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4DA88A-32EB-4FDE-BB07-DFE2C57BB345}"/>
                </a:ext>
              </a:extLst>
            </p:cNvPr>
            <p:cNvSpPr/>
            <p:nvPr/>
          </p:nvSpPr>
          <p:spPr>
            <a:xfrm>
              <a:off x="9327600" y="2684420"/>
              <a:ext cx="2864399" cy="6957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4" name="Pentagon 41">
              <a:extLst>
                <a:ext uri="{FF2B5EF4-FFF2-40B4-BE49-F238E27FC236}">
                  <a16:creationId xmlns:a16="http://schemas.microsoft.com/office/drawing/2014/main" id="{50976C6B-69E1-4268-B540-C7CBBB54A15A}"/>
                </a:ext>
              </a:extLst>
            </p:cNvPr>
            <p:cNvSpPr/>
            <p:nvPr/>
          </p:nvSpPr>
          <p:spPr>
            <a:xfrm>
              <a:off x="-1" y="2684420"/>
              <a:ext cx="2882452" cy="695785"/>
            </a:xfrm>
            <a:prstGeom prst="homePlate">
              <a:avLst/>
            </a:prstGeom>
            <a:gradFill>
              <a:gsLst>
                <a:gs pos="0">
                  <a:schemeClr val="accent4">
                    <a:lumMod val="8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F23088-1460-4B78-8876-A24E7E80ED1D}"/>
                </a:ext>
              </a:extLst>
            </p:cNvPr>
            <p:cNvSpPr txBox="1"/>
            <p:nvPr/>
          </p:nvSpPr>
          <p:spPr>
            <a:xfrm>
              <a:off x="9661113" y="2887762"/>
              <a:ext cx="106186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EDC5BC3F-3BA2-4BFA-A47F-4B2898AECE5F}"/>
                </a:ext>
              </a:extLst>
            </p:cNvPr>
            <p:cNvSpPr/>
            <p:nvPr/>
          </p:nvSpPr>
          <p:spPr>
            <a:xfrm rot="2700000">
              <a:off x="3373510" y="2785461"/>
              <a:ext cx="265920" cy="476745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ECD9159-32AD-469D-95AD-330F16374642}"/>
              </a:ext>
            </a:extLst>
          </p:cNvPr>
          <p:cNvGrpSpPr/>
          <p:nvPr/>
        </p:nvGrpSpPr>
        <p:grpSpPr>
          <a:xfrm>
            <a:off x="0" y="1750868"/>
            <a:ext cx="12192000" cy="711174"/>
            <a:chOff x="-1" y="1798493"/>
            <a:chExt cx="12192000" cy="7111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79D84F-4B9D-4D0C-BBA9-C2341C4CCBE1}"/>
                </a:ext>
              </a:extLst>
            </p:cNvPr>
            <p:cNvGrpSpPr/>
            <p:nvPr/>
          </p:nvGrpSpPr>
          <p:grpSpPr>
            <a:xfrm>
              <a:off x="4204088" y="1798493"/>
              <a:ext cx="4525172" cy="711174"/>
              <a:chOff x="3131840" y="2191678"/>
              <a:chExt cx="3096344" cy="711174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77813D-8C1A-4682-A4CC-23A3AD371A27}"/>
                  </a:ext>
                </a:extLst>
              </p:cNvPr>
              <p:cNvSpPr txBox="1"/>
              <p:nvPr/>
            </p:nvSpPr>
            <p:spPr>
              <a:xfrm>
                <a:off x="3131840" y="2191678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BC9621-5D0B-4E73-9F31-6139BE007987}"/>
                  </a:ext>
                </a:extLst>
              </p:cNvPr>
              <p:cNvSpPr txBox="1"/>
              <p:nvPr/>
            </p:nvSpPr>
            <p:spPr>
              <a:xfrm>
                <a:off x="3131840" y="2441187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" name="Pentagon 2">
              <a:extLst>
                <a:ext uri="{FF2B5EF4-FFF2-40B4-BE49-F238E27FC236}">
                  <a16:creationId xmlns:a16="http://schemas.microsoft.com/office/drawing/2014/main" id="{6EB679E0-F695-4E68-953F-627567F70799}"/>
                </a:ext>
              </a:extLst>
            </p:cNvPr>
            <p:cNvSpPr/>
            <p:nvPr/>
          </p:nvSpPr>
          <p:spPr>
            <a:xfrm>
              <a:off x="912674" y="1801632"/>
              <a:ext cx="3156908" cy="695785"/>
            </a:xfrm>
            <a:prstGeom prst="homePlat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559046-DBBD-433B-A8C5-12BAD43DFD40}"/>
                </a:ext>
              </a:extLst>
            </p:cNvPr>
            <p:cNvSpPr/>
            <p:nvPr/>
          </p:nvSpPr>
          <p:spPr>
            <a:xfrm>
              <a:off x="8772211" y="1801631"/>
              <a:ext cx="3419788" cy="6957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3" name="Pentagon 40">
              <a:extLst>
                <a:ext uri="{FF2B5EF4-FFF2-40B4-BE49-F238E27FC236}">
                  <a16:creationId xmlns:a16="http://schemas.microsoft.com/office/drawing/2014/main" id="{DE06200F-27A4-47BB-B1C7-C5809B3C0BDE}"/>
                </a:ext>
              </a:extLst>
            </p:cNvPr>
            <p:cNvSpPr/>
            <p:nvPr/>
          </p:nvSpPr>
          <p:spPr>
            <a:xfrm>
              <a:off x="-1" y="1801632"/>
              <a:ext cx="2249315" cy="695785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6FBF72-78ED-4291-B5C8-7F4DA308894F}"/>
                </a:ext>
              </a:extLst>
            </p:cNvPr>
            <p:cNvSpPr txBox="1"/>
            <p:nvPr/>
          </p:nvSpPr>
          <p:spPr>
            <a:xfrm>
              <a:off x="9138798" y="2011024"/>
              <a:ext cx="15672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3BDB4CC7-A5CB-4CAC-AD3D-A86DB5FECD1F}"/>
                </a:ext>
              </a:extLst>
            </p:cNvPr>
            <p:cNvSpPr/>
            <p:nvPr/>
          </p:nvSpPr>
          <p:spPr>
            <a:xfrm>
              <a:off x="3309765" y="1979616"/>
              <a:ext cx="329463" cy="308407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5C2437A-D852-42A4-9BBC-901DCD7FA809}"/>
              </a:ext>
            </a:extLst>
          </p:cNvPr>
          <p:cNvGrpSpPr/>
          <p:nvPr/>
        </p:nvGrpSpPr>
        <p:grpSpPr>
          <a:xfrm>
            <a:off x="-1" y="3912805"/>
            <a:ext cx="12192001" cy="717559"/>
            <a:chOff x="-1" y="3567207"/>
            <a:chExt cx="12192001" cy="71755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F068899-DF7E-4498-A864-48E5543C437B}"/>
                </a:ext>
              </a:extLst>
            </p:cNvPr>
            <p:cNvGrpSpPr/>
            <p:nvPr/>
          </p:nvGrpSpPr>
          <p:grpSpPr>
            <a:xfrm>
              <a:off x="4204088" y="3573592"/>
              <a:ext cx="4525172" cy="711174"/>
              <a:chOff x="3131840" y="2201203"/>
              <a:chExt cx="3096344" cy="71117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3FA47D-5D67-4A4A-AEE8-4B27B21272ED}"/>
                  </a:ext>
                </a:extLst>
              </p:cNvPr>
              <p:cNvSpPr txBox="1"/>
              <p:nvPr/>
            </p:nvSpPr>
            <p:spPr>
              <a:xfrm>
                <a:off x="3131840" y="220120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827283-42EB-44FF-8D01-384514527D26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Pentagon 25">
              <a:extLst>
                <a:ext uri="{FF2B5EF4-FFF2-40B4-BE49-F238E27FC236}">
                  <a16:creationId xmlns:a16="http://schemas.microsoft.com/office/drawing/2014/main" id="{9962CC76-391D-46C6-9D9E-A7638B3EA9F0}"/>
                </a:ext>
              </a:extLst>
            </p:cNvPr>
            <p:cNvSpPr/>
            <p:nvPr/>
          </p:nvSpPr>
          <p:spPr>
            <a:xfrm>
              <a:off x="912674" y="3567207"/>
              <a:ext cx="3156908" cy="695785"/>
            </a:xfrm>
            <a:prstGeom prst="homePlat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C643A1-E772-4B47-8C38-5732FA83073D}"/>
                </a:ext>
              </a:extLst>
            </p:cNvPr>
            <p:cNvSpPr/>
            <p:nvPr/>
          </p:nvSpPr>
          <p:spPr>
            <a:xfrm>
              <a:off x="8982082" y="3567209"/>
              <a:ext cx="3209918" cy="6957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5" name="Pentagon 42">
              <a:extLst>
                <a:ext uri="{FF2B5EF4-FFF2-40B4-BE49-F238E27FC236}">
                  <a16:creationId xmlns:a16="http://schemas.microsoft.com/office/drawing/2014/main" id="{1D967B75-8B1B-4CE9-92AE-53017136AC0C}"/>
                </a:ext>
              </a:extLst>
            </p:cNvPr>
            <p:cNvSpPr/>
            <p:nvPr/>
          </p:nvSpPr>
          <p:spPr>
            <a:xfrm>
              <a:off x="-1" y="3567208"/>
              <a:ext cx="2882452" cy="695785"/>
            </a:xfrm>
            <a:prstGeom prst="homePlate">
              <a:avLst/>
            </a:prstGeom>
            <a:gradFill>
              <a:gsLst>
                <a:gs pos="0">
                  <a:schemeClr val="accent3">
                    <a:lumMod val="85000"/>
                  </a:schemeClr>
                </a:gs>
                <a:gs pos="100000">
                  <a:schemeClr val="accent3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6D97B2-4380-4536-AE41-03B0CF93E620}"/>
                </a:ext>
              </a:extLst>
            </p:cNvPr>
            <p:cNvSpPr txBox="1"/>
            <p:nvPr/>
          </p:nvSpPr>
          <p:spPr>
            <a:xfrm>
              <a:off x="9257264" y="3774687"/>
              <a:ext cx="132169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Rectangle 36">
              <a:extLst>
                <a:ext uri="{FF2B5EF4-FFF2-40B4-BE49-F238E27FC236}">
                  <a16:creationId xmlns:a16="http://schemas.microsoft.com/office/drawing/2014/main" id="{62A79B85-E823-4C40-9082-5A1E3DF7D987}"/>
                </a:ext>
              </a:extLst>
            </p:cNvPr>
            <p:cNvSpPr/>
            <p:nvPr/>
          </p:nvSpPr>
          <p:spPr>
            <a:xfrm>
              <a:off x="3274202" y="3756594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5916F5-9261-456A-8D10-F43864CA7428}"/>
              </a:ext>
            </a:extLst>
          </p:cNvPr>
          <p:cNvGrpSpPr/>
          <p:nvPr/>
        </p:nvGrpSpPr>
        <p:grpSpPr>
          <a:xfrm>
            <a:off x="-1" y="4989063"/>
            <a:ext cx="12192001" cy="711174"/>
            <a:chOff x="-1" y="4446855"/>
            <a:chExt cx="12192001" cy="7111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2871972-7E9E-4321-A60F-F15CAA729700}"/>
                </a:ext>
              </a:extLst>
            </p:cNvPr>
            <p:cNvGrpSpPr/>
            <p:nvPr/>
          </p:nvGrpSpPr>
          <p:grpSpPr>
            <a:xfrm>
              <a:off x="4204088" y="4446855"/>
              <a:ext cx="4525172" cy="711174"/>
              <a:chOff x="3131840" y="2191678"/>
              <a:chExt cx="3096344" cy="71117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400814-DE60-442C-A8E0-E22C77374B0D}"/>
                  </a:ext>
                </a:extLst>
              </p:cNvPr>
              <p:cNvSpPr txBox="1"/>
              <p:nvPr/>
            </p:nvSpPr>
            <p:spPr>
              <a:xfrm>
                <a:off x="3131840" y="2191678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DB5B97-E8C0-40BF-9F4C-4B3B008F3AC2}"/>
                  </a:ext>
                </a:extLst>
              </p:cNvPr>
              <p:cNvSpPr txBox="1"/>
              <p:nvPr/>
            </p:nvSpPr>
            <p:spPr>
              <a:xfrm>
                <a:off x="3131840" y="2441187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Pentagon 26">
              <a:extLst>
                <a:ext uri="{FF2B5EF4-FFF2-40B4-BE49-F238E27FC236}">
                  <a16:creationId xmlns:a16="http://schemas.microsoft.com/office/drawing/2014/main" id="{87DF6FA5-1C2A-42A2-B8E2-01CDBF688503}"/>
                </a:ext>
              </a:extLst>
            </p:cNvPr>
            <p:cNvSpPr/>
            <p:nvPr/>
          </p:nvSpPr>
          <p:spPr>
            <a:xfrm>
              <a:off x="912674" y="4449996"/>
              <a:ext cx="3156908" cy="695785"/>
            </a:xfrm>
            <a:prstGeom prst="homePlat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5D49F9-7E1E-4D94-A0F0-0BA5AA59C1E8}"/>
                </a:ext>
              </a:extLst>
            </p:cNvPr>
            <p:cNvSpPr/>
            <p:nvPr/>
          </p:nvSpPr>
          <p:spPr>
            <a:xfrm>
              <a:off x="9585742" y="4449998"/>
              <a:ext cx="2606258" cy="6957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Pentagon 43">
              <a:extLst>
                <a:ext uri="{FF2B5EF4-FFF2-40B4-BE49-F238E27FC236}">
                  <a16:creationId xmlns:a16="http://schemas.microsoft.com/office/drawing/2014/main" id="{30646DC6-817E-436E-BB71-28EEED06EB1E}"/>
                </a:ext>
              </a:extLst>
            </p:cNvPr>
            <p:cNvSpPr/>
            <p:nvPr/>
          </p:nvSpPr>
          <p:spPr>
            <a:xfrm>
              <a:off x="-1" y="4449996"/>
              <a:ext cx="2249315" cy="695785"/>
            </a:xfrm>
            <a:prstGeom prst="homePlate">
              <a:avLst/>
            </a:prstGeom>
            <a:gradFill>
              <a:gsLst>
                <a:gs pos="0">
                  <a:schemeClr val="accent2">
                    <a:lumMod val="85000"/>
                  </a:schemeClr>
                </a:gs>
                <a:gs pos="100000">
                  <a:schemeClr val="accent2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1B76DC-D4CB-419A-A5B8-16E793282138}"/>
                </a:ext>
              </a:extLst>
            </p:cNvPr>
            <p:cNvSpPr txBox="1"/>
            <p:nvPr/>
          </p:nvSpPr>
          <p:spPr>
            <a:xfrm>
              <a:off x="9949145" y="4659391"/>
              <a:ext cx="106186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Oval 21">
              <a:extLst>
                <a:ext uri="{FF2B5EF4-FFF2-40B4-BE49-F238E27FC236}">
                  <a16:creationId xmlns:a16="http://schemas.microsoft.com/office/drawing/2014/main" id="{9ECEC46E-CEB1-40B8-88BA-C894EF8F44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1339" y="4641904"/>
              <a:ext cx="354676" cy="35763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826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36E8C3E-B12B-43DC-A3B5-E8E625E4FB97}"/>
              </a:ext>
            </a:extLst>
          </p:cNvPr>
          <p:cNvSpPr/>
          <p:nvPr/>
        </p:nvSpPr>
        <p:spPr>
          <a:xfrm>
            <a:off x="5489529" y="3400429"/>
            <a:ext cx="1196553" cy="119655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09062A-6FE5-49E0-A97E-273093377F4C}"/>
              </a:ext>
            </a:extLst>
          </p:cNvPr>
          <p:cNvGrpSpPr/>
          <p:nvPr/>
        </p:nvGrpSpPr>
        <p:grpSpPr>
          <a:xfrm>
            <a:off x="5571727" y="3482627"/>
            <a:ext cx="1032157" cy="1032157"/>
            <a:chOff x="4023402" y="3219622"/>
            <a:chExt cx="1080120" cy="1080120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DFD625CE-C612-4C91-ABB9-1008B50870E9}"/>
                </a:ext>
              </a:extLst>
            </p:cNvPr>
            <p:cNvSpPr/>
            <p:nvPr/>
          </p:nvSpPr>
          <p:spPr>
            <a:xfrm rot="18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729F0916-698B-4010-A9D3-7949AB98CD90}"/>
                </a:ext>
              </a:extLst>
            </p:cNvPr>
            <p:cNvSpPr/>
            <p:nvPr/>
          </p:nvSpPr>
          <p:spPr>
            <a:xfrm rot="1908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58B3501A-EAA4-4F3F-9533-F92C5A1B516F}"/>
                </a:ext>
              </a:extLst>
            </p:cNvPr>
            <p:cNvSpPr/>
            <p:nvPr/>
          </p:nvSpPr>
          <p:spPr>
            <a:xfrm rot="147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4BE8FD2A-6F28-4DCF-B57B-F10AE761A720}"/>
                </a:ext>
              </a:extLst>
            </p:cNvPr>
            <p:cNvSpPr/>
            <p:nvPr/>
          </p:nvSpPr>
          <p:spPr>
            <a:xfrm rot="1044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F4223758-EC06-49B8-828F-D45A4E532769}"/>
                </a:ext>
              </a:extLst>
            </p:cNvPr>
            <p:cNvSpPr/>
            <p:nvPr/>
          </p:nvSpPr>
          <p:spPr>
            <a:xfrm rot="612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AE1AB7-788A-4485-9526-28507D741C3D}"/>
              </a:ext>
            </a:extLst>
          </p:cNvPr>
          <p:cNvGrpSpPr/>
          <p:nvPr/>
        </p:nvGrpSpPr>
        <p:grpSpPr>
          <a:xfrm>
            <a:off x="3885422" y="1938560"/>
            <a:ext cx="4428772" cy="4259759"/>
            <a:chOff x="2185685" y="1605569"/>
            <a:chExt cx="4731783" cy="45512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5B3B96D-07CA-4CE4-AD39-022BC30BFEB1}"/>
                </a:ext>
              </a:extLst>
            </p:cNvPr>
            <p:cNvGrpSpPr/>
            <p:nvPr/>
          </p:nvGrpSpPr>
          <p:grpSpPr>
            <a:xfrm rot="3600000">
              <a:off x="4888007" y="1768971"/>
              <a:ext cx="1261779" cy="1898518"/>
              <a:chOff x="3970237" y="1678193"/>
              <a:chExt cx="1091921" cy="1642943"/>
            </a:xfrm>
          </p:grpSpPr>
          <p:sp>
            <p:nvSpPr>
              <p:cNvPr id="24" name="Teardrop 4">
                <a:extLst>
                  <a:ext uri="{FF2B5EF4-FFF2-40B4-BE49-F238E27FC236}">
                    <a16:creationId xmlns:a16="http://schemas.microsoft.com/office/drawing/2014/main" id="{0AE06ED6-7ABE-404C-A6D5-791CEB790EC5}"/>
                  </a:ext>
                </a:extLst>
              </p:cNvPr>
              <p:cNvSpPr/>
              <p:nvPr/>
            </p:nvSpPr>
            <p:spPr>
              <a:xfrm rot="10800000">
                <a:off x="3970237" y="1678193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5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A7F8E9A-1F44-44EE-BDED-65DF9B8502D3}"/>
                  </a:ext>
                </a:extLst>
              </p:cNvPr>
              <p:cNvSpPr/>
              <p:nvPr/>
            </p:nvSpPr>
            <p:spPr>
              <a:xfrm>
                <a:off x="4136683" y="1760831"/>
                <a:ext cx="842835" cy="842835"/>
              </a:xfrm>
              <a:prstGeom prst="ellipse">
                <a:avLst/>
              </a:prstGeom>
              <a:solidFill>
                <a:schemeClr val="accent5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10F96D-A941-488C-9371-7E11D0652AF6}"/>
                </a:ext>
              </a:extLst>
            </p:cNvPr>
            <p:cNvGrpSpPr/>
            <p:nvPr/>
          </p:nvGrpSpPr>
          <p:grpSpPr>
            <a:xfrm rot="20700000">
              <a:off x="3184574" y="1605569"/>
              <a:ext cx="1261779" cy="1898518"/>
              <a:chOff x="3954829" y="1674065"/>
              <a:chExt cx="1091921" cy="1642943"/>
            </a:xfrm>
          </p:grpSpPr>
          <p:sp>
            <p:nvSpPr>
              <p:cNvPr id="22" name="Teardrop 4">
                <a:extLst>
                  <a:ext uri="{FF2B5EF4-FFF2-40B4-BE49-F238E27FC236}">
                    <a16:creationId xmlns:a16="http://schemas.microsoft.com/office/drawing/2014/main" id="{C626E42D-5C30-4945-A63E-3F738FDC303A}"/>
                  </a:ext>
                </a:extLst>
              </p:cNvPr>
              <p:cNvSpPr/>
              <p:nvPr/>
            </p:nvSpPr>
            <p:spPr>
              <a:xfrm rot="10800000">
                <a:off x="3954829" y="1674065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3BCB282-4E60-4051-BB32-7C0F1689F609}"/>
                  </a:ext>
                </a:extLst>
              </p:cNvPr>
              <p:cNvSpPr/>
              <p:nvPr/>
            </p:nvSpPr>
            <p:spPr>
              <a:xfrm>
                <a:off x="4121275" y="1756703"/>
                <a:ext cx="842835" cy="842835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1103600-DB1F-45A3-9E46-DF4FD9D3149D}"/>
                </a:ext>
              </a:extLst>
            </p:cNvPr>
            <p:cNvGrpSpPr/>
            <p:nvPr/>
          </p:nvGrpSpPr>
          <p:grpSpPr>
            <a:xfrm rot="17100000">
              <a:off x="2504054" y="3011231"/>
              <a:ext cx="1261779" cy="1898518"/>
              <a:chOff x="3880957" y="1643161"/>
              <a:chExt cx="1091921" cy="1642943"/>
            </a:xfrm>
          </p:grpSpPr>
          <p:sp>
            <p:nvSpPr>
              <p:cNvPr id="20" name="Teardrop 4">
                <a:extLst>
                  <a:ext uri="{FF2B5EF4-FFF2-40B4-BE49-F238E27FC236}">
                    <a16:creationId xmlns:a16="http://schemas.microsoft.com/office/drawing/2014/main" id="{C80F5365-F10C-4ED6-B3F9-DA88CA2E50C4}"/>
                  </a:ext>
                </a:extLst>
              </p:cNvPr>
              <p:cNvSpPr/>
              <p:nvPr/>
            </p:nvSpPr>
            <p:spPr>
              <a:xfrm rot="10800000">
                <a:off x="3880957" y="1643161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905942A-44A2-4510-B77B-13E7762FC706}"/>
                  </a:ext>
                </a:extLst>
              </p:cNvPr>
              <p:cNvSpPr/>
              <p:nvPr/>
            </p:nvSpPr>
            <p:spPr>
              <a:xfrm>
                <a:off x="4047404" y="1725799"/>
                <a:ext cx="842835" cy="842835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2EAB603-E857-481E-9B2D-77FDCFA5B79B}"/>
                </a:ext>
              </a:extLst>
            </p:cNvPr>
            <p:cNvGrpSpPr/>
            <p:nvPr/>
          </p:nvGrpSpPr>
          <p:grpSpPr>
            <a:xfrm rot="12600000">
              <a:off x="3694237" y="4258261"/>
              <a:ext cx="1261779" cy="1898518"/>
              <a:chOff x="3906991" y="1595327"/>
              <a:chExt cx="1091921" cy="1642943"/>
            </a:xfrm>
          </p:grpSpPr>
          <p:sp>
            <p:nvSpPr>
              <p:cNvPr id="18" name="Teardrop 4">
                <a:extLst>
                  <a:ext uri="{FF2B5EF4-FFF2-40B4-BE49-F238E27FC236}">
                    <a16:creationId xmlns:a16="http://schemas.microsoft.com/office/drawing/2014/main" id="{DF417214-D11B-4167-A653-80439354ADEF}"/>
                  </a:ext>
                </a:extLst>
              </p:cNvPr>
              <p:cNvSpPr/>
              <p:nvPr/>
            </p:nvSpPr>
            <p:spPr>
              <a:xfrm rot="10800000">
                <a:off x="3906991" y="1595327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118BDFD-C0A2-464F-80C6-4CBA0C3E87AD}"/>
                  </a:ext>
                </a:extLst>
              </p:cNvPr>
              <p:cNvSpPr/>
              <p:nvPr/>
            </p:nvSpPr>
            <p:spPr>
              <a:xfrm>
                <a:off x="4073437" y="1677965"/>
                <a:ext cx="842835" cy="842835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2C248CF-AF02-407C-804C-A000613C10B4}"/>
                </a:ext>
              </a:extLst>
            </p:cNvPr>
            <p:cNvGrpSpPr/>
            <p:nvPr/>
          </p:nvGrpSpPr>
          <p:grpSpPr>
            <a:xfrm rot="7200000">
              <a:off x="5337319" y="3276515"/>
              <a:ext cx="1261779" cy="1898518"/>
              <a:chOff x="3983024" y="1653099"/>
              <a:chExt cx="1091921" cy="1642943"/>
            </a:xfrm>
          </p:grpSpPr>
          <p:sp>
            <p:nvSpPr>
              <p:cNvPr id="16" name="Teardrop 4">
                <a:extLst>
                  <a:ext uri="{FF2B5EF4-FFF2-40B4-BE49-F238E27FC236}">
                    <a16:creationId xmlns:a16="http://schemas.microsoft.com/office/drawing/2014/main" id="{2793EDA4-BBD9-423E-B9F7-98C54269BAA1}"/>
                  </a:ext>
                </a:extLst>
              </p:cNvPr>
              <p:cNvSpPr/>
              <p:nvPr/>
            </p:nvSpPr>
            <p:spPr>
              <a:xfrm rot="10800000">
                <a:off x="3983024" y="1653099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316F574-D1E3-4A7E-86EC-A3D35F347EC7}"/>
                  </a:ext>
                </a:extLst>
              </p:cNvPr>
              <p:cNvSpPr/>
              <p:nvPr/>
            </p:nvSpPr>
            <p:spPr>
              <a:xfrm>
                <a:off x="4149466" y="1735740"/>
                <a:ext cx="842835" cy="842835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773661B-1802-4B63-8BFF-CBB92B23D3C6}"/>
              </a:ext>
            </a:extLst>
          </p:cNvPr>
          <p:cNvGrpSpPr/>
          <p:nvPr/>
        </p:nvGrpSpPr>
        <p:grpSpPr>
          <a:xfrm>
            <a:off x="736737" y="3480103"/>
            <a:ext cx="3014929" cy="923331"/>
            <a:chOff x="819819" y="3646109"/>
            <a:chExt cx="1906666" cy="923331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39A18A-E6CB-4DB7-8F8C-916172EE90A0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7796E8-0529-403B-BF5B-BFB90C910568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71F9E3-CABD-4D20-A426-3B79D2F759E9}"/>
              </a:ext>
            </a:extLst>
          </p:cNvPr>
          <p:cNvGrpSpPr/>
          <p:nvPr/>
        </p:nvGrpSpPr>
        <p:grpSpPr>
          <a:xfrm>
            <a:off x="1670800" y="1771441"/>
            <a:ext cx="3014929" cy="923331"/>
            <a:chOff x="819819" y="3646109"/>
            <a:chExt cx="1906666" cy="923331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3DA212-47B9-4238-93D7-658A84A26DCC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EA3E1F-F01E-4E3C-ADF7-4A4C44825AE0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8BD882-9133-4753-A35E-DC2309B4107F}"/>
              </a:ext>
            </a:extLst>
          </p:cNvPr>
          <p:cNvGrpSpPr/>
          <p:nvPr/>
        </p:nvGrpSpPr>
        <p:grpSpPr>
          <a:xfrm>
            <a:off x="1995855" y="5188765"/>
            <a:ext cx="3014929" cy="923331"/>
            <a:chOff x="819819" y="3646109"/>
            <a:chExt cx="1906666" cy="923331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DBB8FB-0703-483C-B9AB-6788698CD2AF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DEE755B-9367-41F2-8E9E-F04EA43B6164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43C1358-879D-4677-9AE3-3BC411237188}"/>
              </a:ext>
            </a:extLst>
          </p:cNvPr>
          <p:cNvGrpSpPr/>
          <p:nvPr/>
        </p:nvGrpSpPr>
        <p:grpSpPr>
          <a:xfrm>
            <a:off x="8385611" y="4334434"/>
            <a:ext cx="3016800" cy="923331"/>
            <a:chOff x="819819" y="3646109"/>
            <a:chExt cx="1906666" cy="923331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CBF006-CC1E-445B-9981-C66E3CEF2CDF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25B07A-B8A9-4447-943E-984EC8531339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0DCCDBD-3BBD-4A6E-9C75-A3C6E5C8BE50}"/>
              </a:ext>
            </a:extLst>
          </p:cNvPr>
          <p:cNvGrpSpPr/>
          <p:nvPr/>
        </p:nvGrpSpPr>
        <p:grpSpPr>
          <a:xfrm>
            <a:off x="7993070" y="2625772"/>
            <a:ext cx="3016800" cy="923331"/>
            <a:chOff x="819819" y="3646109"/>
            <a:chExt cx="1906666" cy="923331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52F5E81-9E4C-4F5D-A828-F52503891CA5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CACA92E-15E4-4ED8-BC5A-6176120CEBF1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Isosceles Triangle 51">
            <a:extLst>
              <a:ext uri="{FF2B5EF4-FFF2-40B4-BE49-F238E27FC236}">
                <a16:creationId xmlns:a16="http://schemas.microsoft.com/office/drawing/2014/main" id="{D7E01F56-81F4-4156-AD00-4FEAFBC8DE72}"/>
              </a:ext>
            </a:extLst>
          </p:cNvPr>
          <p:cNvSpPr/>
          <p:nvPr/>
        </p:nvSpPr>
        <p:spPr>
          <a:xfrm>
            <a:off x="7546886" y="4507185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AABF92C9-3B45-4FD3-B608-4602D20B6B95}"/>
              </a:ext>
            </a:extLst>
          </p:cNvPr>
          <p:cNvSpPr/>
          <p:nvPr/>
        </p:nvSpPr>
        <p:spPr>
          <a:xfrm rot="5400000">
            <a:off x="4289973" y="3837684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BABA239A-215E-4795-A52F-FFCC915D7FD2}"/>
              </a:ext>
            </a:extLst>
          </p:cNvPr>
          <p:cNvSpPr/>
          <p:nvPr/>
        </p:nvSpPr>
        <p:spPr>
          <a:xfrm>
            <a:off x="7181410" y="266883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061FECF0-0E8F-497B-A338-F4048818585C}"/>
              </a:ext>
            </a:extLst>
          </p:cNvPr>
          <p:cNvSpPr/>
          <p:nvPr/>
        </p:nvSpPr>
        <p:spPr>
          <a:xfrm flipH="1">
            <a:off x="5481118" y="542294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AE8C6F67-38FB-4836-BEDE-374E4F0C5EFD}"/>
              </a:ext>
            </a:extLst>
          </p:cNvPr>
          <p:cNvSpPr/>
          <p:nvPr/>
        </p:nvSpPr>
        <p:spPr>
          <a:xfrm>
            <a:off x="5168698" y="233190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846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66D4ABD-0085-490A-A641-633837B7D1BE}"/>
              </a:ext>
            </a:extLst>
          </p:cNvPr>
          <p:cNvSpPr/>
          <p:nvPr/>
        </p:nvSpPr>
        <p:spPr>
          <a:xfrm>
            <a:off x="3629127" y="0"/>
            <a:ext cx="8176007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7E07B7-EBCD-47F5-8498-A769B04E8827}"/>
              </a:ext>
            </a:extLst>
          </p:cNvPr>
          <p:cNvSpPr/>
          <p:nvPr/>
        </p:nvSpPr>
        <p:spPr>
          <a:xfrm>
            <a:off x="3622426" y="3332284"/>
            <a:ext cx="8182708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7A8E21-5482-44D0-ABEB-1AE21D7738AB}"/>
              </a:ext>
            </a:extLst>
          </p:cNvPr>
          <p:cNvSpPr/>
          <p:nvPr/>
        </p:nvSpPr>
        <p:spPr>
          <a:xfrm>
            <a:off x="3622426" y="4122859"/>
            <a:ext cx="8182708" cy="67627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E56DC9-AFFD-491E-967F-4A3A7832ACC9}"/>
              </a:ext>
            </a:extLst>
          </p:cNvPr>
          <p:cNvSpPr/>
          <p:nvPr/>
        </p:nvSpPr>
        <p:spPr>
          <a:xfrm>
            <a:off x="3622426" y="4913434"/>
            <a:ext cx="8182708" cy="67627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D58F20-85EF-4D26-A8B7-FA919AF66677}"/>
              </a:ext>
            </a:extLst>
          </p:cNvPr>
          <p:cNvSpPr txBox="1"/>
          <p:nvPr/>
        </p:nvSpPr>
        <p:spPr>
          <a:xfrm>
            <a:off x="9791788" y="3408811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2D9C0B-724E-4C0C-8EFB-9099EAB3F79E}"/>
              </a:ext>
            </a:extLst>
          </p:cNvPr>
          <p:cNvSpPr txBox="1"/>
          <p:nvPr/>
        </p:nvSpPr>
        <p:spPr>
          <a:xfrm>
            <a:off x="9791788" y="4166049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EC0E7-C567-4E66-BCCE-ECC8DFA03921}"/>
              </a:ext>
            </a:extLst>
          </p:cNvPr>
          <p:cNvSpPr txBox="1"/>
          <p:nvPr/>
        </p:nvSpPr>
        <p:spPr>
          <a:xfrm>
            <a:off x="9791788" y="4989961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F98F00-2921-4B75-9D58-B538B7D30FB3}"/>
              </a:ext>
            </a:extLst>
          </p:cNvPr>
          <p:cNvSpPr txBox="1"/>
          <p:nvPr/>
        </p:nvSpPr>
        <p:spPr>
          <a:xfrm>
            <a:off x="7365863" y="3428977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B2A829-1502-4AA8-A3E4-8EDCBBB8BC0C}"/>
              </a:ext>
            </a:extLst>
          </p:cNvPr>
          <p:cNvSpPr txBox="1"/>
          <p:nvPr/>
        </p:nvSpPr>
        <p:spPr>
          <a:xfrm>
            <a:off x="4119600" y="3531922"/>
            <a:ext cx="29325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BFAB3-8315-4843-9B0D-829F302105AE}"/>
              </a:ext>
            </a:extLst>
          </p:cNvPr>
          <p:cNvSpPr txBox="1"/>
          <p:nvPr/>
        </p:nvSpPr>
        <p:spPr>
          <a:xfrm>
            <a:off x="7365863" y="4223219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470740-66BD-4B0D-8B33-B05111E04E8F}"/>
              </a:ext>
            </a:extLst>
          </p:cNvPr>
          <p:cNvSpPr txBox="1"/>
          <p:nvPr/>
        </p:nvSpPr>
        <p:spPr>
          <a:xfrm>
            <a:off x="4119600" y="4326164"/>
            <a:ext cx="29325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FA8BD4-3004-4AA3-AEE4-EE02F7622AD7}"/>
              </a:ext>
            </a:extLst>
          </p:cNvPr>
          <p:cNvSpPr txBox="1"/>
          <p:nvPr/>
        </p:nvSpPr>
        <p:spPr>
          <a:xfrm>
            <a:off x="7365863" y="5017461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3CCCB9-737A-49F5-A459-2EA9F7EEC1BD}"/>
              </a:ext>
            </a:extLst>
          </p:cNvPr>
          <p:cNvSpPr txBox="1"/>
          <p:nvPr/>
        </p:nvSpPr>
        <p:spPr>
          <a:xfrm>
            <a:off x="4119600" y="5119027"/>
            <a:ext cx="2932573" cy="2797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A85244-85AC-49F7-A006-63249BB6F442}"/>
              </a:ext>
            </a:extLst>
          </p:cNvPr>
          <p:cNvSpPr/>
          <p:nvPr/>
        </p:nvSpPr>
        <p:spPr>
          <a:xfrm>
            <a:off x="3629127" y="5704009"/>
            <a:ext cx="8182708" cy="67627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011078-6AB2-4FFC-A5DD-B4A16BA8351D}"/>
              </a:ext>
            </a:extLst>
          </p:cNvPr>
          <p:cNvSpPr txBox="1"/>
          <p:nvPr/>
        </p:nvSpPr>
        <p:spPr>
          <a:xfrm>
            <a:off x="9798489" y="5780536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$382,090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F43737-95B6-463F-B596-10F431F6E373}"/>
              </a:ext>
            </a:extLst>
          </p:cNvPr>
          <p:cNvSpPr txBox="1"/>
          <p:nvPr/>
        </p:nvSpPr>
        <p:spPr>
          <a:xfrm>
            <a:off x="7372564" y="5808036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BE9617-F7DC-4E67-BDF9-2F2F87962D3D}"/>
              </a:ext>
            </a:extLst>
          </p:cNvPr>
          <p:cNvSpPr txBox="1"/>
          <p:nvPr/>
        </p:nvSpPr>
        <p:spPr>
          <a:xfrm>
            <a:off x="4126301" y="5909602"/>
            <a:ext cx="2932573" cy="2797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29A9CA-17C1-46A5-AB37-3BBAE6A74CA8}"/>
              </a:ext>
            </a:extLst>
          </p:cNvPr>
          <p:cNvSpPr txBox="1"/>
          <p:nvPr/>
        </p:nvSpPr>
        <p:spPr>
          <a:xfrm>
            <a:off x="6822377" y="380195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TITLE OF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F9197C-95AE-4B52-A973-D5D74FD9F584}"/>
              </a:ext>
            </a:extLst>
          </p:cNvPr>
          <p:cNvSpPr txBox="1"/>
          <p:nvPr/>
        </p:nvSpPr>
        <p:spPr>
          <a:xfrm>
            <a:off x="6822377" y="1027357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CB62CF-98FD-4DE9-AF79-3307214A2E99}"/>
              </a:ext>
            </a:extLst>
          </p:cNvPr>
          <p:cNvSpPr txBox="1"/>
          <p:nvPr/>
        </p:nvSpPr>
        <p:spPr>
          <a:xfrm>
            <a:off x="6822377" y="1591825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9998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2617</Words>
  <Application>Microsoft Office PowerPoint</Application>
  <PresentationFormat>Widescreen</PresentationFormat>
  <Paragraphs>251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Calibri</vt:lpstr>
      <vt:lpstr>FZShuTi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2019-06-04T11:22:30Z</dcterms:created>
  <dcterms:modified xsi:type="dcterms:W3CDTF">2019-06-04T11:22:53Z</dcterms:modified>
</cp:coreProperties>
</file>