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handoutMasterIdLst>
    <p:handoutMasterId r:id="rId26"/>
  </p:handoutMasterIdLst>
  <p:sldIdLst>
    <p:sldId id="256" r:id="rId4"/>
    <p:sldId id="261" r:id="rId5"/>
    <p:sldId id="264" r:id="rId6"/>
    <p:sldId id="265" r:id="rId7"/>
    <p:sldId id="301" r:id="rId8"/>
    <p:sldId id="273" r:id="rId9"/>
    <p:sldId id="284" r:id="rId10"/>
    <p:sldId id="281" r:id="rId11"/>
    <p:sldId id="293" r:id="rId12"/>
    <p:sldId id="288" r:id="rId13"/>
    <p:sldId id="282" r:id="rId14"/>
    <p:sldId id="278" r:id="rId15"/>
    <p:sldId id="266" r:id="rId16"/>
    <p:sldId id="280" r:id="rId17"/>
    <p:sldId id="295" r:id="rId18"/>
    <p:sldId id="286" r:id="rId19"/>
    <p:sldId id="272" r:id="rId20"/>
    <p:sldId id="289" r:id="rId21"/>
    <p:sldId id="271" r:id="rId22"/>
    <p:sldId id="262" r:id="rId23"/>
    <p:sldId id="299" r:id="rId24"/>
    <p:sldId id="300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FF3300"/>
    <a:srgbClr val="BC2EBC"/>
    <a:srgbClr val="D614C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6" autoAdjust="0"/>
    <p:restoredTop sz="94628" autoAdjust="0"/>
  </p:normalViewPr>
  <p:slideViewPr>
    <p:cSldViewPr>
      <p:cViewPr varScale="1">
        <p:scale>
          <a:sx n="150" d="100"/>
          <a:sy n="150" d="100"/>
        </p:scale>
        <p:origin x="570" y="138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63-4FBC-BC40-591DDC40A94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63-4FBC-BC40-591DDC40A9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63-4FBC-BC40-591DDC40A945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63-4FBC-BC40-591DDC40A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1FF5-E7DE-40E9-9CE6-F0564AE030A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F244-51DD-4127-861E-F9BFF07B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cts\Work Flow\PNG\PNG\22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21"/>
            <a:ext cx="9144000" cy="521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49068" y="2499741"/>
            <a:ext cx="4608512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579862"/>
            <a:ext cx="3744416" cy="10081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096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096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192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192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94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rojects\Material\22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5" b="1398"/>
          <a:stretch/>
        </p:blipFill>
        <p:spPr bwMode="auto">
          <a:xfrm flipH="1">
            <a:off x="35617" y="0"/>
            <a:ext cx="90916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779662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FFC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2571750"/>
            <a:ext cx="403244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07654"/>
            <a:ext cx="536408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283718"/>
            <a:ext cx="536408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42" name="Picture 2" descr="D:\Projects\Material\5a2febba3ea7a7.032768511513089978256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2117">
            <a:off x="5076056" y="543327"/>
            <a:ext cx="3407692" cy="38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ojects\Material\9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2687" y="882913"/>
            <a:ext cx="5767339" cy="3384374"/>
          </a:xfrm>
          <a:prstGeom prst="rect">
            <a:avLst/>
          </a:prstGeom>
          <a:noFill/>
        </p:spPr>
      </p:pic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730830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730830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180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cts\Material\22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238771" y="-827013"/>
            <a:ext cx="5175496" cy="68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81632"/>
            <a:ext cx="54006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757696"/>
            <a:ext cx="54006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661645" y="709068"/>
            <a:ext cx="1337469" cy="1149350"/>
          </a:xfrm>
          <a:custGeom>
            <a:avLst/>
            <a:gdLst>
              <a:gd name="connsiteX0" fmla="*/ 0 w 1439862"/>
              <a:gd name="connsiteY0" fmla="*/ 0 h 1223962"/>
              <a:gd name="connsiteX1" fmla="*/ 1439862 w 1439862"/>
              <a:gd name="connsiteY1" fmla="*/ 0 h 1223962"/>
              <a:gd name="connsiteX2" fmla="*/ 1439862 w 1439862"/>
              <a:gd name="connsiteY2" fmla="*/ 1223962 h 1223962"/>
              <a:gd name="connsiteX3" fmla="*/ 0 w 1439862"/>
              <a:gd name="connsiteY3" fmla="*/ 1223962 h 1223962"/>
              <a:gd name="connsiteX4" fmla="*/ 0 w 1439862"/>
              <a:gd name="connsiteY4" fmla="*/ 0 h 1223962"/>
              <a:gd name="connsiteX0" fmla="*/ 425450 w 1439862"/>
              <a:gd name="connsiteY0" fmla="*/ 38100 h 1223962"/>
              <a:gd name="connsiteX1" fmla="*/ 1439862 w 1439862"/>
              <a:gd name="connsiteY1" fmla="*/ 0 h 1223962"/>
              <a:gd name="connsiteX2" fmla="*/ 1439862 w 1439862"/>
              <a:gd name="connsiteY2" fmla="*/ 1223962 h 1223962"/>
              <a:gd name="connsiteX3" fmla="*/ 0 w 1439862"/>
              <a:gd name="connsiteY3" fmla="*/ 1223962 h 1223962"/>
              <a:gd name="connsiteX4" fmla="*/ 425450 w 1439862"/>
              <a:gd name="connsiteY4" fmla="*/ 38100 h 1223962"/>
              <a:gd name="connsiteX0" fmla="*/ 413544 w 1439862"/>
              <a:gd name="connsiteY0" fmla="*/ 57150 h 1223962"/>
              <a:gd name="connsiteX1" fmla="*/ 1439862 w 1439862"/>
              <a:gd name="connsiteY1" fmla="*/ 0 h 1223962"/>
              <a:gd name="connsiteX2" fmla="*/ 1439862 w 1439862"/>
              <a:gd name="connsiteY2" fmla="*/ 1223962 h 1223962"/>
              <a:gd name="connsiteX3" fmla="*/ 0 w 1439862"/>
              <a:gd name="connsiteY3" fmla="*/ 1223962 h 1223962"/>
              <a:gd name="connsiteX4" fmla="*/ 413544 w 1439862"/>
              <a:gd name="connsiteY4" fmla="*/ 57150 h 1223962"/>
              <a:gd name="connsiteX0" fmla="*/ 413544 w 1439862"/>
              <a:gd name="connsiteY0" fmla="*/ 0 h 1166812"/>
              <a:gd name="connsiteX1" fmla="*/ 1080293 w 1439862"/>
              <a:gd name="connsiteY1" fmla="*/ 0 h 1166812"/>
              <a:gd name="connsiteX2" fmla="*/ 1439862 w 1439862"/>
              <a:gd name="connsiteY2" fmla="*/ 1166812 h 1166812"/>
              <a:gd name="connsiteX3" fmla="*/ 0 w 1439862"/>
              <a:gd name="connsiteY3" fmla="*/ 1166812 h 1166812"/>
              <a:gd name="connsiteX4" fmla="*/ 413544 w 1439862"/>
              <a:gd name="connsiteY4" fmla="*/ 0 h 1166812"/>
              <a:gd name="connsiteX0" fmla="*/ 413544 w 1413668"/>
              <a:gd name="connsiteY0" fmla="*/ 0 h 1166812"/>
              <a:gd name="connsiteX1" fmla="*/ 1080293 w 1413668"/>
              <a:gd name="connsiteY1" fmla="*/ 0 h 1166812"/>
              <a:gd name="connsiteX2" fmla="*/ 1413668 w 1413668"/>
              <a:gd name="connsiteY2" fmla="*/ 588168 h 1166812"/>
              <a:gd name="connsiteX3" fmla="*/ 0 w 1413668"/>
              <a:gd name="connsiteY3" fmla="*/ 1166812 h 1166812"/>
              <a:gd name="connsiteX4" fmla="*/ 413544 w 1413668"/>
              <a:gd name="connsiteY4" fmla="*/ 0 h 1166812"/>
              <a:gd name="connsiteX0" fmla="*/ 413544 w 1418431"/>
              <a:gd name="connsiteY0" fmla="*/ 0 h 1166812"/>
              <a:gd name="connsiteX1" fmla="*/ 1080293 w 1418431"/>
              <a:gd name="connsiteY1" fmla="*/ 0 h 1166812"/>
              <a:gd name="connsiteX2" fmla="*/ 1418431 w 1418431"/>
              <a:gd name="connsiteY2" fmla="*/ 588168 h 1166812"/>
              <a:gd name="connsiteX3" fmla="*/ 0 w 1418431"/>
              <a:gd name="connsiteY3" fmla="*/ 1166812 h 1166812"/>
              <a:gd name="connsiteX4" fmla="*/ 413544 w 1418431"/>
              <a:gd name="connsiteY4" fmla="*/ 0 h 1166812"/>
              <a:gd name="connsiteX0" fmla="*/ 334963 w 1339850"/>
              <a:gd name="connsiteY0" fmla="*/ 0 h 588168"/>
              <a:gd name="connsiteX1" fmla="*/ 1001712 w 1339850"/>
              <a:gd name="connsiteY1" fmla="*/ 0 h 588168"/>
              <a:gd name="connsiteX2" fmla="*/ 1339850 w 1339850"/>
              <a:gd name="connsiteY2" fmla="*/ 588168 h 588168"/>
              <a:gd name="connsiteX3" fmla="*/ 0 w 1339850"/>
              <a:gd name="connsiteY3" fmla="*/ 583405 h 588168"/>
              <a:gd name="connsiteX4" fmla="*/ 334963 w 1339850"/>
              <a:gd name="connsiteY4" fmla="*/ 0 h 588168"/>
              <a:gd name="connsiteX0" fmla="*/ 334963 w 1339850"/>
              <a:gd name="connsiteY0" fmla="*/ 0 h 588168"/>
              <a:gd name="connsiteX1" fmla="*/ 1001712 w 1339850"/>
              <a:gd name="connsiteY1" fmla="*/ 0 h 588168"/>
              <a:gd name="connsiteX2" fmla="*/ 1339850 w 1339850"/>
              <a:gd name="connsiteY2" fmla="*/ 588168 h 588168"/>
              <a:gd name="connsiteX3" fmla="*/ 1085055 w 1339850"/>
              <a:gd name="connsiteY3" fmla="*/ 587375 h 588168"/>
              <a:gd name="connsiteX4" fmla="*/ 0 w 1339850"/>
              <a:gd name="connsiteY4" fmla="*/ 583405 h 588168"/>
              <a:gd name="connsiteX5" fmla="*/ 334963 w 1339850"/>
              <a:gd name="connsiteY5" fmla="*/ 0 h 588168"/>
              <a:gd name="connsiteX0" fmla="*/ 334963 w 1339850"/>
              <a:gd name="connsiteY0" fmla="*/ 0 h 1149350"/>
              <a:gd name="connsiteX1" fmla="*/ 1001712 w 1339850"/>
              <a:gd name="connsiteY1" fmla="*/ 0 h 1149350"/>
              <a:gd name="connsiteX2" fmla="*/ 1339850 w 1339850"/>
              <a:gd name="connsiteY2" fmla="*/ 588168 h 1149350"/>
              <a:gd name="connsiteX3" fmla="*/ 982662 w 1339850"/>
              <a:gd name="connsiteY3" fmla="*/ 1149350 h 1149350"/>
              <a:gd name="connsiteX4" fmla="*/ 0 w 1339850"/>
              <a:gd name="connsiteY4" fmla="*/ 583405 h 1149350"/>
              <a:gd name="connsiteX5" fmla="*/ 334963 w 1339850"/>
              <a:gd name="connsiteY5" fmla="*/ 0 h 1149350"/>
              <a:gd name="connsiteX0" fmla="*/ 334963 w 1339850"/>
              <a:gd name="connsiteY0" fmla="*/ 0 h 1149350"/>
              <a:gd name="connsiteX1" fmla="*/ 1001712 w 1339850"/>
              <a:gd name="connsiteY1" fmla="*/ 0 h 1149350"/>
              <a:gd name="connsiteX2" fmla="*/ 1339850 w 1339850"/>
              <a:gd name="connsiteY2" fmla="*/ 588168 h 1149350"/>
              <a:gd name="connsiteX3" fmla="*/ 982662 w 1339850"/>
              <a:gd name="connsiteY3" fmla="*/ 1149350 h 1149350"/>
              <a:gd name="connsiteX4" fmla="*/ 358774 w 1339850"/>
              <a:gd name="connsiteY4" fmla="*/ 794543 h 1149350"/>
              <a:gd name="connsiteX5" fmla="*/ 0 w 1339850"/>
              <a:gd name="connsiteY5" fmla="*/ 583405 h 1149350"/>
              <a:gd name="connsiteX6" fmla="*/ 334963 w 1339850"/>
              <a:gd name="connsiteY6" fmla="*/ 0 h 1149350"/>
              <a:gd name="connsiteX0" fmla="*/ 334963 w 1339850"/>
              <a:gd name="connsiteY0" fmla="*/ 0 h 1149350"/>
              <a:gd name="connsiteX1" fmla="*/ 1001712 w 1339850"/>
              <a:gd name="connsiteY1" fmla="*/ 0 h 1149350"/>
              <a:gd name="connsiteX2" fmla="*/ 1339850 w 1339850"/>
              <a:gd name="connsiteY2" fmla="*/ 588168 h 1149350"/>
              <a:gd name="connsiteX3" fmla="*/ 982662 w 1339850"/>
              <a:gd name="connsiteY3" fmla="*/ 1149350 h 1149350"/>
              <a:gd name="connsiteX4" fmla="*/ 349249 w 1339850"/>
              <a:gd name="connsiteY4" fmla="*/ 1146968 h 1149350"/>
              <a:gd name="connsiteX5" fmla="*/ 0 w 1339850"/>
              <a:gd name="connsiteY5" fmla="*/ 583405 h 1149350"/>
              <a:gd name="connsiteX6" fmla="*/ 334963 w 1339850"/>
              <a:gd name="connsiteY6" fmla="*/ 0 h 1149350"/>
              <a:gd name="connsiteX0" fmla="*/ 334963 w 1332706"/>
              <a:gd name="connsiteY0" fmla="*/ 0 h 1149350"/>
              <a:gd name="connsiteX1" fmla="*/ 1001712 w 1332706"/>
              <a:gd name="connsiteY1" fmla="*/ 0 h 1149350"/>
              <a:gd name="connsiteX2" fmla="*/ 1332706 w 1332706"/>
              <a:gd name="connsiteY2" fmla="*/ 581024 h 1149350"/>
              <a:gd name="connsiteX3" fmla="*/ 982662 w 1332706"/>
              <a:gd name="connsiteY3" fmla="*/ 1149350 h 1149350"/>
              <a:gd name="connsiteX4" fmla="*/ 349249 w 1332706"/>
              <a:gd name="connsiteY4" fmla="*/ 1146968 h 1149350"/>
              <a:gd name="connsiteX5" fmla="*/ 0 w 1332706"/>
              <a:gd name="connsiteY5" fmla="*/ 583405 h 1149350"/>
              <a:gd name="connsiteX6" fmla="*/ 334963 w 1332706"/>
              <a:gd name="connsiteY6" fmla="*/ 0 h 1149350"/>
              <a:gd name="connsiteX0" fmla="*/ 334963 w 1332706"/>
              <a:gd name="connsiteY0" fmla="*/ 0 h 1149350"/>
              <a:gd name="connsiteX1" fmla="*/ 1001712 w 1332706"/>
              <a:gd name="connsiteY1" fmla="*/ 0 h 1149350"/>
              <a:gd name="connsiteX2" fmla="*/ 1332706 w 1332706"/>
              <a:gd name="connsiteY2" fmla="*/ 581024 h 1149350"/>
              <a:gd name="connsiteX3" fmla="*/ 992187 w 1332706"/>
              <a:gd name="connsiteY3" fmla="*/ 1149350 h 1149350"/>
              <a:gd name="connsiteX4" fmla="*/ 349249 w 1332706"/>
              <a:gd name="connsiteY4" fmla="*/ 1146968 h 1149350"/>
              <a:gd name="connsiteX5" fmla="*/ 0 w 1332706"/>
              <a:gd name="connsiteY5" fmla="*/ 583405 h 1149350"/>
              <a:gd name="connsiteX6" fmla="*/ 334963 w 1332706"/>
              <a:gd name="connsiteY6" fmla="*/ 0 h 1149350"/>
              <a:gd name="connsiteX0" fmla="*/ 334963 w 1332706"/>
              <a:gd name="connsiteY0" fmla="*/ 0 h 1149350"/>
              <a:gd name="connsiteX1" fmla="*/ 1008856 w 1332706"/>
              <a:gd name="connsiteY1" fmla="*/ 11906 h 1149350"/>
              <a:gd name="connsiteX2" fmla="*/ 1332706 w 1332706"/>
              <a:gd name="connsiteY2" fmla="*/ 581024 h 1149350"/>
              <a:gd name="connsiteX3" fmla="*/ 992187 w 1332706"/>
              <a:gd name="connsiteY3" fmla="*/ 1149350 h 1149350"/>
              <a:gd name="connsiteX4" fmla="*/ 349249 w 1332706"/>
              <a:gd name="connsiteY4" fmla="*/ 1146968 h 1149350"/>
              <a:gd name="connsiteX5" fmla="*/ 0 w 1332706"/>
              <a:gd name="connsiteY5" fmla="*/ 583405 h 1149350"/>
              <a:gd name="connsiteX6" fmla="*/ 334963 w 1332706"/>
              <a:gd name="connsiteY6" fmla="*/ 0 h 1149350"/>
              <a:gd name="connsiteX0" fmla="*/ 334963 w 1346994"/>
              <a:gd name="connsiteY0" fmla="*/ 0 h 1149350"/>
              <a:gd name="connsiteX1" fmla="*/ 1008856 w 1346994"/>
              <a:gd name="connsiteY1" fmla="*/ 11906 h 1149350"/>
              <a:gd name="connsiteX2" fmla="*/ 1346994 w 1346994"/>
              <a:gd name="connsiteY2" fmla="*/ 592930 h 1149350"/>
              <a:gd name="connsiteX3" fmla="*/ 992187 w 1346994"/>
              <a:gd name="connsiteY3" fmla="*/ 1149350 h 1149350"/>
              <a:gd name="connsiteX4" fmla="*/ 349249 w 1346994"/>
              <a:gd name="connsiteY4" fmla="*/ 1146968 h 1149350"/>
              <a:gd name="connsiteX5" fmla="*/ 0 w 1346994"/>
              <a:gd name="connsiteY5" fmla="*/ 583405 h 1149350"/>
              <a:gd name="connsiteX6" fmla="*/ 334963 w 1346994"/>
              <a:gd name="connsiteY6" fmla="*/ 0 h 1149350"/>
              <a:gd name="connsiteX0" fmla="*/ 344488 w 1346994"/>
              <a:gd name="connsiteY0" fmla="*/ 0 h 1139825"/>
              <a:gd name="connsiteX1" fmla="*/ 1008856 w 1346994"/>
              <a:gd name="connsiteY1" fmla="*/ 2381 h 1139825"/>
              <a:gd name="connsiteX2" fmla="*/ 1346994 w 1346994"/>
              <a:gd name="connsiteY2" fmla="*/ 583405 h 1139825"/>
              <a:gd name="connsiteX3" fmla="*/ 992187 w 1346994"/>
              <a:gd name="connsiteY3" fmla="*/ 1139825 h 1139825"/>
              <a:gd name="connsiteX4" fmla="*/ 349249 w 1346994"/>
              <a:gd name="connsiteY4" fmla="*/ 1137443 h 1139825"/>
              <a:gd name="connsiteX5" fmla="*/ 0 w 1346994"/>
              <a:gd name="connsiteY5" fmla="*/ 573880 h 1139825"/>
              <a:gd name="connsiteX6" fmla="*/ 344488 w 1346994"/>
              <a:gd name="connsiteY6" fmla="*/ 0 h 1139825"/>
              <a:gd name="connsiteX0" fmla="*/ 334963 w 1337469"/>
              <a:gd name="connsiteY0" fmla="*/ 0 h 1139825"/>
              <a:gd name="connsiteX1" fmla="*/ 999331 w 1337469"/>
              <a:gd name="connsiteY1" fmla="*/ 2381 h 1139825"/>
              <a:gd name="connsiteX2" fmla="*/ 1337469 w 1337469"/>
              <a:gd name="connsiteY2" fmla="*/ 583405 h 1139825"/>
              <a:gd name="connsiteX3" fmla="*/ 982662 w 1337469"/>
              <a:gd name="connsiteY3" fmla="*/ 1139825 h 1139825"/>
              <a:gd name="connsiteX4" fmla="*/ 339724 w 1337469"/>
              <a:gd name="connsiteY4" fmla="*/ 1137443 h 1139825"/>
              <a:gd name="connsiteX5" fmla="*/ 0 w 1337469"/>
              <a:gd name="connsiteY5" fmla="*/ 585786 h 1139825"/>
              <a:gd name="connsiteX6" fmla="*/ 334963 w 1337469"/>
              <a:gd name="connsiteY6" fmla="*/ 0 h 1139825"/>
              <a:gd name="connsiteX0" fmla="*/ 334963 w 1337469"/>
              <a:gd name="connsiteY0" fmla="*/ 0 h 1149350"/>
              <a:gd name="connsiteX1" fmla="*/ 999331 w 1337469"/>
              <a:gd name="connsiteY1" fmla="*/ 2381 h 1149350"/>
              <a:gd name="connsiteX2" fmla="*/ 1337469 w 1337469"/>
              <a:gd name="connsiteY2" fmla="*/ 583405 h 1149350"/>
              <a:gd name="connsiteX3" fmla="*/ 987424 w 1337469"/>
              <a:gd name="connsiteY3" fmla="*/ 1149350 h 1149350"/>
              <a:gd name="connsiteX4" fmla="*/ 339724 w 1337469"/>
              <a:gd name="connsiteY4" fmla="*/ 1137443 h 1149350"/>
              <a:gd name="connsiteX5" fmla="*/ 0 w 1337469"/>
              <a:gd name="connsiteY5" fmla="*/ 585786 h 1149350"/>
              <a:gd name="connsiteX6" fmla="*/ 334963 w 1337469"/>
              <a:gd name="connsiteY6" fmla="*/ 0 h 1149350"/>
              <a:gd name="connsiteX0" fmla="*/ 334963 w 1337469"/>
              <a:gd name="connsiteY0" fmla="*/ 0 h 1149350"/>
              <a:gd name="connsiteX1" fmla="*/ 999331 w 1337469"/>
              <a:gd name="connsiteY1" fmla="*/ 2381 h 1149350"/>
              <a:gd name="connsiteX2" fmla="*/ 1337469 w 1337469"/>
              <a:gd name="connsiteY2" fmla="*/ 583405 h 1149350"/>
              <a:gd name="connsiteX3" fmla="*/ 987424 w 1337469"/>
              <a:gd name="connsiteY3" fmla="*/ 1149350 h 1149350"/>
              <a:gd name="connsiteX4" fmla="*/ 344486 w 1337469"/>
              <a:gd name="connsiteY4" fmla="*/ 1144587 h 1149350"/>
              <a:gd name="connsiteX5" fmla="*/ 0 w 1337469"/>
              <a:gd name="connsiteY5" fmla="*/ 585786 h 1149350"/>
              <a:gd name="connsiteX6" fmla="*/ 334963 w 1337469"/>
              <a:gd name="connsiteY6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469" h="1149350">
                <a:moveTo>
                  <a:pt x="334963" y="0"/>
                </a:moveTo>
                <a:lnTo>
                  <a:pt x="999331" y="2381"/>
                </a:lnTo>
                <a:lnTo>
                  <a:pt x="1337469" y="583405"/>
                </a:lnTo>
                <a:lnTo>
                  <a:pt x="987424" y="1149350"/>
                </a:lnTo>
                <a:lnTo>
                  <a:pt x="344486" y="1144587"/>
                </a:lnTo>
                <a:lnTo>
                  <a:pt x="0" y="585786"/>
                </a:lnTo>
                <a:lnTo>
                  <a:pt x="334963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00898" y="2825874"/>
            <a:ext cx="1487487" cy="1292225"/>
          </a:xfrm>
          <a:custGeom>
            <a:avLst/>
            <a:gdLst>
              <a:gd name="connsiteX0" fmla="*/ 0 w 1439862"/>
              <a:gd name="connsiteY0" fmla="*/ 0 h 1223962"/>
              <a:gd name="connsiteX1" fmla="*/ 1439862 w 1439862"/>
              <a:gd name="connsiteY1" fmla="*/ 0 h 1223962"/>
              <a:gd name="connsiteX2" fmla="*/ 1439862 w 1439862"/>
              <a:gd name="connsiteY2" fmla="*/ 1223962 h 1223962"/>
              <a:gd name="connsiteX3" fmla="*/ 0 w 1439862"/>
              <a:gd name="connsiteY3" fmla="*/ 1223962 h 1223962"/>
              <a:gd name="connsiteX4" fmla="*/ 0 w 1439862"/>
              <a:gd name="connsiteY4" fmla="*/ 0 h 1223962"/>
              <a:gd name="connsiteX0" fmla="*/ 425450 w 1439862"/>
              <a:gd name="connsiteY0" fmla="*/ 38100 h 1223962"/>
              <a:gd name="connsiteX1" fmla="*/ 1439862 w 1439862"/>
              <a:gd name="connsiteY1" fmla="*/ 0 h 1223962"/>
              <a:gd name="connsiteX2" fmla="*/ 1439862 w 1439862"/>
              <a:gd name="connsiteY2" fmla="*/ 1223962 h 1223962"/>
              <a:gd name="connsiteX3" fmla="*/ 0 w 1439862"/>
              <a:gd name="connsiteY3" fmla="*/ 1223962 h 1223962"/>
              <a:gd name="connsiteX4" fmla="*/ 425450 w 1439862"/>
              <a:gd name="connsiteY4" fmla="*/ 38100 h 1223962"/>
              <a:gd name="connsiteX0" fmla="*/ 413544 w 1439862"/>
              <a:gd name="connsiteY0" fmla="*/ 57150 h 1223962"/>
              <a:gd name="connsiteX1" fmla="*/ 1439862 w 1439862"/>
              <a:gd name="connsiteY1" fmla="*/ 0 h 1223962"/>
              <a:gd name="connsiteX2" fmla="*/ 1439862 w 1439862"/>
              <a:gd name="connsiteY2" fmla="*/ 1223962 h 1223962"/>
              <a:gd name="connsiteX3" fmla="*/ 0 w 1439862"/>
              <a:gd name="connsiteY3" fmla="*/ 1223962 h 1223962"/>
              <a:gd name="connsiteX4" fmla="*/ 413544 w 1439862"/>
              <a:gd name="connsiteY4" fmla="*/ 57150 h 1223962"/>
              <a:gd name="connsiteX0" fmla="*/ 413544 w 1439862"/>
              <a:gd name="connsiteY0" fmla="*/ 0 h 1166812"/>
              <a:gd name="connsiteX1" fmla="*/ 1080293 w 1439862"/>
              <a:gd name="connsiteY1" fmla="*/ 0 h 1166812"/>
              <a:gd name="connsiteX2" fmla="*/ 1439862 w 1439862"/>
              <a:gd name="connsiteY2" fmla="*/ 1166812 h 1166812"/>
              <a:gd name="connsiteX3" fmla="*/ 0 w 1439862"/>
              <a:gd name="connsiteY3" fmla="*/ 1166812 h 1166812"/>
              <a:gd name="connsiteX4" fmla="*/ 413544 w 1439862"/>
              <a:gd name="connsiteY4" fmla="*/ 0 h 1166812"/>
              <a:gd name="connsiteX0" fmla="*/ 413544 w 1413668"/>
              <a:gd name="connsiteY0" fmla="*/ 0 h 1166812"/>
              <a:gd name="connsiteX1" fmla="*/ 1080293 w 1413668"/>
              <a:gd name="connsiteY1" fmla="*/ 0 h 1166812"/>
              <a:gd name="connsiteX2" fmla="*/ 1413668 w 1413668"/>
              <a:gd name="connsiteY2" fmla="*/ 588168 h 1166812"/>
              <a:gd name="connsiteX3" fmla="*/ 0 w 1413668"/>
              <a:gd name="connsiteY3" fmla="*/ 1166812 h 1166812"/>
              <a:gd name="connsiteX4" fmla="*/ 413544 w 1413668"/>
              <a:gd name="connsiteY4" fmla="*/ 0 h 1166812"/>
              <a:gd name="connsiteX0" fmla="*/ 413544 w 1418431"/>
              <a:gd name="connsiteY0" fmla="*/ 0 h 1166812"/>
              <a:gd name="connsiteX1" fmla="*/ 1080293 w 1418431"/>
              <a:gd name="connsiteY1" fmla="*/ 0 h 1166812"/>
              <a:gd name="connsiteX2" fmla="*/ 1418431 w 1418431"/>
              <a:gd name="connsiteY2" fmla="*/ 588168 h 1166812"/>
              <a:gd name="connsiteX3" fmla="*/ 0 w 1418431"/>
              <a:gd name="connsiteY3" fmla="*/ 1166812 h 1166812"/>
              <a:gd name="connsiteX4" fmla="*/ 413544 w 1418431"/>
              <a:gd name="connsiteY4" fmla="*/ 0 h 1166812"/>
              <a:gd name="connsiteX0" fmla="*/ 334963 w 1339850"/>
              <a:gd name="connsiteY0" fmla="*/ 0 h 588168"/>
              <a:gd name="connsiteX1" fmla="*/ 1001712 w 1339850"/>
              <a:gd name="connsiteY1" fmla="*/ 0 h 588168"/>
              <a:gd name="connsiteX2" fmla="*/ 1339850 w 1339850"/>
              <a:gd name="connsiteY2" fmla="*/ 588168 h 588168"/>
              <a:gd name="connsiteX3" fmla="*/ 0 w 1339850"/>
              <a:gd name="connsiteY3" fmla="*/ 583405 h 588168"/>
              <a:gd name="connsiteX4" fmla="*/ 334963 w 1339850"/>
              <a:gd name="connsiteY4" fmla="*/ 0 h 588168"/>
              <a:gd name="connsiteX0" fmla="*/ 334963 w 1339850"/>
              <a:gd name="connsiteY0" fmla="*/ 0 h 588168"/>
              <a:gd name="connsiteX1" fmla="*/ 1001712 w 1339850"/>
              <a:gd name="connsiteY1" fmla="*/ 0 h 588168"/>
              <a:gd name="connsiteX2" fmla="*/ 1339850 w 1339850"/>
              <a:gd name="connsiteY2" fmla="*/ 588168 h 588168"/>
              <a:gd name="connsiteX3" fmla="*/ 1085055 w 1339850"/>
              <a:gd name="connsiteY3" fmla="*/ 587375 h 588168"/>
              <a:gd name="connsiteX4" fmla="*/ 0 w 1339850"/>
              <a:gd name="connsiteY4" fmla="*/ 583405 h 588168"/>
              <a:gd name="connsiteX5" fmla="*/ 334963 w 1339850"/>
              <a:gd name="connsiteY5" fmla="*/ 0 h 588168"/>
              <a:gd name="connsiteX0" fmla="*/ 334963 w 1339850"/>
              <a:gd name="connsiteY0" fmla="*/ 0 h 1149350"/>
              <a:gd name="connsiteX1" fmla="*/ 1001712 w 1339850"/>
              <a:gd name="connsiteY1" fmla="*/ 0 h 1149350"/>
              <a:gd name="connsiteX2" fmla="*/ 1339850 w 1339850"/>
              <a:gd name="connsiteY2" fmla="*/ 588168 h 1149350"/>
              <a:gd name="connsiteX3" fmla="*/ 982662 w 1339850"/>
              <a:gd name="connsiteY3" fmla="*/ 1149350 h 1149350"/>
              <a:gd name="connsiteX4" fmla="*/ 0 w 1339850"/>
              <a:gd name="connsiteY4" fmla="*/ 583405 h 1149350"/>
              <a:gd name="connsiteX5" fmla="*/ 334963 w 1339850"/>
              <a:gd name="connsiteY5" fmla="*/ 0 h 1149350"/>
              <a:gd name="connsiteX0" fmla="*/ 334963 w 1339850"/>
              <a:gd name="connsiteY0" fmla="*/ 0 h 1149350"/>
              <a:gd name="connsiteX1" fmla="*/ 1001712 w 1339850"/>
              <a:gd name="connsiteY1" fmla="*/ 0 h 1149350"/>
              <a:gd name="connsiteX2" fmla="*/ 1339850 w 1339850"/>
              <a:gd name="connsiteY2" fmla="*/ 588168 h 1149350"/>
              <a:gd name="connsiteX3" fmla="*/ 982662 w 1339850"/>
              <a:gd name="connsiteY3" fmla="*/ 1149350 h 1149350"/>
              <a:gd name="connsiteX4" fmla="*/ 358774 w 1339850"/>
              <a:gd name="connsiteY4" fmla="*/ 794543 h 1149350"/>
              <a:gd name="connsiteX5" fmla="*/ 0 w 1339850"/>
              <a:gd name="connsiteY5" fmla="*/ 583405 h 1149350"/>
              <a:gd name="connsiteX6" fmla="*/ 334963 w 1339850"/>
              <a:gd name="connsiteY6" fmla="*/ 0 h 1149350"/>
              <a:gd name="connsiteX0" fmla="*/ 334963 w 1339850"/>
              <a:gd name="connsiteY0" fmla="*/ 0 h 1149350"/>
              <a:gd name="connsiteX1" fmla="*/ 1001712 w 1339850"/>
              <a:gd name="connsiteY1" fmla="*/ 0 h 1149350"/>
              <a:gd name="connsiteX2" fmla="*/ 1339850 w 1339850"/>
              <a:gd name="connsiteY2" fmla="*/ 588168 h 1149350"/>
              <a:gd name="connsiteX3" fmla="*/ 982662 w 1339850"/>
              <a:gd name="connsiteY3" fmla="*/ 1149350 h 1149350"/>
              <a:gd name="connsiteX4" fmla="*/ 349249 w 1339850"/>
              <a:gd name="connsiteY4" fmla="*/ 1146968 h 1149350"/>
              <a:gd name="connsiteX5" fmla="*/ 0 w 1339850"/>
              <a:gd name="connsiteY5" fmla="*/ 583405 h 1149350"/>
              <a:gd name="connsiteX6" fmla="*/ 334963 w 1339850"/>
              <a:gd name="connsiteY6" fmla="*/ 0 h 1149350"/>
              <a:gd name="connsiteX0" fmla="*/ 334963 w 1332706"/>
              <a:gd name="connsiteY0" fmla="*/ 0 h 1149350"/>
              <a:gd name="connsiteX1" fmla="*/ 1001712 w 1332706"/>
              <a:gd name="connsiteY1" fmla="*/ 0 h 1149350"/>
              <a:gd name="connsiteX2" fmla="*/ 1332706 w 1332706"/>
              <a:gd name="connsiteY2" fmla="*/ 581024 h 1149350"/>
              <a:gd name="connsiteX3" fmla="*/ 982662 w 1332706"/>
              <a:gd name="connsiteY3" fmla="*/ 1149350 h 1149350"/>
              <a:gd name="connsiteX4" fmla="*/ 349249 w 1332706"/>
              <a:gd name="connsiteY4" fmla="*/ 1146968 h 1149350"/>
              <a:gd name="connsiteX5" fmla="*/ 0 w 1332706"/>
              <a:gd name="connsiteY5" fmla="*/ 583405 h 1149350"/>
              <a:gd name="connsiteX6" fmla="*/ 334963 w 1332706"/>
              <a:gd name="connsiteY6" fmla="*/ 0 h 1149350"/>
              <a:gd name="connsiteX0" fmla="*/ 334963 w 1332706"/>
              <a:gd name="connsiteY0" fmla="*/ 0 h 1149350"/>
              <a:gd name="connsiteX1" fmla="*/ 1001712 w 1332706"/>
              <a:gd name="connsiteY1" fmla="*/ 0 h 1149350"/>
              <a:gd name="connsiteX2" fmla="*/ 1332706 w 1332706"/>
              <a:gd name="connsiteY2" fmla="*/ 581024 h 1149350"/>
              <a:gd name="connsiteX3" fmla="*/ 992187 w 1332706"/>
              <a:gd name="connsiteY3" fmla="*/ 1149350 h 1149350"/>
              <a:gd name="connsiteX4" fmla="*/ 349249 w 1332706"/>
              <a:gd name="connsiteY4" fmla="*/ 1146968 h 1149350"/>
              <a:gd name="connsiteX5" fmla="*/ 0 w 1332706"/>
              <a:gd name="connsiteY5" fmla="*/ 583405 h 1149350"/>
              <a:gd name="connsiteX6" fmla="*/ 334963 w 1332706"/>
              <a:gd name="connsiteY6" fmla="*/ 0 h 1149350"/>
              <a:gd name="connsiteX0" fmla="*/ 234951 w 1332706"/>
              <a:gd name="connsiteY0" fmla="*/ 9525 h 1149350"/>
              <a:gd name="connsiteX1" fmla="*/ 1001712 w 1332706"/>
              <a:gd name="connsiteY1" fmla="*/ 0 h 1149350"/>
              <a:gd name="connsiteX2" fmla="*/ 1332706 w 1332706"/>
              <a:gd name="connsiteY2" fmla="*/ 581024 h 1149350"/>
              <a:gd name="connsiteX3" fmla="*/ 992187 w 1332706"/>
              <a:gd name="connsiteY3" fmla="*/ 1149350 h 1149350"/>
              <a:gd name="connsiteX4" fmla="*/ 349249 w 1332706"/>
              <a:gd name="connsiteY4" fmla="*/ 1146968 h 1149350"/>
              <a:gd name="connsiteX5" fmla="*/ 0 w 1332706"/>
              <a:gd name="connsiteY5" fmla="*/ 583405 h 1149350"/>
              <a:gd name="connsiteX6" fmla="*/ 234951 w 1332706"/>
              <a:gd name="connsiteY6" fmla="*/ 9525 h 1149350"/>
              <a:gd name="connsiteX0" fmla="*/ 382589 w 1480344"/>
              <a:gd name="connsiteY0" fmla="*/ 9525 h 1149350"/>
              <a:gd name="connsiteX1" fmla="*/ 1149350 w 1480344"/>
              <a:gd name="connsiteY1" fmla="*/ 0 h 1149350"/>
              <a:gd name="connsiteX2" fmla="*/ 1480344 w 1480344"/>
              <a:gd name="connsiteY2" fmla="*/ 581024 h 1149350"/>
              <a:gd name="connsiteX3" fmla="*/ 1139825 w 1480344"/>
              <a:gd name="connsiteY3" fmla="*/ 1149350 h 1149350"/>
              <a:gd name="connsiteX4" fmla="*/ 496887 w 1480344"/>
              <a:gd name="connsiteY4" fmla="*/ 1146968 h 1149350"/>
              <a:gd name="connsiteX5" fmla="*/ 0 w 1480344"/>
              <a:gd name="connsiteY5" fmla="*/ 659605 h 1149350"/>
              <a:gd name="connsiteX6" fmla="*/ 382589 w 1480344"/>
              <a:gd name="connsiteY6" fmla="*/ 9525 h 1149350"/>
              <a:gd name="connsiteX0" fmla="*/ 382589 w 1480344"/>
              <a:gd name="connsiteY0" fmla="*/ 0 h 1139825"/>
              <a:gd name="connsiteX1" fmla="*/ 1116012 w 1480344"/>
              <a:gd name="connsiteY1" fmla="*/ 0 h 1139825"/>
              <a:gd name="connsiteX2" fmla="*/ 1480344 w 1480344"/>
              <a:gd name="connsiteY2" fmla="*/ 571499 h 1139825"/>
              <a:gd name="connsiteX3" fmla="*/ 1139825 w 1480344"/>
              <a:gd name="connsiteY3" fmla="*/ 1139825 h 1139825"/>
              <a:gd name="connsiteX4" fmla="*/ 496887 w 1480344"/>
              <a:gd name="connsiteY4" fmla="*/ 1137443 h 1139825"/>
              <a:gd name="connsiteX5" fmla="*/ 0 w 1480344"/>
              <a:gd name="connsiteY5" fmla="*/ 650080 h 1139825"/>
              <a:gd name="connsiteX6" fmla="*/ 382589 w 1480344"/>
              <a:gd name="connsiteY6" fmla="*/ 0 h 1139825"/>
              <a:gd name="connsiteX0" fmla="*/ 382589 w 1494631"/>
              <a:gd name="connsiteY0" fmla="*/ 0 h 1139825"/>
              <a:gd name="connsiteX1" fmla="*/ 1116012 w 1494631"/>
              <a:gd name="connsiteY1" fmla="*/ 0 h 1139825"/>
              <a:gd name="connsiteX2" fmla="*/ 1494631 w 1494631"/>
              <a:gd name="connsiteY2" fmla="*/ 647699 h 1139825"/>
              <a:gd name="connsiteX3" fmla="*/ 1139825 w 1494631"/>
              <a:gd name="connsiteY3" fmla="*/ 1139825 h 1139825"/>
              <a:gd name="connsiteX4" fmla="*/ 496887 w 1494631"/>
              <a:gd name="connsiteY4" fmla="*/ 1137443 h 1139825"/>
              <a:gd name="connsiteX5" fmla="*/ 0 w 1494631"/>
              <a:gd name="connsiteY5" fmla="*/ 650080 h 1139825"/>
              <a:gd name="connsiteX6" fmla="*/ 382589 w 1494631"/>
              <a:gd name="connsiteY6" fmla="*/ 0 h 1139825"/>
              <a:gd name="connsiteX0" fmla="*/ 382589 w 1494631"/>
              <a:gd name="connsiteY0" fmla="*/ 0 h 1282700"/>
              <a:gd name="connsiteX1" fmla="*/ 1116012 w 1494631"/>
              <a:gd name="connsiteY1" fmla="*/ 0 h 1282700"/>
              <a:gd name="connsiteX2" fmla="*/ 1494631 w 1494631"/>
              <a:gd name="connsiteY2" fmla="*/ 647699 h 1282700"/>
              <a:gd name="connsiteX3" fmla="*/ 1125537 w 1494631"/>
              <a:gd name="connsiteY3" fmla="*/ 1282700 h 1282700"/>
              <a:gd name="connsiteX4" fmla="*/ 496887 w 1494631"/>
              <a:gd name="connsiteY4" fmla="*/ 1137443 h 1282700"/>
              <a:gd name="connsiteX5" fmla="*/ 0 w 1494631"/>
              <a:gd name="connsiteY5" fmla="*/ 650080 h 1282700"/>
              <a:gd name="connsiteX6" fmla="*/ 382589 w 1494631"/>
              <a:gd name="connsiteY6" fmla="*/ 0 h 1282700"/>
              <a:gd name="connsiteX0" fmla="*/ 382589 w 1494631"/>
              <a:gd name="connsiteY0" fmla="*/ 0 h 1299368"/>
              <a:gd name="connsiteX1" fmla="*/ 1116012 w 1494631"/>
              <a:gd name="connsiteY1" fmla="*/ 0 h 1299368"/>
              <a:gd name="connsiteX2" fmla="*/ 1494631 w 1494631"/>
              <a:gd name="connsiteY2" fmla="*/ 647699 h 1299368"/>
              <a:gd name="connsiteX3" fmla="*/ 1125537 w 1494631"/>
              <a:gd name="connsiteY3" fmla="*/ 1282700 h 1299368"/>
              <a:gd name="connsiteX4" fmla="*/ 377824 w 1494631"/>
              <a:gd name="connsiteY4" fmla="*/ 1299368 h 1299368"/>
              <a:gd name="connsiteX5" fmla="*/ 0 w 1494631"/>
              <a:gd name="connsiteY5" fmla="*/ 650080 h 1299368"/>
              <a:gd name="connsiteX6" fmla="*/ 382589 w 1494631"/>
              <a:gd name="connsiteY6" fmla="*/ 0 h 1299368"/>
              <a:gd name="connsiteX0" fmla="*/ 382589 w 1494631"/>
              <a:gd name="connsiteY0" fmla="*/ 0 h 1299368"/>
              <a:gd name="connsiteX1" fmla="*/ 1116012 w 1494631"/>
              <a:gd name="connsiteY1" fmla="*/ 0 h 1299368"/>
              <a:gd name="connsiteX2" fmla="*/ 1494631 w 1494631"/>
              <a:gd name="connsiteY2" fmla="*/ 647699 h 1299368"/>
              <a:gd name="connsiteX3" fmla="*/ 1116012 w 1494631"/>
              <a:gd name="connsiteY3" fmla="*/ 1296988 h 1299368"/>
              <a:gd name="connsiteX4" fmla="*/ 377824 w 1494631"/>
              <a:gd name="connsiteY4" fmla="*/ 1299368 h 1299368"/>
              <a:gd name="connsiteX5" fmla="*/ 0 w 1494631"/>
              <a:gd name="connsiteY5" fmla="*/ 650080 h 1299368"/>
              <a:gd name="connsiteX6" fmla="*/ 382589 w 1494631"/>
              <a:gd name="connsiteY6" fmla="*/ 0 h 1299368"/>
              <a:gd name="connsiteX0" fmla="*/ 375445 w 1494631"/>
              <a:gd name="connsiteY0" fmla="*/ 42862 h 1299368"/>
              <a:gd name="connsiteX1" fmla="*/ 1116012 w 1494631"/>
              <a:gd name="connsiteY1" fmla="*/ 0 h 1299368"/>
              <a:gd name="connsiteX2" fmla="*/ 1494631 w 1494631"/>
              <a:gd name="connsiteY2" fmla="*/ 647699 h 1299368"/>
              <a:gd name="connsiteX3" fmla="*/ 1116012 w 1494631"/>
              <a:gd name="connsiteY3" fmla="*/ 1296988 h 1299368"/>
              <a:gd name="connsiteX4" fmla="*/ 377824 w 1494631"/>
              <a:gd name="connsiteY4" fmla="*/ 1299368 h 1299368"/>
              <a:gd name="connsiteX5" fmla="*/ 0 w 1494631"/>
              <a:gd name="connsiteY5" fmla="*/ 650080 h 1299368"/>
              <a:gd name="connsiteX6" fmla="*/ 375445 w 1494631"/>
              <a:gd name="connsiteY6" fmla="*/ 42862 h 1299368"/>
              <a:gd name="connsiteX0" fmla="*/ 375445 w 1494631"/>
              <a:gd name="connsiteY0" fmla="*/ 4762 h 1261268"/>
              <a:gd name="connsiteX1" fmla="*/ 1116012 w 1494631"/>
              <a:gd name="connsiteY1" fmla="*/ 0 h 1261268"/>
              <a:gd name="connsiteX2" fmla="*/ 1494631 w 1494631"/>
              <a:gd name="connsiteY2" fmla="*/ 609599 h 1261268"/>
              <a:gd name="connsiteX3" fmla="*/ 1116012 w 1494631"/>
              <a:gd name="connsiteY3" fmla="*/ 1258888 h 1261268"/>
              <a:gd name="connsiteX4" fmla="*/ 377824 w 1494631"/>
              <a:gd name="connsiteY4" fmla="*/ 1261268 h 1261268"/>
              <a:gd name="connsiteX5" fmla="*/ 0 w 1494631"/>
              <a:gd name="connsiteY5" fmla="*/ 611980 h 1261268"/>
              <a:gd name="connsiteX6" fmla="*/ 375445 w 1494631"/>
              <a:gd name="connsiteY6" fmla="*/ 4762 h 1261268"/>
              <a:gd name="connsiteX0" fmla="*/ 375445 w 1494631"/>
              <a:gd name="connsiteY0" fmla="*/ 4762 h 1261268"/>
              <a:gd name="connsiteX1" fmla="*/ 1116012 w 1494631"/>
              <a:gd name="connsiteY1" fmla="*/ 0 h 1261268"/>
              <a:gd name="connsiteX2" fmla="*/ 1494631 w 1494631"/>
              <a:gd name="connsiteY2" fmla="*/ 642936 h 1261268"/>
              <a:gd name="connsiteX3" fmla="*/ 1116012 w 1494631"/>
              <a:gd name="connsiteY3" fmla="*/ 1258888 h 1261268"/>
              <a:gd name="connsiteX4" fmla="*/ 377824 w 1494631"/>
              <a:gd name="connsiteY4" fmla="*/ 1261268 h 1261268"/>
              <a:gd name="connsiteX5" fmla="*/ 0 w 1494631"/>
              <a:gd name="connsiteY5" fmla="*/ 611980 h 1261268"/>
              <a:gd name="connsiteX6" fmla="*/ 375445 w 1494631"/>
              <a:gd name="connsiteY6" fmla="*/ 4762 h 1261268"/>
              <a:gd name="connsiteX0" fmla="*/ 375445 w 1492249"/>
              <a:gd name="connsiteY0" fmla="*/ 4762 h 1261268"/>
              <a:gd name="connsiteX1" fmla="*/ 1116012 w 1492249"/>
              <a:gd name="connsiteY1" fmla="*/ 0 h 1261268"/>
              <a:gd name="connsiteX2" fmla="*/ 1492249 w 1492249"/>
              <a:gd name="connsiteY2" fmla="*/ 652461 h 1261268"/>
              <a:gd name="connsiteX3" fmla="*/ 1116012 w 1492249"/>
              <a:gd name="connsiteY3" fmla="*/ 1258888 h 1261268"/>
              <a:gd name="connsiteX4" fmla="*/ 377824 w 1492249"/>
              <a:gd name="connsiteY4" fmla="*/ 1261268 h 1261268"/>
              <a:gd name="connsiteX5" fmla="*/ 0 w 1492249"/>
              <a:gd name="connsiteY5" fmla="*/ 611980 h 1261268"/>
              <a:gd name="connsiteX6" fmla="*/ 375445 w 1492249"/>
              <a:gd name="connsiteY6" fmla="*/ 4762 h 1261268"/>
              <a:gd name="connsiteX0" fmla="*/ 375445 w 1492249"/>
              <a:gd name="connsiteY0" fmla="*/ 4762 h 1292225"/>
              <a:gd name="connsiteX1" fmla="*/ 1116012 w 1492249"/>
              <a:gd name="connsiteY1" fmla="*/ 0 h 1292225"/>
              <a:gd name="connsiteX2" fmla="*/ 1492249 w 1492249"/>
              <a:gd name="connsiteY2" fmla="*/ 652461 h 1292225"/>
              <a:gd name="connsiteX3" fmla="*/ 1120775 w 1492249"/>
              <a:gd name="connsiteY3" fmla="*/ 1292225 h 1292225"/>
              <a:gd name="connsiteX4" fmla="*/ 377824 w 1492249"/>
              <a:gd name="connsiteY4" fmla="*/ 1261268 h 1292225"/>
              <a:gd name="connsiteX5" fmla="*/ 0 w 1492249"/>
              <a:gd name="connsiteY5" fmla="*/ 611980 h 1292225"/>
              <a:gd name="connsiteX6" fmla="*/ 375445 w 1492249"/>
              <a:gd name="connsiteY6" fmla="*/ 4762 h 1292225"/>
              <a:gd name="connsiteX0" fmla="*/ 375445 w 1492249"/>
              <a:gd name="connsiteY0" fmla="*/ 4762 h 1292225"/>
              <a:gd name="connsiteX1" fmla="*/ 1116012 w 1492249"/>
              <a:gd name="connsiteY1" fmla="*/ 0 h 1292225"/>
              <a:gd name="connsiteX2" fmla="*/ 1492249 w 1492249"/>
              <a:gd name="connsiteY2" fmla="*/ 652461 h 1292225"/>
              <a:gd name="connsiteX3" fmla="*/ 1120775 w 1492249"/>
              <a:gd name="connsiteY3" fmla="*/ 1292225 h 1292225"/>
              <a:gd name="connsiteX4" fmla="*/ 377824 w 1492249"/>
              <a:gd name="connsiteY4" fmla="*/ 1292224 h 1292225"/>
              <a:gd name="connsiteX5" fmla="*/ 0 w 1492249"/>
              <a:gd name="connsiteY5" fmla="*/ 611980 h 1292225"/>
              <a:gd name="connsiteX6" fmla="*/ 375445 w 1492249"/>
              <a:gd name="connsiteY6" fmla="*/ 4762 h 1292225"/>
              <a:gd name="connsiteX0" fmla="*/ 370683 w 1487487"/>
              <a:gd name="connsiteY0" fmla="*/ 4762 h 1292225"/>
              <a:gd name="connsiteX1" fmla="*/ 1111250 w 1487487"/>
              <a:gd name="connsiteY1" fmla="*/ 0 h 1292225"/>
              <a:gd name="connsiteX2" fmla="*/ 1487487 w 1487487"/>
              <a:gd name="connsiteY2" fmla="*/ 652461 h 1292225"/>
              <a:gd name="connsiteX3" fmla="*/ 1116013 w 1487487"/>
              <a:gd name="connsiteY3" fmla="*/ 1292225 h 1292225"/>
              <a:gd name="connsiteX4" fmla="*/ 373062 w 1487487"/>
              <a:gd name="connsiteY4" fmla="*/ 1292224 h 1292225"/>
              <a:gd name="connsiteX5" fmla="*/ 0 w 1487487"/>
              <a:gd name="connsiteY5" fmla="*/ 642937 h 1292225"/>
              <a:gd name="connsiteX6" fmla="*/ 370683 w 1487487"/>
              <a:gd name="connsiteY6" fmla="*/ 4762 h 129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487" h="1292225">
                <a:moveTo>
                  <a:pt x="370683" y="4762"/>
                </a:moveTo>
                <a:lnTo>
                  <a:pt x="1111250" y="0"/>
                </a:lnTo>
                <a:lnTo>
                  <a:pt x="1487487" y="652461"/>
                </a:lnTo>
                <a:lnTo>
                  <a:pt x="1116013" y="1292225"/>
                </a:lnTo>
                <a:lnTo>
                  <a:pt x="373062" y="1292224"/>
                </a:lnTo>
                <a:lnTo>
                  <a:pt x="0" y="642937"/>
                </a:lnTo>
                <a:lnTo>
                  <a:pt x="370683" y="4762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44208" y="1203598"/>
            <a:ext cx="1997993" cy="1749425"/>
          </a:xfrm>
          <a:custGeom>
            <a:avLst/>
            <a:gdLst>
              <a:gd name="connsiteX0" fmla="*/ 0 w 1439862"/>
              <a:gd name="connsiteY0" fmla="*/ 0 h 1223962"/>
              <a:gd name="connsiteX1" fmla="*/ 1439862 w 1439862"/>
              <a:gd name="connsiteY1" fmla="*/ 0 h 1223962"/>
              <a:gd name="connsiteX2" fmla="*/ 1439862 w 1439862"/>
              <a:gd name="connsiteY2" fmla="*/ 1223962 h 1223962"/>
              <a:gd name="connsiteX3" fmla="*/ 0 w 1439862"/>
              <a:gd name="connsiteY3" fmla="*/ 1223962 h 1223962"/>
              <a:gd name="connsiteX4" fmla="*/ 0 w 1439862"/>
              <a:gd name="connsiteY4" fmla="*/ 0 h 1223962"/>
              <a:gd name="connsiteX0" fmla="*/ 425450 w 1439862"/>
              <a:gd name="connsiteY0" fmla="*/ 38100 h 1223962"/>
              <a:gd name="connsiteX1" fmla="*/ 1439862 w 1439862"/>
              <a:gd name="connsiteY1" fmla="*/ 0 h 1223962"/>
              <a:gd name="connsiteX2" fmla="*/ 1439862 w 1439862"/>
              <a:gd name="connsiteY2" fmla="*/ 1223962 h 1223962"/>
              <a:gd name="connsiteX3" fmla="*/ 0 w 1439862"/>
              <a:gd name="connsiteY3" fmla="*/ 1223962 h 1223962"/>
              <a:gd name="connsiteX4" fmla="*/ 425450 w 1439862"/>
              <a:gd name="connsiteY4" fmla="*/ 38100 h 1223962"/>
              <a:gd name="connsiteX0" fmla="*/ 413544 w 1439862"/>
              <a:gd name="connsiteY0" fmla="*/ 57150 h 1223962"/>
              <a:gd name="connsiteX1" fmla="*/ 1439862 w 1439862"/>
              <a:gd name="connsiteY1" fmla="*/ 0 h 1223962"/>
              <a:gd name="connsiteX2" fmla="*/ 1439862 w 1439862"/>
              <a:gd name="connsiteY2" fmla="*/ 1223962 h 1223962"/>
              <a:gd name="connsiteX3" fmla="*/ 0 w 1439862"/>
              <a:gd name="connsiteY3" fmla="*/ 1223962 h 1223962"/>
              <a:gd name="connsiteX4" fmla="*/ 413544 w 1439862"/>
              <a:gd name="connsiteY4" fmla="*/ 57150 h 1223962"/>
              <a:gd name="connsiteX0" fmla="*/ 413544 w 1439862"/>
              <a:gd name="connsiteY0" fmla="*/ 0 h 1166812"/>
              <a:gd name="connsiteX1" fmla="*/ 1080293 w 1439862"/>
              <a:gd name="connsiteY1" fmla="*/ 0 h 1166812"/>
              <a:gd name="connsiteX2" fmla="*/ 1439862 w 1439862"/>
              <a:gd name="connsiteY2" fmla="*/ 1166812 h 1166812"/>
              <a:gd name="connsiteX3" fmla="*/ 0 w 1439862"/>
              <a:gd name="connsiteY3" fmla="*/ 1166812 h 1166812"/>
              <a:gd name="connsiteX4" fmla="*/ 413544 w 1439862"/>
              <a:gd name="connsiteY4" fmla="*/ 0 h 1166812"/>
              <a:gd name="connsiteX0" fmla="*/ 413544 w 1413668"/>
              <a:gd name="connsiteY0" fmla="*/ 0 h 1166812"/>
              <a:gd name="connsiteX1" fmla="*/ 1080293 w 1413668"/>
              <a:gd name="connsiteY1" fmla="*/ 0 h 1166812"/>
              <a:gd name="connsiteX2" fmla="*/ 1413668 w 1413668"/>
              <a:gd name="connsiteY2" fmla="*/ 588168 h 1166812"/>
              <a:gd name="connsiteX3" fmla="*/ 0 w 1413668"/>
              <a:gd name="connsiteY3" fmla="*/ 1166812 h 1166812"/>
              <a:gd name="connsiteX4" fmla="*/ 413544 w 1413668"/>
              <a:gd name="connsiteY4" fmla="*/ 0 h 1166812"/>
              <a:gd name="connsiteX0" fmla="*/ 413544 w 1418431"/>
              <a:gd name="connsiteY0" fmla="*/ 0 h 1166812"/>
              <a:gd name="connsiteX1" fmla="*/ 1080293 w 1418431"/>
              <a:gd name="connsiteY1" fmla="*/ 0 h 1166812"/>
              <a:gd name="connsiteX2" fmla="*/ 1418431 w 1418431"/>
              <a:gd name="connsiteY2" fmla="*/ 588168 h 1166812"/>
              <a:gd name="connsiteX3" fmla="*/ 0 w 1418431"/>
              <a:gd name="connsiteY3" fmla="*/ 1166812 h 1166812"/>
              <a:gd name="connsiteX4" fmla="*/ 413544 w 1418431"/>
              <a:gd name="connsiteY4" fmla="*/ 0 h 1166812"/>
              <a:gd name="connsiteX0" fmla="*/ 334963 w 1339850"/>
              <a:gd name="connsiteY0" fmla="*/ 0 h 588168"/>
              <a:gd name="connsiteX1" fmla="*/ 1001712 w 1339850"/>
              <a:gd name="connsiteY1" fmla="*/ 0 h 588168"/>
              <a:gd name="connsiteX2" fmla="*/ 1339850 w 1339850"/>
              <a:gd name="connsiteY2" fmla="*/ 588168 h 588168"/>
              <a:gd name="connsiteX3" fmla="*/ 0 w 1339850"/>
              <a:gd name="connsiteY3" fmla="*/ 583405 h 588168"/>
              <a:gd name="connsiteX4" fmla="*/ 334963 w 1339850"/>
              <a:gd name="connsiteY4" fmla="*/ 0 h 588168"/>
              <a:gd name="connsiteX0" fmla="*/ 334963 w 1339850"/>
              <a:gd name="connsiteY0" fmla="*/ 0 h 588168"/>
              <a:gd name="connsiteX1" fmla="*/ 1001712 w 1339850"/>
              <a:gd name="connsiteY1" fmla="*/ 0 h 588168"/>
              <a:gd name="connsiteX2" fmla="*/ 1339850 w 1339850"/>
              <a:gd name="connsiteY2" fmla="*/ 588168 h 588168"/>
              <a:gd name="connsiteX3" fmla="*/ 1085055 w 1339850"/>
              <a:gd name="connsiteY3" fmla="*/ 587375 h 588168"/>
              <a:gd name="connsiteX4" fmla="*/ 0 w 1339850"/>
              <a:gd name="connsiteY4" fmla="*/ 583405 h 588168"/>
              <a:gd name="connsiteX5" fmla="*/ 334963 w 1339850"/>
              <a:gd name="connsiteY5" fmla="*/ 0 h 588168"/>
              <a:gd name="connsiteX0" fmla="*/ 334963 w 1339850"/>
              <a:gd name="connsiteY0" fmla="*/ 0 h 1149350"/>
              <a:gd name="connsiteX1" fmla="*/ 1001712 w 1339850"/>
              <a:gd name="connsiteY1" fmla="*/ 0 h 1149350"/>
              <a:gd name="connsiteX2" fmla="*/ 1339850 w 1339850"/>
              <a:gd name="connsiteY2" fmla="*/ 588168 h 1149350"/>
              <a:gd name="connsiteX3" fmla="*/ 982662 w 1339850"/>
              <a:gd name="connsiteY3" fmla="*/ 1149350 h 1149350"/>
              <a:gd name="connsiteX4" fmla="*/ 0 w 1339850"/>
              <a:gd name="connsiteY4" fmla="*/ 583405 h 1149350"/>
              <a:gd name="connsiteX5" fmla="*/ 334963 w 1339850"/>
              <a:gd name="connsiteY5" fmla="*/ 0 h 1149350"/>
              <a:gd name="connsiteX0" fmla="*/ 334963 w 1339850"/>
              <a:gd name="connsiteY0" fmla="*/ 0 h 1149350"/>
              <a:gd name="connsiteX1" fmla="*/ 1001712 w 1339850"/>
              <a:gd name="connsiteY1" fmla="*/ 0 h 1149350"/>
              <a:gd name="connsiteX2" fmla="*/ 1339850 w 1339850"/>
              <a:gd name="connsiteY2" fmla="*/ 588168 h 1149350"/>
              <a:gd name="connsiteX3" fmla="*/ 982662 w 1339850"/>
              <a:gd name="connsiteY3" fmla="*/ 1149350 h 1149350"/>
              <a:gd name="connsiteX4" fmla="*/ 358774 w 1339850"/>
              <a:gd name="connsiteY4" fmla="*/ 794543 h 1149350"/>
              <a:gd name="connsiteX5" fmla="*/ 0 w 1339850"/>
              <a:gd name="connsiteY5" fmla="*/ 583405 h 1149350"/>
              <a:gd name="connsiteX6" fmla="*/ 334963 w 1339850"/>
              <a:gd name="connsiteY6" fmla="*/ 0 h 1149350"/>
              <a:gd name="connsiteX0" fmla="*/ 334963 w 1339850"/>
              <a:gd name="connsiteY0" fmla="*/ 0 h 1149350"/>
              <a:gd name="connsiteX1" fmla="*/ 1001712 w 1339850"/>
              <a:gd name="connsiteY1" fmla="*/ 0 h 1149350"/>
              <a:gd name="connsiteX2" fmla="*/ 1339850 w 1339850"/>
              <a:gd name="connsiteY2" fmla="*/ 588168 h 1149350"/>
              <a:gd name="connsiteX3" fmla="*/ 982662 w 1339850"/>
              <a:gd name="connsiteY3" fmla="*/ 1149350 h 1149350"/>
              <a:gd name="connsiteX4" fmla="*/ 349249 w 1339850"/>
              <a:gd name="connsiteY4" fmla="*/ 1146968 h 1149350"/>
              <a:gd name="connsiteX5" fmla="*/ 0 w 1339850"/>
              <a:gd name="connsiteY5" fmla="*/ 583405 h 1149350"/>
              <a:gd name="connsiteX6" fmla="*/ 334963 w 1339850"/>
              <a:gd name="connsiteY6" fmla="*/ 0 h 1149350"/>
              <a:gd name="connsiteX0" fmla="*/ 334963 w 1332706"/>
              <a:gd name="connsiteY0" fmla="*/ 0 h 1149350"/>
              <a:gd name="connsiteX1" fmla="*/ 1001712 w 1332706"/>
              <a:gd name="connsiteY1" fmla="*/ 0 h 1149350"/>
              <a:gd name="connsiteX2" fmla="*/ 1332706 w 1332706"/>
              <a:gd name="connsiteY2" fmla="*/ 581024 h 1149350"/>
              <a:gd name="connsiteX3" fmla="*/ 982662 w 1332706"/>
              <a:gd name="connsiteY3" fmla="*/ 1149350 h 1149350"/>
              <a:gd name="connsiteX4" fmla="*/ 349249 w 1332706"/>
              <a:gd name="connsiteY4" fmla="*/ 1146968 h 1149350"/>
              <a:gd name="connsiteX5" fmla="*/ 0 w 1332706"/>
              <a:gd name="connsiteY5" fmla="*/ 583405 h 1149350"/>
              <a:gd name="connsiteX6" fmla="*/ 334963 w 1332706"/>
              <a:gd name="connsiteY6" fmla="*/ 0 h 1149350"/>
              <a:gd name="connsiteX0" fmla="*/ 334963 w 1332706"/>
              <a:gd name="connsiteY0" fmla="*/ 0 h 1149350"/>
              <a:gd name="connsiteX1" fmla="*/ 1001712 w 1332706"/>
              <a:gd name="connsiteY1" fmla="*/ 0 h 1149350"/>
              <a:gd name="connsiteX2" fmla="*/ 1332706 w 1332706"/>
              <a:gd name="connsiteY2" fmla="*/ 581024 h 1149350"/>
              <a:gd name="connsiteX3" fmla="*/ 992187 w 1332706"/>
              <a:gd name="connsiteY3" fmla="*/ 1149350 h 1149350"/>
              <a:gd name="connsiteX4" fmla="*/ 349249 w 1332706"/>
              <a:gd name="connsiteY4" fmla="*/ 1146968 h 1149350"/>
              <a:gd name="connsiteX5" fmla="*/ 0 w 1332706"/>
              <a:gd name="connsiteY5" fmla="*/ 583405 h 1149350"/>
              <a:gd name="connsiteX6" fmla="*/ 334963 w 1332706"/>
              <a:gd name="connsiteY6" fmla="*/ 0 h 1149350"/>
              <a:gd name="connsiteX0" fmla="*/ 334963 w 1346994"/>
              <a:gd name="connsiteY0" fmla="*/ 0 h 1149350"/>
              <a:gd name="connsiteX1" fmla="*/ 1001712 w 1346994"/>
              <a:gd name="connsiteY1" fmla="*/ 0 h 1149350"/>
              <a:gd name="connsiteX2" fmla="*/ 1346994 w 1346994"/>
              <a:gd name="connsiteY2" fmla="*/ 619124 h 1149350"/>
              <a:gd name="connsiteX3" fmla="*/ 992187 w 1346994"/>
              <a:gd name="connsiteY3" fmla="*/ 1149350 h 1149350"/>
              <a:gd name="connsiteX4" fmla="*/ 349249 w 1346994"/>
              <a:gd name="connsiteY4" fmla="*/ 1146968 h 1149350"/>
              <a:gd name="connsiteX5" fmla="*/ 0 w 1346994"/>
              <a:gd name="connsiteY5" fmla="*/ 583405 h 1149350"/>
              <a:gd name="connsiteX6" fmla="*/ 334963 w 1346994"/>
              <a:gd name="connsiteY6" fmla="*/ 0 h 1149350"/>
              <a:gd name="connsiteX0" fmla="*/ 334963 w 1346994"/>
              <a:gd name="connsiteY0" fmla="*/ 247650 h 1397000"/>
              <a:gd name="connsiteX1" fmla="*/ 844550 w 1346994"/>
              <a:gd name="connsiteY1" fmla="*/ 0 h 1397000"/>
              <a:gd name="connsiteX2" fmla="*/ 1346994 w 1346994"/>
              <a:gd name="connsiteY2" fmla="*/ 866774 h 1397000"/>
              <a:gd name="connsiteX3" fmla="*/ 992187 w 1346994"/>
              <a:gd name="connsiteY3" fmla="*/ 1397000 h 1397000"/>
              <a:gd name="connsiteX4" fmla="*/ 349249 w 1346994"/>
              <a:gd name="connsiteY4" fmla="*/ 1394618 h 1397000"/>
              <a:gd name="connsiteX5" fmla="*/ 0 w 1346994"/>
              <a:gd name="connsiteY5" fmla="*/ 831055 h 1397000"/>
              <a:gd name="connsiteX6" fmla="*/ 334963 w 1346994"/>
              <a:gd name="connsiteY6" fmla="*/ 247650 h 1397000"/>
              <a:gd name="connsiteX0" fmla="*/ 334963 w 1346994"/>
              <a:gd name="connsiteY0" fmla="*/ 247650 h 1744663"/>
              <a:gd name="connsiteX1" fmla="*/ 844550 w 1346994"/>
              <a:gd name="connsiteY1" fmla="*/ 0 h 1744663"/>
              <a:gd name="connsiteX2" fmla="*/ 1346994 w 1346994"/>
              <a:gd name="connsiteY2" fmla="*/ 866774 h 1744663"/>
              <a:gd name="connsiteX3" fmla="*/ 844550 w 1346994"/>
              <a:gd name="connsiteY3" fmla="*/ 1744663 h 1744663"/>
              <a:gd name="connsiteX4" fmla="*/ 349249 w 1346994"/>
              <a:gd name="connsiteY4" fmla="*/ 1394618 h 1744663"/>
              <a:gd name="connsiteX5" fmla="*/ 0 w 1346994"/>
              <a:gd name="connsiteY5" fmla="*/ 831055 h 1744663"/>
              <a:gd name="connsiteX6" fmla="*/ 334963 w 1346994"/>
              <a:gd name="connsiteY6" fmla="*/ 247650 h 1744663"/>
              <a:gd name="connsiteX0" fmla="*/ 334963 w 1346994"/>
              <a:gd name="connsiteY0" fmla="*/ 247650 h 1751806"/>
              <a:gd name="connsiteX1" fmla="*/ 844550 w 1346994"/>
              <a:gd name="connsiteY1" fmla="*/ 0 h 1751806"/>
              <a:gd name="connsiteX2" fmla="*/ 1346994 w 1346994"/>
              <a:gd name="connsiteY2" fmla="*/ 866774 h 1751806"/>
              <a:gd name="connsiteX3" fmla="*/ 844550 w 1346994"/>
              <a:gd name="connsiteY3" fmla="*/ 1744663 h 1751806"/>
              <a:gd name="connsiteX4" fmla="*/ 58737 w 1346994"/>
              <a:gd name="connsiteY4" fmla="*/ 1751806 h 1751806"/>
              <a:gd name="connsiteX5" fmla="*/ 0 w 1346994"/>
              <a:gd name="connsiteY5" fmla="*/ 831055 h 1751806"/>
              <a:gd name="connsiteX6" fmla="*/ 334963 w 1346994"/>
              <a:gd name="connsiteY6" fmla="*/ 247650 h 1751806"/>
              <a:gd name="connsiteX0" fmla="*/ 30163 w 1346994"/>
              <a:gd name="connsiteY0" fmla="*/ 14288 h 1751806"/>
              <a:gd name="connsiteX1" fmla="*/ 844550 w 1346994"/>
              <a:gd name="connsiteY1" fmla="*/ 0 h 1751806"/>
              <a:gd name="connsiteX2" fmla="*/ 1346994 w 1346994"/>
              <a:gd name="connsiteY2" fmla="*/ 866774 h 1751806"/>
              <a:gd name="connsiteX3" fmla="*/ 844550 w 1346994"/>
              <a:gd name="connsiteY3" fmla="*/ 1744663 h 1751806"/>
              <a:gd name="connsiteX4" fmla="*/ 58737 w 1346994"/>
              <a:gd name="connsiteY4" fmla="*/ 1751806 h 1751806"/>
              <a:gd name="connsiteX5" fmla="*/ 0 w 1346994"/>
              <a:gd name="connsiteY5" fmla="*/ 831055 h 1751806"/>
              <a:gd name="connsiteX6" fmla="*/ 30163 w 1346994"/>
              <a:gd name="connsiteY6" fmla="*/ 14288 h 1751806"/>
              <a:gd name="connsiteX0" fmla="*/ 20638 w 1346994"/>
              <a:gd name="connsiteY0" fmla="*/ 14288 h 1751806"/>
              <a:gd name="connsiteX1" fmla="*/ 844550 w 1346994"/>
              <a:gd name="connsiteY1" fmla="*/ 0 h 1751806"/>
              <a:gd name="connsiteX2" fmla="*/ 1346994 w 1346994"/>
              <a:gd name="connsiteY2" fmla="*/ 866774 h 1751806"/>
              <a:gd name="connsiteX3" fmla="*/ 844550 w 1346994"/>
              <a:gd name="connsiteY3" fmla="*/ 1744663 h 1751806"/>
              <a:gd name="connsiteX4" fmla="*/ 58737 w 1346994"/>
              <a:gd name="connsiteY4" fmla="*/ 1751806 h 1751806"/>
              <a:gd name="connsiteX5" fmla="*/ 0 w 1346994"/>
              <a:gd name="connsiteY5" fmla="*/ 831055 h 1751806"/>
              <a:gd name="connsiteX6" fmla="*/ 20638 w 1346994"/>
              <a:gd name="connsiteY6" fmla="*/ 14288 h 1751806"/>
              <a:gd name="connsiteX0" fmla="*/ 0 w 1326356"/>
              <a:gd name="connsiteY0" fmla="*/ 14288 h 1751806"/>
              <a:gd name="connsiteX1" fmla="*/ 823912 w 1326356"/>
              <a:gd name="connsiteY1" fmla="*/ 0 h 1751806"/>
              <a:gd name="connsiteX2" fmla="*/ 1326356 w 1326356"/>
              <a:gd name="connsiteY2" fmla="*/ 866774 h 1751806"/>
              <a:gd name="connsiteX3" fmla="*/ 823912 w 1326356"/>
              <a:gd name="connsiteY3" fmla="*/ 1744663 h 1751806"/>
              <a:gd name="connsiteX4" fmla="*/ 38099 w 1326356"/>
              <a:gd name="connsiteY4" fmla="*/ 1751806 h 1751806"/>
              <a:gd name="connsiteX5" fmla="*/ 36512 w 1326356"/>
              <a:gd name="connsiteY5" fmla="*/ 88105 h 1751806"/>
              <a:gd name="connsiteX6" fmla="*/ 0 w 1326356"/>
              <a:gd name="connsiteY6" fmla="*/ 14288 h 1751806"/>
              <a:gd name="connsiteX0" fmla="*/ 0 w 1345406"/>
              <a:gd name="connsiteY0" fmla="*/ 11113 h 1751806"/>
              <a:gd name="connsiteX1" fmla="*/ 842962 w 1345406"/>
              <a:gd name="connsiteY1" fmla="*/ 0 h 1751806"/>
              <a:gd name="connsiteX2" fmla="*/ 1345406 w 1345406"/>
              <a:gd name="connsiteY2" fmla="*/ 866774 h 1751806"/>
              <a:gd name="connsiteX3" fmla="*/ 842962 w 1345406"/>
              <a:gd name="connsiteY3" fmla="*/ 1744663 h 1751806"/>
              <a:gd name="connsiteX4" fmla="*/ 57149 w 1345406"/>
              <a:gd name="connsiteY4" fmla="*/ 1751806 h 1751806"/>
              <a:gd name="connsiteX5" fmla="*/ 55562 w 1345406"/>
              <a:gd name="connsiteY5" fmla="*/ 88105 h 1751806"/>
              <a:gd name="connsiteX6" fmla="*/ 0 w 1345406"/>
              <a:gd name="connsiteY6" fmla="*/ 11113 h 1751806"/>
              <a:gd name="connsiteX0" fmla="*/ 0 w 1345406"/>
              <a:gd name="connsiteY0" fmla="*/ 11113 h 1751806"/>
              <a:gd name="connsiteX1" fmla="*/ 842962 w 1345406"/>
              <a:gd name="connsiteY1" fmla="*/ 0 h 1751806"/>
              <a:gd name="connsiteX2" fmla="*/ 1345406 w 1345406"/>
              <a:gd name="connsiteY2" fmla="*/ 866774 h 1751806"/>
              <a:gd name="connsiteX3" fmla="*/ 842962 w 1345406"/>
              <a:gd name="connsiteY3" fmla="*/ 1744663 h 1751806"/>
              <a:gd name="connsiteX4" fmla="*/ 57149 w 1345406"/>
              <a:gd name="connsiteY4" fmla="*/ 1751806 h 1751806"/>
              <a:gd name="connsiteX5" fmla="*/ 46037 w 1345406"/>
              <a:gd name="connsiteY5" fmla="*/ 88105 h 1751806"/>
              <a:gd name="connsiteX6" fmla="*/ 0 w 1345406"/>
              <a:gd name="connsiteY6" fmla="*/ 11113 h 1751806"/>
              <a:gd name="connsiteX0" fmla="*/ 0 w 1345406"/>
              <a:gd name="connsiteY0" fmla="*/ 11113 h 1751806"/>
              <a:gd name="connsiteX1" fmla="*/ 842962 w 1345406"/>
              <a:gd name="connsiteY1" fmla="*/ 0 h 1751806"/>
              <a:gd name="connsiteX2" fmla="*/ 1345406 w 1345406"/>
              <a:gd name="connsiteY2" fmla="*/ 866774 h 1751806"/>
              <a:gd name="connsiteX3" fmla="*/ 842962 w 1345406"/>
              <a:gd name="connsiteY3" fmla="*/ 1744663 h 1751806"/>
              <a:gd name="connsiteX4" fmla="*/ 57149 w 1345406"/>
              <a:gd name="connsiteY4" fmla="*/ 1751806 h 1751806"/>
              <a:gd name="connsiteX5" fmla="*/ 49882 w 1345406"/>
              <a:gd name="connsiteY5" fmla="*/ 1105766 h 1751806"/>
              <a:gd name="connsiteX6" fmla="*/ 46037 w 1345406"/>
              <a:gd name="connsiteY6" fmla="*/ 88105 h 1751806"/>
              <a:gd name="connsiteX7" fmla="*/ 0 w 1345406"/>
              <a:gd name="connsiteY7" fmla="*/ 11113 h 1751806"/>
              <a:gd name="connsiteX0" fmla="*/ 0 w 1345406"/>
              <a:gd name="connsiteY0" fmla="*/ 11113 h 1751806"/>
              <a:gd name="connsiteX1" fmla="*/ 842962 w 1345406"/>
              <a:gd name="connsiteY1" fmla="*/ 0 h 1751806"/>
              <a:gd name="connsiteX2" fmla="*/ 1345406 w 1345406"/>
              <a:gd name="connsiteY2" fmla="*/ 866774 h 1751806"/>
              <a:gd name="connsiteX3" fmla="*/ 842962 w 1345406"/>
              <a:gd name="connsiteY3" fmla="*/ 1744663 h 1751806"/>
              <a:gd name="connsiteX4" fmla="*/ 57149 w 1345406"/>
              <a:gd name="connsiteY4" fmla="*/ 1751806 h 1751806"/>
              <a:gd name="connsiteX5" fmla="*/ 49882 w 1345406"/>
              <a:gd name="connsiteY5" fmla="*/ 1105766 h 1751806"/>
              <a:gd name="connsiteX6" fmla="*/ 46037 w 1345406"/>
              <a:gd name="connsiteY6" fmla="*/ 88105 h 1751806"/>
              <a:gd name="connsiteX7" fmla="*/ 0 w 1345406"/>
              <a:gd name="connsiteY7" fmla="*/ 11113 h 1751806"/>
              <a:gd name="connsiteX0" fmla="*/ 0 w 1345406"/>
              <a:gd name="connsiteY0" fmla="*/ 11113 h 1751806"/>
              <a:gd name="connsiteX1" fmla="*/ 842962 w 1345406"/>
              <a:gd name="connsiteY1" fmla="*/ 0 h 1751806"/>
              <a:gd name="connsiteX2" fmla="*/ 1345406 w 1345406"/>
              <a:gd name="connsiteY2" fmla="*/ 866774 h 1751806"/>
              <a:gd name="connsiteX3" fmla="*/ 842962 w 1345406"/>
              <a:gd name="connsiteY3" fmla="*/ 1744663 h 1751806"/>
              <a:gd name="connsiteX4" fmla="*/ 57149 w 1345406"/>
              <a:gd name="connsiteY4" fmla="*/ 1751806 h 1751806"/>
              <a:gd name="connsiteX5" fmla="*/ 49882 w 1345406"/>
              <a:gd name="connsiteY5" fmla="*/ 1105766 h 1751806"/>
              <a:gd name="connsiteX6" fmla="*/ 46037 w 1345406"/>
              <a:gd name="connsiteY6" fmla="*/ 88105 h 1751806"/>
              <a:gd name="connsiteX7" fmla="*/ 0 w 1345406"/>
              <a:gd name="connsiteY7" fmla="*/ 11113 h 1751806"/>
              <a:gd name="connsiteX0" fmla="*/ 0 w 1345406"/>
              <a:gd name="connsiteY0" fmla="*/ 11113 h 1751806"/>
              <a:gd name="connsiteX1" fmla="*/ 842962 w 1345406"/>
              <a:gd name="connsiteY1" fmla="*/ 0 h 1751806"/>
              <a:gd name="connsiteX2" fmla="*/ 1345406 w 1345406"/>
              <a:gd name="connsiteY2" fmla="*/ 866774 h 1751806"/>
              <a:gd name="connsiteX3" fmla="*/ 842962 w 1345406"/>
              <a:gd name="connsiteY3" fmla="*/ 1744663 h 1751806"/>
              <a:gd name="connsiteX4" fmla="*/ 57149 w 1345406"/>
              <a:gd name="connsiteY4" fmla="*/ 1751806 h 1751806"/>
              <a:gd name="connsiteX5" fmla="*/ 49882 w 1345406"/>
              <a:gd name="connsiteY5" fmla="*/ 1105766 h 1751806"/>
              <a:gd name="connsiteX6" fmla="*/ 46037 w 1345406"/>
              <a:gd name="connsiteY6" fmla="*/ 88105 h 1751806"/>
              <a:gd name="connsiteX7" fmla="*/ 0 w 1345406"/>
              <a:gd name="connsiteY7" fmla="*/ 11113 h 1751806"/>
              <a:gd name="connsiteX0" fmla="*/ 0 w 1345406"/>
              <a:gd name="connsiteY0" fmla="*/ 11113 h 1749425"/>
              <a:gd name="connsiteX1" fmla="*/ 842962 w 1345406"/>
              <a:gd name="connsiteY1" fmla="*/ 0 h 1749425"/>
              <a:gd name="connsiteX2" fmla="*/ 1345406 w 1345406"/>
              <a:gd name="connsiteY2" fmla="*/ 866774 h 1749425"/>
              <a:gd name="connsiteX3" fmla="*/ 842962 w 1345406"/>
              <a:gd name="connsiteY3" fmla="*/ 1744663 h 1749425"/>
              <a:gd name="connsiteX4" fmla="*/ 45243 w 1345406"/>
              <a:gd name="connsiteY4" fmla="*/ 1749425 h 1749425"/>
              <a:gd name="connsiteX5" fmla="*/ 49882 w 1345406"/>
              <a:gd name="connsiteY5" fmla="*/ 1105766 h 1749425"/>
              <a:gd name="connsiteX6" fmla="*/ 46037 w 1345406"/>
              <a:gd name="connsiteY6" fmla="*/ 88105 h 1749425"/>
              <a:gd name="connsiteX7" fmla="*/ 0 w 1345406"/>
              <a:gd name="connsiteY7" fmla="*/ 11113 h 1749425"/>
              <a:gd name="connsiteX0" fmla="*/ 97783 w 1443189"/>
              <a:gd name="connsiteY0" fmla="*/ 11113 h 1749425"/>
              <a:gd name="connsiteX1" fmla="*/ 940745 w 1443189"/>
              <a:gd name="connsiteY1" fmla="*/ 0 h 1749425"/>
              <a:gd name="connsiteX2" fmla="*/ 1443189 w 1443189"/>
              <a:gd name="connsiteY2" fmla="*/ 866774 h 1749425"/>
              <a:gd name="connsiteX3" fmla="*/ 940745 w 1443189"/>
              <a:gd name="connsiteY3" fmla="*/ 1744663 h 1749425"/>
              <a:gd name="connsiteX4" fmla="*/ 143026 w 1443189"/>
              <a:gd name="connsiteY4" fmla="*/ 1749425 h 1749425"/>
              <a:gd name="connsiteX5" fmla="*/ 28 w 1443189"/>
              <a:gd name="connsiteY5" fmla="*/ 1486766 h 1749425"/>
              <a:gd name="connsiteX6" fmla="*/ 143820 w 1443189"/>
              <a:gd name="connsiteY6" fmla="*/ 88105 h 1749425"/>
              <a:gd name="connsiteX7" fmla="*/ 97783 w 1443189"/>
              <a:gd name="connsiteY7" fmla="*/ 11113 h 1749425"/>
              <a:gd name="connsiteX0" fmla="*/ 97793 w 1443199"/>
              <a:gd name="connsiteY0" fmla="*/ 11113 h 1749425"/>
              <a:gd name="connsiteX1" fmla="*/ 940755 w 1443199"/>
              <a:gd name="connsiteY1" fmla="*/ 0 h 1749425"/>
              <a:gd name="connsiteX2" fmla="*/ 1443199 w 1443199"/>
              <a:gd name="connsiteY2" fmla="*/ 866774 h 1749425"/>
              <a:gd name="connsiteX3" fmla="*/ 940755 w 1443199"/>
              <a:gd name="connsiteY3" fmla="*/ 1744663 h 1749425"/>
              <a:gd name="connsiteX4" fmla="*/ 143036 w 1443199"/>
              <a:gd name="connsiteY4" fmla="*/ 1749425 h 1749425"/>
              <a:gd name="connsiteX5" fmla="*/ 38 w 1443199"/>
              <a:gd name="connsiteY5" fmla="*/ 1486766 h 1749425"/>
              <a:gd name="connsiteX6" fmla="*/ 143830 w 1443199"/>
              <a:gd name="connsiteY6" fmla="*/ 88105 h 1749425"/>
              <a:gd name="connsiteX7" fmla="*/ 97793 w 1443199"/>
              <a:gd name="connsiteY7" fmla="*/ 11113 h 1749425"/>
              <a:gd name="connsiteX0" fmla="*/ 97799 w 1443205"/>
              <a:gd name="connsiteY0" fmla="*/ 11113 h 1749425"/>
              <a:gd name="connsiteX1" fmla="*/ 940761 w 1443205"/>
              <a:gd name="connsiteY1" fmla="*/ 0 h 1749425"/>
              <a:gd name="connsiteX2" fmla="*/ 1443205 w 1443205"/>
              <a:gd name="connsiteY2" fmla="*/ 866774 h 1749425"/>
              <a:gd name="connsiteX3" fmla="*/ 940761 w 1443205"/>
              <a:gd name="connsiteY3" fmla="*/ 1744663 h 1749425"/>
              <a:gd name="connsiteX4" fmla="*/ 143042 w 1443205"/>
              <a:gd name="connsiteY4" fmla="*/ 1749425 h 1749425"/>
              <a:gd name="connsiteX5" fmla="*/ 44 w 1443205"/>
              <a:gd name="connsiteY5" fmla="*/ 1486766 h 1749425"/>
              <a:gd name="connsiteX6" fmla="*/ 143836 w 1443205"/>
              <a:gd name="connsiteY6" fmla="*/ 88105 h 1749425"/>
              <a:gd name="connsiteX7" fmla="*/ 97799 w 1443205"/>
              <a:gd name="connsiteY7" fmla="*/ 11113 h 1749425"/>
              <a:gd name="connsiteX0" fmla="*/ 97764 w 1443170"/>
              <a:gd name="connsiteY0" fmla="*/ 11113 h 1749425"/>
              <a:gd name="connsiteX1" fmla="*/ 940726 w 1443170"/>
              <a:gd name="connsiteY1" fmla="*/ 0 h 1749425"/>
              <a:gd name="connsiteX2" fmla="*/ 1443170 w 1443170"/>
              <a:gd name="connsiteY2" fmla="*/ 866774 h 1749425"/>
              <a:gd name="connsiteX3" fmla="*/ 940726 w 1443170"/>
              <a:gd name="connsiteY3" fmla="*/ 1744663 h 1749425"/>
              <a:gd name="connsiteX4" fmla="*/ 143007 w 1443170"/>
              <a:gd name="connsiteY4" fmla="*/ 1749425 h 1749425"/>
              <a:gd name="connsiteX5" fmla="*/ 9 w 1443170"/>
              <a:gd name="connsiteY5" fmla="*/ 1486766 h 1749425"/>
              <a:gd name="connsiteX6" fmla="*/ 143801 w 1443170"/>
              <a:gd name="connsiteY6" fmla="*/ 88105 h 1749425"/>
              <a:gd name="connsiteX7" fmla="*/ 97764 w 1443170"/>
              <a:gd name="connsiteY7" fmla="*/ 11113 h 1749425"/>
              <a:gd name="connsiteX0" fmla="*/ 100865 w 1446271"/>
              <a:gd name="connsiteY0" fmla="*/ 11113 h 1749425"/>
              <a:gd name="connsiteX1" fmla="*/ 943827 w 1446271"/>
              <a:gd name="connsiteY1" fmla="*/ 0 h 1749425"/>
              <a:gd name="connsiteX2" fmla="*/ 1446271 w 1446271"/>
              <a:gd name="connsiteY2" fmla="*/ 866774 h 1749425"/>
              <a:gd name="connsiteX3" fmla="*/ 943827 w 1446271"/>
              <a:gd name="connsiteY3" fmla="*/ 1744663 h 1749425"/>
              <a:gd name="connsiteX4" fmla="*/ 146108 w 1446271"/>
              <a:gd name="connsiteY4" fmla="*/ 1749425 h 1749425"/>
              <a:gd name="connsiteX5" fmla="*/ 3110 w 1446271"/>
              <a:gd name="connsiteY5" fmla="*/ 1486766 h 1749425"/>
              <a:gd name="connsiteX6" fmla="*/ 55497 w 1446271"/>
              <a:gd name="connsiteY6" fmla="*/ 1047030 h 1749425"/>
              <a:gd name="connsiteX7" fmla="*/ 146902 w 1446271"/>
              <a:gd name="connsiteY7" fmla="*/ 88105 h 1749425"/>
              <a:gd name="connsiteX8" fmla="*/ 100865 w 1446271"/>
              <a:gd name="connsiteY8" fmla="*/ 11113 h 1749425"/>
              <a:gd name="connsiteX0" fmla="*/ 100434 w 1445840"/>
              <a:gd name="connsiteY0" fmla="*/ 11113 h 1749425"/>
              <a:gd name="connsiteX1" fmla="*/ 943396 w 1445840"/>
              <a:gd name="connsiteY1" fmla="*/ 0 h 1749425"/>
              <a:gd name="connsiteX2" fmla="*/ 1445840 w 1445840"/>
              <a:gd name="connsiteY2" fmla="*/ 866774 h 1749425"/>
              <a:gd name="connsiteX3" fmla="*/ 943396 w 1445840"/>
              <a:gd name="connsiteY3" fmla="*/ 1744663 h 1749425"/>
              <a:gd name="connsiteX4" fmla="*/ 145677 w 1445840"/>
              <a:gd name="connsiteY4" fmla="*/ 1749425 h 1749425"/>
              <a:gd name="connsiteX5" fmla="*/ 2679 w 1445840"/>
              <a:gd name="connsiteY5" fmla="*/ 1486766 h 1749425"/>
              <a:gd name="connsiteX6" fmla="*/ 55066 w 1445840"/>
              <a:gd name="connsiteY6" fmla="*/ 1047030 h 1749425"/>
              <a:gd name="connsiteX7" fmla="*/ 146471 w 1445840"/>
              <a:gd name="connsiteY7" fmla="*/ 88105 h 1749425"/>
              <a:gd name="connsiteX8" fmla="*/ 100434 w 1445840"/>
              <a:gd name="connsiteY8" fmla="*/ 11113 h 1749425"/>
              <a:gd name="connsiteX0" fmla="*/ 100434 w 1445840"/>
              <a:gd name="connsiteY0" fmla="*/ 11113 h 1749425"/>
              <a:gd name="connsiteX1" fmla="*/ 943396 w 1445840"/>
              <a:gd name="connsiteY1" fmla="*/ 0 h 1749425"/>
              <a:gd name="connsiteX2" fmla="*/ 1445840 w 1445840"/>
              <a:gd name="connsiteY2" fmla="*/ 866774 h 1749425"/>
              <a:gd name="connsiteX3" fmla="*/ 943396 w 1445840"/>
              <a:gd name="connsiteY3" fmla="*/ 1744663 h 1749425"/>
              <a:gd name="connsiteX4" fmla="*/ 145677 w 1445840"/>
              <a:gd name="connsiteY4" fmla="*/ 1749425 h 1749425"/>
              <a:gd name="connsiteX5" fmla="*/ 2679 w 1445840"/>
              <a:gd name="connsiteY5" fmla="*/ 1486766 h 1749425"/>
              <a:gd name="connsiteX6" fmla="*/ 55066 w 1445840"/>
              <a:gd name="connsiteY6" fmla="*/ 1047030 h 1749425"/>
              <a:gd name="connsiteX7" fmla="*/ 146471 w 1445840"/>
              <a:gd name="connsiteY7" fmla="*/ 88105 h 1749425"/>
              <a:gd name="connsiteX8" fmla="*/ 100434 w 1445840"/>
              <a:gd name="connsiteY8" fmla="*/ 11113 h 1749425"/>
              <a:gd name="connsiteX0" fmla="*/ 308020 w 1653426"/>
              <a:gd name="connsiteY0" fmla="*/ 11113 h 1749425"/>
              <a:gd name="connsiteX1" fmla="*/ 1150982 w 1653426"/>
              <a:gd name="connsiteY1" fmla="*/ 0 h 1749425"/>
              <a:gd name="connsiteX2" fmla="*/ 1653426 w 1653426"/>
              <a:gd name="connsiteY2" fmla="*/ 866774 h 1749425"/>
              <a:gd name="connsiteX3" fmla="*/ 1150982 w 1653426"/>
              <a:gd name="connsiteY3" fmla="*/ 1744663 h 1749425"/>
              <a:gd name="connsiteX4" fmla="*/ 353263 w 1653426"/>
              <a:gd name="connsiteY4" fmla="*/ 1749425 h 1749425"/>
              <a:gd name="connsiteX5" fmla="*/ 210265 w 1653426"/>
              <a:gd name="connsiteY5" fmla="*/ 1486766 h 1749425"/>
              <a:gd name="connsiteX6" fmla="*/ 715 w 1653426"/>
              <a:gd name="connsiteY6" fmla="*/ 1480418 h 1749425"/>
              <a:gd name="connsiteX7" fmla="*/ 354057 w 1653426"/>
              <a:gd name="connsiteY7" fmla="*/ 88105 h 1749425"/>
              <a:gd name="connsiteX8" fmla="*/ 308020 w 1653426"/>
              <a:gd name="connsiteY8" fmla="*/ 11113 h 1749425"/>
              <a:gd name="connsiteX0" fmla="*/ 307305 w 1652711"/>
              <a:gd name="connsiteY0" fmla="*/ 11113 h 1749425"/>
              <a:gd name="connsiteX1" fmla="*/ 1150267 w 1652711"/>
              <a:gd name="connsiteY1" fmla="*/ 0 h 1749425"/>
              <a:gd name="connsiteX2" fmla="*/ 1652711 w 1652711"/>
              <a:gd name="connsiteY2" fmla="*/ 866774 h 1749425"/>
              <a:gd name="connsiteX3" fmla="*/ 1150267 w 1652711"/>
              <a:gd name="connsiteY3" fmla="*/ 1744663 h 1749425"/>
              <a:gd name="connsiteX4" fmla="*/ 352548 w 1652711"/>
              <a:gd name="connsiteY4" fmla="*/ 1749425 h 1749425"/>
              <a:gd name="connsiteX5" fmla="*/ 209550 w 1652711"/>
              <a:gd name="connsiteY5" fmla="*/ 1486766 h 1749425"/>
              <a:gd name="connsiteX6" fmla="*/ 0 w 1652711"/>
              <a:gd name="connsiteY6" fmla="*/ 1480418 h 1749425"/>
              <a:gd name="connsiteX7" fmla="*/ 353342 w 1652711"/>
              <a:gd name="connsiteY7" fmla="*/ 88105 h 1749425"/>
              <a:gd name="connsiteX8" fmla="*/ 307305 w 1652711"/>
              <a:gd name="connsiteY8" fmla="*/ 11113 h 1749425"/>
              <a:gd name="connsiteX0" fmla="*/ 307305 w 1652711"/>
              <a:gd name="connsiteY0" fmla="*/ 11113 h 1749425"/>
              <a:gd name="connsiteX1" fmla="*/ 1150267 w 1652711"/>
              <a:gd name="connsiteY1" fmla="*/ 0 h 1749425"/>
              <a:gd name="connsiteX2" fmla="*/ 1652711 w 1652711"/>
              <a:gd name="connsiteY2" fmla="*/ 866774 h 1749425"/>
              <a:gd name="connsiteX3" fmla="*/ 1150267 w 1652711"/>
              <a:gd name="connsiteY3" fmla="*/ 1744663 h 1749425"/>
              <a:gd name="connsiteX4" fmla="*/ 352548 w 1652711"/>
              <a:gd name="connsiteY4" fmla="*/ 1749425 h 1749425"/>
              <a:gd name="connsiteX5" fmla="*/ 209550 w 1652711"/>
              <a:gd name="connsiteY5" fmla="*/ 1486766 h 1749425"/>
              <a:gd name="connsiteX6" fmla="*/ 0 w 1652711"/>
              <a:gd name="connsiteY6" fmla="*/ 1480418 h 1749425"/>
              <a:gd name="connsiteX7" fmla="*/ 353342 w 1652711"/>
              <a:gd name="connsiteY7" fmla="*/ 88105 h 1749425"/>
              <a:gd name="connsiteX8" fmla="*/ 307305 w 1652711"/>
              <a:gd name="connsiteY8" fmla="*/ 11113 h 1749425"/>
              <a:gd name="connsiteX0" fmla="*/ 307305 w 1652711"/>
              <a:gd name="connsiteY0" fmla="*/ 11113 h 1749425"/>
              <a:gd name="connsiteX1" fmla="*/ 1150267 w 1652711"/>
              <a:gd name="connsiteY1" fmla="*/ 0 h 1749425"/>
              <a:gd name="connsiteX2" fmla="*/ 1652711 w 1652711"/>
              <a:gd name="connsiteY2" fmla="*/ 866774 h 1749425"/>
              <a:gd name="connsiteX3" fmla="*/ 1150267 w 1652711"/>
              <a:gd name="connsiteY3" fmla="*/ 1744663 h 1749425"/>
              <a:gd name="connsiteX4" fmla="*/ 352548 w 1652711"/>
              <a:gd name="connsiteY4" fmla="*/ 1749425 h 1749425"/>
              <a:gd name="connsiteX5" fmla="*/ 209550 w 1652711"/>
              <a:gd name="connsiteY5" fmla="*/ 1486766 h 1749425"/>
              <a:gd name="connsiteX6" fmla="*/ 0 w 1652711"/>
              <a:gd name="connsiteY6" fmla="*/ 1487562 h 1749425"/>
              <a:gd name="connsiteX7" fmla="*/ 353342 w 1652711"/>
              <a:gd name="connsiteY7" fmla="*/ 88105 h 1749425"/>
              <a:gd name="connsiteX8" fmla="*/ 307305 w 1652711"/>
              <a:gd name="connsiteY8" fmla="*/ 11113 h 1749425"/>
              <a:gd name="connsiteX0" fmla="*/ 307305 w 1652711"/>
              <a:gd name="connsiteY0" fmla="*/ 11113 h 1749425"/>
              <a:gd name="connsiteX1" fmla="*/ 1150267 w 1652711"/>
              <a:gd name="connsiteY1" fmla="*/ 0 h 1749425"/>
              <a:gd name="connsiteX2" fmla="*/ 1652711 w 1652711"/>
              <a:gd name="connsiteY2" fmla="*/ 866774 h 1749425"/>
              <a:gd name="connsiteX3" fmla="*/ 1150267 w 1652711"/>
              <a:gd name="connsiteY3" fmla="*/ 1744663 h 1749425"/>
              <a:gd name="connsiteX4" fmla="*/ 352548 w 1652711"/>
              <a:gd name="connsiteY4" fmla="*/ 1749425 h 1749425"/>
              <a:gd name="connsiteX5" fmla="*/ 209550 w 1652711"/>
              <a:gd name="connsiteY5" fmla="*/ 1486766 h 1749425"/>
              <a:gd name="connsiteX6" fmla="*/ 0 w 1652711"/>
              <a:gd name="connsiteY6" fmla="*/ 1487562 h 1749425"/>
              <a:gd name="connsiteX7" fmla="*/ 353342 w 1652711"/>
              <a:gd name="connsiteY7" fmla="*/ 88105 h 1749425"/>
              <a:gd name="connsiteX8" fmla="*/ 307305 w 1652711"/>
              <a:gd name="connsiteY8" fmla="*/ 11113 h 1749425"/>
              <a:gd name="connsiteX0" fmla="*/ 308915 w 1654321"/>
              <a:gd name="connsiteY0" fmla="*/ 11113 h 1749425"/>
              <a:gd name="connsiteX1" fmla="*/ 1151877 w 1654321"/>
              <a:gd name="connsiteY1" fmla="*/ 0 h 1749425"/>
              <a:gd name="connsiteX2" fmla="*/ 1654321 w 1654321"/>
              <a:gd name="connsiteY2" fmla="*/ 866774 h 1749425"/>
              <a:gd name="connsiteX3" fmla="*/ 1151877 w 1654321"/>
              <a:gd name="connsiteY3" fmla="*/ 1744663 h 1749425"/>
              <a:gd name="connsiteX4" fmla="*/ 354158 w 1654321"/>
              <a:gd name="connsiteY4" fmla="*/ 1749425 h 1749425"/>
              <a:gd name="connsiteX5" fmla="*/ 211160 w 1654321"/>
              <a:gd name="connsiteY5" fmla="*/ 1486766 h 1749425"/>
              <a:gd name="connsiteX6" fmla="*/ 1610 w 1654321"/>
              <a:gd name="connsiteY6" fmla="*/ 1487562 h 1749425"/>
              <a:gd name="connsiteX7" fmla="*/ 127022 w 1654321"/>
              <a:gd name="connsiteY7" fmla="*/ 985117 h 1749425"/>
              <a:gd name="connsiteX8" fmla="*/ 354952 w 1654321"/>
              <a:gd name="connsiteY8" fmla="*/ 88105 h 1749425"/>
              <a:gd name="connsiteX9" fmla="*/ 308915 w 1654321"/>
              <a:gd name="connsiteY9" fmla="*/ 11113 h 1749425"/>
              <a:gd name="connsiteX0" fmla="*/ 651594 w 1997000"/>
              <a:gd name="connsiteY0" fmla="*/ 11113 h 1749425"/>
              <a:gd name="connsiteX1" fmla="*/ 1494556 w 1997000"/>
              <a:gd name="connsiteY1" fmla="*/ 0 h 1749425"/>
              <a:gd name="connsiteX2" fmla="*/ 1997000 w 1997000"/>
              <a:gd name="connsiteY2" fmla="*/ 866774 h 1749425"/>
              <a:gd name="connsiteX3" fmla="*/ 1494556 w 1997000"/>
              <a:gd name="connsiteY3" fmla="*/ 1744663 h 1749425"/>
              <a:gd name="connsiteX4" fmla="*/ 696837 w 1997000"/>
              <a:gd name="connsiteY4" fmla="*/ 1749425 h 1749425"/>
              <a:gd name="connsiteX5" fmla="*/ 553839 w 1997000"/>
              <a:gd name="connsiteY5" fmla="*/ 1486766 h 1749425"/>
              <a:gd name="connsiteX6" fmla="*/ 344289 w 1997000"/>
              <a:gd name="connsiteY6" fmla="*/ 1487562 h 1749425"/>
              <a:gd name="connsiteX7" fmla="*/ 6151 w 1997000"/>
              <a:gd name="connsiteY7" fmla="*/ 889867 h 1749425"/>
              <a:gd name="connsiteX8" fmla="*/ 697631 w 1997000"/>
              <a:gd name="connsiteY8" fmla="*/ 88105 h 1749425"/>
              <a:gd name="connsiteX9" fmla="*/ 651594 w 1997000"/>
              <a:gd name="connsiteY9" fmla="*/ 11113 h 1749425"/>
              <a:gd name="connsiteX0" fmla="*/ 645443 w 1990849"/>
              <a:gd name="connsiteY0" fmla="*/ 11113 h 1749425"/>
              <a:gd name="connsiteX1" fmla="*/ 1488405 w 1990849"/>
              <a:gd name="connsiteY1" fmla="*/ 0 h 1749425"/>
              <a:gd name="connsiteX2" fmla="*/ 1990849 w 1990849"/>
              <a:gd name="connsiteY2" fmla="*/ 866774 h 1749425"/>
              <a:gd name="connsiteX3" fmla="*/ 1488405 w 1990849"/>
              <a:gd name="connsiteY3" fmla="*/ 1744663 h 1749425"/>
              <a:gd name="connsiteX4" fmla="*/ 690686 w 1990849"/>
              <a:gd name="connsiteY4" fmla="*/ 1749425 h 1749425"/>
              <a:gd name="connsiteX5" fmla="*/ 547688 w 1990849"/>
              <a:gd name="connsiteY5" fmla="*/ 1486766 h 1749425"/>
              <a:gd name="connsiteX6" fmla="*/ 338138 w 1990849"/>
              <a:gd name="connsiteY6" fmla="*/ 1487562 h 1749425"/>
              <a:gd name="connsiteX7" fmla="*/ 0 w 1990849"/>
              <a:gd name="connsiteY7" fmla="*/ 889867 h 1749425"/>
              <a:gd name="connsiteX8" fmla="*/ 691480 w 1990849"/>
              <a:gd name="connsiteY8" fmla="*/ 88105 h 1749425"/>
              <a:gd name="connsiteX9" fmla="*/ 645443 w 1990849"/>
              <a:gd name="connsiteY9" fmla="*/ 11113 h 1749425"/>
              <a:gd name="connsiteX0" fmla="*/ 645443 w 1990849"/>
              <a:gd name="connsiteY0" fmla="*/ 11113 h 1749425"/>
              <a:gd name="connsiteX1" fmla="*/ 1488405 w 1990849"/>
              <a:gd name="connsiteY1" fmla="*/ 0 h 1749425"/>
              <a:gd name="connsiteX2" fmla="*/ 1990849 w 1990849"/>
              <a:gd name="connsiteY2" fmla="*/ 866774 h 1749425"/>
              <a:gd name="connsiteX3" fmla="*/ 1488405 w 1990849"/>
              <a:gd name="connsiteY3" fmla="*/ 1744663 h 1749425"/>
              <a:gd name="connsiteX4" fmla="*/ 690686 w 1990849"/>
              <a:gd name="connsiteY4" fmla="*/ 1749425 h 1749425"/>
              <a:gd name="connsiteX5" fmla="*/ 547688 w 1990849"/>
              <a:gd name="connsiteY5" fmla="*/ 1486766 h 1749425"/>
              <a:gd name="connsiteX6" fmla="*/ 338138 w 1990849"/>
              <a:gd name="connsiteY6" fmla="*/ 1487562 h 1749425"/>
              <a:gd name="connsiteX7" fmla="*/ 0 w 1990849"/>
              <a:gd name="connsiteY7" fmla="*/ 889867 h 1749425"/>
              <a:gd name="connsiteX8" fmla="*/ 691480 w 1990849"/>
              <a:gd name="connsiteY8" fmla="*/ 88105 h 1749425"/>
              <a:gd name="connsiteX9" fmla="*/ 645443 w 1990849"/>
              <a:gd name="connsiteY9" fmla="*/ 11113 h 1749425"/>
              <a:gd name="connsiteX0" fmla="*/ 654225 w 1999631"/>
              <a:gd name="connsiteY0" fmla="*/ 11113 h 1749425"/>
              <a:gd name="connsiteX1" fmla="*/ 1497187 w 1999631"/>
              <a:gd name="connsiteY1" fmla="*/ 0 h 1749425"/>
              <a:gd name="connsiteX2" fmla="*/ 1999631 w 1999631"/>
              <a:gd name="connsiteY2" fmla="*/ 866774 h 1749425"/>
              <a:gd name="connsiteX3" fmla="*/ 1497187 w 1999631"/>
              <a:gd name="connsiteY3" fmla="*/ 1744663 h 1749425"/>
              <a:gd name="connsiteX4" fmla="*/ 699468 w 1999631"/>
              <a:gd name="connsiteY4" fmla="*/ 1749425 h 1749425"/>
              <a:gd name="connsiteX5" fmla="*/ 556470 w 1999631"/>
              <a:gd name="connsiteY5" fmla="*/ 1486766 h 1749425"/>
              <a:gd name="connsiteX6" fmla="*/ 346920 w 1999631"/>
              <a:gd name="connsiteY6" fmla="*/ 1487562 h 1749425"/>
              <a:gd name="connsiteX7" fmla="*/ 8782 w 1999631"/>
              <a:gd name="connsiteY7" fmla="*/ 889867 h 1749425"/>
              <a:gd name="connsiteX8" fmla="*/ 151657 w 1999631"/>
              <a:gd name="connsiteY8" fmla="*/ 667617 h 1749425"/>
              <a:gd name="connsiteX9" fmla="*/ 700262 w 1999631"/>
              <a:gd name="connsiteY9" fmla="*/ 88105 h 1749425"/>
              <a:gd name="connsiteX10" fmla="*/ 654225 w 1999631"/>
              <a:gd name="connsiteY10" fmla="*/ 11113 h 1749425"/>
              <a:gd name="connsiteX0" fmla="*/ 681841 w 2027247"/>
              <a:gd name="connsiteY0" fmla="*/ 11113 h 1749425"/>
              <a:gd name="connsiteX1" fmla="*/ 1524803 w 2027247"/>
              <a:gd name="connsiteY1" fmla="*/ 0 h 1749425"/>
              <a:gd name="connsiteX2" fmla="*/ 2027247 w 2027247"/>
              <a:gd name="connsiteY2" fmla="*/ 866774 h 1749425"/>
              <a:gd name="connsiteX3" fmla="*/ 1524803 w 2027247"/>
              <a:gd name="connsiteY3" fmla="*/ 1744663 h 1749425"/>
              <a:gd name="connsiteX4" fmla="*/ 727084 w 2027247"/>
              <a:gd name="connsiteY4" fmla="*/ 1749425 h 1749425"/>
              <a:gd name="connsiteX5" fmla="*/ 584086 w 2027247"/>
              <a:gd name="connsiteY5" fmla="*/ 1486766 h 1749425"/>
              <a:gd name="connsiteX6" fmla="*/ 374536 w 2027247"/>
              <a:gd name="connsiteY6" fmla="*/ 1487562 h 1749425"/>
              <a:gd name="connsiteX7" fmla="*/ 36398 w 2027247"/>
              <a:gd name="connsiteY7" fmla="*/ 889867 h 1749425"/>
              <a:gd name="connsiteX8" fmla="*/ 74498 w 2027247"/>
              <a:gd name="connsiteY8" fmla="*/ 791442 h 1749425"/>
              <a:gd name="connsiteX9" fmla="*/ 727878 w 2027247"/>
              <a:gd name="connsiteY9" fmla="*/ 88105 h 1749425"/>
              <a:gd name="connsiteX10" fmla="*/ 681841 w 2027247"/>
              <a:gd name="connsiteY10" fmla="*/ 11113 h 1749425"/>
              <a:gd name="connsiteX0" fmla="*/ 656491 w 2001897"/>
              <a:gd name="connsiteY0" fmla="*/ 11113 h 1749425"/>
              <a:gd name="connsiteX1" fmla="*/ 1499453 w 2001897"/>
              <a:gd name="connsiteY1" fmla="*/ 0 h 1749425"/>
              <a:gd name="connsiteX2" fmla="*/ 2001897 w 2001897"/>
              <a:gd name="connsiteY2" fmla="*/ 866774 h 1749425"/>
              <a:gd name="connsiteX3" fmla="*/ 1499453 w 2001897"/>
              <a:gd name="connsiteY3" fmla="*/ 1744663 h 1749425"/>
              <a:gd name="connsiteX4" fmla="*/ 701734 w 2001897"/>
              <a:gd name="connsiteY4" fmla="*/ 1749425 h 1749425"/>
              <a:gd name="connsiteX5" fmla="*/ 558736 w 2001897"/>
              <a:gd name="connsiteY5" fmla="*/ 1486766 h 1749425"/>
              <a:gd name="connsiteX6" fmla="*/ 349186 w 2001897"/>
              <a:gd name="connsiteY6" fmla="*/ 1487562 h 1749425"/>
              <a:gd name="connsiteX7" fmla="*/ 11048 w 2001897"/>
              <a:gd name="connsiteY7" fmla="*/ 889867 h 1749425"/>
              <a:gd name="connsiteX8" fmla="*/ 49148 w 2001897"/>
              <a:gd name="connsiteY8" fmla="*/ 791442 h 1749425"/>
              <a:gd name="connsiteX9" fmla="*/ 702528 w 2001897"/>
              <a:gd name="connsiteY9" fmla="*/ 88105 h 1749425"/>
              <a:gd name="connsiteX10" fmla="*/ 656491 w 2001897"/>
              <a:gd name="connsiteY10" fmla="*/ 11113 h 1749425"/>
              <a:gd name="connsiteX0" fmla="*/ 645443 w 1990849"/>
              <a:gd name="connsiteY0" fmla="*/ 11113 h 1749425"/>
              <a:gd name="connsiteX1" fmla="*/ 1488405 w 1990849"/>
              <a:gd name="connsiteY1" fmla="*/ 0 h 1749425"/>
              <a:gd name="connsiteX2" fmla="*/ 1990849 w 1990849"/>
              <a:gd name="connsiteY2" fmla="*/ 866774 h 1749425"/>
              <a:gd name="connsiteX3" fmla="*/ 1488405 w 1990849"/>
              <a:gd name="connsiteY3" fmla="*/ 1744663 h 1749425"/>
              <a:gd name="connsiteX4" fmla="*/ 690686 w 1990849"/>
              <a:gd name="connsiteY4" fmla="*/ 1749425 h 1749425"/>
              <a:gd name="connsiteX5" fmla="*/ 547688 w 1990849"/>
              <a:gd name="connsiteY5" fmla="*/ 1486766 h 1749425"/>
              <a:gd name="connsiteX6" fmla="*/ 338138 w 1990849"/>
              <a:gd name="connsiteY6" fmla="*/ 1487562 h 1749425"/>
              <a:gd name="connsiteX7" fmla="*/ 0 w 1990849"/>
              <a:gd name="connsiteY7" fmla="*/ 889867 h 1749425"/>
              <a:gd name="connsiteX8" fmla="*/ 38100 w 1990849"/>
              <a:gd name="connsiteY8" fmla="*/ 791442 h 1749425"/>
              <a:gd name="connsiteX9" fmla="*/ 691480 w 1990849"/>
              <a:gd name="connsiteY9" fmla="*/ 88105 h 1749425"/>
              <a:gd name="connsiteX10" fmla="*/ 645443 w 1990849"/>
              <a:gd name="connsiteY10" fmla="*/ 11113 h 1749425"/>
              <a:gd name="connsiteX0" fmla="*/ 652587 w 1997993"/>
              <a:gd name="connsiteY0" fmla="*/ 11113 h 1749425"/>
              <a:gd name="connsiteX1" fmla="*/ 1495549 w 1997993"/>
              <a:gd name="connsiteY1" fmla="*/ 0 h 1749425"/>
              <a:gd name="connsiteX2" fmla="*/ 1997993 w 1997993"/>
              <a:gd name="connsiteY2" fmla="*/ 866774 h 1749425"/>
              <a:gd name="connsiteX3" fmla="*/ 1495549 w 1997993"/>
              <a:gd name="connsiteY3" fmla="*/ 1744663 h 1749425"/>
              <a:gd name="connsiteX4" fmla="*/ 697830 w 1997993"/>
              <a:gd name="connsiteY4" fmla="*/ 1749425 h 1749425"/>
              <a:gd name="connsiteX5" fmla="*/ 554832 w 1997993"/>
              <a:gd name="connsiteY5" fmla="*/ 1486766 h 1749425"/>
              <a:gd name="connsiteX6" fmla="*/ 345282 w 1997993"/>
              <a:gd name="connsiteY6" fmla="*/ 1487562 h 1749425"/>
              <a:gd name="connsiteX7" fmla="*/ 0 w 1997993"/>
              <a:gd name="connsiteY7" fmla="*/ 875579 h 1749425"/>
              <a:gd name="connsiteX8" fmla="*/ 45244 w 1997993"/>
              <a:gd name="connsiteY8" fmla="*/ 791442 h 1749425"/>
              <a:gd name="connsiteX9" fmla="*/ 698624 w 1997993"/>
              <a:gd name="connsiteY9" fmla="*/ 88105 h 1749425"/>
              <a:gd name="connsiteX10" fmla="*/ 652587 w 1997993"/>
              <a:gd name="connsiteY10" fmla="*/ 11113 h 1749425"/>
              <a:gd name="connsiteX0" fmla="*/ 652587 w 1997993"/>
              <a:gd name="connsiteY0" fmla="*/ 11113 h 1749425"/>
              <a:gd name="connsiteX1" fmla="*/ 1495549 w 1997993"/>
              <a:gd name="connsiteY1" fmla="*/ 0 h 1749425"/>
              <a:gd name="connsiteX2" fmla="*/ 1997993 w 1997993"/>
              <a:gd name="connsiteY2" fmla="*/ 866774 h 1749425"/>
              <a:gd name="connsiteX3" fmla="*/ 1495549 w 1997993"/>
              <a:gd name="connsiteY3" fmla="*/ 1744663 h 1749425"/>
              <a:gd name="connsiteX4" fmla="*/ 697830 w 1997993"/>
              <a:gd name="connsiteY4" fmla="*/ 1749425 h 1749425"/>
              <a:gd name="connsiteX5" fmla="*/ 554832 w 1997993"/>
              <a:gd name="connsiteY5" fmla="*/ 1486766 h 1749425"/>
              <a:gd name="connsiteX6" fmla="*/ 345282 w 1997993"/>
              <a:gd name="connsiteY6" fmla="*/ 1487562 h 1749425"/>
              <a:gd name="connsiteX7" fmla="*/ 0 w 1997993"/>
              <a:gd name="connsiteY7" fmla="*/ 875579 h 1749425"/>
              <a:gd name="connsiteX8" fmla="*/ 45244 w 1997993"/>
              <a:gd name="connsiteY8" fmla="*/ 791442 h 1749425"/>
              <a:gd name="connsiteX9" fmla="*/ 698624 w 1997993"/>
              <a:gd name="connsiteY9" fmla="*/ 88105 h 1749425"/>
              <a:gd name="connsiteX10" fmla="*/ 652587 w 1997993"/>
              <a:gd name="connsiteY10" fmla="*/ 11113 h 1749425"/>
              <a:gd name="connsiteX0" fmla="*/ 652587 w 1997993"/>
              <a:gd name="connsiteY0" fmla="*/ 11113 h 1749425"/>
              <a:gd name="connsiteX1" fmla="*/ 1495549 w 1997993"/>
              <a:gd name="connsiteY1" fmla="*/ 0 h 1749425"/>
              <a:gd name="connsiteX2" fmla="*/ 1997993 w 1997993"/>
              <a:gd name="connsiteY2" fmla="*/ 866774 h 1749425"/>
              <a:gd name="connsiteX3" fmla="*/ 1495549 w 1997993"/>
              <a:gd name="connsiteY3" fmla="*/ 1744663 h 1749425"/>
              <a:gd name="connsiteX4" fmla="*/ 697830 w 1997993"/>
              <a:gd name="connsiteY4" fmla="*/ 1749425 h 1749425"/>
              <a:gd name="connsiteX5" fmla="*/ 554832 w 1997993"/>
              <a:gd name="connsiteY5" fmla="*/ 1486766 h 1749425"/>
              <a:gd name="connsiteX6" fmla="*/ 345282 w 1997993"/>
              <a:gd name="connsiteY6" fmla="*/ 1487562 h 1749425"/>
              <a:gd name="connsiteX7" fmla="*/ 0 w 1997993"/>
              <a:gd name="connsiteY7" fmla="*/ 875579 h 1749425"/>
              <a:gd name="connsiteX8" fmla="*/ 45244 w 1997993"/>
              <a:gd name="connsiteY8" fmla="*/ 791442 h 1749425"/>
              <a:gd name="connsiteX9" fmla="*/ 269082 w 1997993"/>
              <a:gd name="connsiteY9" fmla="*/ 549348 h 1749425"/>
              <a:gd name="connsiteX10" fmla="*/ 698624 w 1997993"/>
              <a:gd name="connsiteY10" fmla="*/ 88105 h 1749425"/>
              <a:gd name="connsiteX11" fmla="*/ 652587 w 1997993"/>
              <a:gd name="connsiteY11" fmla="*/ 11113 h 1749425"/>
              <a:gd name="connsiteX0" fmla="*/ 652587 w 1997993"/>
              <a:gd name="connsiteY0" fmla="*/ 11113 h 1749425"/>
              <a:gd name="connsiteX1" fmla="*/ 1495549 w 1997993"/>
              <a:gd name="connsiteY1" fmla="*/ 0 h 1749425"/>
              <a:gd name="connsiteX2" fmla="*/ 1997993 w 1997993"/>
              <a:gd name="connsiteY2" fmla="*/ 866774 h 1749425"/>
              <a:gd name="connsiteX3" fmla="*/ 1495549 w 1997993"/>
              <a:gd name="connsiteY3" fmla="*/ 1744663 h 1749425"/>
              <a:gd name="connsiteX4" fmla="*/ 697830 w 1997993"/>
              <a:gd name="connsiteY4" fmla="*/ 1749425 h 1749425"/>
              <a:gd name="connsiteX5" fmla="*/ 554832 w 1997993"/>
              <a:gd name="connsiteY5" fmla="*/ 1486766 h 1749425"/>
              <a:gd name="connsiteX6" fmla="*/ 345282 w 1997993"/>
              <a:gd name="connsiteY6" fmla="*/ 1487562 h 1749425"/>
              <a:gd name="connsiteX7" fmla="*/ 0 w 1997993"/>
              <a:gd name="connsiteY7" fmla="*/ 875579 h 1749425"/>
              <a:gd name="connsiteX8" fmla="*/ 45244 w 1997993"/>
              <a:gd name="connsiteY8" fmla="*/ 791442 h 1749425"/>
              <a:gd name="connsiteX9" fmla="*/ 290514 w 1997993"/>
              <a:gd name="connsiteY9" fmla="*/ 792236 h 1749425"/>
              <a:gd name="connsiteX10" fmla="*/ 698624 w 1997993"/>
              <a:gd name="connsiteY10" fmla="*/ 88105 h 1749425"/>
              <a:gd name="connsiteX11" fmla="*/ 652587 w 1997993"/>
              <a:gd name="connsiteY11" fmla="*/ 11113 h 1749425"/>
              <a:gd name="connsiteX0" fmla="*/ 652587 w 1997993"/>
              <a:gd name="connsiteY0" fmla="*/ 11113 h 1749425"/>
              <a:gd name="connsiteX1" fmla="*/ 1495549 w 1997993"/>
              <a:gd name="connsiteY1" fmla="*/ 0 h 1749425"/>
              <a:gd name="connsiteX2" fmla="*/ 1997993 w 1997993"/>
              <a:gd name="connsiteY2" fmla="*/ 866774 h 1749425"/>
              <a:gd name="connsiteX3" fmla="*/ 1495549 w 1997993"/>
              <a:gd name="connsiteY3" fmla="*/ 1744663 h 1749425"/>
              <a:gd name="connsiteX4" fmla="*/ 697830 w 1997993"/>
              <a:gd name="connsiteY4" fmla="*/ 1749425 h 1749425"/>
              <a:gd name="connsiteX5" fmla="*/ 554832 w 1997993"/>
              <a:gd name="connsiteY5" fmla="*/ 1486766 h 1749425"/>
              <a:gd name="connsiteX6" fmla="*/ 345282 w 1997993"/>
              <a:gd name="connsiteY6" fmla="*/ 1487562 h 1749425"/>
              <a:gd name="connsiteX7" fmla="*/ 0 w 1997993"/>
              <a:gd name="connsiteY7" fmla="*/ 875579 h 1749425"/>
              <a:gd name="connsiteX8" fmla="*/ 45244 w 1997993"/>
              <a:gd name="connsiteY8" fmla="*/ 791442 h 1749425"/>
              <a:gd name="connsiteX9" fmla="*/ 290514 w 1997993"/>
              <a:gd name="connsiteY9" fmla="*/ 792236 h 1749425"/>
              <a:gd name="connsiteX10" fmla="*/ 698624 w 1997993"/>
              <a:gd name="connsiteY10" fmla="*/ 88105 h 1749425"/>
              <a:gd name="connsiteX11" fmla="*/ 652587 w 1997993"/>
              <a:gd name="connsiteY11" fmla="*/ 11113 h 1749425"/>
              <a:gd name="connsiteX0" fmla="*/ 652587 w 1997993"/>
              <a:gd name="connsiteY0" fmla="*/ 11113 h 1749425"/>
              <a:gd name="connsiteX1" fmla="*/ 1495549 w 1997993"/>
              <a:gd name="connsiteY1" fmla="*/ 0 h 1749425"/>
              <a:gd name="connsiteX2" fmla="*/ 1997993 w 1997993"/>
              <a:gd name="connsiteY2" fmla="*/ 866774 h 1749425"/>
              <a:gd name="connsiteX3" fmla="*/ 1495549 w 1997993"/>
              <a:gd name="connsiteY3" fmla="*/ 1744663 h 1749425"/>
              <a:gd name="connsiteX4" fmla="*/ 697830 w 1997993"/>
              <a:gd name="connsiteY4" fmla="*/ 1749425 h 1749425"/>
              <a:gd name="connsiteX5" fmla="*/ 554832 w 1997993"/>
              <a:gd name="connsiteY5" fmla="*/ 1486766 h 1749425"/>
              <a:gd name="connsiteX6" fmla="*/ 345282 w 1997993"/>
              <a:gd name="connsiteY6" fmla="*/ 1487562 h 1749425"/>
              <a:gd name="connsiteX7" fmla="*/ 0 w 1997993"/>
              <a:gd name="connsiteY7" fmla="*/ 875579 h 1749425"/>
              <a:gd name="connsiteX8" fmla="*/ 45244 w 1997993"/>
              <a:gd name="connsiteY8" fmla="*/ 791442 h 1749425"/>
              <a:gd name="connsiteX9" fmla="*/ 290514 w 1997993"/>
              <a:gd name="connsiteY9" fmla="*/ 792236 h 1749425"/>
              <a:gd name="connsiteX10" fmla="*/ 698624 w 1997993"/>
              <a:gd name="connsiteY10" fmla="*/ 88105 h 1749425"/>
              <a:gd name="connsiteX11" fmla="*/ 652587 w 1997993"/>
              <a:gd name="connsiteY11" fmla="*/ 11113 h 1749425"/>
              <a:gd name="connsiteX0" fmla="*/ 652587 w 1997993"/>
              <a:gd name="connsiteY0" fmla="*/ 11113 h 1749425"/>
              <a:gd name="connsiteX1" fmla="*/ 1495549 w 1997993"/>
              <a:gd name="connsiteY1" fmla="*/ 0 h 1749425"/>
              <a:gd name="connsiteX2" fmla="*/ 1997993 w 1997993"/>
              <a:gd name="connsiteY2" fmla="*/ 866774 h 1749425"/>
              <a:gd name="connsiteX3" fmla="*/ 1495549 w 1997993"/>
              <a:gd name="connsiteY3" fmla="*/ 1744663 h 1749425"/>
              <a:gd name="connsiteX4" fmla="*/ 697830 w 1997993"/>
              <a:gd name="connsiteY4" fmla="*/ 1749425 h 1749425"/>
              <a:gd name="connsiteX5" fmla="*/ 554832 w 1997993"/>
              <a:gd name="connsiteY5" fmla="*/ 1486766 h 1749425"/>
              <a:gd name="connsiteX6" fmla="*/ 345282 w 1997993"/>
              <a:gd name="connsiteY6" fmla="*/ 1487562 h 1749425"/>
              <a:gd name="connsiteX7" fmla="*/ 0 w 1997993"/>
              <a:gd name="connsiteY7" fmla="*/ 875579 h 1749425"/>
              <a:gd name="connsiteX8" fmla="*/ 45244 w 1997993"/>
              <a:gd name="connsiteY8" fmla="*/ 791442 h 1749425"/>
              <a:gd name="connsiteX9" fmla="*/ 290514 w 1997993"/>
              <a:gd name="connsiteY9" fmla="*/ 792236 h 1749425"/>
              <a:gd name="connsiteX10" fmla="*/ 698624 w 1997993"/>
              <a:gd name="connsiteY10" fmla="*/ 88105 h 1749425"/>
              <a:gd name="connsiteX11" fmla="*/ 652587 w 1997993"/>
              <a:gd name="connsiteY11" fmla="*/ 11113 h 174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7993" h="1749425">
                <a:moveTo>
                  <a:pt x="652587" y="11113"/>
                </a:moveTo>
                <a:lnTo>
                  <a:pt x="1495549" y="0"/>
                </a:lnTo>
                <a:lnTo>
                  <a:pt x="1997993" y="866774"/>
                </a:lnTo>
                <a:lnTo>
                  <a:pt x="1495549" y="1744663"/>
                </a:lnTo>
                <a:lnTo>
                  <a:pt x="697830" y="1749425"/>
                </a:lnTo>
                <a:cubicBezTo>
                  <a:pt x="643021" y="1641234"/>
                  <a:pt x="597735" y="1568763"/>
                  <a:pt x="554832" y="1486766"/>
                </a:cubicBezTo>
                <a:cubicBezTo>
                  <a:pt x="470674" y="1483999"/>
                  <a:pt x="435617" y="1492072"/>
                  <a:pt x="345282" y="1487562"/>
                </a:cubicBezTo>
                <a:cubicBezTo>
                  <a:pt x="309034" y="1400779"/>
                  <a:pt x="103035" y="1054847"/>
                  <a:pt x="0" y="875579"/>
                </a:cubicBezTo>
                <a:cubicBezTo>
                  <a:pt x="17462" y="843697"/>
                  <a:pt x="22072" y="823469"/>
                  <a:pt x="45244" y="791442"/>
                </a:cubicBezTo>
                <a:cubicBezTo>
                  <a:pt x="116284" y="791839"/>
                  <a:pt x="176854" y="797540"/>
                  <a:pt x="290514" y="792236"/>
                </a:cubicBezTo>
                <a:cubicBezTo>
                  <a:pt x="373217" y="648819"/>
                  <a:pt x="634707" y="177811"/>
                  <a:pt x="698624" y="88105"/>
                </a:cubicBezTo>
                <a:lnTo>
                  <a:pt x="652587" y="11113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510"/>
            <a:ext cx="48600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87574"/>
            <a:ext cx="4860032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19" y="0"/>
            <a:ext cx="6199127" cy="51435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550810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550810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331640" y="594479"/>
            <a:ext cx="6914637" cy="4353535"/>
            <a:chOff x="1403648" y="503976"/>
            <a:chExt cx="6914637" cy="4353535"/>
          </a:xfrm>
        </p:grpSpPr>
        <p:sp>
          <p:nvSpPr>
            <p:cNvPr id="2" name="Hexagon 1"/>
            <p:cNvSpPr/>
            <p:nvPr userDrawn="1"/>
          </p:nvSpPr>
          <p:spPr>
            <a:xfrm>
              <a:off x="5580112" y="3456741"/>
              <a:ext cx="1520205" cy="1400770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/>
            <p:cNvSpPr/>
            <p:nvPr userDrawn="1"/>
          </p:nvSpPr>
          <p:spPr>
            <a:xfrm>
              <a:off x="5580112" y="1980359"/>
              <a:ext cx="1520205" cy="140077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 userDrawn="1"/>
          </p:nvSpPr>
          <p:spPr>
            <a:xfrm>
              <a:off x="5580112" y="503976"/>
              <a:ext cx="1520205" cy="1400770"/>
            </a:xfrm>
            <a:prstGeom prst="hexagon">
              <a:avLst/>
            </a:prstGeom>
            <a:solidFill>
              <a:srgbClr val="00B0F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 userDrawn="1"/>
          </p:nvSpPr>
          <p:spPr>
            <a:xfrm>
              <a:off x="6798080" y="1255911"/>
              <a:ext cx="1520205" cy="1400770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 userDrawn="1"/>
          </p:nvSpPr>
          <p:spPr>
            <a:xfrm>
              <a:off x="6798080" y="2714106"/>
              <a:ext cx="1520205" cy="1400770"/>
            </a:xfrm>
            <a:prstGeom prst="hexagon">
              <a:avLst/>
            </a:prstGeom>
            <a:solidFill>
              <a:srgbClr val="00B0F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 userDrawn="1"/>
          </p:nvSpPr>
          <p:spPr>
            <a:xfrm>
              <a:off x="4355976" y="1255911"/>
              <a:ext cx="1520205" cy="1400770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 userDrawn="1"/>
          </p:nvSpPr>
          <p:spPr>
            <a:xfrm>
              <a:off x="4355976" y="2714106"/>
              <a:ext cx="1520205" cy="1400770"/>
            </a:xfrm>
            <a:prstGeom prst="hexagon">
              <a:avLst/>
            </a:prstGeom>
            <a:solidFill>
              <a:srgbClr val="00B0F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/>
            <p:nvPr userDrawn="1"/>
          </p:nvSpPr>
          <p:spPr>
            <a:xfrm>
              <a:off x="1403648" y="1204360"/>
              <a:ext cx="3204530" cy="2952765"/>
            </a:xfrm>
            <a:prstGeom prst="hexagon">
              <a:avLst/>
            </a:prstGeom>
            <a:noFill/>
            <a:ln w="57150">
              <a:solidFill>
                <a:srgbClr val="F2A4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446213" y="1390650"/>
            <a:ext cx="3000375" cy="2774950"/>
          </a:xfrm>
          <a:custGeom>
            <a:avLst/>
            <a:gdLst>
              <a:gd name="connsiteX0" fmla="*/ 0 w 3203575"/>
              <a:gd name="connsiteY0" fmla="*/ 0 h 2952750"/>
              <a:gd name="connsiteX1" fmla="*/ 3203575 w 3203575"/>
              <a:gd name="connsiteY1" fmla="*/ 0 h 2952750"/>
              <a:gd name="connsiteX2" fmla="*/ 3203575 w 3203575"/>
              <a:gd name="connsiteY2" fmla="*/ 2952750 h 2952750"/>
              <a:gd name="connsiteX3" fmla="*/ 0 w 3203575"/>
              <a:gd name="connsiteY3" fmla="*/ 2952750 h 2952750"/>
              <a:gd name="connsiteX4" fmla="*/ 0 w 3203575"/>
              <a:gd name="connsiteY4" fmla="*/ 0 h 2952750"/>
              <a:gd name="connsiteX0" fmla="*/ 793750 w 3203575"/>
              <a:gd name="connsiteY0" fmla="*/ 101600 h 2952750"/>
              <a:gd name="connsiteX1" fmla="*/ 3203575 w 3203575"/>
              <a:gd name="connsiteY1" fmla="*/ 0 h 2952750"/>
              <a:gd name="connsiteX2" fmla="*/ 3203575 w 3203575"/>
              <a:gd name="connsiteY2" fmla="*/ 2952750 h 2952750"/>
              <a:gd name="connsiteX3" fmla="*/ 0 w 3203575"/>
              <a:gd name="connsiteY3" fmla="*/ 2952750 h 2952750"/>
              <a:gd name="connsiteX4" fmla="*/ 793750 w 3203575"/>
              <a:gd name="connsiteY4" fmla="*/ 101600 h 2952750"/>
              <a:gd name="connsiteX0" fmla="*/ 793750 w 3203575"/>
              <a:gd name="connsiteY0" fmla="*/ 0 h 2851150"/>
              <a:gd name="connsiteX1" fmla="*/ 2403475 w 3203575"/>
              <a:gd name="connsiteY1" fmla="*/ 12700 h 2851150"/>
              <a:gd name="connsiteX2" fmla="*/ 3203575 w 3203575"/>
              <a:gd name="connsiteY2" fmla="*/ 2851150 h 2851150"/>
              <a:gd name="connsiteX3" fmla="*/ 0 w 3203575"/>
              <a:gd name="connsiteY3" fmla="*/ 2851150 h 2851150"/>
              <a:gd name="connsiteX4" fmla="*/ 793750 w 3203575"/>
              <a:gd name="connsiteY4" fmla="*/ 0 h 2851150"/>
              <a:gd name="connsiteX0" fmla="*/ 793750 w 3203575"/>
              <a:gd name="connsiteY0" fmla="*/ 6350 h 2857500"/>
              <a:gd name="connsiteX1" fmla="*/ 2416175 w 3203575"/>
              <a:gd name="connsiteY1" fmla="*/ 0 h 2857500"/>
              <a:gd name="connsiteX2" fmla="*/ 3203575 w 3203575"/>
              <a:gd name="connsiteY2" fmla="*/ 2857500 h 2857500"/>
              <a:gd name="connsiteX3" fmla="*/ 0 w 3203575"/>
              <a:gd name="connsiteY3" fmla="*/ 2857500 h 2857500"/>
              <a:gd name="connsiteX4" fmla="*/ 793750 w 3203575"/>
              <a:gd name="connsiteY4" fmla="*/ 6350 h 2857500"/>
              <a:gd name="connsiteX0" fmla="*/ 793750 w 3114675"/>
              <a:gd name="connsiteY0" fmla="*/ 6350 h 2857500"/>
              <a:gd name="connsiteX1" fmla="*/ 2416175 w 3114675"/>
              <a:gd name="connsiteY1" fmla="*/ 0 h 2857500"/>
              <a:gd name="connsiteX2" fmla="*/ 3114675 w 3114675"/>
              <a:gd name="connsiteY2" fmla="*/ 1377950 h 2857500"/>
              <a:gd name="connsiteX3" fmla="*/ 0 w 3114675"/>
              <a:gd name="connsiteY3" fmla="*/ 2857500 h 2857500"/>
              <a:gd name="connsiteX4" fmla="*/ 793750 w 3114675"/>
              <a:gd name="connsiteY4" fmla="*/ 6350 h 2857500"/>
              <a:gd name="connsiteX0" fmla="*/ 679450 w 3000375"/>
              <a:gd name="connsiteY0" fmla="*/ 6350 h 1384300"/>
              <a:gd name="connsiteX1" fmla="*/ 2301875 w 3000375"/>
              <a:gd name="connsiteY1" fmla="*/ 0 h 1384300"/>
              <a:gd name="connsiteX2" fmla="*/ 3000375 w 3000375"/>
              <a:gd name="connsiteY2" fmla="*/ 1377950 h 1384300"/>
              <a:gd name="connsiteX3" fmla="*/ 0 w 3000375"/>
              <a:gd name="connsiteY3" fmla="*/ 1384300 h 1384300"/>
              <a:gd name="connsiteX4" fmla="*/ 679450 w 3000375"/>
              <a:gd name="connsiteY4" fmla="*/ 6350 h 1384300"/>
              <a:gd name="connsiteX0" fmla="*/ 679450 w 3000375"/>
              <a:gd name="connsiteY0" fmla="*/ 6350 h 1384300"/>
              <a:gd name="connsiteX1" fmla="*/ 2301875 w 3000375"/>
              <a:gd name="connsiteY1" fmla="*/ 0 h 1384300"/>
              <a:gd name="connsiteX2" fmla="*/ 3000375 w 3000375"/>
              <a:gd name="connsiteY2" fmla="*/ 1377950 h 1384300"/>
              <a:gd name="connsiteX3" fmla="*/ 1303337 w 3000375"/>
              <a:gd name="connsiteY3" fmla="*/ 1377950 h 1384300"/>
              <a:gd name="connsiteX4" fmla="*/ 0 w 3000375"/>
              <a:gd name="connsiteY4" fmla="*/ 1384300 h 1384300"/>
              <a:gd name="connsiteX5" fmla="*/ 679450 w 3000375"/>
              <a:gd name="connsiteY5" fmla="*/ 6350 h 1384300"/>
              <a:gd name="connsiteX0" fmla="*/ 679450 w 3000375"/>
              <a:gd name="connsiteY0" fmla="*/ 6350 h 2774950"/>
              <a:gd name="connsiteX1" fmla="*/ 2301875 w 3000375"/>
              <a:gd name="connsiteY1" fmla="*/ 0 h 2774950"/>
              <a:gd name="connsiteX2" fmla="*/ 3000375 w 3000375"/>
              <a:gd name="connsiteY2" fmla="*/ 1377950 h 2774950"/>
              <a:gd name="connsiteX3" fmla="*/ 687387 w 3000375"/>
              <a:gd name="connsiteY3" fmla="*/ 2774950 h 2774950"/>
              <a:gd name="connsiteX4" fmla="*/ 0 w 3000375"/>
              <a:gd name="connsiteY4" fmla="*/ 1384300 h 2774950"/>
              <a:gd name="connsiteX5" fmla="*/ 679450 w 3000375"/>
              <a:gd name="connsiteY5" fmla="*/ 6350 h 2774950"/>
              <a:gd name="connsiteX0" fmla="*/ 679450 w 3000375"/>
              <a:gd name="connsiteY0" fmla="*/ 6350 h 2774950"/>
              <a:gd name="connsiteX1" fmla="*/ 2301875 w 3000375"/>
              <a:gd name="connsiteY1" fmla="*/ 0 h 2774950"/>
              <a:gd name="connsiteX2" fmla="*/ 3000375 w 3000375"/>
              <a:gd name="connsiteY2" fmla="*/ 1377950 h 2774950"/>
              <a:gd name="connsiteX3" fmla="*/ 1976437 w 3000375"/>
              <a:gd name="connsiteY3" fmla="*/ 2006600 h 2774950"/>
              <a:gd name="connsiteX4" fmla="*/ 687387 w 3000375"/>
              <a:gd name="connsiteY4" fmla="*/ 2774950 h 2774950"/>
              <a:gd name="connsiteX5" fmla="*/ 0 w 3000375"/>
              <a:gd name="connsiteY5" fmla="*/ 1384300 h 2774950"/>
              <a:gd name="connsiteX6" fmla="*/ 679450 w 3000375"/>
              <a:gd name="connsiteY6" fmla="*/ 6350 h 2774950"/>
              <a:gd name="connsiteX0" fmla="*/ 679450 w 3000375"/>
              <a:gd name="connsiteY0" fmla="*/ 6350 h 2774950"/>
              <a:gd name="connsiteX1" fmla="*/ 2301875 w 3000375"/>
              <a:gd name="connsiteY1" fmla="*/ 0 h 2774950"/>
              <a:gd name="connsiteX2" fmla="*/ 3000375 w 3000375"/>
              <a:gd name="connsiteY2" fmla="*/ 1377950 h 2774950"/>
              <a:gd name="connsiteX3" fmla="*/ 2300287 w 3000375"/>
              <a:gd name="connsiteY3" fmla="*/ 2768600 h 2774950"/>
              <a:gd name="connsiteX4" fmla="*/ 687387 w 3000375"/>
              <a:gd name="connsiteY4" fmla="*/ 2774950 h 2774950"/>
              <a:gd name="connsiteX5" fmla="*/ 0 w 3000375"/>
              <a:gd name="connsiteY5" fmla="*/ 1384300 h 2774950"/>
              <a:gd name="connsiteX6" fmla="*/ 679450 w 3000375"/>
              <a:gd name="connsiteY6" fmla="*/ 6350 h 277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375" h="2774950">
                <a:moveTo>
                  <a:pt x="679450" y="6350"/>
                </a:moveTo>
                <a:lnTo>
                  <a:pt x="2301875" y="0"/>
                </a:lnTo>
                <a:lnTo>
                  <a:pt x="3000375" y="1377950"/>
                </a:lnTo>
                <a:lnTo>
                  <a:pt x="2300287" y="2768600"/>
                </a:lnTo>
                <a:lnTo>
                  <a:pt x="687387" y="2774950"/>
                </a:lnTo>
                <a:lnTo>
                  <a:pt x="0" y="1384300"/>
                </a:lnTo>
                <a:lnTo>
                  <a:pt x="679450" y="63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Material\22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2546"/>
            <a:ext cx="9361040" cy="754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5" r:id="rId2"/>
    <p:sldLayoutId id="2147483652" r:id="rId3"/>
    <p:sldLayoutId id="2147483663" r:id="rId4"/>
    <p:sldLayoutId id="2147483665" r:id="rId5"/>
    <p:sldLayoutId id="2147483666" r:id="rId6"/>
    <p:sldLayoutId id="2147483664" r:id="rId7"/>
    <p:sldLayoutId id="2147483669" r:id="rId8"/>
    <p:sldLayoutId id="2147483675" r:id="rId9"/>
    <p:sldLayoutId id="2147483673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3419872" y="4803998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http://www.Sample.com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9992" y="2499741"/>
            <a:ext cx="5017628" cy="1080121"/>
          </a:xfrm>
        </p:spPr>
        <p:txBody>
          <a:bodyPr/>
          <a:lstStyle/>
          <a:p>
            <a:r>
              <a:rPr lang="en-US" dirty="0"/>
              <a:t>GOOGLE SLIDES </a:t>
            </a:r>
          </a:p>
          <a:p>
            <a:r>
              <a:rPr lang="en-US" dirty="0"/>
              <a:t>THEMES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Projects\Work Flow\PNG\PNG\2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84" y="185690"/>
            <a:ext cx="5889848" cy="47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130" y="54623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35078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350730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0C741-55CF-4A72-A185-96C8025696A2}"/>
              </a:ext>
            </a:extLst>
          </p:cNvPr>
          <p:cNvSpPr txBox="1"/>
          <p:nvPr/>
        </p:nvSpPr>
        <p:spPr>
          <a:xfrm>
            <a:off x="1403649" y="3971346"/>
            <a:ext cx="117274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65A50-2798-4D73-BC6E-14B7B824A4CE}"/>
              </a:ext>
            </a:extLst>
          </p:cNvPr>
          <p:cNvSpPr txBox="1"/>
          <p:nvPr/>
        </p:nvSpPr>
        <p:spPr>
          <a:xfrm>
            <a:off x="2555776" y="4083918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9CD8F-571B-45BB-9B01-C70DC70BF935}"/>
              </a:ext>
            </a:extLst>
          </p:cNvPr>
          <p:cNvSpPr txBox="1"/>
          <p:nvPr/>
        </p:nvSpPr>
        <p:spPr>
          <a:xfrm>
            <a:off x="1424375" y="1851670"/>
            <a:ext cx="5904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36913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r="15115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CD070-C474-4D33-8E74-0267E4CB677E}"/>
              </a:ext>
            </a:extLst>
          </p:cNvPr>
          <p:cNvSpPr txBox="1"/>
          <p:nvPr/>
        </p:nvSpPr>
        <p:spPr>
          <a:xfrm>
            <a:off x="5508104" y="1167594"/>
            <a:ext cx="1477868" cy="32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CD070-C474-4D33-8E74-0267E4CB677E}"/>
              </a:ext>
            </a:extLst>
          </p:cNvPr>
          <p:cNvSpPr txBox="1"/>
          <p:nvPr/>
        </p:nvSpPr>
        <p:spPr>
          <a:xfrm>
            <a:off x="6732240" y="1887674"/>
            <a:ext cx="1477868" cy="32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CD070-C474-4D33-8E74-0267E4CB677E}"/>
              </a:ext>
            </a:extLst>
          </p:cNvPr>
          <p:cNvSpPr txBox="1"/>
          <p:nvPr/>
        </p:nvSpPr>
        <p:spPr>
          <a:xfrm>
            <a:off x="4283968" y="1887674"/>
            <a:ext cx="1477868" cy="32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CD070-C474-4D33-8E74-0267E4CB677E}"/>
              </a:ext>
            </a:extLst>
          </p:cNvPr>
          <p:cNvSpPr txBox="1"/>
          <p:nvPr/>
        </p:nvSpPr>
        <p:spPr>
          <a:xfrm>
            <a:off x="5508454" y="4119922"/>
            <a:ext cx="1477868" cy="32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CD070-C474-4D33-8E74-0267E4CB677E}"/>
              </a:ext>
            </a:extLst>
          </p:cNvPr>
          <p:cNvSpPr txBox="1"/>
          <p:nvPr/>
        </p:nvSpPr>
        <p:spPr>
          <a:xfrm>
            <a:off x="6734196" y="3327834"/>
            <a:ext cx="1477868" cy="32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CD070-C474-4D33-8E74-0267E4CB677E}"/>
              </a:ext>
            </a:extLst>
          </p:cNvPr>
          <p:cNvSpPr txBox="1"/>
          <p:nvPr/>
        </p:nvSpPr>
        <p:spPr>
          <a:xfrm>
            <a:off x="4283968" y="3327834"/>
            <a:ext cx="1477868" cy="32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5932454" y="2451493"/>
            <a:ext cx="675410" cy="6754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World map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4" name="Freeform 15"/>
          <p:cNvSpPr>
            <a:spLocks noEditPoints="1"/>
          </p:cNvSpPr>
          <p:nvPr/>
        </p:nvSpPr>
        <p:spPr bwMode="auto">
          <a:xfrm>
            <a:off x="935596" y="1498374"/>
            <a:ext cx="1519245" cy="1679358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688664" y="1347614"/>
            <a:ext cx="1408859" cy="197381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3779912" y="1504179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rgbClr val="00B0F0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28383" y="3226061"/>
            <a:ext cx="2140723" cy="1079212"/>
            <a:chOff x="4320398" y="1245513"/>
            <a:chExt cx="2874451" cy="1079212"/>
          </a:xfrm>
        </p:grpSpPr>
        <p:sp>
          <p:nvSpPr>
            <p:cNvPr id="8" name="TextBox 7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0022" y="3226061"/>
            <a:ext cx="2140723" cy="1079212"/>
            <a:chOff x="4320398" y="1245513"/>
            <a:chExt cx="2874451" cy="1079212"/>
          </a:xfrm>
        </p:grpSpPr>
        <p:sp>
          <p:nvSpPr>
            <p:cNvPr id="11" name="TextBox 10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91661" y="3226061"/>
            <a:ext cx="2140723" cy="1079212"/>
            <a:chOff x="4320398" y="1245513"/>
            <a:chExt cx="2874451" cy="1079212"/>
          </a:xfrm>
        </p:grpSpPr>
        <p:sp>
          <p:nvSpPr>
            <p:cNvPr id="14" name="TextBox 13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 Same Side Corner Rectangle 8"/>
          <p:cNvSpPr/>
          <p:nvPr/>
        </p:nvSpPr>
        <p:spPr>
          <a:xfrm>
            <a:off x="1892260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 Same Side Corner Rectangle 20"/>
          <p:cNvSpPr/>
          <p:nvPr/>
        </p:nvSpPr>
        <p:spPr>
          <a:xfrm rot="10800000">
            <a:off x="778505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7181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0452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Round Same Side Corner Rectangle 8"/>
          <p:cNvSpPr/>
          <p:nvPr/>
        </p:nvSpPr>
        <p:spPr>
          <a:xfrm>
            <a:off x="4623344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3509589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8265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B0F0"/>
                </a:solidFill>
                <a:cs typeface="Arial" pitchFamily="34" charset="0"/>
              </a:rPr>
              <a:t>52</a:t>
            </a:r>
            <a:r>
              <a:rPr lang="en-US" altLang="ko-KR" sz="1200" b="1" dirty="0">
                <a:solidFill>
                  <a:srgbClr val="00B0F0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1536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B0F0"/>
                </a:solidFill>
                <a:cs typeface="Arial" pitchFamily="34" charset="0"/>
              </a:rPr>
              <a:t>48</a:t>
            </a:r>
            <a:r>
              <a:rPr lang="en-US" altLang="ko-KR" sz="1200" b="1" dirty="0">
                <a:solidFill>
                  <a:srgbClr val="00B0F0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4" name="Round Same Side Corner Rectangle 8"/>
          <p:cNvSpPr/>
          <p:nvPr/>
        </p:nvSpPr>
        <p:spPr>
          <a:xfrm>
            <a:off x="7453744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 Same Side Corner Rectangle 20"/>
          <p:cNvSpPr/>
          <p:nvPr/>
        </p:nvSpPr>
        <p:spPr>
          <a:xfrm rot="10800000">
            <a:off x="6339989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8665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1936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55</a:t>
            </a:r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9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Material\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502"/>
            <a:ext cx="4472757" cy="44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3528" y="576604"/>
            <a:ext cx="1956979" cy="4042395"/>
            <a:chOff x="2227884" y="1330362"/>
            <a:chExt cx="2835932" cy="2763349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1758342"/>
              <a:ext cx="2835932" cy="2335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330362"/>
              <a:ext cx="2835932" cy="31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 can simply impress your audience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12509" y="576604"/>
            <a:ext cx="1956979" cy="4042395"/>
            <a:chOff x="2227884" y="1330362"/>
            <a:chExt cx="2835932" cy="2763349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758342"/>
              <a:ext cx="2835932" cy="2335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31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 can simply impress your audience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25952" y="915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1884" y="23933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1760" y="23933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9716" y="38742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13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134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134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134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134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134"/>
          <a:stretch>
            <a:fillRect/>
          </a:stretch>
        </p:blipFill>
        <p:spPr/>
      </p:pic>
      <p:grpSp>
        <p:nvGrpSpPr>
          <p:cNvPr id="24" name="Group 23"/>
          <p:cNvGrpSpPr/>
          <p:nvPr/>
        </p:nvGrpSpPr>
        <p:grpSpPr>
          <a:xfrm>
            <a:off x="1187624" y="2023109"/>
            <a:ext cx="1512168" cy="1100272"/>
            <a:chOff x="2299398" y="1781114"/>
            <a:chExt cx="7688269" cy="1100272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11960" y="2023109"/>
            <a:ext cx="1512168" cy="1100272"/>
            <a:chOff x="2299398" y="1781114"/>
            <a:chExt cx="7688269" cy="1100272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36296" y="2023109"/>
            <a:ext cx="1512168" cy="1100272"/>
            <a:chOff x="2299398" y="1781114"/>
            <a:chExt cx="7688269" cy="1100272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5536" y="2205002"/>
            <a:ext cx="720080" cy="649566"/>
            <a:chOff x="-540568" y="1923678"/>
            <a:chExt cx="720080" cy="649566"/>
          </a:xfrm>
        </p:grpSpPr>
        <p:sp>
          <p:nvSpPr>
            <p:cNvPr id="36" name="Hexagon 35"/>
            <p:cNvSpPr/>
            <p:nvPr/>
          </p:nvSpPr>
          <p:spPr>
            <a:xfrm>
              <a:off x="-540568" y="1923678"/>
              <a:ext cx="720080" cy="649566"/>
            </a:xfrm>
            <a:prstGeom prst="hexagon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/>
            <p:cNvSpPr/>
            <p:nvPr/>
          </p:nvSpPr>
          <p:spPr>
            <a:xfrm>
              <a:off x="-492392" y="1967137"/>
              <a:ext cx="623727" cy="562648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7864" y="2248461"/>
            <a:ext cx="720080" cy="649566"/>
            <a:chOff x="-540568" y="1923678"/>
            <a:chExt cx="720080" cy="649566"/>
          </a:xfrm>
        </p:grpSpPr>
        <p:sp>
          <p:nvSpPr>
            <p:cNvPr id="40" name="Hexagon 39"/>
            <p:cNvSpPr/>
            <p:nvPr/>
          </p:nvSpPr>
          <p:spPr>
            <a:xfrm>
              <a:off x="-540568" y="1923678"/>
              <a:ext cx="720080" cy="649566"/>
            </a:xfrm>
            <a:prstGeom prst="hexagon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-492392" y="1967137"/>
              <a:ext cx="623727" cy="562648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72200" y="2248461"/>
            <a:ext cx="720080" cy="649566"/>
            <a:chOff x="-540568" y="1923678"/>
            <a:chExt cx="720080" cy="649566"/>
          </a:xfrm>
        </p:grpSpPr>
        <p:sp>
          <p:nvSpPr>
            <p:cNvPr id="43" name="Hexagon 42"/>
            <p:cNvSpPr/>
            <p:nvPr/>
          </p:nvSpPr>
          <p:spPr>
            <a:xfrm>
              <a:off x="-540568" y="1923678"/>
              <a:ext cx="720080" cy="649566"/>
            </a:xfrm>
            <a:prstGeom prst="hexagon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43"/>
            <p:cNvSpPr/>
            <p:nvPr/>
          </p:nvSpPr>
          <p:spPr>
            <a:xfrm>
              <a:off x="-492392" y="1967137"/>
              <a:ext cx="623727" cy="562648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576270" y="2316288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560230" y="235974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6589653" y="235974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jects\Material\2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9" y="12642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2654432" y="717541"/>
            <a:ext cx="1492150" cy="970367"/>
            <a:chOff x="2717227" y="4009798"/>
            <a:chExt cx="1314570" cy="8295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55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5076056" y="717541"/>
            <a:ext cx="1492150" cy="970367"/>
            <a:chOff x="2717227" y="4009798"/>
            <a:chExt cx="1314570" cy="8295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55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2657654" y="3017727"/>
            <a:ext cx="1492150" cy="970367"/>
            <a:chOff x="2717227" y="4009798"/>
            <a:chExt cx="1314570" cy="8295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55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5061774" y="3086284"/>
            <a:ext cx="1492150" cy="970367"/>
            <a:chOff x="2717227" y="4009798"/>
            <a:chExt cx="1314570" cy="8295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55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14579724"/>
              </p:ext>
            </p:extLst>
          </p:nvPr>
        </p:nvGraphicFramePr>
        <p:xfrm>
          <a:off x="680571" y="1701912"/>
          <a:ext cx="2952328" cy="295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1095" y="3375763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757" y="2851922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837" y="2048124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392748"/>
            <a:ext cx="36724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This PowerPoint Template has clean and neutral design that can be adapted to any content and meets various market segments.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419872" y="1563638"/>
            <a:ext cx="3228486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Easy to change colors, photos and Text.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9218" name="Picture 2" descr="D:\Projects\Work Flow\PNG\PNG\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06" y="2139702"/>
            <a:ext cx="44005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D4DA1-65D5-4AFA-A17C-AFB22FCA929E}"/>
              </a:ext>
            </a:extLst>
          </p:cNvPr>
          <p:cNvSpPr txBox="1"/>
          <p:nvPr/>
        </p:nvSpPr>
        <p:spPr>
          <a:xfrm>
            <a:off x="367918" y="2279094"/>
            <a:ext cx="39880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cs typeface="Arial" pitchFamily="34" charset="0"/>
              </a:rPr>
              <a:t>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I hope and I believe that this Template will your Time, Money and Reputation. Easy to change colors, photos and Text. You can simply impress your audience and add a unique zing and appeal to your Presentations.</a:t>
            </a:r>
            <a:r>
              <a:rPr lang="ko-KR" altLang="en-US" sz="1200" dirty="0">
                <a:cs typeface="Arial" pitchFamily="34" charset="0"/>
              </a:rPr>
              <a:t>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D4DA1-65D5-4AFA-A17C-AFB22FCA929E}"/>
              </a:ext>
            </a:extLst>
          </p:cNvPr>
          <p:cNvSpPr txBox="1"/>
          <p:nvPr/>
        </p:nvSpPr>
        <p:spPr>
          <a:xfrm>
            <a:off x="395536" y="1493371"/>
            <a:ext cx="838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cs typeface="Arial" pitchFamily="34" charset="0"/>
              </a:rPr>
              <a:t>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51660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Columns Style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63888" y="1563638"/>
            <a:ext cx="2787509" cy="2736304"/>
            <a:chOff x="2227884" y="1330362"/>
            <a:chExt cx="2835932" cy="2736304"/>
          </a:xfrm>
        </p:grpSpPr>
        <p:sp>
          <p:nvSpPr>
            <p:cNvPr id="8" name="TextBox 7"/>
            <p:cNvSpPr txBox="1"/>
            <p:nvPr/>
          </p:nvSpPr>
          <p:spPr>
            <a:xfrm>
              <a:off x="2227884" y="1758342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6789" y="1563638"/>
            <a:ext cx="2787509" cy="2736304"/>
            <a:chOff x="2227884" y="1330362"/>
            <a:chExt cx="2835932" cy="2736304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1758342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F8288C-72EB-4D3A-95F1-2DE4ED8E2620}"/>
              </a:ext>
            </a:extLst>
          </p:cNvPr>
          <p:cNvGrpSpPr/>
          <p:nvPr/>
        </p:nvGrpSpPr>
        <p:grpSpPr>
          <a:xfrm>
            <a:off x="643837" y="1271458"/>
            <a:ext cx="5512339" cy="865010"/>
            <a:chOff x="4125227" y="1991835"/>
            <a:chExt cx="5512339" cy="865010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D64E2CD5-E28E-48FF-B2CA-2A6AB4240EF9}"/>
                </a:ext>
              </a:extLst>
            </p:cNvPr>
            <p:cNvSpPr/>
            <p:nvPr/>
          </p:nvSpPr>
          <p:spPr>
            <a:xfrm>
              <a:off x="4539856" y="1991835"/>
              <a:ext cx="5097710" cy="865010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E0C87CEC-FE5D-4DD8-8F9E-7F286CC2B139}"/>
                </a:ext>
              </a:extLst>
            </p:cNvPr>
            <p:cNvSpPr/>
            <p:nvPr/>
          </p:nvSpPr>
          <p:spPr>
            <a:xfrm>
              <a:off x="4125227" y="1991835"/>
              <a:ext cx="1003412" cy="86501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01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4908D5-93E3-4A4C-AF68-CA1B37F7D0D9}"/>
              </a:ext>
            </a:extLst>
          </p:cNvPr>
          <p:cNvSpPr txBox="1"/>
          <p:nvPr/>
        </p:nvSpPr>
        <p:spPr>
          <a:xfrm>
            <a:off x="1692480" y="1380797"/>
            <a:ext cx="40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F8288C-72EB-4D3A-95F1-2DE4ED8E2620}"/>
              </a:ext>
            </a:extLst>
          </p:cNvPr>
          <p:cNvGrpSpPr/>
          <p:nvPr/>
        </p:nvGrpSpPr>
        <p:grpSpPr>
          <a:xfrm>
            <a:off x="643837" y="2571750"/>
            <a:ext cx="5512339" cy="865010"/>
            <a:chOff x="4125227" y="1991835"/>
            <a:chExt cx="5512339" cy="86501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D64E2CD5-E28E-48FF-B2CA-2A6AB4240EF9}"/>
                </a:ext>
              </a:extLst>
            </p:cNvPr>
            <p:cNvSpPr/>
            <p:nvPr/>
          </p:nvSpPr>
          <p:spPr>
            <a:xfrm>
              <a:off x="4539856" y="1991835"/>
              <a:ext cx="5097710" cy="865010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E0C87CEC-FE5D-4DD8-8F9E-7F286CC2B139}"/>
                </a:ext>
              </a:extLst>
            </p:cNvPr>
            <p:cNvSpPr/>
            <p:nvPr/>
          </p:nvSpPr>
          <p:spPr>
            <a:xfrm>
              <a:off x="4125227" y="1991835"/>
              <a:ext cx="1003412" cy="86501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F4908D5-93E3-4A4C-AF68-CA1B37F7D0D9}"/>
              </a:ext>
            </a:extLst>
          </p:cNvPr>
          <p:cNvSpPr txBox="1"/>
          <p:nvPr/>
        </p:nvSpPr>
        <p:spPr>
          <a:xfrm>
            <a:off x="1692480" y="2681089"/>
            <a:ext cx="40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F8288C-72EB-4D3A-95F1-2DE4ED8E2620}"/>
              </a:ext>
            </a:extLst>
          </p:cNvPr>
          <p:cNvGrpSpPr/>
          <p:nvPr/>
        </p:nvGrpSpPr>
        <p:grpSpPr>
          <a:xfrm>
            <a:off x="643837" y="3795886"/>
            <a:ext cx="5512339" cy="865010"/>
            <a:chOff x="4125227" y="1991835"/>
            <a:chExt cx="5512339" cy="865010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64E2CD5-E28E-48FF-B2CA-2A6AB4240EF9}"/>
                </a:ext>
              </a:extLst>
            </p:cNvPr>
            <p:cNvSpPr/>
            <p:nvPr/>
          </p:nvSpPr>
          <p:spPr>
            <a:xfrm>
              <a:off x="4539856" y="1991835"/>
              <a:ext cx="5097710" cy="865010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E0C87CEC-FE5D-4DD8-8F9E-7F286CC2B139}"/>
                </a:ext>
              </a:extLst>
            </p:cNvPr>
            <p:cNvSpPr/>
            <p:nvPr/>
          </p:nvSpPr>
          <p:spPr>
            <a:xfrm>
              <a:off x="4125227" y="1991835"/>
              <a:ext cx="1003412" cy="86501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F4908D5-93E3-4A4C-AF68-CA1B37F7D0D9}"/>
              </a:ext>
            </a:extLst>
          </p:cNvPr>
          <p:cNvSpPr txBox="1"/>
          <p:nvPr/>
        </p:nvSpPr>
        <p:spPr>
          <a:xfrm>
            <a:off x="1692480" y="3905225"/>
            <a:ext cx="40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2834" y="3966781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03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2835" y="274264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40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8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5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6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8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9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4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0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4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7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3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94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2"/>
          </a:solidFill>
        </p:grpSpPr>
        <p:sp>
          <p:nvSpPr>
            <p:cNvPr id="95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6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97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5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9534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2"/>
          </a:solidFill>
        </p:grpSpPr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8934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112BF-C941-45F9-B3A6-052202EC825D}"/>
              </a:ext>
            </a:extLst>
          </p:cNvPr>
          <p:cNvSpPr/>
          <p:nvPr/>
        </p:nvSpPr>
        <p:spPr>
          <a:xfrm>
            <a:off x="221922" y="2643675"/>
            <a:ext cx="1598975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2CDA1-24AE-4513-979E-36492E85257B}"/>
              </a:ext>
            </a:extLst>
          </p:cNvPr>
          <p:cNvSpPr/>
          <p:nvPr/>
        </p:nvSpPr>
        <p:spPr>
          <a:xfrm>
            <a:off x="1964913" y="2643675"/>
            <a:ext cx="1598975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8803DA-46D9-46CA-A6CE-368D65E1B687}"/>
              </a:ext>
            </a:extLst>
          </p:cNvPr>
          <p:cNvSpPr/>
          <p:nvPr/>
        </p:nvSpPr>
        <p:spPr>
          <a:xfrm>
            <a:off x="3693105" y="2643675"/>
            <a:ext cx="1598975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9287C-C3BC-425F-842A-ADA9F95708BD}"/>
              </a:ext>
            </a:extLst>
          </p:cNvPr>
          <p:cNvSpPr/>
          <p:nvPr/>
        </p:nvSpPr>
        <p:spPr>
          <a:xfrm>
            <a:off x="5421297" y="2643675"/>
            <a:ext cx="1598975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A1A35-9D4A-47D1-B78B-A32321893632}"/>
              </a:ext>
            </a:extLst>
          </p:cNvPr>
          <p:cNvSpPr/>
          <p:nvPr/>
        </p:nvSpPr>
        <p:spPr>
          <a:xfrm>
            <a:off x="7149489" y="2643675"/>
            <a:ext cx="1598975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6EF286-59E5-4BDB-AD6B-6A7EC787A3EF}"/>
              </a:ext>
            </a:extLst>
          </p:cNvPr>
          <p:cNvCxnSpPr/>
          <p:nvPr/>
        </p:nvCxnSpPr>
        <p:spPr>
          <a:xfrm>
            <a:off x="985299" y="2067694"/>
            <a:ext cx="0" cy="453129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784C45-131A-4A20-BFF9-26F58562BFAE}"/>
              </a:ext>
            </a:extLst>
          </p:cNvPr>
          <p:cNvCxnSpPr/>
          <p:nvPr/>
        </p:nvCxnSpPr>
        <p:spPr>
          <a:xfrm>
            <a:off x="4484717" y="2067694"/>
            <a:ext cx="0" cy="453129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E82C46-4EE2-409E-AE86-FD9214F48F20}"/>
              </a:ext>
            </a:extLst>
          </p:cNvPr>
          <p:cNvCxnSpPr/>
          <p:nvPr/>
        </p:nvCxnSpPr>
        <p:spPr>
          <a:xfrm>
            <a:off x="2755678" y="2067694"/>
            <a:ext cx="0" cy="453129"/>
          </a:xfrm>
          <a:prstGeom prst="line">
            <a:avLst/>
          </a:prstGeom>
          <a:ln w="666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7CA13C-ED6B-425E-BFCB-9D3773FBEA4D}"/>
              </a:ext>
            </a:extLst>
          </p:cNvPr>
          <p:cNvCxnSpPr/>
          <p:nvPr/>
        </p:nvCxnSpPr>
        <p:spPr>
          <a:xfrm>
            <a:off x="6213756" y="2067694"/>
            <a:ext cx="0" cy="453129"/>
          </a:xfrm>
          <a:prstGeom prst="line">
            <a:avLst/>
          </a:prstGeom>
          <a:ln w="666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069D36-F024-404C-86A6-18A70045CC34}"/>
              </a:ext>
            </a:extLst>
          </p:cNvPr>
          <p:cNvCxnSpPr/>
          <p:nvPr/>
        </p:nvCxnSpPr>
        <p:spPr>
          <a:xfrm>
            <a:off x="7942793" y="2067694"/>
            <a:ext cx="0" cy="45312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xagon 17">
            <a:extLst>
              <a:ext uri="{FF2B5EF4-FFF2-40B4-BE49-F238E27FC236}">
                <a16:creationId xmlns:a16="http://schemas.microsoft.com/office/drawing/2014/main" id="{10DC7FE9-2695-449D-B0E7-F96EB4BA48F0}"/>
              </a:ext>
            </a:extLst>
          </p:cNvPr>
          <p:cNvSpPr/>
          <p:nvPr/>
        </p:nvSpPr>
        <p:spPr>
          <a:xfrm>
            <a:off x="496577" y="1127391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</a:rPr>
              <a:t>2015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E30AB860-A836-47EB-A39C-5E936C8E12E1}"/>
              </a:ext>
            </a:extLst>
          </p:cNvPr>
          <p:cNvSpPr/>
          <p:nvPr/>
        </p:nvSpPr>
        <p:spPr>
          <a:xfrm>
            <a:off x="3995936" y="1131590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86C950B-2557-4401-8442-6E6FAA1A72D1}"/>
              </a:ext>
            </a:extLst>
          </p:cNvPr>
          <p:cNvSpPr/>
          <p:nvPr/>
        </p:nvSpPr>
        <p:spPr>
          <a:xfrm>
            <a:off x="2267744" y="1131590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rgbClr val="00B0F0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F74DFE0-C702-46C7-B510-F5EA5F3494B6}"/>
              </a:ext>
            </a:extLst>
          </p:cNvPr>
          <p:cNvSpPr/>
          <p:nvPr/>
        </p:nvSpPr>
        <p:spPr>
          <a:xfrm>
            <a:off x="5724128" y="1131590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rgbClr val="00B0F0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0A924CB8-FE20-4139-BFCF-BBE580DA5027}"/>
              </a:ext>
            </a:extLst>
          </p:cNvPr>
          <p:cNvSpPr/>
          <p:nvPr/>
        </p:nvSpPr>
        <p:spPr>
          <a:xfrm>
            <a:off x="7452320" y="1131590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5844" y="133832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</a:rPr>
              <a:t>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92228" y="134761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</a:rPr>
              <a:t>2019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871970" y="137750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</a:rPr>
              <a:t>2018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15586" y="134761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</a:rPr>
              <a:t>2016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7197253" y="3147814"/>
            <a:ext cx="1492150" cy="1296144"/>
            <a:chOff x="2717227" y="4009798"/>
            <a:chExt cx="1314570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5466775" y="3147814"/>
            <a:ext cx="1492150" cy="1296144"/>
            <a:chOff x="2717227" y="4009798"/>
            <a:chExt cx="1314570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3746517" y="3147814"/>
            <a:ext cx="1492150" cy="1296144"/>
            <a:chOff x="2717227" y="4009798"/>
            <a:chExt cx="131457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2018324" y="3147814"/>
            <a:ext cx="1492150" cy="1296144"/>
            <a:chOff x="2717227" y="4009798"/>
            <a:chExt cx="131457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275334" y="3147814"/>
            <a:ext cx="1492150" cy="1296144"/>
            <a:chOff x="2717227" y="4009798"/>
            <a:chExt cx="131457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r="12433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r="12860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r="13139"/>
          <a:stretch>
            <a:fillRect/>
          </a:stretch>
        </p:blipFill>
        <p:spPr/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A82A1FEC-623F-42F2-AF50-093069452285}"/>
              </a:ext>
            </a:extLst>
          </p:cNvPr>
          <p:cNvSpPr/>
          <p:nvPr/>
        </p:nvSpPr>
        <p:spPr>
          <a:xfrm>
            <a:off x="2096814" y="4062825"/>
            <a:ext cx="309125" cy="30912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39">
            <a:extLst>
              <a:ext uri="{FF2B5EF4-FFF2-40B4-BE49-F238E27FC236}">
                <a16:creationId xmlns:a16="http://schemas.microsoft.com/office/drawing/2014/main" id="{AAF038EA-25AD-4F43-8B69-A5417167C422}"/>
              </a:ext>
            </a:extLst>
          </p:cNvPr>
          <p:cNvSpPr/>
          <p:nvPr/>
        </p:nvSpPr>
        <p:spPr>
          <a:xfrm>
            <a:off x="1331639" y="4062825"/>
            <a:ext cx="309125" cy="309125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432774" y="374766"/>
                </a:moveTo>
                <a:lnTo>
                  <a:pt x="356410" y="443079"/>
                </a:lnTo>
                <a:lnTo>
                  <a:pt x="284362" y="376738"/>
                </a:lnTo>
                <a:lnTo>
                  <a:pt x="113898" y="532449"/>
                </a:lnTo>
                <a:lnTo>
                  <a:pt x="607054" y="532449"/>
                </a:lnTo>
                <a:close/>
                <a:moveTo>
                  <a:pt x="602842" y="222629"/>
                </a:moveTo>
                <a:lnTo>
                  <a:pt x="465239" y="345724"/>
                </a:lnTo>
                <a:lnTo>
                  <a:pt x="445928" y="363784"/>
                </a:lnTo>
                <a:lnTo>
                  <a:pt x="602842" y="510538"/>
                </a:lnTo>
                <a:close/>
                <a:moveTo>
                  <a:pt x="112511" y="218501"/>
                </a:moveTo>
                <a:lnTo>
                  <a:pt x="112511" y="508421"/>
                </a:lnTo>
                <a:lnTo>
                  <a:pt x="268715" y="362330"/>
                </a:lnTo>
                <a:close/>
                <a:moveTo>
                  <a:pt x="113462" y="187552"/>
                </a:moveTo>
                <a:lnTo>
                  <a:pt x="356909" y="411714"/>
                </a:lnTo>
                <a:lnTo>
                  <a:pt x="607490" y="187552"/>
                </a:lnTo>
                <a:close/>
                <a:moveTo>
                  <a:pt x="72374" y="0"/>
                </a:moveTo>
                <a:lnTo>
                  <a:pt x="647626" y="0"/>
                </a:lnTo>
                <a:cubicBezTo>
                  <a:pt x="687597" y="0"/>
                  <a:pt x="720000" y="32403"/>
                  <a:pt x="720000" y="72374"/>
                </a:cubicBezTo>
                <a:lnTo>
                  <a:pt x="720000" y="647626"/>
                </a:lnTo>
                <a:cubicBezTo>
                  <a:pt x="720000" y="687597"/>
                  <a:pt x="687597" y="720000"/>
                  <a:pt x="647626" y="720000"/>
                </a:cubicBezTo>
                <a:lnTo>
                  <a:pt x="72374" y="720000"/>
                </a:lnTo>
                <a:cubicBezTo>
                  <a:pt x="32403" y="720000"/>
                  <a:pt x="0" y="687597"/>
                  <a:pt x="0" y="647626"/>
                </a:cubicBezTo>
                <a:lnTo>
                  <a:pt x="0" y="72374"/>
                </a:lnTo>
                <a:cubicBezTo>
                  <a:pt x="0" y="32403"/>
                  <a:pt x="32403" y="0"/>
                  <a:pt x="7237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B12D11CE-5A72-4FF9-A335-08590DC694B9}"/>
              </a:ext>
            </a:extLst>
          </p:cNvPr>
          <p:cNvSpPr/>
          <p:nvPr/>
        </p:nvSpPr>
        <p:spPr>
          <a:xfrm>
            <a:off x="1714226" y="4062825"/>
            <a:ext cx="309125" cy="30912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그룹 93">
            <a:extLst>
              <a:ext uri="{FF2B5EF4-FFF2-40B4-BE49-F238E27FC236}">
                <a16:creationId xmlns:a16="http://schemas.microsoft.com/office/drawing/2014/main" id="{A6F1B3BB-EA55-4FA9-BBEE-5D83805B07C8}"/>
              </a:ext>
            </a:extLst>
          </p:cNvPr>
          <p:cNvGrpSpPr/>
          <p:nvPr/>
        </p:nvGrpSpPr>
        <p:grpSpPr>
          <a:xfrm>
            <a:off x="367916" y="1282069"/>
            <a:ext cx="4492116" cy="2676707"/>
            <a:chOff x="3944163" y="940693"/>
            <a:chExt cx="2236571" cy="48143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2D4DA1-65D5-4AFA-A17C-AFB22FCA929E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448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CBBC0A-7AE7-41E1-B016-E539FB9EDFA2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55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Simple PowerPoint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459395" y="4056496"/>
            <a:ext cx="309160" cy="30912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2832712" y="4047078"/>
            <a:ext cx="310227" cy="315404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340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8194" name="Picture 2" descr="D:\Projects\Work Flow\PNG\PNG\2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862845"/>
            <a:ext cx="2201540" cy="30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2D4DA1-65D5-4AFA-A17C-AFB22FCA929E}"/>
              </a:ext>
            </a:extLst>
          </p:cNvPr>
          <p:cNvSpPr txBox="1"/>
          <p:nvPr/>
        </p:nvSpPr>
        <p:spPr>
          <a:xfrm>
            <a:off x="367918" y="1619674"/>
            <a:ext cx="60042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cs typeface="Arial" pitchFamily="34" charset="0"/>
              </a:rPr>
              <a:t>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I hope and I believe that this Template will your Time, Money and Reputation. Easy to change colors, photos and Text. You can simply impress your audience and add a unique zing and appeal to your Presentations.</a:t>
            </a:r>
            <a:r>
              <a:rPr lang="ko-KR" altLang="en-US" sz="1200" dirty="0">
                <a:cs typeface="Arial" pitchFamily="34" charset="0"/>
              </a:rPr>
              <a:t>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280BC6-51D6-449A-8CD4-1BD40CA0CACA}"/>
              </a:ext>
            </a:extLst>
          </p:cNvPr>
          <p:cNvGrpSpPr/>
          <p:nvPr/>
        </p:nvGrpSpPr>
        <p:grpSpPr>
          <a:xfrm>
            <a:off x="1331640" y="2421261"/>
            <a:ext cx="1869058" cy="2421214"/>
            <a:chOff x="-475010" y="1042170"/>
            <a:chExt cx="3859356" cy="24212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D5C124-4B5F-419B-BDEA-E345E3BD2003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F2B26D-53BC-4D0B-89DE-4AB3FA0C1EC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E1CA-D81F-44CD-B85C-13097B434C3E}"/>
              </a:ext>
            </a:extLst>
          </p:cNvPr>
          <p:cNvGrpSpPr/>
          <p:nvPr/>
        </p:nvGrpSpPr>
        <p:grpSpPr>
          <a:xfrm>
            <a:off x="3630272" y="2421261"/>
            <a:ext cx="1869058" cy="2421214"/>
            <a:chOff x="-475010" y="1042170"/>
            <a:chExt cx="3859356" cy="24212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B70A08-E16F-49DD-A729-EA040A65DCE5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FB7700-7F0A-4DA4-8D35-350A7740B49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829290-269A-4B89-B3A4-F70B263ABA9A}"/>
              </a:ext>
            </a:extLst>
          </p:cNvPr>
          <p:cNvGrpSpPr/>
          <p:nvPr/>
        </p:nvGrpSpPr>
        <p:grpSpPr>
          <a:xfrm>
            <a:off x="5928903" y="2421261"/>
            <a:ext cx="1869058" cy="2421214"/>
            <a:chOff x="-475010" y="1042170"/>
            <a:chExt cx="3859356" cy="24212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551BEA-3D91-493B-B393-7481199A4FE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F34091-A934-4C08-B7B7-BBF7228E14F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D9CD8F-571B-45BB-9B01-C70DC70BF935}"/>
              </a:ext>
            </a:extLst>
          </p:cNvPr>
          <p:cNvSpPr txBox="1"/>
          <p:nvPr/>
        </p:nvSpPr>
        <p:spPr>
          <a:xfrm>
            <a:off x="1259632" y="1275606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40720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r="11114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3E68F4-9231-46E5-8F91-DDC322278475}"/>
              </a:ext>
            </a:extLst>
          </p:cNvPr>
          <p:cNvSpPr txBox="1"/>
          <p:nvPr/>
        </p:nvSpPr>
        <p:spPr>
          <a:xfrm>
            <a:off x="5508104" y="1092681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2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65A50-2798-4D73-BC6E-14B7B824A4CE}"/>
              </a:ext>
            </a:extLst>
          </p:cNvPr>
          <p:cNvSpPr txBox="1"/>
          <p:nvPr/>
        </p:nvSpPr>
        <p:spPr>
          <a:xfrm>
            <a:off x="5220072" y="3036897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415941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9450FD03-BDBB-4783-918A-A74F8BB975B2}"/>
              </a:ext>
            </a:extLst>
          </p:cNvPr>
          <p:cNvGrpSpPr/>
          <p:nvPr/>
        </p:nvGrpSpPr>
        <p:grpSpPr>
          <a:xfrm>
            <a:off x="611560" y="1161455"/>
            <a:ext cx="4968590" cy="553998"/>
            <a:chOff x="3017859" y="4283314"/>
            <a:chExt cx="2579765" cy="553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4FA3BF-2FB1-42A1-BF01-E794E1C19C0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ACA303-3574-441E-9B2C-90020BDDEB7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C278B716-F072-4770-A97C-07BDBF6EA78A}"/>
              </a:ext>
            </a:extLst>
          </p:cNvPr>
          <p:cNvGrpSpPr/>
          <p:nvPr/>
        </p:nvGrpSpPr>
        <p:grpSpPr>
          <a:xfrm>
            <a:off x="1728631" y="4177992"/>
            <a:ext cx="4968590" cy="553998"/>
            <a:chOff x="3017859" y="4283314"/>
            <a:chExt cx="2579765" cy="553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167CAD-5FFA-42E5-9A3E-66936322ED07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258767-C8DD-4CE5-B3DA-4263FE4BD8D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9E060D61-A18B-494A-BEFB-0C28F2642DE7}"/>
              </a:ext>
            </a:extLst>
          </p:cNvPr>
          <p:cNvGrpSpPr/>
          <p:nvPr/>
        </p:nvGrpSpPr>
        <p:grpSpPr>
          <a:xfrm>
            <a:off x="1449364" y="3423857"/>
            <a:ext cx="4968590" cy="553998"/>
            <a:chOff x="3017859" y="4283314"/>
            <a:chExt cx="2579765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99075-A895-4683-8D18-D525C4725D9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1A85BE-34A4-4824-8322-B155D13D26C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id="{F6926776-B04A-4734-BABD-0F04F4EC4C5C}"/>
              </a:ext>
            </a:extLst>
          </p:cNvPr>
          <p:cNvGrpSpPr/>
          <p:nvPr/>
        </p:nvGrpSpPr>
        <p:grpSpPr>
          <a:xfrm>
            <a:off x="1170096" y="2669723"/>
            <a:ext cx="4968590" cy="553998"/>
            <a:chOff x="3017859" y="4283314"/>
            <a:chExt cx="2579765" cy="5539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E347E3-1659-42EB-B458-BE827DAFAF1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34DFA9-69EF-43B3-A4F8-CF3F5011CA1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4D762EE8-C286-47EE-BECD-FE8FE2602280}"/>
              </a:ext>
            </a:extLst>
          </p:cNvPr>
          <p:cNvGrpSpPr/>
          <p:nvPr/>
        </p:nvGrpSpPr>
        <p:grpSpPr>
          <a:xfrm>
            <a:off x="890828" y="1915589"/>
            <a:ext cx="4968590" cy="553998"/>
            <a:chOff x="3017859" y="4283314"/>
            <a:chExt cx="2579765" cy="5539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4D0647-070A-4107-B1CF-E94B6272C45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E619CA-9D0F-48B1-8D09-7DD2F92F814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1165770" y="4316491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0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692136" y="277871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64073" y="1262393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35110" y="2058684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939720" y="3553921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55251484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1825</Words>
  <Application>Microsoft Office PowerPoint</Application>
  <PresentationFormat>On-screen Show (16:9)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162</cp:revision>
  <dcterms:created xsi:type="dcterms:W3CDTF">2016-12-05T23:26:54Z</dcterms:created>
  <dcterms:modified xsi:type="dcterms:W3CDTF">2020-03-09T12:19:50Z</dcterms:modified>
</cp:coreProperties>
</file>